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23" r:id="rId5"/>
  </p:sldMasterIdLst>
  <p:notesMasterIdLst>
    <p:notesMasterId r:id="rId29"/>
  </p:notesMasterIdLst>
  <p:handoutMasterIdLst>
    <p:handoutMasterId r:id="rId30"/>
  </p:handoutMasterIdLst>
  <p:sldIdLst>
    <p:sldId id="368" r:id="rId6"/>
    <p:sldId id="406" r:id="rId7"/>
    <p:sldId id="405" r:id="rId8"/>
    <p:sldId id="2773" r:id="rId9"/>
    <p:sldId id="2761" r:id="rId10"/>
    <p:sldId id="2752" r:id="rId11"/>
    <p:sldId id="2766" r:id="rId12"/>
    <p:sldId id="2774" r:id="rId13"/>
    <p:sldId id="2753" r:id="rId14"/>
    <p:sldId id="2771" r:id="rId15"/>
    <p:sldId id="2775" r:id="rId16"/>
    <p:sldId id="2754" r:id="rId17"/>
    <p:sldId id="2770" r:id="rId18"/>
    <p:sldId id="2765" r:id="rId19"/>
    <p:sldId id="2755" r:id="rId20"/>
    <p:sldId id="2776" r:id="rId21"/>
    <p:sldId id="2777" r:id="rId22"/>
    <p:sldId id="2769" r:id="rId23"/>
    <p:sldId id="2756" r:id="rId24"/>
    <p:sldId id="2759" r:id="rId25"/>
    <p:sldId id="2758" r:id="rId26"/>
    <p:sldId id="2767" r:id="rId27"/>
    <p:sldId id="399" r:id="rId2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C284FD-3870-41EB-BCBA-29DDC381DA0E}">
          <p14:sldIdLst/>
        </p14:section>
        <p14:section name="Default Section" id="{A913681C-4D96-46B3-8FF5-55CF016629A5}">
          <p14:sldIdLst>
            <p14:sldId id="368"/>
            <p14:sldId id="406"/>
            <p14:sldId id="405"/>
            <p14:sldId id="2773"/>
            <p14:sldId id="2761"/>
            <p14:sldId id="2752"/>
            <p14:sldId id="2766"/>
            <p14:sldId id="2774"/>
            <p14:sldId id="2753"/>
            <p14:sldId id="2771"/>
            <p14:sldId id="2775"/>
            <p14:sldId id="2754"/>
            <p14:sldId id="2770"/>
            <p14:sldId id="2765"/>
            <p14:sldId id="2755"/>
            <p14:sldId id="2776"/>
            <p14:sldId id="2777"/>
            <p14:sldId id="2769"/>
            <p14:sldId id="2756"/>
            <p14:sldId id="2759"/>
            <p14:sldId id="2758"/>
            <p14:sldId id="2767"/>
            <p14:sldId id="39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nea Pitkänen" initials="LP" lastIdx="1" clrIdx="0">
    <p:extLst>
      <p:ext uri="{19B8F6BF-5375-455C-9EA6-DF929625EA0E}">
        <p15:presenceInfo xmlns:p15="http://schemas.microsoft.com/office/powerpoint/2012/main" userId="S::linnea.pitkanen@fountainpark.fi::ac5fca9d-fdb4-43c9-a60c-930cb4c0ec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73059"/>
    <a:srgbClr val="EEF2F3"/>
    <a:srgbClr val="00406F"/>
    <a:srgbClr val="83FD6F"/>
    <a:srgbClr val="94CF7F"/>
    <a:srgbClr val="86CFE4"/>
    <a:srgbClr val="E8E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8946D5-2CED-4B0D-B370-B5800A1BB832}" v="26" dt="2025-10-22T06:57:14.670"/>
    <p1510:client id="{79DFF023-84BE-40EE-9C27-978A759B1F85}" v="26" dt="2025-10-22T06:49:43.932"/>
    <p1510:client id="{9321B1B3-573D-45E0-B0B4-128A99FB8B8B}" v="99" dt="2025-10-22T06:30:56.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Niemelä" userId="44e9fc8b-9082-44f8-9fb9-64f736c3c5bf" providerId="ADAL" clId="{D9842426-1316-4AC6-BEA9-65FEB0C0907B}"/>
    <pc:docChg chg="undo redo custSel addSld delSld modSld sldOrd modSection">
      <pc:chgData name="Hanna Niemelä" userId="44e9fc8b-9082-44f8-9fb9-64f736c3c5bf" providerId="ADAL" clId="{D9842426-1316-4AC6-BEA9-65FEB0C0907B}" dt="2025-10-22T06:38:45.466" v="7982" actId="20577"/>
      <pc:docMkLst>
        <pc:docMk/>
      </pc:docMkLst>
      <pc:sldChg chg="modSp mod">
        <pc:chgData name="Hanna Niemelä" userId="44e9fc8b-9082-44f8-9fb9-64f736c3c5bf" providerId="ADAL" clId="{D9842426-1316-4AC6-BEA9-65FEB0C0907B}" dt="2025-10-21T08:07:21.875" v="365"/>
        <pc:sldMkLst>
          <pc:docMk/>
          <pc:sldMk cId="3041384399" sldId="406"/>
        </pc:sldMkLst>
        <pc:spChg chg="mod">
          <ac:chgData name="Hanna Niemelä" userId="44e9fc8b-9082-44f8-9fb9-64f736c3c5bf" providerId="ADAL" clId="{D9842426-1316-4AC6-BEA9-65FEB0C0907B}" dt="2025-10-21T08:07:21.875" v="365"/>
          <ac:spMkLst>
            <pc:docMk/>
            <pc:sldMk cId="3041384399" sldId="406"/>
            <ac:spMk id="3" creationId="{B803C49D-D7A7-469E-B4BA-C449000B4664}"/>
          </ac:spMkLst>
        </pc:spChg>
      </pc:sldChg>
      <pc:sldChg chg="addSp modSp">
        <pc:chgData name="Hanna Niemelä" userId="44e9fc8b-9082-44f8-9fb9-64f736c3c5bf" providerId="ADAL" clId="{D9842426-1316-4AC6-BEA9-65FEB0C0907B}" dt="2025-10-21T17:15:37.194" v="5379"/>
        <pc:sldMkLst>
          <pc:docMk/>
          <pc:sldMk cId="1111470767" sldId="2754"/>
        </pc:sldMkLst>
        <pc:spChg chg="add mod">
          <ac:chgData name="Hanna Niemelä" userId="44e9fc8b-9082-44f8-9fb9-64f736c3c5bf" providerId="ADAL" clId="{D9842426-1316-4AC6-BEA9-65FEB0C0907B}" dt="2025-10-21T17:15:37.194" v="5379"/>
          <ac:spMkLst>
            <pc:docMk/>
            <pc:sldMk cId="1111470767" sldId="2754"/>
            <ac:spMk id="4" creationId="{3C78E937-AB0A-B082-05A3-E972D2786A86}"/>
          </ac:spMkLst>
        </pc:spChg>
      </pc:sldChg>
      <pc:sldChg chg="modSp mod">
        <pc:chgData name="Hanna Niemelä" userId="44e9fc8b-9082-44f8-9fb9-64f736c3c5bf" providerId="ADAL" clId="{D9842426-1316-4AC6-BEA9-65FEB0C0907B}" dt="2025-10-21T07:56:02.134" v="79" actId="6549"/>
        <pc:sldMkLst>
          <pc:docMk/>
          <pc:sldMk cId="3305008015" sldId="2756"/>
        </pc:sldMkLst>
        <pc:spChg chg="mod">
          <ac:chgData name="Hanna Niemelä" userId="44e9fc8b-9082-44f8-9fb9-64f736c3c5bf" providerId="ADAL" clId="{D9842426-1316-4AC6-BEA9-65FEB0C0907B}" dt="2025-10-21T07:56:02.134" v="79" actId="6549"/>
          <ac:spMkLst>
            <pc:docMk/>
            <pc:sldMk cId="3305008015" sldId="2756"/>
            <ac:spMk id="2" creationId="{69195898-7932-4BA2-BF2A-FD75BD9458EB}"/>
          </ac:spMkLst>
        </pc:spChg>
      </pc:sldChg>
      <pc:sldChg chg="modSp mod">
        <pc:chgData name="Hanna Niemelä" userId="44e9fc8b-9082-44f8-9fb9-64f736c3c5bf" providerId="ADAL" clId="{D9842426-1316-4AC6-BEA9-65FEB0C0907B}" dt="2025-10-21T07:56:07.681" v="80" actId="20577"/>
        <pc:sldMkLst>
          <pc:docMk/>
          <pc:sldMk cId="1585204963" sldId="2758"/>
        </pc:sldMkLst>
        <pc:spChg chg="mod">
          <ac:chgData name="Hanna Niemelä" userId="44e9fc8b-9082-44f8-9fb9-64f736c3c5bf" providerId="ADAL" clId="{D9842426-1316-4AC6-BEA9-65FEB0C0907B}" dt="2025-10-21T07:56:07.681" v="80" actId="20577"/>
          <ac:spMkLst>
            <pc:docMk/>
            <pc:sldMk cId="1585204963" sldId="2758"/>
            <ac:spMk id="2" creationId="{AB4F1FF1-91E8-603F-BAFD-73194DCD1CED}"/>
          </ac:spMkLst>
        </pc:spChg>
      </pc:sldChg>
      <pc:sldChg chg="modSp mod">
        <pc:chgData name="Hanna Niemelä" userId="44e9fc8b-9082-44f8-9fb9-64f736c3c5bf" providerId="ADAL" clId="{D9842426-1316-4AC6-BEA9-65FEB0C0907B}" dt="2025-10-22T06:34:16.914" v="7777" actId="20577"/>
        <pc:sldMkLst>
          <pc:docMk/>
          <pc:sldMk cId="478804042" sldId="2761"/>
        </pc:sldMkLst>
        <pc:spChg chg="mod">
          <ac:chgData name="Hanna Niemelä" userId="44e9fc8b-9082-44f8-9fb9-64f736c3c5bf" providerId="ADAL" clId="{D9842426-1316-4AC6-BEA9-65FEB0C0907B}" dt="2025-10-21T13:51:11.321" v="4353" actId="20577"/>
          <ac:spMkLst>
            <pc:docMk/>
            <pc:sldMk cId="478804042" sldId="2761"/>
            <ac:spMk id="5" creationId="{D597C905-0BF6-5BAD-459F-411662E0A828}"/>
          </ac:spMkLst>
        </pc:spChg>
        <pc:spChg chg="mod">
          <ac:chgData name="Hanna Niemelä" userId="44e9fc8b-9082-44f8-9fb9-64f736c3c5bf" providerId="ADAL" clId="{D9842426-1316-4AC6-BEA9-65FEB0C0907B}" dt="2025-10-22T06:34:16.914" v="7777" actId="20577"/>
          <ac:spMkLst>
            <pc:docMk/>
            <pc:sldMk cId="478804042" sldId="2761"/>
            <ac:spMk id="6" creationId="{E21976C2-1808-EC6A-6DF8-ED15010AD848}"/>
          </ac:spMkLst>
        </pc:spChg>
      </pc:sldChg>
      <pc:sldChg chg="del">
        <pc:chgData name="Hanna Niemelä" userId="44e9fc8b-9082-44f8-9fb9-64f736c3c5bf" providerId="ADAL" clId="{D9842426-1316-4AC6-BEA9-65FEB0C0907B}" dt="2025-10-21T08:31:48.282" v="1227" actId="47"/>
        <pc:sldMkLst>
          <pc:docMk/>
          <pc:sldMk cId="2727613692" sldId="2762"/>
        </pc:sldMkLst>
      </pc:sldChg>
      <pc:sldChg chg="modSp add mod">
        <pc:chgData name="Hanna Niemelä" userId="44e9fc8b-9082-44f8-9fb9-64f736c3c5bf" providerId="ADAL" clId="{D9842426-1316-4AC6-BEA9-65FEB0C0907B}" dt="2025-10-22T06:07:04.635" v="6896" actId="20577"/>
        <pc:sldMkLst>
          <pc:docMk/>
          <pc:sldMk cId="655866591" sldId="2765"/>
        </pc:sldMkLst>
        <pc:spChg chg="mod">
          <ac:chgData name="Hanna Niemelä" userId="44e9fc8b-9082-44f8-9fb9-64f736c3c5bf" providerId="ADAL" clId="{D9842426-1316-4AC6-BEA9-65FEB0C0907B}" dt="2025-10-22T06:07:04.635" v="6896" actId="20577"/>
          <ac:spMkLst>
            <pc:docMk/>
            <pc:sldMk cId="655866591" sldId="2765"/>
            <ac:spMk id="6" creationId="{1CF5D4C4-5339-43C5-279E-C1899D3C5889}"/>
          </ac:spMkLst>
        </pc:spChg>
      </pc:sldChg>
      <pc:sldChg chg="addSp delSp modSp add del mod">
        <pc:chgData name="Hanna Niemelä" userId="44e9fc8b-9082-44f8-9fb9-64f736c3c5bf" providerId="ADAL" clId="{D9842426-1316-4AC6-BEA9-65FEB0C0907B}" dt="2025-10-21T17:41:55.035" v="5915" actId="2696"/>
        <pc:sldMkLst>
          <pc:docMk/>
          <pc:sldMk cId="4153962457" sldId="2765"/>
        </pc:sldMkLst>
        <pc:spChg chg="add del">
          <ac:chgData name="Hanna Niemelä" userId="44e9fc8b-9082-44f8-9fb9-64f736c3c5bf" providerId="ADAL" clId="{D9842426-1316-4AC6-BEA9-65FEB0C0907B}" dt="2025-10-21T17:39:39.846" v="5862" actId="22"/>
          <ac:spMkLst>
            <pc:docMk/>
            <pc:sldMk cId="4153962457" sldId="2765"/>
            <ac:spMk id="3" creationId="{B0D170C4-35CD-CB6B-876D-8941FCA2820B}"/>
          </ac:spMkLst>
        </pc:spChg>
        <pc:spChg chg="mod">
          <ac:chgData name="Hanna Niemelä" userId="44e9fc8b-9082-44f8-9fb9-64f736c3c5bf" providerId="ADAL" clId="{D9842426-1316-4AC6-BEA9-65FEB0C0907B}" dt="2025-10-21T17:39:14.960" v="5858" actId="6549"/>
          <ac:spMkLst>
            <pc:docMk/>
            <pc:sldMk cId="4153962457" sldId="2765"/>
            <ac:spMk id="5" creationId="{89433B8E-6E97-5F4F-FFEC-4A29F8AF0C90}"/>
          </ac:spMkLst>
        </pc:spChg>
        <pc:spChg chg="mod">
          <ac:chgData name="Hanna Niemelä" userId="44e9fc8b-9082-44f8-9fb9-64f736c3c5bf" providerId="ADAL" clId="{D9842426-1316-4AC6-BEA9-65FEB0C0907B}" dt="2025-10-21T17:41:44.816" v="5914" actId="20577"/>
          <ac:spMkLst>
            <pc:docMk/>
            <pc:sldMk cId="4153962457" sldId="2765"/>
            <ac:spMk id="6" creationId="{1CF5D4C4-5339-43C5-279E-C1899D3C5889}"/>
          </ac:spMkLst>
        </pc:spChg>
      </pc:sldChg>
      <pc:sldChg chg="modSp mod">
        <pc:chgData name="Hanna Niemelä" userId="44e9fc8b-9082-44f8-9fb9-64f736c3c5bf" providerId="ADAL" clId="{D9842426-1316-4AC6-BEA9-65FEB0C0907B}" dt="2025-10-22T06:36:05.031" v="7838" actId="20577"/>
        <pc:sldMkLst>
          <pc:docMk/>
          <pc:sldMk cId="870656759" sldId="2766"/>
        </pc:sldMkLst>
        <pc:spChg chg="mod">
          <ac:chgData name="Hanna Niemelä" userId="44e9fc8b-9082-44f8-9fb9-64f736c3c5bf" providerId="ADAL" clId="{D9842426-1316-4AC6-BEA9-65FEB0C0907B}" dt="2025-10-21T13:51:03.342" v="4351" actId="20577"/>
          <ac:spMkLst>
            <pc:docMk/>
            <pc:sldMk cId="870656759" sldId="2766"/>
            <ac:spMk id="5" creationId="{3F443EB6-C329-64E5-B85D-3602AD91927C}"/>
          </ac:spMkLst>
        </pc:spChg>
        <pc:spChg chg="mod">
          <ac:chgData name="Hanna Niemelä" userId="44e9fc8b-9082-44f8-9fb9-64f736c3c5bf" providerId="ADAL" clId="{D9842426-1316-4AC6-BEA9-65FEB0C0907B}" dt="2025-10-22T06:36:05.031" v="7838" actId="20577"/>
          <ac:spMkLst>
            <pc:docMk/>
            <pc:sldMk cId="870656759" sldId="2766"/>
            <ac:spMk id="6" creationId="{EEFFBBC6-313D-3706-C826-1CAF2133567D}"/>
          </ac:spMkLst>
        </pc:spChg>
      </pc:sldChg>
      <pc:sldChg chg="addSp modSp mod">
        <pc:chgData name="Hanna Niemelä" userId="44e9fc8b-9082-44f8-9fb9-64f736c3c5bf" providerId="ADAL" clId="{D9842426-1316-4AC6-BEA9-65FEB0C0907B}" dt="2025-10-21T07:55:38.216" v="78" actId="113"/>
        <pc:sldMkLst>
          <pc:docMk/>
          <pc:sldMk cId="2063863255" sldId="2767"/>
        </pc:sldMkLst>
        <pc:spChg chg="add mod">
          <ac:chgData name="Hanna Niemelä" userId="44e9fc8b-9082-44f8-9fb9-64f736c3c5bf" providerId="ADAL" clId="{D9842426-1316-4AC6-BEA9-65FEB0C0907B}" dt="2025-10-21T07:55:38.216" v="78" actId="113"/>
          <ac:spMkLst>
            <pc:docMk/>
            <pc:sldMk cId="2063863255" sldId="2767"/>
            <ac:spMk id="2" creationId="{72307B62-8F2C-F6B9-BFF8-FA4828D85696}"/>
          </ac:spMkLst>
        </pc:spChg>
        <pc:spChg chg="mod">
          <ac:chgData name="Hanna Niemelä" userId="44e9fc8b-9082-44f8-9fb9-64f736c3c5bf" providerId="ADAL" clId="{D9842426-1316-4AC6-BEA9-65FEB0C0907B}" dt="2025-10-21T07:53:10.876" v="49" actId="113"/>
          <ac:spMkLst>
            <pc:docMk/>
            <pc:sldMk cId="2063863255" sldId="2767"/>
            <ac:spMk id="6" creationId="{B9DA512B-0BA6-84A1-1BA8-7CD44D1220C1}"/>
          </ac:spMkLst>
        </pc:spChg>
      </pc:sldChg>
      <pc:sldChg chg="new add del">
        <pc:chgData name="Hanna Niemelä" userId="44e9fc8b-9082-44f8-9fb9-64f736c3c5bf" providerId="ADAL" clId="{D9842426-1316-4AC6-BEA9-65FEB0C0907B}" dt="2025-10-21T08:03:33.620" v="87" actId="47"/>
        <pc:sldMkLst>
          <pc:docMk/>
          <pc:sldMk cId="864711377" sldId="2768"/>
        </pc:sldMkLst>
      </pc:sldChg>
      <pc:sldChg chg="modSp add del mod">
        <pc:chgData name="Hanna Niemelä" userId="44e9fc8b-9082-44f8-9fb9-64f736c3c5bf" providerId="ADAL" clId="{D9842426-1316-4AC6-BEA9-65FEB0C0907B}" dt="2025-10-21T09:16:55.329" v="1357" actId="20577"/>
        <pc:sldMkLst>
          <pc:docMk/>
          <pc:sldMk cId="231640894" sldId="2769"/>
        </pc:sldMkLst>
        <pc:spChg chg="mod">
          <ac:chgData name="Hanna Niemelä" userId="44e9fc8b-9082-44f8-9fb9-64f736c3c5bf" providerId="ADAL" clId="{D9842426-1316-4AC6-BEA9-65FEB0C0907B}" dt="2025-10-21T08:04:45.327" v="196" actId="1035"/>
          <ac:spMkLst>
            <pc:docMk/>
            <pc:sldMk cId="231640894" sldId="2769"/>
            <ac:spMk id="2" creationId="{07D4208E-84A0-F5DE-EAB3-F041CE0EE6E9}"/>
          </ac:spMkLst>
        </pc:spChg>
        <pc:spChg chg="mod">
          <ac:chgData name="Hanna Niemelä" userId="44e9fc8b-9082-44f8-9fb9-64f736c3c5bf" providerId="ADAL" clId="{D9842426-1316-4AC6-BEA9-65FEB0C0907B}" dt="2025-10-21T09:16:55.329" v="1357" actId="20577"/>
          <ac:spMkLst>
            <pc:docMk/>
            <pc:sldMk cId="231640894" sldId="2769"/>
            <ac:spMk id="3" creationId="{79302CA8-7A64-39AB-53B8-9905ECEF707E}"/>
          </ac:spMkLst>
        </pc:spChg>
      </pc:sldChg>
      <pc:sldChg chg="modSp add mod">
        <pc:chgData name="Hanna Niemelä" userId="44e9fc8b-9082-44f8-9fb9-64f736c3c5bf" providerId="ADAL" clId="{D9842426-1316-4AC6-BEA9-65FEB0C0907B}" dt="2025-10-21T17:48:07.992" v="6064" actId="20577"/>
        <pc:sldMkLst>
          <pc:docMk/>
          <pc:sldMk cId="1434293173" sldId="2770"/>
        </pc:sldMkLst>
        <pc:spChg chg="mod">
          <ac:chgData name="Hanna Niemelä" userId="44e9fc8b-9082-44f8-9fb9-64f736c3c5bf" providerId="ADAL" clId="{D9842426-1316-4AC6-BEA9-65FEB0C0907B}" dt="2025-10-21T14:16:39.686" v="5019" actId="20577"/>
          <ac:spMkLst>
            <pc:docMk/>
            <pc:sldMk cId="1434293173" sldId="2770"/>
            <ac:spMk id="5" creationId="{8B87C00C-1C83-0DDE-33C9-4032DBB82290}"/>
          </ac:spMkLst>
        </pc:spChg>
        <pc:spChg chg="mod">
          <ac:chgData name="Hanna Niemelä" userId="44e9fc8b-9082-44f8-9fb9-64f736c3c5bf" providerId="ADAL" clId="{D9842426-1316-4AC6-BEA9-65FEB0C0907B}" dt="2025-10-21T17:48:07.992" v="6064" actId="20577"/>
          <ac:spMkLst>
            <pc:docMk/>
            <pc:sldMk cId="1434293173" sldId="2770"/>
            <ac:spMk id="6" creationId="{C8811A22-2311-F73E-A3DD-7D99219FDA45}"/>
          </ac:spMkLst>
        </pc:spChg>
      </pc:sldChg>
      <pc:sldChg chg="modSp add mod">
        <pc:chgData name="Hanna Niemelä" userId="44e9fc8b-9082-44f8-9fb9-64f736c3c5bf" providerId="ADAL" clId="{D9842426-1316-4AC6-BEA9-65FEB0C0907B}" dt="2025-10-22T06:38:45.466" v="7982" actId="20577"/>
        <pc:sldMkLst>
          <pc:docMk/>
          <pc:sldMk cId="2535847073" sldId="2771"/>
        </pc:sldMkLst>
        <pc:spChg chg="mod">
          <ac:chgData name="Hanna Niemelä" userId="44e9fc8b-9082-44f8-9fb9-64f736c3c5bf" providerId="ADAL" clId="{D9842426-1316-4AC6-BEA9-65FEB0C0907B}" dt="2025-10-21T17:15:22.962" v="5376" actId="6549"/>
          <ac:spMkLst>
            <pc:docMk/>
            <pc:sldMk cId="2535847073" sldId="2771"/>
            <ac:spMk id="5" creationId="{525DEC0C-5984-6461-B5E4-6946C5FB27A1}"/>
          </ac:spMkLst>
        </pc:spChg>
        <pc:spChg chg="mod">
          <ac:chgData name="Hanna Niemelä" userId="44e9fc8b-9082-44f8-9fb9-64f736c3c5bf" providerId="ADAL" clId="{D9842426-1316-4AC6-BEA9-65FEB0C0907B}" dt="2025-10-22T06:38:45.466" v="7982" actId="20577"/>
          <ac:spMkLst>
            <pc:docMk/>
            <pc:sldMk cId="2535847073" sldId="2771"/>
            <ac:spMk id="6" creationId="{986AB4BB-B741-AC20-3C2B-B7CE65DFE6C4}"/>
          </ac:spMkLst>
        </pc:spChg>
      </pc:sldChg>
      <pc:sldChg chg="add del">
        <pc:chgData name="Hanna Niemelä" userId="44e9fc8b-9082-44f8-9fb9-64f736c3c5bf" providerId="ADAL" clId="{D9842426-1316-4AC6-BEA9-65FEB0C0907B}" dt="2025-10-21T14:05:40.212" v="4522" actId="47"/>
        <pc:sldMkLst>
          <pc:docMk/>
          <pc:sldMk cId="4158443507" sldId="2772"/>
        </pc:sldMkLst>
      </pc:sldChg>
      <pc:sldChg chg="modSp add mod ord">
        <pc:chgData name="Hanna Niemelä" userId="44e9fc8b-9082-44f8-9fb9-64f736c3c5bf" providerId="ADAL" clId="{D9842426-1316-4AC6-BEA9-65FEB0C0907B}" dt="2025-10-22T06:33:30.123" v="7768" actId="20577"/>
        <pc:sldMkLst>
          <pc:docMk/>
          <pc:sldMk cId="1568959659" sldId="2773"/>
        </pc:sldMkLst>
        <pc:spChg chg="mod">
          <ac:chgData name="Hanna Niemelä" userId="44e9fc8b-9082-44f8-9fb9-64f736c3c5bf" providerId="ADAL" clId="{D9842426-1316-4AC6-BEA9-65FEB0C0907B}" dt="2025-10-21T13:51:08.847" v="4352" actId="20577"/>
          <ac:spMkLst>
            <pc:docMk/>
            <pc:sldMk cId="1568959659" sldId="2773"/>
            <ac:spMk id="5" creationId="{4D1A3679-87DC-0E97-9131-01886164CDC8}"/>
          </ac:spMkLst>
        </pc:spChg>
        <pc:spChg chg="mod">
          <ac:chgData name="Hanna Niemelä" userId="44e9fc8b-9082-44f8-9fb9-64f736c3c5bf" providerId="ADAL" clId="{D9842426-1316-4AC6-BEA9-65FEB0C0907B}" dt="2025-10-22T06:33:30.123" v="7768" actId="20577"/>
          <ac:spMkLst>
            <pc:docMk/>
            <pc:sldMk cId="1568959659" sldId="2773"/>
            <ac:spMk id="6" creationId="{56AB8301-8A16-0ED6-2486-C4C2F3DC6B1E}"/>
          </ac:spMkLst>
        </pc:spChg>
      </pc:sldChg>
      <pc:sldChg chg="modSp add mod">
        <pc:chgData name="Hanna Niemelä" userId="44e9fc8b-9082-44f8-9fb9-64f736c3c5bf" providerId="ADAL" clId="{D9842426-1316-4AC6-BEA9-65FEB0C0907B}" dt="2025-10-22T06:37:09.313" v="7926" actId="20577"/>
        <pc:sldMkLst>
          <pc:docMk/>
          <pc:sldMk cId="389148755" sldId="2774"/>
        </pc:sldMkLst>
        <pc:spChg chg="mod">
          <ac:chgData name="Hanna Niemelä" userId="44e9fc8b-9082-44f8-9fb9-64f736c3c5bf" providerId="ADAL" clId="{D9842426-1316-4AC6-BEA9-65FEB0C0907B}" dt="2025-10-22T06:37:09.313" v="7926" actId="20577"/>
          <ac:spMkLst>
            <pc:docMk/>
            <pc:sldMk cId="389148755" sldId="2774"/>
            <ac:spMk id="6" creationId="{4F122A4E-BBC4-A493-D1FA-6329919A0076}"/>
          </ac:spMkLst>
        </pc:spChg>
      </pc:sldChg>
      <pc:sldChg chg="addSp delSp modSp add mod">
        <pc:chgData name="Hanna Niemelä" userId="44e9fc8b-9082-44f8-9fb9-64f736c3c5bf" providerId="ADAL" clId="{D9842426-1316-4AC6-BEA9-65FEB0C0907B}" dt="2025-10-21T17:44:00.553" v="5942" actId="20577"/>
        <pc:sldMkLst>
          <pc:docMk/>
          <pc:sldMk cId="1484691186" sldId="2775"/>
        </pc:sldMkLst>
        <pc:spChg chg="add mod">
          <ac:chgData name="Hanna Niemelä" userId="44e9fc8b-9082-44f8-9fb9-64f736c3c5bf" providerId="ADAL" clId="{D9842426-1316-4AC6-BEA9-65FEB0C0907B}" dt="2025-10-21T17:16:10.275" v="5381"/>
          <ac:spMkLst>
            <pc:docMk/>
            <pc:sldMk cId="1484691186" sldId="2775"/>
            <ac:spMk id="2" creationId="{564B5886-CC79-4819-D9CA-2DA024553BF5}"/>
          </ac:spMkLst>
        </pc:spChg>
        <pc:spChg chg="del mod">
          <ac:chgData name="Hanna Niemelä" userId="44e9fc8b-9082-44f8-9fb9-64f736c3c5bf" providerId="ADAL" clId="{D9842426-1316-4AC6-BEA9-65FEB0C0907B}" dt="2025-10-21T17:16:08.417" v="5380" actId="478"/>
          <ac:spMkLst>
            <pc:docMk/>
            <pc:sldMk cId="1484691186" sldId="2775"/>
            <ac:spMk id="5" creationId="{643A5564-974D-E23C-4477-A6BEFA1ADD2D}"/>
          </ac:spMkLst>
        </pc:spChg>
        <pc:spChg chg="mod">
          <ac:chgData name="Hanna Niemelä" userId="44e9fc8b-9082-44f8-9fb9-64f736c3c5bf" providerId="ADAL" clId="{D9842426-1316-4AC6-BEA9-65FEB0C0907B}" dt="2025-10-21T17:44:00.553" v="5942" actId="20577"/>
          <ac:spMkLst>
            <pc:docMk/>
            <pc:sldMk cId="1484691186" sldId="2775"/>
            <ac:spMk id="6" creationId="{649E7FB8-5196-CA44-D476-6B42A6D69030}"/>
          </ac:spMkLst>
        </pc:spChg>
      </pc:sldChg>
      <pc:sldChg chg="add del">
        <pc:chgData name="Hanna Niemelä" userId="44e9fc8b-9082-44f8-9fb9-64f736c3c5bf" providerId="ADAL" clId="{D9842426-1316-4AC6-BEA9-65FEB0C0907B}" dt="2025-10-21T17:41:41.557" v="5911"/>
        <pc:sldMkLst>
          <pc:docMk/>
          <pc:sldMk cId="1583496508" sldId="2776"/>
        </pc:sldMkLst>
      </pc:sldChg>
      <pc:sldChg chg="addSp delSp modSp add mod">
        <pc:chgData name="Hanna Niemelä" userId="44e9fc8b-9082-44f8-9fb9-64f736c3c5bf" providerId="ADAL" clId="{D9842426-1316-4AC6-BEA9-65FEB0C0907B}" dt="2025-10-22T06:02:34.884" v="6857" actId="20577"/>
        <pc:sldMkLst>
          <pc:docMk/>
          <pc:sldMk cId="3022659442" sldId="2776"/>
        </pc:sldMkLst>
        <pc:spChg chg="mod">
          <ac:chgData name="Hanna Niemelä" userId="44e9fc8b-9082-44f8-9fb9-64f736c3c5bf" providerId="ADAL" clId="{D9842426-1316-4AC6-BEA9-65FEB0C0907B}" dt="2025-10-21T17:42:34.895" v="5921" actId="20577"/>
          <ac:spMkLst>
            <pc:docMk/>
            <pc:sldMk cId="3022659442" sldId="2776"/>
            <ac:spMk id="5" creationId="{2876D08C-DD01-D894-D2D6-11F98D083CD0}"/>
          </ac:spMkLst>
        </pc:spChg>
        <pc:spChg chg="add del mod">
          <ac:chgData name="Hanna Niemelä" userId="44e9fc8b-9082-44f8-9fb9-64f736c3c5bf" providerId="ADAL" clId="{D9842426-1316-4AC6-BEA9-65FEB0C0907B}" dt="2025-10-22T06:02:34.884" v="6857" actId="20577"/>
          <ac:spMkLst>
            <pc:docMk/>
            <pc:sldMk cId="3022659442" sldId="2776"/>
            <ac:spMk id="6" creationId="{C86CCB2E-F438-B90C-DF4B-EE1D59623FA6}"/>
          </ac:spMkLst>
        </pc:spChg>
      </pc:sldChg>
      <pc:sldChg chg="add del">
        <pc:chgData name="Hanna Niemelä" userId="44e9fc8b-9082-44f8-9fb9-64f736c3c5bf" providerId="ADAL" clId="{D9842426-1316-4AC6-BEA9-65FEB0C0907B}" dt="2025-10-21T17:41:41.557" v="5911"/>
        <pc:sldMkLst>
          <pc:docMk/>
          <pc:sldMk cId="773652010" sldId="2777"/>
        </pc:sldMkLst>
      </pc:sldChg>
      <pc:sldChg chg="modSp add mod">
        <pc:chgData name="Hanna Niemelä" userId="44e9fc8b-9082-44f8-9fb9-64f736c3c5bf" providerId="ADAL" clId="{D9842426-1316-4AC6-BEA9-65FEB0C0907B}" dt="2025-10-22T06:31:38.840" v="7476" actId="20577"/>
        <pc:sldMkLst>
          <pc:docMk/>
          <pc:sldMk cId="847652138" sldId="2777"/>
        </pc:sldMkLst>
        <pc:spChg chg="mod">
          <ac:chgData name="Hanna Niemelä" userId="44e9fc8b-9082-44f8-9fb9-64f736c3c5bf" providerId="ADAL" clId="{D9842426-1316-4AC6-BEA9-65FEB0C0907B}" dt="2025-10-21T17:43:09.552" v="5933" actId="20577"/>
          <ac:spMkLst>
            <pc:docMk/>
            <pc:sldMk cId="847652138" sldId="2777"/>
            <ac:spMk id="5" creationId="{390E18A6-7D05-C2DD-625D-471FF1183786}"/>
          </ac:spMkLst>
        </pc:spChg>
        <pc:spChg chg="mod">
          <ac:chgData name="Hanna Niemelä" userId="44e9fc8b-9082-44f8-9fb9-64f736c3c5bf" providerId="ADAL" clId="{D9842426-1316-4AC6-BEA9-65FEB0C0907B}" dt="2025-10-22T06:31:38.840" v="7476" actId="20577"/>
          <ac:spMkLst>
            <pc:docMk/>
            <pc:sldMk cId="847652138" sldId="2777"/>
            <ac:spMk id="6" creationId="{D138711F-932D-9BC8-AD35-A29C1192987E}"/>
          </ac:spMkLst>
        </pc:spChg>
      </pc:sldChg>
    </pc:docChg>
  </pc:docChgLst>
  <pc:docChgLst>
    <pc:chgData name="Hanna Niemelä" userId="S::hanna.niemela@fountainpark.fi::44e9fc8b-9082-44f8-9fb9-64f736c3c5bf" providerId="AD" clId="Web-{4B8946D5-2CED-4B0D-B370-B5800A1BB832}"/>
    <pc:docChg chg="modSld">
      <pc:chgData name="Hanna Niemelä" userId="S::hanna.niemela@fountainpark.fi::44e9fc8b-9082-44f8-9fb9-64f736c3c5bf" providerId="AD" clId="Web-{4B8946D5-2CED-4B0D-B370-B5800A1BB832}" dt="2025-10-22T06:57:14.092" v="24" actId="20577"/>
      <pc:docMkLst>
        <pc:docMk/>
      </pc:docMkLst>
      <pc:sldChg chg="modSp">
        <pc:chgData name="Hanna Niemelä" userId="S::hanna.niemela@fountainpark.fi::44e9fc8b-9082-44f8-9fb9-64f736c3c5bf" providerId="AD" clId="Web-{4B8946D5-2CED-4B0D-B370-B5800A1BB832}" dt="2025-10-22T06:57:14.092" v="24" actId="20577"/>
        <pc:sldMkLst>
          <pc:docMk/>
          <pc:sldMk cId="1822263010" sldId="368"/>
        </pc:sldMkLst>
        <pc:spChg chg="mod">
          <ac:chgData name="Hanna Niemelä" userId="S::hanna.niemela@fountainpark.fi::44e9fc8b-9082-44f8-9fb9-64f736c3c5bf" providerId="AD" clId="Web-{4B8946D5-2CED-4B0D-B370-B5800A1BB832}" dt="2025-10-22T06:57:14.092" v="24" actId="20577"/>
          <ac:spMkLst>
            <pc:docMk/>
            <pc:sldMk cId="1822263010" sldId="368"/>
            <ac:spMk id="5" creationId="{C9C01668-BFD6-069A-42C1-DEE0A001F145}"/>
          </ac:spMkLst>
        </pc:spChg>
      </pc:sldChg>
    </pc:docChg>
  </pc:docChgLst>
  <pc:docChgLst>
    <pc:chgData name="Tuomo Lähdeniemi" userId="S::tuomo.lahdeniemi@fountainpark.fi::b23e2e73-5452-4147-8726-eeea6061d2af" providerId="AD" clId="Web-{79DFF023-84BE-40EE-9C27-978A759B1F85}"/>
    <pc:docChg chg="modSld">
      <pc:chgData name="Tuomo Lähdeniemi" userId="S::tuomo.lahdeniemi@fountainpark.fi::b23e2e73-5452-4147-8726-eeea6061d2af" providerId="AD" clId="Web-{79DFF023-84BE-40EE-9C27-978A759B1F85}" dt="2025-10-22T06:49:43.932" v="22" actId="20577"/>
      <pc:docMkLst>
        <pc:docMk/>
      </pc:docMkLst>
      <pc:sldChg chg="modSp">
        <pc:chgData name="Tuomo Lähdeniemi" userId="S::tuomo.lahdeniemi@fountainpark.fi::b23e2e73-5452-4147-8726-eeea6061d2af" providerId="AD" clId="Web-{79DFF023-84BE-40EE-9C27-978A759B1F85}" dt="2025-10-22T06:43:20.452" v="13" actId="20577"/>
        <pc:sldMkLst>
          <pc:docMk/>
          <pc:sldMk cId="3041384399" sldId="406"/>
        </pc:sldMkLst>
        <pc:spChg chg="mod">
          <ac:chgData name="Tuomo Lähdeniemi" userId="S::tuomo.lahdeniemi@fountainpark.fi::b23e2e73-5452-4147-8726-eeea6061d2af" providerId="AD" clId="Web-{79DFF023-84BE-40EE-9C27-978A759B1F85}" dt="2025-10-22T06:43:20.452" v="13" actId="20577"/>
          <ac:spMkLst>
            <pc:docMk/>
            <pc:sldMk cId="3041384399" sldId="406"/>
            <ac:spMk id="2" creationId="{69195898-7932-4BA2-BF2A-FD75BD9458EB}"/>
          </ac:spMkLst>
        </pc:spChg>
        <pc:spChg chg="mod">
          <ac:chgData name="Tuomo Lähdeniemi" userId="S::tuomo.lahdeniemi@fountainpark.fi::b23e2e73-5452-4147-8726-eeea6061d2af" providerId="AD" clId="Web-{79DFF023-84BE-40EE-9C27-978A759B1F85}" dt="2025-10-22T06:43:09.968" v="11" actId="1076"/>
          <ac:spMkLst>
            <pc:docMk/>
            <pc:sldMk cId="3041384399" sldId="406"/>
            <ac:spMk id="3" creationId="{B803C49D-D7A7-469E-B4BA-C449000B4664}"/>
          </ac:spMkLst>
        </pc:spChg>
      </pc:sldChg>
      <pc:sldChg chg="modSp">
        <pc:chgData name="Tuomo Lähdeniemi" userId="S::tuomo.lahdeniemi@fountainpark.fi::b23e2e73-5452-4147-8726-eeea6061d2af" providerId="AD" clId="Web-{79DFF023-84BE-40EE-9C27-978A759B1F85}" dt="2025-10-22T06:48:29.274" v="19" actId="20577"/>
        <pc:sldMkLst>
          <pc:docMk/>
          <pc:sldMk cId="1434293173" sldId="2770"/>
        </pc:sldMkLst>
        <pc:spChg chg="mod">
          <ac:chgData name="Tuomo Lähdeniemi" userId="S::tuomo.lahdeniemi@fountainpark.fi::b23e2e73-5452-4147-8726-eeea6061d2af" providerId="AD" clId="Web-{79DFF023-84BE-40EE-9C27-978A759B1F85}" dt="2025-10-22T06:48:29.274" v="19" actId="20577"/>
          <ac:spMkLst>
            <pc:docMk/>
            <pc:sldMk cId="1434293173" sldId="2770"/>
            <ac:spMk id="6" creationId="{C8811A22-2311-F73E-A3DD-7D99219FDA45}"/>
          </ac:spMkLst>
        </pc:spChg>
      </pc:sldChg>
      <pc:sldChg chg="modSp">
        <pc:chgData name="Tuomo Lähdeniemi" userId="S::tuomo.lahdeniemi@fountainpark.fi::b23e2e73-5452-4147-8726-eeea6061d2af" providerId="AD" clId="Web-{79DFF023-84BE-40EE-9C27-978A759B1F85}" dt="2025-10-22T06:46:19.036" v="17" actId="20577"/>
        <pc:sldMkLst>
          <pc:docMk/>
          <pc:sldMk cId="389148755" sldId="2774"/>
        </pc:sldMkLst>
        <pc:spChg chg="mod">
          <ac:chgData name="Tuomo Lähdeniemi" userId="S::tuomo.lahdeniemi@fountainpark.fi::b23e2e73-5452-4147-8726-eeea6061d2af" providerId="AD" clId="Web-{79DFF023-84BE-40EE-9C27-978A759B1F85}" dt="2025-10-22T06:46:19.036" v="17" actId="20577"/>
          <ac:spMkLst>
            <pc:docMk/>
            <pc:sldMk cId="389148755" sldId="2774"/>
            <ac:spMk id="6" creationId="{4F122A4E-BBC4-A493-D1FA-6329919A0076}"/>
          </ac:spMkLst>
        </pc:spChg>
      </pc:sldChg>
      <pc:sldChg chg="modSp">
        <pc:chgData name="Tuomo Lähdeniemi" userId="S::tuomo.lahdeniemi@fountainpark.fi::b23e2e73-5452-4147-8726-eeea6061d2af" providerId="AD" clId="Web-{79DFF023-84BE-40EE-9C27-978A759B1F85}" dt="2025-10-22T06:49:43.932" v="22" actId="20577"/>
        <pc:sldMkLst>
          <pc:docMk/>
          <pc:sldMk cId="3022659442" sldId="2776"/>
        </pc:sldMkLst>
        <pc:spChg chg="mod">
          <ac:chgData name="Tuomo Lähdeniemi" userId="S::tuomo.lahdeniemi@fountainpark.fi::b23e2e73-5452-4147-8726-eeea6061d2af" providerId="AD" clId="Web-{79DFF023-84BE-40EE-9C27-978A759B1F85}" dt="2025-10-22T06:49:43.932" v="22" actId="20577"/>
          <ac:spMkLst>
            <pc:docMk/>
            <pc:sldMk cId="3022659442" sldId="2776"/>
            <ac:spMk id="6" creationId="{C86CCB2E-F438-B90C-DF4B-EE1D59623FA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22B2A9-EEED-460F-832A-CD204FA028F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DFA94C-5367-4B82-8156-91E69694F229}"/>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197BD2A-D1B3-41A4-A435-2E93CB9E56BD}" type="datetimeFigureOut">
              <a:rPr lang="en-US" smtClean="0"/>
              <a:t>10/21/2025</a:t>
            </a:fld>
            <a:endParaRPr lang="en-US"/>
          </a:p>
        </p:txBody>
      </p:sp>
      <p:sp>
        <p:nvSpPr>
          <p:cNvPr id="4" name="Footer Placeholder 3">
            <a:extLst>
              <a:ext uri="{FF2B5EF4-FFF2-40B4-BE49-F238E27FC236}">
                <a16:creationId xmlns:a16="http://schemas.microsoft.com/office/drawing/2014/main" id="{821D9EC8-FFEF-42B7-92E6-94583E651C54}"/>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8E222E2-930C-4A92-97E1-F5C30E146615}"/>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320C56F-739B-4034-B43F-9AC9745B078E}" type="slidenum">
              <a:rPr lang="en-US" smtClean="0"/>
              <a:t>‹#›</a:t>
            </a:fld>
            <a:endParaRPr lang="en-US"/>
          </a:p>
        </p:txBody>
      </p:sp>
    </p:spTree>
    <p:extLst>
      <p:ext uri="{BB962C8B-B14F-4D97-AF65-F5344CB8AC3E}">
        <p14:creationId xmlns:p14="http://schemas.microsoft.com/office/powerpoint/2010/main" val="2646898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fi-FI"/>
          </a:p>
        </p:txBody>
      </p:sp>
      <p:sp>
        <p:nvSpPr>
          <p:cNvPr id="3" name="Date Placeholder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vl1pPr>
          </a:lstStyle>
          <a:p>
            <a:fld id="{50EC31E1-8FD5-4547-94B8-9821D3539F1D}" type="datetimeFigureOut">
              <a:rPr lang="fi-FI" smtClean="0"/>
              <a:t>21.10.2025</a:t>
            </a:fld>
            <a:endParaRPr lang="fi-FI"/>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94" tIns="45647" rIns="91294" bIns="45647" rtlCol="0" anchor="ctr"/>
          <a:lstStyle/>
          <a:p>
            <a:endParaRPr lang="fi-FI"/>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vl1pPr>
          </a:lstStyle>
          <a:p>
            <a:endParaRPr lang="fi-FI"/>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vl1pPr>
          </a:lstStyle>
          <a:p>
            <a:fld id="{455868E2-3C1C-4A15-8DBB-2D0E4689AD18}" type="slidenum">
              <a:rPr lang="fi-FI" smtClean="0"/>
              <a:t>‹#›</a:t>
            </a:fld>
            <a:endParaRPr lang="fi-FI"/>
          </a:p>
        </p:txBody>
      </p:sp>
    </p:spTree>
    <p:extLst>
      <p:ext uri="{BB962C8B-B14F-4D97-AF65-F5344CB8AC3E}">
        <p14:creationId xmlns:p14="http://schemas.microsoft.com/office/powerpoint/2010/main" val="3314054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9.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1.jpeg"/><Relationship Id="rId1" Type="http://schemas.openxmlformats.org/officeDocument/2006/relationships/slideMaster" Target="../slideMasters/slideMaster2.xml"/><Relationship Id="rId6" Type="http://schemas.microsoft.com/office/2007/relationships/hdphoto" Target="../media/hdphoto3.wdp"/><Relationship Id="rId11" Type="http://schemas.openxmlformats.org/officeDocument/2006/relationships/image" Target="../media/image15.png"/><Relationship Id="rId5" Type="http://schemas.openxmlformats.org/officeDocument/2006/relationships/image" Target="../media/image43.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4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1.bin"/><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50.wmf"/><Relationship Id="rId4" Type="http://schemas.openxmlformats.org/officeDocument/2006/relationships/oleObject" Target="../embeddings/oleObject2.bin"/></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53.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image" Target="../media/image54.png"/><Relationship Id="rId16" Type="http://schemas.openxmlformats.org/officeDocument/2006/relationships/image" Target="../media/image68.svg"/><Relationship Id="rId1" Type="http://schemas.openxmlformats.org/officeDocument/2006/relationships/slideMaster" Target="../slideMasters/slideMaster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73.jpg"/><Relationship Id="rId7" Type="http://schemas.openxmlformats.org/officeDocument/2006/relationships/image" Target="../media/image76.png"/><Relationship Id="rId2" Type="http://schemas.openxmlformats.org/officeDocument/2006/relationships/image" Target="../media/image72.jpg"/><Relationship Id="rId1" Type="http://schemas.openxmlformats.org/officeDocument/2006/relationships/slideMaster" Target="../slideMasters/slideMaster2.xml"/><Relationship Id="rId6" Type="http://schemas.microsoft.com/office/2007/relationships/hdphoto" Target="../media/hdphoto6.wdp"/><Relationship Id="rId5" Type="http://schemas.openxmlformats.org/officeDocument/2006/relationships/image" Target="../media/image75.png"/><Relationship Id="rId4" Type="http://schemas.openxmlformats.org/officeDocument/2006/relationships/image" Target="../media/image7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1">
    <p:bg>
      <p:bgPr>
        <a:solidFill>
          <a:srgbClr val="00406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06C9A45-AA0A-4F44-9132-FA1D06B5A4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57663" y="0"/>
            <a:ext cx="3134337" cy="2603500"/>
          </a:xfrm>
          <a:custGeom>
            <a:avLst/>
            <a:gdLst>
              <a:gd name="connsiteX0" fmla="*/ 0 w 6086475"/>
              <a:gd name="connsiteY0" fmla="*/ 0 h 5419725"/>
              <a:gd name="connsiteX1" fmla="*/ 6086475 w 6086475"/>
              <a:gd name="connsiteY1" fmla="*/ 0 h 5419725"/>
              <a:gd name="connsiteX2" fmla="*/ 6086475 w 6086475"/>
              <a:gd name="connsiteY2" fmla="*/ 5419725 h 5419725"/>
              <a:gd name="connsiteX3" fmla="*/ 0 w 6086475"/>
              <a:gd name="connsiteY3" fmla="*/ 5419725 h 5419725"/>
            </a:gdLst>
            <a:ahLst/>
            <a:cxnLst>
              <a:cxn ang="0">
                <a:pos x="connsiteX0" y="connsiteY0"/>
              </a:cxn>
              <a:cxn ang="0">
                <a:pos x="connsiteX1" y="connsiteY1"/>
              </a:cxn>
              <a:cxn ang="0">
                <a:pos x="connsiteX2" y="connsiteY2"/>
              </a:cxn>
              <a:cxn ang="0">
                <a:pos x="connsiteX3" y="connsiteY3"/>
              </a:cxn>
            </a:cxnLst>
            <a:rect l="l" t="t" r="r" b="b"/>
            <a:pathLst>
              <a:path w="6086475" h="5419725">
                <a:moveTo>
                  <a:pt x="0" y="0"/>
                </a:moveTo>
                <a:lnTo>
                  <a:pt x="6086475" y="0"/>
                </a:lnTo>
                <a:lnTo>
                  <a:pt x="6086475" y="5419725"/>
                </a:lnTo>
                <a:lnTo>
                  <a:pt x="0" y="5419725"/>
                </a:lnTo>
                <a:close/>
              </a:path>
            </a:pathLst>
          </a:custGeom>
        </p:spPr>
      </p:pic>
      <p:sp>
        <p:nvSpPr>
          <p:cNvPr id="2" name="Otsikko 1"/>
          <p:cNvSpPr>
            <a:spLocks noGrp="1"/>
          </p:cNvSpPr>
          <p:nvPr>
            <p:ph type="ctrTitle"/>
          </p:nvPr>
        </p:nvSpPr>
        <p:spPr>
          <a:xfrm>
            <a:off x="1416068" y="3054632"/>
            <a:ext cx="10363200" cy="614185"/>
          </a:xfrm>
        </p:spPr>
        <p:txBody>
          <a:bodyPr/>
          <a:lstStyle>
            <a:lvl1pPr>
              <a:defRPr>
                <a:solidFill>
                  <a:schemeClr val="bg1"/>
                </a:solidFill>
              </a:defRPr>
            </a:lvl1pPr>
          </a:lstStyle>
          <a:p>
            <a:r>
              <a:rPr lang="en-US"/>
              <a:t>Click to edit Master title style</a:t>
            </a:r>
            <a:endParaRPr lang="fi-FI"/>
          </a:p>
        </p:txBody>
      </p:sp>
      <p:sp>
        <p:nvSpPr>
          <p:cNvPr id="3" name="Alaotsikko 2"/>
          <p:cNvSpPr>
            <a:spLocks noGrp="1"/>
          </p:cNvSpPr>
          <p:nvPr>
            <p:ph type="subTitle" idx="1"/>
          </p:nvPr>
        </p:nvSpPr>
        <p:spPr>
          <a:xfrm>
            <a:off x="1416068" y="3780294"/>
            <a:ext cx="8534400" cy="445911"/>
          </a:xfrm>
        </p:spPr>
        <p:txBody>
          <a:bodyPr/>
          <a:lstStyle>
            <a:lvl1pPr marL="0" indent="0" algn="l">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fi-FI"/>
          </a:p>
        </p:txBody>
      </p:sp>
      <p:sp>
        <p:nvSpPr>
          <p:cNvPr id="9" name="Sisällön paikkamerkki 8"/>
          <p:cNvSpPr>
            <a:spLocks noGrp="1"/>
          </p:cNvSpPr>
          <p:nvPr>
            <p:ph sz="quarter" idx="13"/>
          </p:nvPr>
        </p:nvSpPr>
        <p:spPr>
          <a:xfrm>
            <a:off x="1416071" y="4374366"/>
            <a:ext cx="5552831" cy="903288"/>
          </a:xfrm>
        </p:spPr>
        <p:txBody>
          <a:bodyPr/>
          <a:lstStyle>
            <a:lvl1pPr>
              <a:defRPr sz="1050">
                <a:solidFill>
                  <a:schemeClr val="bg1"/>
                </a:solidFill>
              </a:defRPr>
            </a:lvl1pPr>
          </a:lstStyle>
          <a:p>
            <a:pPr lvl="0"/>
            <a:r>
              <a:rPr lang="en-US"/>
              <a:t>Edit Master text styles</a:t>
            </a:r>
          </a:p>
        </p:txBody>
      </p:sp>
      <p:pic>
        <p:nvPicPr>
          <p:cNvPr id="10" name="Picture 9" descr="Text&#10;&#10;Description automatically generated">
            <a:extLst>
              <a:ext uri="{FF2B5EF4-FFF2-40B4-BE49-F238E27FC236}">
                <a16:creationId xmlns:a16="http://schemas.microsoft.com/office/drawing/2014/main" id="{ACD86074-3EB2-41F2-AD58-CEF5243B84D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8850" b="-11713"/>
          <a:stretch/>
        </p:blipFill>
        <p:spPr>
          <a:xfrm>
            <a:off x="9956801" y="498763"/>
            <a:ext cx="1822467" cy="614185"/>
          </a:xfrm>
          <a:prstGeom prst="rect">
            <a:avLst/>
          </a:prstGeom>
        </p:spPr>
      </p:pic>
      <p:pic>
        <p:nvPicPr>
          <p:cNvPr id="18" name="Picture 17" descr="Icon&#10;&#10;Description automatically generated">
            <a:extLst>
              <a:ext uri="{FF2B5EF4-FFF2-40B4-BE49-F238E27FC236}">
                <a16:creationId xmlns:a16="http://schemas.microsoft.com/office/drawing/2014/main" id="{12370AAC-41CB-4E3A-B221-DAA4AF6C3DD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89613" y="4950723"/>
            <a:ext cx="2615932" cy="1917315"/>
          </a:xfrm>
          <a:prstGeom prst="rect">
            <a:avLst/>
          </a:prstGeom>
        </p:spPr>
      </p:pic>
      <p:pic>
        <p:nvPicPr>
          <p:cNvPr id="12" name="Graphic 11">
            <a:extLst>
              <a:ext uri="{FF2B5EF4-FFF2-40B4-BE49-F238E27FC236}">
                <a16:creationId xmlns:a16="http://schemas.microsoft.com/office/drawing/2014/main" id="{6C551797-BE80-4682-B52A-50FFB189DBB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647484"/>
            <a:ext cx="4121779" cy="1220554"/>
          </a:xfrm>
          <a:custGeom>
            <a:avLst/>
            <a:gdLst>
              <a:gd name="connsiteX0" fmla="*/ 0 w 8448675"/>
              <a:gd name="connsiteY0" fmla="*/ 0 h 2219325"/>
              <a:gd name="connsiteX1" fmla="*/ 8448675 w 8448675"/>
              <a:gd name="connsiteY1" fmla="*/ 0 h 2219325"/>
              <a:gd name="connsiteX2" fmla="*/ 8448675 w 8448675"/>
              <a:gd name="connsiteY2" fmla="*/ 2219325 h 2219325"/>
              <a:gd name="connsiteX3" fmla="*/ 0 w 8448675"/>
              <a:gd name="connsiteY3" fmla="*/ 2219325 h 2219325"/>
            </a:gdLst>
            <a:ahLst/>
            <a:cxnLst>
              <a:cxn ang="0">
                <a:pos x="connsiteX0" y="connsiteY0"/>
              </a:cxn>
              <a:cxn ang="0">
                <a:pos x="connsiteX1" y="connsiteY1"/>
              </a:cxn>
              <a:cxn ang="0">
                <a:pos x="connsiteX2" y="connsiteY2"/>
              </a:cxn>
              <a:cxn ang="0">
                <a:pos x="connsiteX3" y="connsiteY3"/>
              </a:cxn>
            </a:cxnLst>
            <a:rect l="l" t="t" r="r" b="b"/>
            <a:pathLst>
              <a:path w="8448675" h="2219325">
                <a:moveTo>
                  <a:pt x="0" y="0"/>
                </a:moveTo>
                <a:lnTo>
                  <a:pt x="8448675" y="0"/>
                </a:lnTo>
                <a:lnTo>
                  <a:pt x="8448675" y="2219325"/>
                </a:lnTo>
                <a:lnTo>
                  <a:pt x="0" y="2219325"/>
                </a:lnTo>
                <a:close/>
              </a:path>
            </a:pathLst>
          </a:custGeom>
        </p:spPr>
      </p:pic>
    </p:spTree>
    <p:extLst>
      <p:ext uri="{BB962C8B-B14F-4D97-AF65-F5344CB8AC3E}">
        <p14:creationId xmlns:p14="http://schemas.microsoft.com/office/powerpoint/2010/main" val="289186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Page 5">
    <p:spTree>
      <p:nvGrpSpPr>
        <p:cNvPr id="1" name=""/>
        <p:cNvGrpSpPr/>
        <p:nvPr/>
      </p:nvGrpSpPr>
      <p:grpSpPr>
        <a:xfrm>
          <a:off x="0" y="0"/>
          <a:ext cx="0" cy="0"/>
          <a:chOff x="0" y="0"/>
          <a:chExt cx="0" cy="0"/>
        </a:xfrm>
      </p:grpSpPr>
      <p:pic>
        <p:nvPicPr>
          <p:cNvPr id="12" name="Picture 11" descr="Timeline&#10;&#10;Description automatically generated">
            <a:extLst>
              <a:ext uri="{FF2B5EF4-FFF2-40B4-BE49-F238E27FC236}">
                <a16:creationId xmlns:a16="http://schemas.microsoft.com/office/drawing/2014/main" id="{B911FA27-334D-4877-9E74-E260717DE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3"/>
            <a:ext cx="12192000" cy="6858000"/>
          </a:xfrm>
          <a:prstGeom prst="rect">
            <a:avLst/>
          </a:prstGeom>
        </p:spPr>
      </p:pic>
      <p:pic>
        <p:nvPicPr>
          <p:cNvPr id="7" name="Picture 6">
            <a:extLst>
              <a:ext uri="{FF2B5EF4-FFF2-40B4-BE49-F238E27FC236}">
                <a16:creationId xmlns:a16="http://schemas.microsoft.com/office/drawing/2014/main" id="{07617333-5919-4B24-9197-6B92ED28C49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4608"/>
          <a:stretch/>
        </p:blipFill>
        <p:spPr>
          <a:xfrm>
            <a:off x="0" y="5802406"/>
            <a:ext cx="12192000" cy="1055594"/>
          </a:xfrm>
          <a:prstGeom prst="rect">
            <a:avLst/>
          </a:prstGeom>
        </p:spPr>
      </p:pic>
      <p:pic>
        <p:nvPicPr>
          <p:cNvPr id="8" name="Picture 7">
            <a:extLst>
              <a:ext uri="{FF2B5EF4-FFF2-40B4-BE49-F238E27FC236}">
                <a16:creationId xmlns:a16="http://schemas.microsoft.com/office/drawing/2014/main" id="{31F2FFC2-F991-4D99-BE1C-A732F90C79C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9" name="Dian numeron paikkamerkki 5">
            <a:extLst>
              <a:ext uri="{FF2B5EF4-FFF2-40B4-BE49-F238E27FC236}">
                <a16:creationId xmlns:a16="http://schemas.microsoft.com/office/drawing/2014/main" id="{62EDF9B9-A860-4F72-95EB-4A95F674880F}"/>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bg2"/>
                </a:solidFill>
              </a:defRPr>
            </a:lvl1pPr>
          </a:lstStyle>
          <a:p>
            <a:fld id="{9CDC3FFB-3268-453B-B185-AB33BF655EEC}" type="slidenum">
              <a:rPr lang="fi-FI" smtClean="0"/>
              <a:pPr/>
              <a:t>‹#›</a:t>
            </a:fld>
            <a:endParaRPr lang="fi-FI"/>
          </a:p>
        </p:txBody>
      </p:sp>
      <p:sp>
        <p:nvSpPr>
          <p:cNvPr id="6" name="Title 1">
            <a:extLst>
              <a:ext uri="{FF2B5EF4-FFF2-40B4-BE49-F238E27FC236}">
                <a16:creationId xmlns:a16="http://schemas.microsoft.com/office/drawing/2014/main" id="{C47BC886-BCEE-455E-B919-BFE741B1EFC4}"/>
              </a:ext>
            </a:extLst>
          </p:cNvPr>
          <p:cNvSpPr>
            <a:spLocks noGrp="1"/>
          </p:cNvSpPr>
          <p:nvPr>
            <p:ph type="title"/>
          </p:nvPr>
        </p:nvSpPr>
        <p:spPr>
          <a:xfrm>
            <a:off x="609600" y="274638"/>
            <a:ext cx="8532472" cy="11430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93454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Page 6">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E44A664-1F6F-4FF9-9CC1-966E66FC49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0DBBE8-5D98-40A2-AE92-E54452A84480}"/>
              </a:ext>
            </a:extLst>
          </p:cNvPr>
          <p:cNvSpPr>
            <a:spLocks noGrp="1"/>
          </p:cNvSpPr>
          <p:nvPr>
            <p:ph type="title"/>
          </p:nvPr>
        </p:nvSpPr>
        <p:spPr>
          <a:xfrm>
            <a:off x="2202656" y="224632"/>
            <a:ext cx="8532472" cy="1143000"/>
          </a:xfrm>
        </p:spPr>
        <p:txBody>
          <a:bodyPr/>
          <a:lstStyle/>
          <a:p>
            <a:r>
              <a:rPr lang="en-US"/>
              <a:t>Click to edit Master title style</a:t>
            </a:r>
          </a:p>
        </p:txBody>
      </p:sp>
      <p:sp>
        <p:nvSpPr>
          <p:cNvPr id="8" name="Rectangle 7">
            <a:extLst>
              <a:ext uri="{FF2B5EF4-FFF2-40B4-BE49-F238E27FC236}">
                <a16:creationId xmlns:a16="http://schemas.microsoft.com/office/drawing/2014/main" id="{88A7A004-348B-4082-A53F-43CA292E958B}"/>
              </a:ext>
            </a:extLst>
          </p:cNvPr>
          <p:cNvSpPr/>
          <p:nvPr userDrawn="1"/>
        </p:nvSpPr>
        <p:spPr>
          <a:xfrm>
            <a:off x="0" y="6250520"/>
            <a:ext cx="12192000" cy="607480"/>
          </a:xfrm>
          <a:prstGeom prst="rect">
            <a:avLst/>
          </a:prstGeom>
          <a:solidFill>
            <a:schemeClr val="tx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350"/>
          </a:p>
        </p:txBody>
      </p:sp>
      <p:pic>
        <p:nvPicPr>
          <p:cNvPr id="15" name="Picture 14">
            <a:extLst>
              <a:ext uri="{FF2B5EF4-FFF2-40B4-BE49-F238E27FC236}">
                <a16:creationId xmlns:a16="http://schemas.microsoft.com/office/drawing/2014/main" id="{2569E96F-9AC0-48CF-B6F4-F777C1348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16" name="Dian numeron paikkamerkki 5">
            <a:extLst>
              <a:ext uri="{FF2B5EF4-FFF2-40B4-BE49-F238E27FC236}">
                <a16:creationId xmlns:a16="http://schemas.microsoft.com/office/drawing/2014/main" id="{A2E2558C-0E2E-4361-A48E-00868DBF8C7F}"/>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bg2"/>
                </a:solidFill>
              </a:defRPr>
            </a:lvl1pPr>
          </a:lstStyle>
          <a:p>
            <a:fld id="{9CDC3FFB-3268-453B-B185-AB33BF655EEC}" type="slidenum">
              <a:rPr lang="fi-FI" smtClean="0"/>
              <a:pPr/>
              <a:t>‹#›</a:t>
            </a:fld>
            <a:endParaRPr lang="fi-FI"/>
          </a:p>
        </p:txBody>
      </p:sp>
    </p:spTree>
    <p:extLst>
      <p:ext uri="{BB962C8B-B14F-4D97-AF65-F5344CB8AC3E}">
        <p14:creationId xmlns:p14="http://schemas.microsoft.com/office/powerpoint/2010/main" val="2544712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 Pag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0389E1-48DA-46CD-8BFF-FE67F1EE2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608"/>
          <a:stretch/>
        </p:blipFill>
        <p:spPr>
          <a:xfrm>
            <a:off x="0" y="5812197"/>
            <a:ext cx="12192000" cy="1055594"/>
          </a:xfrm>
          <a:prstGeom prst="rect">
            <a:avLst/>
          </a:prstGeom>
        </p:spPr>
      </p:pic>
      <p:pic>
        <p:nvPicPr>
          <p:cNvPr id="11" name="Picture 10">
            <a:extLst>
              <a:ext uri="{FF2B5EF4-FFF2-40B4-BE49-F238E27FC236}">
                <a16:creationId xmlns:a16="http://schemas.microsoft.com/office/drawing/2014/main" id="{2242B2C0-87BF-4750-A8DA-B010A9DFC5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2" name="Otsikko 1"/>
          <p:cNvSpPr>
            <a:spLocks noGrp="1"/>
          </p:cNvSpPr>
          <p:nvPr>
            <p:ph type="title"/>
          </p:nvPr>
        </p:nvSpPr>
        <p:spPr>
          <a:xfrm>
            <a:off x="609600" y="274638"/>
            <a:ext cx="8532472" cy="1143000"/>
          </a:xfrm>
        </p:spPr>
        <p:txBody>
          <a:bodyPr/>
          <a:lstStyle>
            <a:lvl1pPr>
              <a:defRPr sz="2400"/>
            </a:lvl1pPr>
          </a:lstStyle>
          <a:p>
            <a:r>
              <a:rPr lang="en-US"/>
              <a:t>Click to edit Master title style</a:t>
            </a:r>
            <a:endParaRPr lang="fi-FI"/>
          </a:p>
        </p:txBody>
      </p:sp>
      <p:sp>
        <p:nvSpPr>
          <p:cNvPr id="3" name="Sisällön paikkamerkki 2"/>
          <p:cNvSpPr>
            <a:spLocks noGrp="1"/>
          </p:cNvSpPr>
          <p:nvPr>
            <p:ph idx="1"/>
          </p:nvPr>
        </p:nvSpPr>
        <p:spPr>
          <a:xfrm>
            <a:off x="609600" y="1600206"/>
            <a:ext cx="10972800" cy="4259703"/>
          </a:xfrm>
        </p:spPr>
        <p:txBody>
          <a:bodyPr/>
          <a:lstStyle>
            <a:lvl1pPr marL="285750" indent="-285750">
              <a:buClr>
                <a:schemeClr val="accent2"/>
              </a:buClr>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ian numeron paikkamerkki 5"/>
          <p:cNvSpPr>
            <a:spLocks noGrp="1"/>
          </p:cNvSpPr>
          <p:nvPr>
            <p:ph type="sldNum" sz="quarter" idx="16"/>
          </p:nvPr>
        </p:nvSpPr>
        <p:spPr>
          <a:xfrm>
            <a:off x="4673600" y="6399775"/>
            <a:ext cx="2844800" cy="365125"/>
          </a:xfrm>
          <a:prstGeom prst="rect">
            <a:avLst/>
          </a:prstGeom>
        </p:spPr>
        <p:txBody>
          <a:bodyPr/>
          <a:lstStyle>
            <a:lvl1pPr algn="ctr">
              <a:defRPr sz="1200">
                <a:solidFill>
                  <a:schemeClr val="bg2"/>
                </a:solidFill>
              </a:defRPr>
            </a:lvl1pPr>
          </a:lstStyle>
          <a:p>
            <a:fld id="{9CDC3FFB-3268-453B-B185-AB33BF655EEC}" type="slidenum">
              <a:rPr lang="fi-FI" smtClean="0"/>
              <a:pPr/>
              <a:t>‹#›</a:t>
            </a:fld>
            <a:endParaRPr lang="fi-FI"/>
          </a:p>
        </p:txBody>
      </p:sp>
      <p:sp>
        <p:nvSpPr>
          <p:cNvPr id="13" name="object 5">
            <a:extLst>
              <a:ext uri="{FF2B5EF4-FFF2-40B4-BE49-F238E27FC236}">
                <a16:creationId xmlns:a16="http://schemas.microsoft.com/office/drawing/2014/main" id="{086CDB39-9877-484E-B2B7-A050AFDD3C15}"/>
              </a:ext>
            </a:extLst>
          </p:cNvPr>
          <p:cNvSpPr/>
          <p:nvPr userDrawn="1"/>
        </p:nvSpPr>
        <p:spPr>
          <a:xfrm>
            <a:off x="9383534" y="1290190"/>
            <a:ext cx="2039620" cy="1504315"/>
          </a:xfrm>
          <a:custGeom>
            <a:avLst/>
            <a:gdLst/>
            <a:ahLst/>
            <a:cxnLst/>
            <a:rect l="l" t="t" r="r" b="b"/>
            <a:pathLst>
              <a:path w="2039619" h="1504314">
                <a:moveTo>
                  <a:pt x="975271" y="578777"/>
                </a:moveTo>
                <a:lnTo>
                  <a:pt x="973429" y="522274"/>
                </a:lnTo>
                <a:lnTo>
                  <a:pt x="967930" y="467969"/>
                </a:lnTo>
                <a:lnTo>
                  <a:pt x="958900" y="415975"/>
                </a:lnTo>
                <a:lnTo>
                  <a:pt x="946454" y="366445"/>
                </a:lnTo>
                <a:lnTo>
                  <a:pt x="930744" y="319481"/>
                </a:lnTo>
                <a:lnTo>
                  <a:pt x="911898" y="275221"/>
                </a:lnTo>
                <a:lnTo>
                  <a:pt x="890028" y="233781"/>
                </a:lnTo>
                <a:lnTo>
                  <a:pt x="865276" y="195287"/>
                </a:lnTo>
                <a:lnTo>
                  <a:pt x="837768" y="159867"/>
                </a:lnTo>
                <a:lnTo>
                  <a:pt x="807643" y="127647"/>
                </a:lnTo>
                <a:lnTo>
                  <a:pt x="775017" y="98755"/>
                </a:lnTo>
                <a:lnTo>
                  <a:pt x="740029" y="73304"/>
                </a:lnTo>
                <a:lnTo>
                  <a:pt x="702818" y="51422"/>
                </a:lnTo>
                <a:lnTo>
                  <a:pt x="663486" y="33235"/>
                </a:lnTo>
                <a:lnTo>
                  <a:pt x="622185" y="18884"/>
                </a:lnTo>
                <a:lnTo>
                  <a:pt x="579043" y="8470"/>
                </a:lnTo>
                <a:lnTo>
                  <a:pt x="534187" y="2133"/>
                </a:lnTo>
                <a:lnTo>
                  <a:pt x="487756" y="0"/>
                </a:lnTo>
                <a:lnTo>
                  <a:pt x="440753" y="2222"/>
                </a:lnTo>
                <a:lnTo>
                  <a:pt x="395033" y="8775"/>
                </a:lnTo>
                <a:lnTo>
                  <a:pt x="350774" y="19443"/>
                </a:lnTo>
                <a:lnTo>
                  <a:pt x="308203" y="34023"/>
                </a:lnTo>
                <a:lnTo>
                  <a:pt x="267500" y="52311"/>
                </a:lnTo>
                <a:lnTo>
                  <a:pt x="228892" y="74091"/>
                </a:lnTo>
                <a:lnTo>
                  <a:pt x="192570" y="99187"/>
                </a:lnTo>
                <a:lnTo>
                  <a:pt x="158724" y="127368"/>
                </a:lnTo>
                <a:lnTo>
                  <a:pt x="127596" y="158445"/>
                </a:lnTo>
                <a:lnTo>
                  <a:pt x="99352" y="192214"/>
                </a:lnTo>
                <a:lnTo>
                  <a:pt x="74218" y="228460"/>
                </a:lnTo>
                <a:lnTo>
                  <a:pt x="52387" y="266979"/>
                </a:lnTo>
                <a:lnTo>
                  <a:pt x="34074" y="307568"/>
                </a:lnTo>
                <a:lnTo>
                  <a:pt x="19469" y="350037"/>
                </a:lnTo>
                <a:lnTo>
                  <a:pt x="8788" y="394169"/>
                </a:lnTo>
                <a:lnTo>
                  <a:pt x="2235" y="439762"/>
                </a:lnTo>
                <a:lnTo>
                  <a:pt x="0" y="486613"/>
                </a:lnTo>
                <a:lnTo>
                  <a:pt x="2527" y="540499"/>
                </a:lnTo>
                <a:lnTo>
                  <a:pt x="9944" y="593394"/>
                </a:lnTo>
                <a:lnTo>
                  <a:pt x="22021" y="644613"/>
                </a:lnTo>
                <a:lnTo>
                  <a:pt x="38531" y="693508"/>
                </a:lnTo>
                <a:lnTo>
                  <a:pt x="59207" y="739394"/>
                </a:lnTo>
                <a:lnTo>
                  <a:pt x="83845" y="781608"/>
                </a:lnTo>
                <a:lnTo>
                  <a:pt x="112191" y="819480"/>
                </a:lnTo>
                <a:lnTo>
                  <a:pt x="144005" y="852347"/>
                </a:lnTo>
                <a:lnTo>
                  <a:pt x="179070" y="879551"/>
                </a:lnTo>
                <a:lnTo>
                  <a:pt x="217131" y="900404"/>
                </a:lnTo>
                <a:lnTo>
                  <a:pt x="257962" y="914247"/>
                </a:lnTo>
                <a:lnTo>
                  <a:pt x="291998" y="929855"/>
                </a:lnTo>
                <a:lnTo>
                  <a:pt x="320878" y="957884"/>
                </a:lnTo>
                <a:lnTo>
                  <a:pt x="342430" y="995895"/>
                </a:lnTo>
                <a:lnTo>
                  <a:pt x="354520" y="1041463"/>
                </a:lnTo>
                <a:lnTo>
                  <a:pt x="354965" y="1092123"/>
                </a:lnTo>
                <a:lnTo>
                  <a:pt x="348094" y="1127099"/>
                </a:lnTo>
                <a:lnTo>
                  <a:pt x="317500" y="1196657"/>
                </a:lnTo>
                <a:lnTo>
                  <a:pt x="293636" y="1230922"/>
                </a:lnTo>
                <a:lnTo>
                  <a:pt x="263969" y="1264640"/>
                </a:lnTo>
                <a:lnTo>
                  <a:pt x="228422" y="1297647"/>
                </a:lnTo>
                <a:lnTo>
                  <a:pt x="186931" y="1329791"/>
                </a:lnTo>
                <a:lnTo>
                  <a:pt x="139433" y="1360932"/>
                </a:lnTo>
                <a:lnTo>
                  <a:pt x="85839" y="1390891"/>
                </a:lnTo>
                <a:lnTo>
                  <a:pt x="26098" y="1419529"/>
                </a:lnTo>
                <a:lnTo>
                  <a:pt x="3086" y="1442237"/>
                </a:lnTo>
                <a:lnTo>
                  <a:pt x="1498" y="1471714"/>
                </a:lnTo>
                <a:lnTo>
                  <a:pt x="18110" y="1496187"/>
                </a:lnTo>
                <a:lnTo>
                  <a:pt x="49657" y="1503857"/>
                </a:lnTo>
                <a:lnTo>
                  <a:pt x="101942" y="1496364"/>
                </a:lnTo>
                <a:lnTo>
                  <a:pt x="153136" y="1487119"/>
                </a:lnTo>
                <a:lnTo>
                  <a:pt x="203200" y="1476121"/>
                </a:lnTo>
                <a:lnTo>
                  <a:pt x="252082" y="1463433"/>
                </a:lnTo>
                <a:lnTo>
                  <a:pt x="299770" y="1449057"/>
                </a:lnTo>
                <a:lnTo>
                  <a:pt x="346189" y="1433029"/>
                </a:lnTo>
                <a:lnTo>
                  <a:pt x="391312" y="1415389"/>
                </a:lnTo>
                <a:lnTo>
                  <a:pt x="435102" y="1396149"/>
                </a:lnTo>
                <a:lnTo>
                  <a:pt x="477494" y="1375346"/>
                </a:lnTo>
                <a:lnTo>
                  <a:pt x="518477" y="1353007"/>
                </a:lnTo>
                <a:lnTo>
                  <a:pt x="557987" y="1329156"/>
                </a:lnTo>
                <a:lnTo>
                  <a:pt x="595985" y="1303832"/>
                </a:lnTo>
                <a:lnTo>
                  <a:pt x="632434" y="1277048"/>
                </a:lnTo>
                <a:lnTo>
                  <a:pt x="667296" y="1248841"/>
                </a:lnTo>
                <a:lnTo>
                  <a:pt x="700519" y="1219238"/>
                </a:lnTo>
                <a:lnTo>
                  <a:pt x="732053" y="1188275"/>
                </a:lnTo>
                <a:lnTo>
                  <a:pt x="761885" y="1155966"/>
                </a:lnTo>
                <a:lnTo>
                  <a:pt x="789940" y="1122337"/>
                </a:lnTo>
                <a:lnTo>
                  <a:pt x="816203" y="1087437"/>
                </a:lnTo>
                <a:lnTo>
                  <a:pt x="840613" y="1051280"/>
                </a:lnTo>
                <a:lnTo>
                  <a:pt x="863142" y="1013891"/>
                </a:lnTo>
                <a:lnTo>
                  <a:pt x="883729" y="975309"/>
                </a:lnTo>
                <a:lnTo>
                  <a:pt x="902360" y="935558"/>
                </a:lnTo>
                <a:lnTo>
                  <a:pt x="918959" y="894664"/>
                </a:lnTo>
                <a:lnTo>
                  <a:pt x="933513" y="852652"/>
                </a:lnTo>
                <a:lnTo>
                  <a:pt x="945972" y="809548"/>
                </a:lnTo>
                <a:lnTo>
                  <a:pt x="956271" y="765403"/>
                </a:lnTo>
                <a:lnTo>
                  <a:pt x="964399" y="720217"/>
                </a:lnTo>
                <a:lnTo>
                  <a:pt x="970305" y="674039"/>
                </a:lnTo>
                <a:lnTo>
                  <a:pt x="973937" y="626872"/>
                </a:lnTo>
                <a:lnTo>
                  <a:pt x="975271" y="578777"/>
                </a:lnTo>
                <a:close/>
              </a:path>
              <a:path w="2039619" h="1504314">
                <a:moveTo>
                  <a:pt x="2039442" y="578777"/>
                </a:moveTo>
                <a:lnTo>
                  <a:pt x="2037600" y="522274"/>
                </a:lnTo>
                <a:lnTo>
                  <a:pt x="2032101" y="467969"/>
                </a:lnTo>
                <a:lnTo>
                  <a:pt x="2023071" y="415975"/>
                </a:lnTo>
                <a:lnTo>
                  <a:pt x="2010638" y="366445"/>
                </a:lnTo>
                <a:lnTo>
                  <a:pt x="1994928" y="319481"/>
                </a:lnTo>
                <a:lnTo>
                  <a:pt x="1976069" y="275221"/>
                </a:lnTo>
                <a:lnTo>
                  <a:pt x="1954199" y="233781"/>
                </a:lnTo>
                <a:lnTo>
                  <a:pt x="1929447" y="195287"/>
                </a:lnTo>
                <a:lnTo>
                  <a:pt x="1901952" y="159867"/>
                </a:lnTo>
                <a:lnTo>
                  <a:pt x="1871814" y="127647"/>
                </a:lnTo>
                <a:lnTo>
                  <a:pt x="1839188" y="98755"/>
                </a:lnTo>
                <a:lnTo>
                  <a:pt x="1804212" y="73304"/>
                </a:lnTo>
                <a:lnTo>
                  <a:pt x="1766989" y="51422"/>
                </a:lnTo>
                <a:lnTo>
                  <a:pt x="1727657" y="33235"/>
                </a:lnTo>
                <a:lnTo>
                  <a:pt x="1686369" y="18884"/>
                </a:lnTo>
                <a:lnTo>
                  <a:pt x="1643227" y="8470"/>
                </a:lnTo>
                <a:lnTo>
                  <a:pt x="1598371" y="2133"/>
                </a:lnTo>
                <a:lnTo>
                  <a:pt x="1551927" y="0"/>
                </a:lnTo>
                <a:lnTo>
                  <a:pt x="1504937" y="2222"/>
                </a:lnTo>
                <a:lnTo>
                  <a:pt x="1459204" y="8775"/>
                </a:lnTo>
                <a:lnTo>
                  <a:pt x="1414957" y="19443"/>
                </a:lnTo>
                <a:lnTo>
                  <a:pt x="1372374" y="34023"/>
                </a:lnTo>
                <a:lnTo>
                  <a:pt x="1331671" y="52311"/>
                </a:lnTo>
                <a:lnTo>
                  <a:pt x="1293063" y="74091"/>
                </a:lnTo>
                <a:lnTo>
                  <a:pt x="1256741" y="99187"/>
                </a:lnTo>
                <a:lnTo>
                  <a:pt x="1222908" y="127368"/>
                </a:lnTo>
                <a:lnTo>
                  <a:pt x="1191768" y="158445"/>
                </a:lnTo>
                <a:lnTo>
                  <a:pt x="1163523" y="192214"/>
                </a:lnTo>
                <a:lnTo>
                  <a:pt x="1138389" y="228460"/>
                </a:lnTo>
                <a:lnTo>
                  <a:pt x="1116571" y="266979"/>
                </a:lnTo>
                <a:lnTo>
                  <a:pt x="1098245" y="307568"/>
                </a:lnTo>
                <a:lnTo>
                  <a:pt x="1083652" y="350037"/>
                </a:lnTo>
                <a:lnTo>
                  <a:pt x="1072972" y="394169"/>
                </a:lnTo>
                <a:lnTo>
                  <a:pt x="1066406" y="439762"/>
                </a:lnTo>
                <a:lnTo>
                  <a:pt x="1064183" y="486613"/>
                </a:lnTo>
                <a:lnTo>
                  <a:pt x="1066698" y="540499"/>
                </a:lnTo>
                <a:lnTo>
                  <a:pt x="1074127" y="593394"/>
                </a:lnTo>
                <a:lnTo>
                  <a:pt x="1086205" y="644613"/>
                </a:lnTo>
                <a:lnTo>
                  <a:pt x="1102702" y="693508"/>
                </a:lnTo>
                <a:lnTo>
                  <a:pt x="1123378" y="739394"/>
                </a:lnTo>
                <a:lnTo>
                  <a:pt x="1148016" y="781608"/>
                </a:lnTo>
                <a:lnTo>
                  <a:pt x="1176362" y="819480"/>
                </a:lnTo>
                <a:lnTo>
                  <a:pt x="1208189" y="852347"/>
                </a:lnTo>
                <a:lnTo>
                  <a:pt x="1243241" y="879551"/>
                </a:lnTo>
                <a:lnTo>
                  <a:pt x="1281303" y="900404"/>
                </a:lnTo>
                <a:lnTo>
                  <a:pt x="1322146" y="914247"/>
                </a:lnTo>
                <a:lnTo>
                  <a:pt x="1356169" y="929855"/>
                </a:lnTo>
                <a:lnTo>
                  <a:pt x="1385049" y="957884"/>
                </a:lnTo>
                <a:lnTo>
                  <a:pt x="1406613" y="995895"/>
                </a:lnTo>
                <a:lnTo>
                  <a:pt x="1418691" y="1041463"/>
                </a:lnTo>
                <a:lnTo>
                  <a:pt x="1419136" y="1092123"/>
                </a:lnTo>
                <a:lnTo>
                  <a:pt x="1412265" y="1127099"/>
                </a:lnTo>
                <a:lnTo>
                  <a:pt x="1381683" y="1196657"/>
                </a:lnTo>
                <a:lnTo>
                  <a:pt x="1357820" y="1230922"/>
                </a:lnTo>
                <a:lnTo>
                  <a:pt x="1328140" y="1264640"/>
                </a:lnTo>
                <a:lnTo>
                  <a:pt x="1292593" y="1297647"/>
                </a:lnTo>
                <a:lnTo>
                  <a:pt x="1251102" y="1329791"/>
                </a:lnTo>
                <a:lnTo>
                  <a:pt x="1203604" y="1360932"/>
                </a:lnTo>
                <a:lnTo>
                  <a:pt x="1150010" y="1390891"/>
                </a:lnTo>
                <a:lnTo>
                  <a:pt x="1090269" y="1419529"/>
                </a:lnTo>
                <a:lnTo>
                  <a:pt x="1067257" y="1442237"/>
                </a:lnTo>
                <a:lnTo>
                  <a:pt x="1065682" y="1471714"/>
                </a:lnTo>
                <a:lnTo>
                  <a:pt x="1082281" y="1496187"/>
                </a:lnTo>
                <a:lnTo>
                  <a:pt x="1113828" y="1503857"/>
                </a:lnTo>
                <a:lnTo>
                  <a:pt x="1166114" y="1496364"/>
                </a:lnTo>
                <a:lnTo>
                  <a:pt x="1217307" y="1487119"/>
                </a:lnTo>
                <a:lnTo>
                  <a:pt x="1267371" y="1476121"/>
                </a:lnTo>
                <a:lnTo>
                  <a:pt x="1316266" y="1463433"/>
                </a:lnTo>
                <a:lnTo>
                  <a:pt x="1363941" y="1449057"/>
                </a:lnTo>
                <a:lnTo>
                  <a:pt x="1410360" y="1433029"/>
                </a:lnTo>
                <a:lnTo>
                  <a:pt x="1455483" y="1415389"/>
                </a:lnTo>
                <a:lnTo>
                  <a:pt x="1499273" y="1396149"/>
                </a:lnTo>
                <a:lnTo>
                  <a:pt x="1541665" y="1375346"/>
                </a:lnTo>
                <a:lnTo>
                  <a:pt x="1582648" y="1353007"/>
                </a:lnTo>
                <a:lnTo>
                  <a:pt x="1622158" y="1329156"/>
                </a:lnTo>
                <a:lnTo>
                  <a:pt x="1660156" y="1303832"/>
                </a:lnTo>
                <a:lnTo>
                  <a:pt x="1696605" y="1277048"/>
                </a:lnTo>
                <a:lnTo>
                  <a:pt x="1731467" y="1248841"/>
                </a:lnTo>
                <a:lnTo>
                  <a:pt x="1764690" y="1219238"/>
                </a:lnTo>
                <a:lnTo>
                  <a:pt x="1796237" y="1188275"/>
                </a:lnTo>
                <a:lnTo>
                  <a:pt x="1826056" y="1155966"/>
                </a:lnTo>
                <a:lnTo>
                  <a:pt x="1854123" y="1122337"/>
                </a:lnTo>
                <a:lnTo>
                  <a:pt x="1880374" y="1087437"/>
                </a:lnTo>
                <a:lnTo>
                  <a:pt x="1904796" y="1051280"/>
                </a:lnTo>
                <a:lnTo>
                  <a:pt x="1927313" y="1013891"/>
                </a:lnTo>
                <a:lnTo>
                  <a:pt x="1947913" y="975309"/>
                </a:lnTo>
                <a:lnTo>
                  <a:pt x="1966531" y="935558"/>
                </a:lnTo>
                <a:lnTo>
                  <a:pt x="1983143" y="894664"/>
                </a:lnTo>
                <a:lnTo>
                  <a:pt x="1997684" y="852652"/>
                </a:lnTo>
                <a:lnTo>
                  <a:pt x="2010143" y="809548"/>
                </a:lnTo>
                <a:lnTo>
                  <a:pt x="2020455" y="765403"/>
                </a:lnTo>
                <a:lnTo>
                  <a:pt x="2028583" y="720217"/>
                </a:lnTo>
                <a:lnTo>
                  <a:pt x="2034476" y="674039"/>
                </a:lnTo>
                <a:lnTo>
                  <a:pt x="2038121" y="626872"/>
                </a:lnTo>
                <a:lnTo>
                  <a:pt x="2039442" y="578777"/>
                </a:lnTo>
                <a:close/>
              </a:path>
            </a:pathLst>
          </a:custGeom>
          <a:solidFill>
            <a:srgbClr val="FFFFFF"/>
          </a:solidFill>
        </p:spPr>
        <p:txBody>
          <a:bodyPr wrap="square" lIns="0" tIns="0" rIns="0" bIns="0" rtlCol="0"/>
          <a:lstStyle/>
          <a:p>
            <a:endParaRPr/>
          </a:p>
        </p:txBody>
      </p:sp>
      <p:grpSp>
        <p:nvGrpSpPr>
          <p:cNvPr id="14" name="object 3">
            <a:extLst>
              <a:ext uri="{FF2B5EF4-FFF2-40B4-BE49-F238E27FC236}">
                <a16:creationId xmlns:a16="http://schemas.microsoft.com/office/drawing/2014/main" id="{947E2492-3F8F-4E2D-A254-6E3C9971034C}"/>
              </a:ext>
            </a:extLst>
          </p:cNvPr>
          <p:cNvGrpSpPr/>
          <p:nvPr userDrawn="1"/>
        </p:nvGrpSpPr>
        <p:grpSpPr>
          <a:xfrm>
            <a:off x="9453561" y="-18487"/>
            <a:ext cx="2738439" cy="2113665"/>
            <a:chOff x="13645801" y="0"/>
            <a:chExt cx="4642485" cy="3583304"/>
          </a:xfrm>
        </p:grpSpPr>
        <p:sp>
          <p:nvSpPr>
            <p:cNvPr id="15" name="object 4">
              <a:extLst>
                <a:ext uri="{FF2B5EF4-FFF2-40B4-BE49-F238E27FC236}">
                  <a16:creationId xmlns:a16="http://schemas.microsoft.com/office/drawing/2014/main" id="{FAE3E279-D764-411E-8A42-53133EAC02B7}"/>
                </a:ext>
              </a:extLst>
            </p:cNvPr>
            <p:cNvSpPr/>
            <p:nvPr/>
          </p:nvSpPr>
          <p:spPr>
            <a:xfrm>
              <a:off x="13645801" y="0"/>
              <a:ext cx="4642485" cy="3583304"/>
            </a:xfrm>
            <a:custGeom>
              <a:avLst/>
              <a:gdLst/>
              <a:ahLst/>
              <a:cxnLst/>
              <a:rect l="l" t="t" r="r" b="b"/>
              <a:pathLst>
                <a:path w="4642484" h="3583304">
                  <a:moveTo>
                    <a:pt x="4447453" y="3125633"/>
                  </a:moveTo>
                  <a:lnTo>
                    <a:pt x="4414115" y="3158185"/>
                  </a:lnTo>
                  <a:lnTo>
                    <a:pt x="4378019" y="3191481"/>
                  </a:lnTo>
                  <a:lnTo>
                    <a:pt x="4339041" y="3225549"/>
                  </a:lnTo>
                  <a:lnTo>
                    <a:pt x="4297054" y="3260418"/>
                  </a:lnTo>
                  <a:lnTo>
                    <a:pt x="4251932" y="3296116"/>
                  </a:lnTo>
                  <a:lnTo>
                    <a:pt x="4203551" y="3332671"/>
                  </a:lnTo>
                  <a:lnTo>
                    <a:pt x="4151783" y="3370112"/>
                  </a:lnTo>
                  <a:lnTo>
                    <a:pt x="4092230" y="3409979"/>
                  </a:lnTo>
                  <a:lnTo>
                    <a:pt x="4032200" y="3445588"/>
                  </a:lnTo>
                  <a:lnTo>
                    <a:pt x="3971680" y="3476987"/>
                  </a:lnTo>
                  <a:lnTo>
                    <a:pt x="3910657" y="3504226"/>
                  </a:lnTo>
                  <a:lnTo>
                    <a:pt x="3849120" y="3527354"/>
                  </a:lnTo>
                  <a:lnTo>
                    <a:pt x="3787056" y="3546418"/>
                  </a:lnTo>
                  <a:lnTo>
                    <a:pt x="3724453" y="3561467"/>
                  </a:lnTo>
                  <a:lnTo>
                    <a:pt x="3661298" y="3572551"/>
                  </a:lnTo>
                  <a:lnTo>
                    <a:pt x="3597580" y="3579718"/>
                  </a:lnTo>
                  <a:lnTo>
                    <a:pt x="3533285" y="3583016"/>
                  </a:lnTo>
                  <a:lnTo>
                    <a:pt x="3500917" y="3583230"/>
                  </a:lnTo>
                  <a:lnTo>
                    <a:pt x="3468401" y="3582495"/>
                  </a:lnTo>
                  <a:lnTo>
                    <a:pt x="3402917" y="3578202"/>
                  </a:lnTo>
                  <a:lnTo>
                    <a:pt x="3336819" y="3570188"/>
                  </a:lnTo>
                  <a:lnTo>
                    <a:pt x="3270096" y="3558499"/>
                  </a:lnTo>
                  <a:lnTo>
                    <a:pt x="3202736" y="3543186"/>
                  </a:lnTo>
                  <a:lnTo>
                    <a:pt x="3134725" y="3524296"/>
                  </a:lnTo>
                  <a:lnTo>
                    <a:pt x="3066051" y="3501879"/>
                  </a:lnTo>
                  <a:lnTo>
                    <a:pt x="2996703" y="3475984"/>
                  </a:lnTo>
                  <a:lnTo>
                    <a:pt x="2926668" y="3446658"/>
                  </a:lnTo>
                  <a:lnTo>
                    <a:pt x="2891389" y="3430723"/>
                  </a:lnTo>
                  <a:lnTo>
                    <a:pt x="2855933" y="3413950"/>
                  </a:lnTo>
                  <a:lnTo>
                    <a:pt x="2820299" y="3396344"/>
                  </a:lnTo>
                  <a:lnTo>
                    <a:pt x="2784487" y="3377910"/>
                  </a:lnTo>
                  <a:lnTo>
                    <a:pt x="2748493" y="3358655"/>
                  </a:lnTo>
                  <a:lnTo>
                    <a:pt x="2712316" y="3338586"/>
                  </a:lnTo>
                  <a:lnTo>
                    <a:pt x="2675955" y="3317707"/>
                  </a:lnTo>
                  <a:lnTo>
                    <a:pt x="2639409" y="3296026"/>
                  </a:lnTo>
                  <a:lnTo>
                    <a:pt x="2602676" y="3273548"/>
                  </a:lnTo>
                  <a:lnTo>
                    <a:pt x="2565753" y="3250280"/>
                  </a:lnTo>
                  <a:lnTo>
                    <a:pt x="2528641" y="3226227"/>
                  </a:lnTo>
                  <a:lnTo>
                    <a:pt x="2491337" y="3201395"/>
                  </a:lnTo>
                  <a:lnTo>
                    <a:pt x="2453839" y="3175792"/>
                  </a:lnTo>
                  <a:lnTo>
                    <a:pt x="2416147" y="3149422"/>
                  </a:lnTo>
                  <a:lnTo>
                    <a:pt x="2378258" y="3122292"/>
                  </a:lnTo>
                  <a:lnTo>
                    <a:pt x="2340171" y="3094408"/>
                  </a:lnTo>
                  <a:lnTo>
                    <a:pt x="2301885" y="3065776"/>
                  </a:lnTo>
                  <a:lnTo>
                    <a:pt x="2263397" y="3036402"/>
                  </a:lnTo>
                  <a:lnTo>
                    <a:pt x="2224707" y="3006292"/>
                  </a:lnTo>
                  <a:lnTo>
                    <a:pt x="2185813" y="2975452"/>
                  </a:lnTo>
                  <a:lnTo>
                    <a:pt x="2146713" y="2943889"/>
                  </a:lnTo>
                  <a:lnTo>
                    <a:pt x="2107407" y="2911609"/>
                  </a:lnTo>
                  <a:lnTo>
                    <a:pt x="2067891" y="2878616"/>
                  </a:lnTo>
                  <a:lnTo>
                    <a:pt x="2028165" y="2844919"/>
                  </a:lnTo>
                  <a:lnTo>
                    <a:pt x="1988227" y="2810522"/>
                  </a:lnTo>
                  <a:lnTo>
                    <a:pt x="1948076" y="2775432"/>
                  </a:lnTo>
                  <a:lnTo>
                    <a:pt x="1907710" y="2739655"/>
                  </a:lnTo>
                  <a:lnTo>
                    <a:pt x="1867127" y="2703197"/>
                  </a:lnTo>
                  <a:lnTo>
                    <a:pt x="1826327" y="2666064"/>
                  </a:lnTo>
                  <a:lnTo>
                    <a:pt x="1785307" y="2628262"/>
                  </a:lnTo>
                  <a:lnTo>
                    <a:pt x="1744066" y="2589798"/>
                  </a:lnTo>
                  <a:lnTo>
                    <a:pt x="1702602" y="2550677"/>
                  </a:lnTo>
                  <a:lnTo>
                    <a:pt x="1660914" y="2510905"/>
                  </a:lnTo>
                  <a:lnTo>
                    <a:pt x="1619001" y="2470488"/>
                  </a:lnTo>
                  <a:lnTo>
                    <a:pt x="1576860" y="2429434"/>
                  </a:lnTo>
                  <a:lnTo>
                    <a:pt x="1534491" y="2387746"/>
                  </a:lnTo>
                  <a:lnTo>
                    <a:pt x="1491891" y="2345433"/>
                  </a:lnTo>
                  <a:lnTo>
                    <a:pt x="1449059" y="2302500"/>
                  </a:lnTo>
                  <a:lnTo>
                    <a:pt x="1405994" y="2258952"/>
                  </a:lnTo>
                  <a:lnTo>
                    <a:pt x="1362694" y="2214797"/>
                  </a:lnTo>
                  <a:lnTo>
                    <a:pt x="1319158" y="2170039"/>
                  </a:lnTo>
                  <a:lnTo>
                    <a:pt x="1275384" y="2124686"/>
                  </a:lnTo>
                  <a:lnTo>
                    <a:pt x="1231370" y="2078743"/>
                  </a:lnTo>
                  <a:lnTo>
                    <a:pt x="1187115" y="2032217"/>
                  </a:lnTo>
                  <a:lnTo>
                    <a:pt x="1142617" y="1985112"/>
                  </a:lnTo>
                  <a:lnTo>
                    <a:pt x="1097875" y="1937437"/>
                  </a:lnTo>
                  <a:lnTo>
                    <a:pt x="1052888" y="1889196"/>
                  </a:lnTo>
                  <a:lnTo>
                    <a:pt x="1007653" y="1840396"/>
                  </a:lnTo>
                  <a:lnTo>
                    <a:pt x="962169" y="1791042"/>
                  </a:lnTo>
                  <a:lnTo>
                    <a:pt x="916435" y="1741142"/>
                  </a:lnTo>
                  <a:lnTo>
                    <a:pt x="870450" y="1690700"/>
                  </a:lnTo>
                  <a:lnTo>
                    <a:pt x="824211" y="1639724"/>
                  </a:lnTo>
                  <a:lnTo>
                    <a:pt x="777716" y="1588219"/>
                  </a:lnTo>
                  <a:lnTo>
                    <a:pt x="730966" y="1536191"/>
                  </a:lnTo>
                  <a:lnTo>
                    <a:pt x="686810" y="1486200"/>
                  </a:lnTo>
                  <a:lnTo>
                    <a:pt x="644184" y="1436450"/>
                  </a:lnTo>
                  <a:lnTo>
                    <a:pt x="603075" y="1386947"/>
                  </a:lnTo>
                  <a:lnTo>
                    <a:pt x="563466" y="1337700"/>
                  </a:lnTo>
                  <a:lnTo>
                    <a:pt x="525343" y="1288715"/>
                  </a:lnTo>
                  <a:lnTo>
                    <a:pt x="488692" y="1239998"/>
                  </a:lnTo>
                  <a:lnTo>
                    <a:pt x="453498" y="1191559"/>
                  </a:lnTo>
                  <a:lnTo>
                    <a:pt x="419746" y="1143402"/>
                  </a:lnTo>
                  <a:lnTo>
                    <a:pt x="387421" y="1095536"/>
                  </a:lnTo>
                  <a:lnTo>
                    <a:pt x="356509" y="1047968"/>
                  </a:lnTo>
                  <a:lnTo>
                    <a:pt x="326995" y="1000704"/>
                  </a:lnTo>
                  <a:lnTo>
                    <a:pt x="298865" y="953753"/>
                  </a:lnTo>
                  <a:lnTo>
                    <a:pt x="272102" y="907120"/>
                  </a:lnTo>
                  <a:lnTo>
                    <a:pt x="246694" y="860814"/>
                  </a:lnTo>
                  <a:lnTo>
                    <a:pt x="222624" y="814841"/>
                  </a:lnTo>
                  <a:lnTo>
                    <a:pt x="199879" y="769208"/>
                  </a:lnTo>
                  <a:lnTo>
                    <a:pt x="178443" y="723922"/>
                  </a:lnTo>
                  <a:lnTo>
                    <a:pt x="158303" y="678992"/>
                  </a:lnTo>
                  <a:lnTo>
                    <a:pt x="139442" y="634423"/>
                  </a:lnTo>
                  <a:lnTo>
                    <a:pt x="121847" y="590223"/>
                  </a:lnTo>
                  <a:lnTo>
                    <a:pt x="105502" y="546399"/>
                  </a:lnTo>
                  <a:lnTo>
                    <a:pt x="90394" y="502958"/>
                  </a:lnTo>
                  <a:lnTo>
                    <a:pt x="76507" y="459907"/>
                  </a:lnTo>
                  <a:lnTo>
                    <a:pt x="63826" y="417254"/>
                  </a:lnTo>
                  <a:lnTo>
                    <a:pt x="52337" y="375005"/>
                  </a:lnTo>
                  <a:lnTo>
                    <a:pt x="42026" y="333168"/>
                  </a:lnTo>
                  <a:lnTo>
                    <a:pt x="32877" y="291749"/>
                  </a:lnTo>
                  <a:lnTo>
                    <a:pt x="24875" y="250756"/>
                  </a:lnTo>
                  <a:lnTo>
                    <a:pt x="18006" y="210196"/>
                  </a:lnTo>
                  <a:lnTo>
                    <a:pt x="12256" y="170077"/>
                  </a:lnTo>
                  <a:lnTo>
                    <a:pt x="7609" y="130404"/>
                  </a:lnTo>
                  <a:lnTo>
                    <a:pt x="4051" y="91186"/>
                  </a:lnTo>
                  <a:lnTo>
                    <a:pt x="1567" y="52429"/>
                  </a:lnTo>
                  <a:lnTo>
                    <a:pt x="142" y="14141"/>
                  </a:lnTo>
                  <a:lnTo>
                    <a:pt x="0" y="0"/>
                  </a:lnTo>
                  <a:lnTo>
                    <a:pt x="4642198" y="0"/>
                  </a:lnTo>
                  <a:lnTo>
                    <a:pt x="4642198" y="2865234"/>
                  </a:lnTo>
                  <a:lnTo>
                    <a:pt x="4629992" y="2888588"/>
                  </a:lnTo>
                  <a:lnTo>
                    <a:pt x="4596625" y="2944351"/>
                  </a:lnTo>
                  <a:lnTo>
                    <a:pt x="4555750" y="3002295"/>
                  </a:lnTo>
                  <a:lnTo>
                    <a:pt x="4506361" y="3062647"/>
                  </a:lnTo>
                  <a:lnTo>
                    <a:pt x="4478160" y="3093796"/>
                  </a:lnTo>
                  <a:lnTo>
                    <a:pt x="4447453" y="3125633"/>
                  </a:lnTo>
                  <a:close/>
                </a:path>
              </a:pathLst>
            </a:custGeom>
            <a:solidFill>
              <a:srgbClr val="00406F"/>
            </a:solidFill>
          </p:spPr>
          <p:txBody>
            <a:bodyPr wrap="square" lIns="0" tIns="0" rIns="0" bIns="0" rtlCol="0"/>
            <a:lstStyle/>
            <a:p>
              <a:endParaRPr/>
            </a:p>
          </p:txBody>
        </p:sp>
        <p:sp>
          <p:nvSpPr>
            <p:cNvPr id="16" name="object 5">
              <a:extLst>
                <a:ext uri="{FF2B5EF4-FFF2-40B4-BE49-F238E27FC236}">
                  <a16:creationId xmlns:a16="http://schemas.microsoft.com/office/drawing/2014/main" id="{9B200969-AD63-4933-86C8-E02311999341}"/>
                </a:ext>
              </a:extLst>
            </p:cNvPr>
            <p:cNvSpPr/>
            <p:nvPr/>
          </p:nvSpPr>
          <p:spPr>
            <a:xfrm>
              <a:off x="15589187" y="425970"/>
              <a:ext cx="2039620" cy="1504315"/>
            </a:xfrm>
            <a:custGeom>
              <a:avLst/>
              <a:gdLst/>
              <a:ahLst/>
              <a:cxnLst/>
              <a:rect l="l" t="t" r="r" b="b"/>
              <a:pathLst>
                <a:path w="2039619" h="1504314">
                  <a:moveTo>
                    <a:pt x="975271" y="578777"/>
                  </a:moveTo>
                  <a:lnTo>
                    <a:pt x="973429" y="522274"/>
                  </a:lnTo>
                  <a:lnTo>
                    <a:pt x="967930" y="467969"/>
                  </a:lnTo>
                  <a:lnTo>
                    <a:pt x="958900" y="415975"/>
                  </a:lnTo>
                  <a:lnTo>
                    <a:pt x="946454" y="366445"/>
                  </a:lnTo>
                  <a:lnTo>
                    <a:pt x="930744" y="319481"/>
                  </a:lnTo>
                  <a:lnTo>
                    <a:pt x="911898" y="275221"/>
                  </a:lnTo>
                  <a:lnTo>
                    <a:pt x="890028" y="233781"/>
                  </a:lnTo>
                  <a:lnTo>
                    <a:pt x="865276" y="195287"/>
                  </a:lnTo>
                  <a:lnTo>
                    <a:pt x="837768" y="159867"/>
                  </a:lnTo>
                  <a:lnTo>
                    <a:pt x="807643" y="127647"/>
                  </a:lnTo>
                  <a:lnTo>
                    <a:pt x="775017" y="98755"/>
                  </a:lnTo>
                  <a:lnTo>
                    <a:pt x="740029" y="73304"/>
                  </a:lnTo>
                  <a:lnTo>
                    <a:pt x="702818" y="51422"/>
                  </a:lnTo>
                  <a:lnTo>
                    <a:pt x="663486" y="33235"/>
                  </a:lnTo>
                  <a:lnTo>
                    <a:pt x="622185" y="18884"/>
                  </a:lnTo>
                  <a:lnTo>
                    <a:pt x="579043" y="8470"/>
                  </a:lnTo>
                  <a:lnTo>
                    <a:pt x="534187" y="2133"/>
                  </a:lnTo>
                  <a:lnTo>
                    <a:pt x="487756" y="0"/>
                  </a:lnTo>
                  <a:lnTo>
                    <a:pt x="440753" y="2222"/>
                  </a:lnTo>
                  <a:lnTo>
                    <a:pt x="395033" y="8775"/>
                  </a:lnTo>
                  <a:lnTo>
                    <a:pt x="350774" y="19443"/>
                  </a:lnTo>
                  <a:lnTo>
                    <a:pt x="308203" y="34023"/>
                  </a:lnTo>
                  <a:lnTo>
                    <a:pt x="267500" y="52311"/>
                  </a:lnTo>
                  <a:lnTo>
                    <a:pt x="228892" y="74091"/>
                  </a:lnTo>
                  <a:lnTo>
                    <a:pt x="192570" y="99187"/>
                  </a:lnTo>
                  <a:lnTo>
                    <a:pt x="158724" y="127368"/>
                  </a:lnTo>
                  <a:lnTo>
                    <a:pt x="127596" y="158445"/>
                  </a:lnTo>
                  <a:lnTo>
                    <a:pt x="99352" y="192214"/>
                  </a:lnTo>
                  <a:lnTo>
                    <a:pt x="74218" y="228460"/>
                  </a:lnTo>
                  <a:lnTo>
                    <a:pt x="52387" y="266979"/>
                  </a:lnTo>
                  <a:lnTo>
                    <a:pt x="34074" y="307568"/>
                  </a:lnTo>
                  <a:lnTo>
                    <a:pt x="19469" y="350037"/>
                  </a:lnTo>
                  <a:lnTo>
                    <a:pt x="8788" y="394169"/>
                  </a:lnTo>
                  <a:lnTo>
                    <a:pt x="2235" y="439762"/>
                  </a:lnTo>
                  <a:lnTo>
                    <a:pt x="0" y="486613"/>
                  </a:lnTo>
                  <a:lnTo>
                    <a:pt x="2527" y="540499"/>
                  </a:lnTo>
                  <a:lnTo>
                    <a:pt x="9944" y="593394"/>
                  </a:lnTo>
                  <a:lnTo>
                    <a:pt x="22021" y="644613"/>
                  </a:lnTo>
                  <a:lnTo>
                    <a:pt x="38531" y="693508"/>
                  </a:lnTo>
                  <a:lnTo>
                    <a:pt x="59207" y="739394"/>
                  </a:lnTo>
                  <a:lnTo>
                    <a:pt x="83845" y="781608"/>
                  </a:lnTo>
                  <a:lnTo>
                    <a:pt x="112191" y="819480"/>
                  </a:lnTo>
                  <a:lnTo>
                    <a:pt x="144005" y="852347"/>
                  </a:lnTo>
                  <a:lnTo>
                    <a:pt x="179070" y="879551"/>
                  </a:lnTo>
                  <a:lnTo>
                    <a:pt x="217131" y="900404"/>
                  </a:lnTo>
                  <a:lnTo>
                    <a:pt x="257962" y="914247"/>
                  </a:lnTo>
                  <a:lnTo>
                    <a:pt x="291998" y="929855"/>
                  </a:lnTo>
                  <a:lnTo>
                    <a:pt x="320878" y="957884"/>
                  </a:lnTo>
                  <a:lnTo>
                    <a:pt x="342430" y="995895"/>
                  </a:lnTo>
                  <a:lnTo>
                    <a:pt x="354520" y="1041463"/>
                  </a:lnTo>
                  <a:lnTo>
                    <a:pt x="354965" y="1092123"/>
                  </a:lnTo>
                  <a:lnTo>
                    <a:pt x="348094" y="1127099"/>
                  </a:lnTo>
                  <a:lnTo>
                    <a:pt x="317500" y="1196657"/>
                  </a:lnTo>
                  <a:lnTo>
                    <a:pt x="293636" y="1230922"/>
                  </a:lnTo>
                  <a:lnTo>
                    <a:pt x="263969" y="1264640"/>
                  </a:lnTo>
                  <a:lnTo>
                    <a:pt x="228422" y="1297647"/>
                  </a:lnTo>
                  <a:lnTo>
                    <a:pt x="186931" y="1329791"/>
                  </a:lnTo>
                  <a:lnTo>
                    <a:pt x="139433" y="1360932"/>
                  </a:lnTo>
                  <a:lnTo>
                    <a:pt x="85839" y="1390891"/>
                  </a:lnTo>
                  <a:lnTo>
                    <a:pt x="26098" y="1419529"/>
                  </a:lnTo>
                  <a:lnTo>
                    <a:pt x="3086" y="1442237"/>
                  </a:lnTo>
                  <a:lnTo>
                    <a:pt x="1498" y="1471714"/>
                  </a:lnTo>
                  <a:lnTo>
                    <a:pt x="18110" y="1496187"/>
                  </a:lnTo>
                  <a:lnTo>
                    <a:pt x="49657" y="1503857"/>
                  </a:lnTo>
                  <a:lnTo>
                    <a:pt x="101942" y="1496364"/>
                  </a:lnTo>
                  <a:lnTo>
                    <a:pt x="153136" y="1487119"/>
                  </a:lnTo>
                  <a:lnTo>
                    <a:pt x="203200" y="1476121"/>
                  </a:lnTo>
                  <a:lnTo>
                    <a:pt x="252082" y="1463433"/>
                  </a:lnTo>
                  <a:lnTo>
                    <a:pt x="299770" y="1449057"/>
                  </a:lnTo>
                  <a:lnTo>
                    <a:pt x="346189" y="1433029"/>
                  </a:lnTo>
                  <a:lnTo>
                    <a:pt x="391312" y="1415389"/>
                  </a:lnTo>
                  <a:lnTo>
                    <a:pt x="435102" y="1396149"/>
                  </a:lnTo>
                  <a:lnTo>
                    <a:pt x="477494" y="1375346"/>
                  </a:lnTo>
                  <a:lnTo>
                    <a:pt x="518477" y="1353007"/>
                  </a:lnTo>
                  <a:lnTo>
                    <a:pt x="557987" y="1329156"/>
                  </a:lnTo>
                  <a:lnTo>
                    <a:pt x="595985" y="1303832"/>
                  </a:lnTo>
                  <a:lnTo>
                    <a:pt x="632434" y="1277048"/>
                  </a:lnTo>
                  <a:lnTo>
                    <a:pt x="667296" y="1248841"/>
                  </a:lnTo>
                  <a:lnTo>
                    <a:pt x="700519" y="1219238"/>
                  </a:lnTo>
                  <a:lnTo>
                    <a:pt x="732053" y="1188275"/>
                  </a:lnTo>
                  <a:lnTo>
                    <a:pt x="761885" y="1155966"/>
                  </a:lnTo>
                  <a:lnTo>
                    <a:pt x="789940" y="1122337"/>
                  </a:lnTo>
                  <a:lnTo>
                    <a:pt x="816203" y="1087437"/>
                  </a:lnTo>
                  <a:lnTo>
                    <a:pt x="840613" y="1051280"/>
                  </a:lnTo>
                  <a:lnTo>
                    <a:pt x="863142" y="1013891"/>
                  </a:lnTo>
                  <a:lnTo>
                    <a:pt x="883729" y="975309"/>
                  </a:lnTo>
                  <a:lnTo>
                    <a:pt x="902360" y="935558"/>
                  </a:lnTo>
                  <a:lnTo>
                    <a:pt x="918959" y="894664"/>
                  </a:lnTo>
                  <a:lnTo>
                    <a:pt x="933513" y="852652"/>
                  </a:lnTo>
                  <a:lnTo>
                    <a:pt x="945972" y="809548"/>
                  </a:lnTo>
                  <a:lnTo>
                    <a:pt x="956271" y="765403"/>
                  </a:lnTo>
                  <a:lnTo>
                    <a:pt x="964399" y="720217"/>
                  </a:lnTo>
                  <a:lnTo>
                    <a:pt x="970305" y="674039"/>
                  </a:lnTo>
                  <a:lnTo>
                    <a:pt x="973937" y="626872"/>
                  </a:lnTo>
                  <a:lnTo>
                    <a:pt x="975271" y="578777"/>
                  </a:lnTo>
                  <a:close/>
                </a:path>
                <a:path w="2039619" h="1504314">
                  <a:moveTo>
                    <a:pt x="2039442" y="578777"/>
                  </a:moveTo>
                  <a:lnTo>
                    <a:pt x="2037600" y="522274"/>
                  </a:lnTo>
                  <a:lnTo>
                    <a:pt x="2032101" y="467969"/>
                  </a:lnTo>
                  <a:lnTo>
                    <a:pt x="2023071" y="415975"/>
                  </a:lnTo>
                  <a:lnTo>
                    <a:pt x="2010638" y="366445"/>
                  </a:lnTo>
                  <a:lnTo>
                    <a:pt x="1994928" y="319481"/>
                  </a:lnTo>
                  <a:lnTo>
                    <a:pt x="1976069" y="275221"/>
                  </a:lnTo>
                  <a:lnTo>
                    <a:pt x="1954199" y="233781"/>
                  </a:lnTo>
                  <a:lnTo>
                    <a:pt x="1929447" y="195287"/>
                  </a:lnTo>
                  <a:lnTo>
                    <a:pt x="1901952" y="159867"/>
                  </a:lnTo>
                  <a:lnTo>
                    <a:pt x="1871814" y="127647"/>
                  </a:lnTo>
                  <a:lnTo>
                    <a:pt x="1839188" y="98755"/>
                  </a:lnTo>
                  <a:lnTo>
                    <a:pt x="1804212" y="73304"/>
                  </a:lnTo>
                  <a:lnTo>
                    <a:pt x="1766989" y="51422"/>
                  </a:lnTo>
                  <a:lnTo>
                    <a:pt x="1727657" y="33235"/>
                  </a:lnTo>
                  <a:lnTo>
                    <a:pt x="1686369" y="18884"/>
                  </a:lnTo>
                  <a:lnTo>
                    <a:pt x="1643227" y="8470"/>
                  </a:lnTo>
                  <a:lnTo>
                    <a:pt x="1598371" y="2133"/>
                  </a:lnTo>
                  <a:lnTo>
                    <a:pt x="1551927" y="0"/>
                  </a:lnTo>
                  <a:lnTo>
                    <a:pt x="1504937" y="2222"/>
                  </a:lnTo>
                  <a:lnTo>
                    <a:pt x="1459204" y="8775"/>
                  </a:lnTo>
                  <a:lnTo>
                    <a:pt x="1414957" y="19443"/>
                  </a:lnTo>
                  <a:lnTo>
                    <a:pt x="1372374" y="34023"/>
                  </a:lnTo>
                  <a:lnTo>
                    <a:pt x="1331671" y="52311"/>
                  </a:lnTo>
                  <a:lnTo>
                    <a:pt x="1293063" y="74091"/>
                  </a:lnTo>
                  <a:lnTo>
                    <a:pt x="1256741" y="99187"/>
                  </a:lnTo>
                  <a:lnTo>
                    <a:pt x="1222908" y="127368"/>
                  </a:lnTo>
                  <a:lnTo>
                    <a:pt x="1191768" y="158445"/>
                  </a:lnTo>
                  <a:lnTo>
                    <a:pt x="1163523" y="192214"/>
                  </a:lnTo>
                  <a:lnTo>
                    <a:pt x="1138389" y="228460"/>
                  </a:lnTo>
                  <a:lnTo>
                    <a:pt x="1116571" y="266979"/>
                  </a:lnTo>
                  <a:lnTo>
                    <a:pt x="1098245" y="307568"/>
                  </a:lnTo>
                  <a:lnTo>
                    <a:pt x="1083652" y="350037"/>
                  </a:lnTo>
                  <a:lnTo>
                    <a:pt x="1072972" y="394169"/>
                  </a:lnTo>
                  <a:lnTo>
                    <a:pt x="1066406" y="439762"/>
                  </a:lnTo>
                  <a:lnTo>
                    <a:pt x="1064183" y="486613"/>
                  </a:lnTo>
                  <a:lnTo>
                    <a:pt x="1066698" y="540499"/>
                  </a:lnTo>
                  <a:lnTo>
                    <a:pt x="1074127" y="593394"/>
                  </a:lnTo>
                  <a:lnTo>
                    <a:pt x="1086205" y="644613"/>
                  </a:lnTo>
                  <a:lnTo>
                    <a:pt x="1102702" y="693508"/>
                  </a:lnTo>
                  <a:lnTo>
                    <a:pt x="1123378" y="739394"/>
                  </a:lnTo>
                  <a:lnTo>
                    <a:pt x="1148016" y="781608"/>
                  </a:lnTo>
                  <a:lnTo>
                    <a:pt x="1176362" y="819480"/>
                  </a:lnTo>
                  <a:lnTo>
                    <a:pt x="1208189" y="852347"/>
                  </a:lnTo>
                  <a:lnTo>
                    <a:pt x="1243241" y="879551"/>
                  </a:lnTo>
                  <a:lnTo>
                    <a:pt x="1281303" y="900404"/>
                  </a:lnTo>
                  <a:lnTo>
                    <a:pt x="1322146" y="914247"/>
                  </a:lnTo>
                  <a:lnTo>
                    <a:pt x="1356169" y="929855"/>
                  </a:lnTo>
                  <a:lnTo>
                    <a:pt x="1385049" y="957884"/>
                  </a:lnTo>
                  <a:lnTo>
                    <a:pt x="1406613" y="995895"/>
                  </a:lnTo>
                  <a:lnTo>
                    <a:pt x="1418691" y="1041463"/>
                  </a:lnTo>
                  <a:lnTo>
                    <a:pt x="1419136" y="1092123"/>
                  </a:lnTo>
                  <a:lnTo>
                    <a:pt x="1412265" y="1127099"/>
                  </a:lnTo>
                  <a:lnTo>
                    <a:pt x="1381683" y="1196657"/>
                  </a:lnTo>
                  <a:lnTo>
                    <a:pt x="1357820" y="1230922"/>
                  </a:lnTo>
                  <a:lnTo>
                    <a:pt x="1328140" y="1264640"/>
                  </a:lnTo>
                  <a:lnTo>
                    <a:pt x="1292593" y="1297647"/>
                  </a:lnTo>
                  <a:lnTo>
                    <a:pt x="1251102" y="1329791"/>
                  </a:lnTo>
                  <a:lnTo>
                    <a:pt x="1203604" y="1360932"/>
                  </a:lnTo>
                  <a:lnTo>
                    <a:pt x="1150010" y="1390891"/>
                  </a:lnTo>
                  <a:lnTo>
                    <a:pt x="1090269" y="1419529"/>
                  </a:lnTo>
                  <a:lnTo>
                    <a:pt x="1067257" y="1442237"/>
                  </a:lnTo>
                  <a:lnTo>
                    <a:pt x="1065682" y="1471714"/>
                  </a:lnTo>
                  <a:lnTo>
                    <a:pt x="1082281" y="1496187"/>
                  </a:lnTo>
                  <a:lnTo>
                    <a:pt x="1113828" y="1503857"/>
                  </a:lnTo>
                  <a:lnTo>
                    <a:pt x="1166114" y="1496364"/>
                  </a:lnTo>
                  <a:lnTo>
                    <a:pt x="1217307" y="1487119"/>
                  </a:lnTo>
                  <a:lnTo>
                    <a:pt x="1267371" y="1476121"/>
                  </a:lnTo>
                  <a:lnTo>
                    <a:pt x="1316266" y="1463433"/>
                  </a:lnTo>
                  <a:lnTo>
                    <a:pt x="1363941" y="1449057"/>
                  </a:lnTo>
                  <a:lnTo>
                    <a:pt x="1410360" y="1433029"/>
                  </a:lnTo>
                  <a:lnTo>
                    <a:pt x="1455483" y="1415389"/>
                  </a:lnTo>
                  <a:lnTo>
                    <a:pt x="1499273" y="1396149"/>
                  </a:lnTo>
                  <a:lnTo>
                    <a:pt x="1541665" y="1375346"/>
                  </a:lnTo>
                  <a:lnTo>
                    <a:pt x="1582648" y="1353007"/>
                  </a:lnTo>
                  <a:lnTo>
                    <a:pt x="1622158" y="1329156"/>
                  </a:lnTo>
                  <a:lnTo>
                    <a:pt x="1660156" y="1303832"/>
                  </a:lnTo>
                  <a:lnTo>
                    <a:pt x="1696605" y="1277048"/>
                  </a:lnTo>
                  <a:lnTo>
                    <a:pt x="1731467" y="1248841"/>
                  </a:lnTo>
                  <a:lnTo>
                    <a:pt x="1764690" y="1219238"/>
                  </a:lnTo>
                  <a:lnTo>
                    <a:pt x="1796237" y="1188275"/>
                  </a:lnTo>
                  <a:lnTo>
                    <a:pt x="1826056" y="1155966"/>
                  </a:lnTo>
                  <a:lnTo>
                    <a:pt x="1854123" y="1122337"/>
                  </a:lnTo>
                  <a:lnTo>
                    <a:pt x="1880374" y="1087437"/>
                  </a:lnTo>
                  <a:lnTo>
                    <a:pt x="1904796" y="1051280"/>
                  </a:lnTo>
                  <a:lnTo>
                    <a:pt x="1927313" y="1013891"/>
                  </a:lnTo>
                  <a:lnTo>
                    <a:pt x="1947913" y="975309"/>
                  </a:lnTo>
                  <a:lnTo>
                    <a:pt x="1966531" y="935558"/>
                  </a:lnTo>
                  <a:lnTo>
                    <a:pt x="1983143" y="894664"/>
                  </a:lnTo>
                  <a:lnTo>
                    <a:pt x="1997684" y="852652"/>
                  </a:lnTo>
                  <a:lnTo>
                    <a:pt x="2010143" y="809548"/>
                  </a:lnTo>
                  <a:lnTo>
                    <a:pt x="2020455" y="765403"/>
                  </a:lnTo>
                  <a:lnTo>
                    <a:pt x="2028583" y="720217"/>
                  </a:lnTo>
                  <a:lnTo>
                    <a:pt x="2034476" y="674039"/>
                  </a:lnTo>
                  <a:lnTo>
                    <a:pt x="2038121" y="626872"/>
                  </a:lnTo>
                  <a:lnTo>
                    <a:pt x="2039442" y="578777"/>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3015218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 Page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42B2C0-87BF-4750-A8DA-B010A9DFC5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2" name="Otsikko 1"/>
          <p:cNvSpPr>
            <a:spLocks noGrp="1"/>
          </p:cNvSpPr>
          <p:nvPr>
            <p:ph type="title"/>
          </p:nvPr>
        </p:nvSpPr>
        <p:spPr>
          <a:xfrm>
            <a:off x="609600" y="274638"/>
            <a:ext cx="8532472" cy="1143000"/>
          </a:xfrm>
        </p:spPr>
        <p:txBody>
          <a:bodyPr/>
          <a:lstStyle>
            <a:lvl1pPr>
              <a:defRPr sz="2400"/>
            </a:lvl1pPr>
          </a:lstStyle>
          <a:p>
            <a:r>
              <a:rPr lang="en-US"/>
              <a:t>Click to edit Master title style</a:t>
            </a:r>
            <a:endParaRPr lang="fi-FI"/>
          </a:p>
        </p:txBody>
      </p:sp>
      <p:sp>
        <p:nvSpPr>
          <p:cNvPr id="3" name="Sisällön paikkamerkki 2"/>
          <p:cNvSpPr>
            <a:spLocks noGrp="1"/>
          </p:cNvSpPr>
          <p:nvPr>
            <p:ph idx="1"/>
          </p:nvPr>
        </p:nvSpPr>
        <p:spPr>
          <a:xfrm>
            <a:off x="609600" y="1600206"/>
            <a:ext cx="10972800" cy="4259703"/>
          </a:xfrm>
        </p:spPr>
        <p:txBody>
          <a:bodyPr/>
          <a:lstStyle>
            <a:lvl1pPr marL="285750" indent="-285750">
              <a:buClr>
                <a:schemeClr val="accent2"/>
              </a:buClr>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3" name="object 5">
            <a:extLst>
              <a:ext uri="{FF2B5EF4-FFF2-40B4-BE49-F238E27FC236}">
                <a16:creationId xmlns:a16="http://schemas.microsoft.com/office/drawing/2014/main" id="{086CDB39-9877-484E-B2B7-A050AFDD3C15}"/>
              </a:ext>
            </a:extLst>
          </p:cNvPr>
          <p:cNvSpPr/>
          <p:nvPr userDrawn="1"/>
        </p:nvSpPr>
        <p:spPr>
          <a:xfrm>
            <a:off x="9383534" y="1290190"/>
            <a:ext cx="2039620" cy="1504315"/>
          </a:xfrm>
          <a:custGeom>
            <a:avLst/>
            <a:gdLst/>
            <a:ahLst/>
            <a:cxnLst/>
            <a:rect l="l" t="t" r="r" b="b"/>
            <a:pathLst>
              <a:path w="2039619" h="1504314">
                <a:moveTo>
                  <a:pt x="975271" y="578777"/>
                </a:moveTo>
                <a:lnTo>
                  <a:pt x="973429" y="522274"/>
                </a:lnTo>
                <a:lnTo>
                  <a:pt x="967930" y="467969"/>
                </a:lnTo>
                <a:lnTo>
                  <a:pt x="958900" y="415975"/>
                </a:lnTo>
                <a:lnTo>
                  <a:pt x="946454" y="366445"/>
                </a:lnTo>
                <a:lnTo>
                  <a:pt x="930744" y="319481"/>
                </a:lnTo>
                <a:lnTo>
                  <a:pt x="911898" y="275221"/>
                </a:lnTo>
                <a:lnTo>
                  <a:pt x="890028" y="233781"/>
                </a:lnTo>
                <a:lnTo>
                  <a:pt x="865276" y="195287"/>
                </a:lnTo>
                <a:lnTo>
                  <a:pt x="837768" y="159867"/>
                </a:lnTo>
                <a:lnTo>
                  <a:pt x="807643" y="127647"/>
                </a:lnTo>
                <a:lnTo>
                  <a:pt x="775017" y="98755"/>
                </a:lnTo>
                <a:lnTo>
                  <a:pt x="740029" y="73304"/>
                </a:lnTo>
                <a:lnTo>
                  <a:pt x="702818" y="51422"/>
                </a:lnTo>
                <a:lnTo>
                  <a:pt x="663486" y="33235"/>
                </a:lnTo>
                <a:lnTo>
                  <a:pt x="622185" y="18884"/>
                </a:lnTo>
                <a:lnTo>
                  <a:pt x="579043" y="8470"/>
                </a:lnTo>
                <a:lnTo>
                  <a:pt x="534187" y="2133"/>
                </a:lnTo>
                <a:lnTo>
                  <a:pt x="487756" y="0"/>
                </a:lnTo>
                <a:lnTo>
                  <a:pt x="440753" y="2222"/>
                </a:lnTo>
                <a:lnTo>
                  <a:pt x="395033" y="8775"/>
                </a:lnTo>
                <a:lnTo>
                  <a:pt x="350774" y="19443"/>
                </a:lnTo>
                <a:lnTo>
                  <a:pt x="308203" y="34023"/>
                </a:lnTo>
                <a:lnTo>
                  <a:pt x="267500" y="52311"/>
                </a:lnTo>
                <a:lnTo>
                  <a:pt x="228892" y="74091"/>
                </a:lnTo>
                <a:lnTo>
                  <a:pt x="192570" y="99187"/>
                </a:lnTo>
                <a:lnTo>
                  <a:pt x="158724" y="127368"/>
                </a:lnTo>
                <a:lnTo>
                  <a:pt x="127596" y="158445"/>
                </a:lnTo>
                <a:lnTo>
                  <a:pt x="99352" y="192214"/>
                </a:lnTo>
                <a:lnTo>
                  <a:pt x="74218" y="228460"/>
                </a:lnTo>
                <a:lnTo>
                  <a:pt x="52387" y="266979"/>
                </a:lnTo>
                <a:lnTo>
                  <a:pt x="34074" y="307568"/>
                </a:lnTo>
                <a:lnTo>
                  <a:pt x="19469" y="350037"/>
                </a:lnTo>
                <a:lnTo>
                  <a:pt x="8788" y="394169"/>
                </a:lnTo>
                <a:lnTo>
                  <a:pt x="2235" y="439762"/>
                </a:lnTo>
                <a:lnTo>
                  <a:pt x="0" y="486613"/>
                </a:lnTo>
                <a:lnTo>
                  <a:pt x="2527" y="540499"/>
                </a:lnTo>
                <a:lnTo>
                  <a:pt x="9944" y="593394"/>
                </a:lnTo>
                <a:lnTo>
                  <a:pt x="22021" y="644613"/>
                </a:lnTo>
                <a:lnTo>
                  <a:pt x="38531" y="693508"/>
                </a:lnTo>
                <a:lnTo>
                  <a:pt x="59207" y="739394"/>
                </a:lnTo>
                <a:lnTo>
                  <a:pt x="83845" y="781608"/>
                </a:lnTo>
                <a:lnTo>
                  <a:pt x="112191" y="819480"/>
                </a:lnTo>
                <a:lnTo>
                  <a:pt x="144005" y="852347"/>
                </a:lnTo>
                <a:lnTo>
                  <a:pt x="179070" y="879551"/>
                </a:lnTo>
                <a:lnTo>
                  <a:pt x="217131" y="900404"/>
                </a:lnTo>
                <a:lnTo>
                  <a:pt x="257962" y="914247"/>
                </a:lnTo>
                <a:lnTo>
                  <a:pt x="291998" y="929855"/>
                </a:lnTo>
                <a:lnTo>
                  <a:pt x="320878" y="957884"/>
                </a:lnTo>
                <a:lnTo>
                  <a:pt x="342430" y="995895"/>
                </a:lnTo>
                <a:lnTo>
                  <a:pt x="354520" y="1041463"/>
                </a:lnTo>
                <a:lnTo>
                  <a:pt x="354965" y="1092123"/>
                </a:lnTo>
                <a:lnTo>
                  <a:pt x="348094" y="1127099"/>
                </a:lnTo>
                <a:lnTo>
                  <a:pt x="317500" y="1196657"/>
                </a:lnTo>
                <a:lnTo>
                  <a:pt x="293636" y="1230922"/>
                </a:lnTo>
                <a:lnTo>
                  <a:pt x="263969" y="1264640"/>
                </a:lnTo>
                <a:lnTo>
                  <a:pt x="228422" y="1297647"/>
                </a:lnTo>
                <a:lnTo>
                  <a:pt x="186931" y="1329791"/>
                </a:lnTo>
                <a:lnTo>
                  <a:pt x="139433" y="1360932"/>
                </a:lnTo>
                <a:lnTo>
                  <a:pt x="85839" y="1390891"/>
                </a:lnTo>
                <a:lnTo>
                  <a:pt x="26098" y="1419529"/>
                </a:lnTo>
                <a:lnTo>
                  <a:pt x="3086" y="1442237"/>
                </a:lnTo>
                <a:lnTo>
                  <a:pt x="1498" y="1471714"/>
                </a:lnTo>
                <a:lnTo>
                  <a:pt x="18110" y="1496187"/>
                </a:lnTo>
                <a:lnTo>
                  <a:pt x="49657" y="1503857"/>
                </a:lnTo>
                <a:lnTo>
                  <a:pt x="101942" y="1496364"/>
                </a:lnTo>
                <a:lnTo>
                  <a:pt x="153136" y="1487119"/>
                </a:lnTo>
                <a:lnTo>
                  <a:pt x="203200" y="1476121"/>
                </a:lnTo>
                <a:lnTo>
                  <a:pt x="252082" y="1463433"/>
                </a:lnTo>
                <a:lnTo>
                  <a:pt x="299770" y="1449057"/>
                </a:lnTo>
                <a:lnTo>
                  <a:pt x="346189" y="1433029"/>
                </a:lnTo>
                <a:lnTo>
                  <a:pt x="391312" y="1415389"/>
                </a:lnTo>
                <a:lnTo>
                  <a:pt x="435102" y="1396149"/>
                </a:lnTo>
                <a:lnTo>
                  <a:pt x="477494" y="1375346"/>
                </a:lnTo>
                <a:lnTo>
                  <a:pt x="518477" y="1353007"/>
                </a:lnTo>
                <a:lnTo>
                  <a:pt x="557987" y="1329156"/>
                </a:lnTo>
                <a:lnTo>
                  <a:pt x="595985" y="1303832"/>
                </a:lnTo>
                <a:lnTo>
                  <a:pt x="632434" y="1277048"/>
                </a:lnTo>
                <a:lnTo>
                  <a:pt x="667296" y="1248841"/>
                </a:lnTo>
                <a:lnTo>
                  <a:pt x="700519" y="1219238"/>
                </a:lnTo>
                <a:lnTo>
                  <a:pt x="732053" y="1188275"/>
                </a:lnTo>
                <a:lnTo>
                  <a:pt x="761885" y="1155966"/>
                </a:lnTo>
                <a:lnTo>
                  <a:pt x="789940" y="1122337"/>
                </a:lnTo>
                <a:lnTo>
                  <a:pt x="816203" y="1087437"/>
                </a:lnTo>
                <a:lnTo>
                  <a:pt x="840613" y="1051280"/>
                </a:lnTo>
                <a:lnTo>
                  <a:pt x="863142" y="1013891"/>
                </a:lnTo>
                <a:lnTo>
                  <a:pt x="883729" y="975309"/>
                </a:lnTo>
                <a:lnTo>
                  <a:pt x="902360" y="935558"/>
                </a:lnTo>
                <a:lnTo>
                  <a:pt x="918959" y="894664"/>
                </a:lnTo>
                <a:lnTo>
                  <a:pt x="933513" y="852652"/>
                </a:lnTo>
                <a:lnTo>
                  <a:pt x="945972" y="809548"/>
                </a:lnTo>
                <a:lnTo>
                  <a:pt x="956271" y="765403"/>
                </a:lnTo>
                <a:lnTo>
                  <a:pt x="964399" y="720217"/>
                </a:lnTo>
                <a:lnTo>
                  <a:pt x="970305" y="674039"/>
                </a:lnTo>
                <a:lnTo>
                  <a:pt x="973937" y="626872"/>
                </a:lnTo>
                <a:lnTo>
                  <a:pt x="975271" y="578777"/>
                </a:lnTo>
                <a:close/>
              </a:path>
              <a:path w="2039619" h="1504314">
                <a:moveTo>
                  <a:pt x="2039442" y="578777"/>
                </a:moveTo>
                <a:lnTo>
                  <a:pt x="2037600" y="522274"/>
                </a:lnTo>
                <a:lnTo>
                  <a:pt x="2032101" y="467969"/>
                </a:lnTo>
                <a:lnTo>
                  <a:pt x="2023071" y="415975"/>
                </a:lnTo>
                <a:lnTo>
                  <a:pt x="2010638" y="366445"/>
                </a:lnTo>
                <a:lnTo>
                  <a:pt x="1994928" y="319481"/>
                </a:lnTo>
                <a:lnTo>
                  <a:pt x="1976069" y="275221"/>
                </a:lnTo>
                <a:lnTo>
                  <a:pt x="1954199" y="233781"/>
                </a:lnTo>
                <a:lnTo>
                  <a:pt x="1929447" y="195287"/>
                </a:lnTo>
                <a:lnTo>
                  <a:pt x="1901952" y="159867"/>
                </a:lnTo>
                <a:lnTo>
                  <a:pt x="1871814" y="127647"/>
                </a:lnTo>
                <a:lnTo>
                  <a:pt x="1839188" y="98755"/>
                </a:lnTo>
                <a:lnTo>
                  <a:pt x="1804212" y="73304"/>
                </a:lnTo>
                <a:lnTo>
                  <a:pt x="1766989" y="51422"/>
                </a:lnTo>
                <a:lnTo>
                  <a:pt x="1727657" y="33235"/>
                </a:lnTo>
                <a:lnTo>
                  <a:pt x="1686369" y="18884"/>
                </a:lnTo>
                <a:lnTo>
                  <a:pt x="1643227" y="8470"/>
                </a:lnTo>
                <a:lnTo>
                  <a:pt x="1598371" y="2133"/>
                </a:lnTo>
                <a:lnTo>
                  <a:pt x="1551927" y="0"/>
                </a:lnTo>
                <a:lnTo>
                  <a:pt x="1504937" y="2222"/>
                </a:lnTo>
                <a:lnTo>
                  <a:pt x="1459204" y="8775"/>
                </a:lnTo>
                <a:lnTo>
                  <a:pt x="1414957" y="19443"/>
                </a:lnTo>
                <a:lnTo>
                  <a:pt x="1372374" y="34023"/>
                </a:lnTo>
                <a:lnTo>
                  <a:pt x="1331671" y="52311"/>
                </a:lnTo>
                <a:lnTo>
                  <a:pt x="1293063" y="74091"/>
                </a:lnTo>
                <a:lnTo>
                  <a:pt x="1256741" y="99187"/>
                </a:lnTo>
                <a:lnTo>
                  <a:pt x="1222908" y="127368"/>
                </a:lnTo>
                <a:lnTo>
                  <a:pt x="1191768" y="158445"/>
                </a:lnTo>
                <a:lnTo>
                  <a:pt x="1163523" y="192214"/>
                </a:lnTo>
                <a:lnTo>
                  <a:pt x="1138389" y="228460"/>
                </a:lnTo>
                <a:lnTo>
                  <a:pt x="1116571" y="266979"/>
                </a:lnTo>
                <a:lnTo>
                  <a:pt x="1098245" y="307568"/>
                </a:lnTo>
                <a:lnTo>
                  <a:pt x="1083652" y="350037"/>
                </a:lnTo>
                <a:lnTo>
                  <a:pt x="1072972" y="394169"/>
                </a:lnTo>
                <a:lnTo>
                  <a:pt x="1066406" y="439762"/>
                </a:lnTo>
                <a:lnTo>
                  <a:pt x="1064183" y="486613"/>
                </a:lnTo>
                <a:lnTo>
                  <a:pt x="1066698" y="540499"/>
                </a:lnTo>
                <a:lnTo>
                  <a:pt x="1074127" y="593394"/>
                </a:lnTo>
                <a:lnTo>
                  <a:pt x="1086205" y="644613"/>
                </a:lnTo>
                <a:lnTo>
                  <a:pt x="1102702" y="693508"/>
                </a:lnTo>
                <a:lnTo>
                  <a:pt x="1123378" y="739394"/>
                </a:lnTo>
                <a:lnTo>
                  <a:pt x="1148016" y="781608"/>
                </a:lnTo>
                <a:lnTo>
                  <a:pt x="1176362" y="819480"/>
                </a:lnTo>
                <a:lnTo>
                  <a:pt x="1208189" y="852347"/>
                </a:lnTo>
                <a:lnTo>
                  <a:pt x="1243241" y="879551"/>
                </a:lnTo>
                <a:lnTo>
                  <a:pt x="1281303" y="900404"/>
                </a:lnTo>
                <a:lnTo>
                  <a:pt x="1322146" y="914247"/>
                </a:lnTo>
                <a:lnTo>
                  <a:pt x="1356169" y="929855"/>
                </a:lnTo>
                <a:lnTo>
                  <a:pt x="1385049" y="957884"/>
                </a:lnTo>
                <a:lnTo>
                  <a:pt x="1406613" y="995895"/>
                </a:lnTo>
                <a:lnTo>
                  <a:pt x="1418691" y="1041463"/>
                </a:lnTo>
                <a:lnTo>
                  <a:pt x="1419136" y="1092123"/>
                </a:lnTo>
                <a:lnTo>
                  <a:pt x="1412265" y="1127099"/>
                </a:lnTo>
                <a:lnTo>
                  <a:pt x="1381683" y="1196657"/>
                </a:lnTo>
                <a:lnTo>
                  <a:pt x="1357820" y="1230922"/>
                </a:lnTo>
                <a:lnTo>
                  <a:pt x="1328140" y="1264640"/>
                </a:lnTo>
                <a:lnTo>
                  <a:pt x="1292593" y="1297647"/>
                </a:lnTo>
                <a:lnTo>
                  <a:pt x="1251102" y="1329791"/>
                </a:lnTo>
                <a:lnTo>
                  <a:pt x="1203604" y="1360932"/>
                </a:lnTo>
                <a:lnTo>
                  <a:pt x="1150010" y="1390891"/>
                </a:lnTo>
                <a:lnTo>
                  <a:pt x="1090269" y="1419529"/>
                </a:lnTo>
                <a:lnTo>
                  <a:pt x="1067257" y="1442237"/>
                </a:lnTo>
                <a:lnTo>
                  <a:pt x="1065682" y="1471714"/>
                </a:lnTo>
                <a:lnTo>
                  <a:pt x="1082281" y="1496187"/>
                </a:lnTo>
                <a:lnTo>
                  <a:pt x="1113828" y="1503857"/>
                </a:lnTo>
                <a:lnTo>
                  <a:pt x="1166114" y="1496364"/>
                </a:lnTo>
                <a:lnTo>
                  <a:pt x="1217307" y="1487119"/>
                </a:lnTo>
                <a:lnTo>
                  <a:pt x="1267371" y="1476121"/>
                </a:lnTo>
                <a:lnTo>
                  <a:pt x="1316266" y="1463433"/>
                </a:lnTo>
                <a:lnTo>
                  <a:pt x="1363941" y="1449057"/>
                </a:lnTo>
                <a:lnTo>
                  <a:pt x="1410360" y="1433029"/>
                </a:lnTo>
                <a:lnTo>
                  <a:pt x="1455483" y="1415389"/>
                </a:lnTo>
                <a:lnTo>
                  <a:pt x="1499273" y="1396149"/>
                </a:lnTo>
                <a:lnTo>
                  <a:pt x="1541665" y="1375346"/>
                </a:lnTo>
                <a:lnTo>
                  <a:pt x="1582648" y="1353007"/>
                </a:lnTo>
                <a:lnTo>
                  <a:pt x="1622158" y="1329156"/>
                </a:lnTo>
                <a:lnTo>
                  <a:pt x="1660156" y="1303832"/>
                </a:lnTo>
                <a:lnTo>
                  <a:pt x="1696605" y="1277048"/>
                </a:lnTo>
                <a:lnTo>
                  <a:pt x="1731467" y="1248841"/>
                </a:lnTo>
                <a:lnTo>
                  <a:pt x="1764690" y="1219238"/>
                </a:lnTo>
                <a:lnTo>
                  <a:pt x="1796237" y="1188275"/>
                </a:lnTo>
                <a:lnTo>
                  <a:pt x="1826056" y="1155966"/>
                </a:lnTo>
                <a:lnTo>
                  <a:pt x="1854123" y="1122337"/>
                </a:lnTo>
                <a:lnTo>
                  <a:pt x="1880374" y="1087437"/>
                </a:lnTo>
                <a:lnTo>
                  <a:pt x="1904796" y="1051280"/>
                </a:lnTo>
                <a:lnTo>
                  <a:pt x="1927313" y="1013891"/>
                </a:lnTo>
                <a:lnTo>
                  <a:pt x="1947913" y="975309"/>
                </a:lnTo>
                <a:lnTo>
                  <a:pt x="1966531" y="935558"/>
                </a:lnTo>
                <a:lnTo>
                  <a:pt x="1983143" y="894664"/>
                </a:lnTo>
                <a:lnTo>
                  <a:pt x="1997684" y="852652"/>
                </a:lnTo>
                <a:lnTo>
                  <a:pt x="2010143" y="809548"/>
                </a:lnTo>
                <a:lnTo>
                  <a:pt x="2020455" y="765403"/>
                </a:lnTo>
                <a:lnTo>
                  <a:pt x="2028583" y="720217"/>
                </a:lnTo>
                <a:lnTo>
                  <a:pt x="2034476" y="674039"/>
                </a:lnTo>
                <a:lnTo>
                  <a:pt x="2038121" y="626872"/>
                </a:lnTo>
                <a:lnTo>
                  <a:pt x="2039442" y="578777"/>
                </a:lnTo>
                <a:close/>
              </a:path>
            </a:pathLst>
          </a:custGeom>
          <a:solidFill>
            <a:srgbClr val="FFFFFF"/>
          </a:solidFill>
        </p:spPr>
        <p:txBody>
          <a:bodyPr wrap="square" lIns="0" tIns="0" rIns="0" bIns="0" rtlCol="0"/>
          <a:lstStyle/>
          <a:p>
            <a:endParaRPr/>
          </a:p>
        </p:txBody>
      </p:sp>
      <p:grpSp>
        <p:nvGrpSpPr>
          <p:cNvPr id="14" name="object 3">
            <a:extLst>
              <a:ext uri="{FF2B5EF4-FFF2-40B4-BE49-F238E27FC236}">
                <a16:creationId xmlns:a16="http://schemas.microsoft.com/office/drawing/2014/main" id="{947E2492-3F8F-4E2D-A254-6E3C9971034C}"/>
              </a:ext>
            </a:extLst>
          </p:cNvPr>
          <p:cNvGrpSpPr/>
          <p:nvPr userDrawn="1"/>
        </p:nvGrpSpPr>
        <p:grpSpPr>
          <a:xfrm>
            <a:off x="9453561" y="-18487"/>
            <a:ext cx="2738439" cy="2113665"/>
            <a:chOff x="13645801" y="0"/>
            <a:chExt cx="4642485" cy="3583304"/>
          </a:xfrm>
        </p:grpSpPr>
        <p:sp>
          <p:nvSpPr>
            <p:cNvPr id="15" name="object 4">
              <a:extLst>
                <a:ext uri="{FF2B5EF4-FFF2-40B4-BE49-F238E27FC236}">
                  <a16:creationId xmlns:a16="http://schemas.microsoft.com/office/drawing/2014/main" id="{FAE3E279-D764-411E-8A42-53133EAC02B7}"/>
                </a:ext>
              </a:extLst>
            </p:cNvPr>
            <p:cNvSpPr/>
            <p:nvPr/>
          </p:nvSpPr>
          <p:spPr>
            <a:xfrm>
              <a:off x="13645801" y="0"/>
              <a:ext cx="4642485" cy="3583304"/>
            </a:xfrm>
            <a:custGeom>
              <a:avLst/>
              <a:gdLst/>
              <a:ahLst/>
              <a:cxnLst/>
              <a:rect l="l" t="t" r="r" b="b"/>
              <a:pathLst>
                <a:path w="4642484" h="3583304">
                  <a:moveTo>
                    <a:pt x="4447453" y="3125633"/>
                  </a:moveTo>
                  <a:lnTo>
                    <a:pt x="4414115" y="3158185"/>
                  </a:lnTo>
                  <a:lnTo>
                    <a:pt x="4378019" y="3191481"/>
                  </a:lnTo>
                  <a:lnTo>
                    <a:pt x="4339041" y="3225549"/>
                  </a:lnTo>
                  <a:lnTo>
                    <a:pt x="4297054" y="3260418"/>
                  </a:lnTo>
                  <a:lnTo>
                    <a:pt x="4251932" y="3296116"/>
                  </a:lnTo>
                  <a:lnTo>
                    <a:pt x="4203551" y="3332671"/>
                  </a:lnTo>
                  <a:lnTo>
                    <a:pt x="4151783" y="3370112"/>
                  </a:lnTo>
                  <a:lnTo>
                    <a:pt x="4092230" y="3409979"/>
                  </a:lnTo>
                  <a:lnTo>
                    <a:pt x="4032200" y="3445588"/>
                  </a:lnTo>
                  <a:lnTo>
                    <a:pt x="3971680" y="3476987"/>
                  </a:lnTo>
                  <a:lnTo>
                    <a:pt x="3910657" y="3504226"/>
                  </a:lnTo>
                  <a:lnTo>
                    <a:pt x="3849120" y="3527354"/>
                  </a:lnTo>
                  <a:lnTo>
                    <a:pt x="3787056" y="3546418"/>
                  </a:lnTo>
                  <a:lnTo>
                    <a:pt x="3724453" y="3561467"/>
                  </a:lnTo>
                  <a:lnTo>
                    <a:pt x="3661298" y="3572551"/>
                  </a:lnTo>
                  <a:lnTo>
                    <a:pt x="3597580" y="3579718"/>
                  </a:lnTo>
                  <a:lnTo>
                    <a:pt x="3533285" y="3583016"/>
                  </a:lnTo>
                  <a:lnTo>
                    <a:pt x="3500917" y="3583230"/>
                  </a:lnTo>
                  <a:lnTo>
                    <a:pt x="3468401" y="3582495"/>
                  </a:lnTo>
                  <a:lnTo>
                    <a:pt x="3402917" y="3578202"/>
                  </a:lnTo>
                  <a:lnTo>
                    <a:pt x="3336819" y="3570188"/>
                  </a:lnTo>
                  <a:lnTo>
                    <a:pt x="3270096" y="3558499"/>
                  </a:lnTo>
                  <a:lnTo>
                    <a:pt x="3202736" y="3543186"/>
                  </a:lnTo>
                  <a:lnTo>
                    <a:pt x="3134725" y="3524296"/>
                  </a:lnTo>
                  <a:lnTo>
                    <a:pt x="3066051" y="3501879"/>
                  </a:lnTo>
                  <a:lnTo>
                    <a:pt x="2996703" y="3475984"/>
                  </a:lnTo>
                  <a:lnTo>
                    <a:pt x="2926668" y="3446658"/>
                  </a:lnTo>
                  <a:lnTo>
                    <a:pt x="2891389" y="3430723"/>
                  </a:lnTo>
                  <a:lnTo>
                    <a:pt x="2855933" y="3413950"/>
                  </a:lnTo>
                  <a:lnTo>
                    <a:pt x="2820299" y="3396344"/>
                  </a:lnTo>
                  <a:lnTo>
                    <a:pt x="2784487" y="3377910"/>
                  </a:lnTo>
                  <a:lnTo>
                    <a:pt x="2748493" y="3358655"/>
                  </a:lnTo>
                  <a:lnTo>
                    <a:pt x="2712316" y="3338586"/>
                  </a:lnTo>
                  <a:lnTo>
                    <a:pt x="2675955" y="3317707"/>
                  </a:lnTo>
                  <a:lnTo>
                    <a:pt x="2639409" y="3296026"/>
                  </a:lnTo>
                  <a:lnTo>
                    <a:pt x="2602676" y="3273548"/>
                  </a:lnTo>
                  <a:lnTo>
                    <a:pt x="2565753" y="3250280"/>
                  </a:lnTo>
                  <a:lnTo>
                    <a:pt x="2528641" y="3226227"/>
                  </a:lnTo>
                  <a:lnTo>
                    <a:pt x="2491337" y="3201395"/>
                  </a:lnTo>
                  <a:lnTo>
                    <a:pt x="2453839" y="3175792"/>
                  </a:lnTo>
                  <a:lnTo>
                    <a:pt x="2416147" y="3149422"/>
                  </a:lnTo>
                  <a:lnTo>
                    <a:pt x="2378258" y="3122292"/>
                  </a:lnTo>
                  <a:lnTo>
                    <a:pt x="2340171" y="3094408"/>
                  </a:lnTo>
                  <a:lnTo>
                    <a:pt x="2301885" y="3065776"/>
                  </a:lnTo>
                  <a:lnTo>
                    <a:pt x="2263397" y="3036402"/>
                  </a:lnTo>
                  <a:lnTo>
                    <a:pt x="2224707" y="3006292"/>
                  </a:lnTo>
                  <a:lnTo>
                    <a:pt x="2185813" y="2975452"/>
                  </a:lnTo>
                  <a:lnTo>
                    <a:pt x="2146713" y="2943889"/>
                  </a:lnTo>
                  <a:lnTo>
                    <a:pt x="2107407" y="2911609"/>
                  </a:lnTo>
                  <a:lnTo>
                    <a:pt x="2067891" y="2878616"/>
                  </a:lnTo>
                  <a:lnTo>
                    <a:pt x="2028165" y="2844919"/>
                  </a:lnTo>
                  <a:lnTo>
                    <a:pt x="1988227" y="2810522"/>
                  </a:lnTo>
                  <a:lnTo>
                    <a:pt x="1948076" y="2775432"/>
                  </a:lnTo>
                  <a:lnTo>
                    <a:pt x="1907710" y="2739655"/>
                  </a:lnTo>
                  <a:lnTo>
                    <a:pt x="1867127" y="2703197"/>
                  </a:lnTo>
                  <a:lnTo>
                    <a:pt x="1826327" y="2666064"/>
                  </a:lnTo>
                  <a:lnTo>
                    <a:pt x="1785307" y="2628262"/>
                  </a:lnTo>
                  <a:lnTo>
                    <a:pt x="1744066" y="2589798"/>
                  </a:lnTo>
                  <a:lnTo>
                    <a:pt x="1702602" y="2550677"/>
                  </a:lnTo>
                  <a:lnTo>
                    <a:pt x="1660914" y="2510905"/>
                  </a:lnTo>
                  <a:lnTo>
                    <a:pt x="1619001" y="2470488"/>
                  </a:lnTo>
                  <a:lnTo>
                    <a:pt x="1576860" y="2429434"/>
                  </a:lnTo>
                  <a:lnTo>
                    <a:pt x="1534491" y="2387746"/>
                  </a:lnTo>
                  <a:lnTo>
                    <a:pt x="1491891" y="2345433"/>
                  </a:lnTo>
                  <a:lnTo>
                    <a:pt x="1449059" y="2302500"/>
                  </a:lnTo>
                  <a:lnTo>
                    <a:pt x="1405994" y="2258952"/>
                  </a:lnTo>
                  <a:lnTo>
                    <a:pt x="1362694" y="2214797"/>
                  </a:lnTo>
                  <a:lnTo>
                    <a:pt x="1319158" y="2170039"/>
                  </a:lnTo>
                  <a:lnTo>
                    <a:pt x="1275384" y="2124686"/>
                  </a:lnTo>
                  <a:lnTo>
                    <a:pt x="1231370" y="2078743"/>
                  </a:lnTo>
                  <a:lnTo>
                    <a:pt x="1187115" y="2032217"/>
                  </a:lnTo>
                  <a:lnTo>
                    <a:pt x="1142617" y="1985112"/>
                  </a:lnTo>
                  <a:lnTo>
                    <a:pt x="1097875" y="1937437"/>
                  </a:lnTo>
                  <a:lnTo>
                    <a:pt x="1052888" y="1889196"/>
                  </a:lnTo>
                  <a:lnTo>
                    <a:pt x="1007653" y="1840396"/>
                  </a:lnTo>
                  <a:lnTo>
                    <a:pt x="962169" y="1791042"/>
                  </a:lnTo>
                  <a:lnTo>
                    <a:pt x="916435" y="1741142"/>
                  </a:lnTo>
                  <a:lnTo>
                    <a:pt x="870450" y="1690700"/>
                  </a:lnTo>
                  <a:lnTo>
                    <a:pt x="824211" y="1639724"/>
                  </a:lnTo>
                  <a:lnTo>
                    <a:pt x="777716" y="1588219"/>
                  </a:lnTo>
                  <a:lnTo>
                    <a:pt x="730966" y="1536191"/>
                  </a:lnTo>
                  <a:lnTo>
                    <a:pt x="686810" y="1486200"/>
                  </a:lnTo>
                  <a:lnTo>
                    <a:pt x="644184" y="1436450"/>
                  </a:lnTo>
                  <a:lnTo>
                    <a:pt x="603075" y="1386947"/>
                  </a:lnTo>
                  <a:lnTo>
                    <a:pt x="563466" y="1337700"/>
                  </a:lnTo>
                  <a:lnTo>
                    <a:pt x="525343" y="1288715"/>
                  </a:lnTo>
                  <a:lnTo>
                    <a:pt x="488692" y="1239998"/>
                  </a:lnTo>
                  <a:lnTo>
                    <a:pt x="453498" y="1191559"/>
                  </a:lnTo>
                  <a:lnTo>
                    <a:pt x="419746" y="1143402"/>
                  </a:lnTo>
                  <a:lnTo>
                    <a:pt x="387421" y="1095536"/>
                  </a:lnTo>
                  <a:lnTo>
                    <a:pt x="356509" y="1047968"/>
                  </a:lnTo>
                  <a:lnTo>
                    <a:pt x="326995" y="1000704"/>
                  </a:lnTo>
                  <a:lnTo>
                    <a:pt x="298865" y="953753"/>
                  </a:lnTo>
                  <a:lnTo>
                    <a:pt x="272102" y="907120"/>
                  </a:lnTo>
                  <a:lnTo>
                    <a:pt x="246694" y="860814"/>
                  </a:lnTo>
                  <a:lnTo>
                    <a:pt x="222624" y="814841"/>
                  </a:lnTo>
                  <a:lnTo>
                    <a:pt x="199879" y="769208"/>
                  </a:lnTo>
                  <a:lnTo>
                    <a:pt x="178443" y="723922"/>
                  </a:lnTo>
                  <a:lnTo>
                    <a:pt x="158303" y="678992"/>
                  </a:lnTo>
                  <a:lnTo>
                    <a:pt x="139442" y="634423"/>
                  </a:lnTo>
                  <a:lnTo>
                    <a:pt x="121847" y="590223"/>
                  </a:lnTo>
                  <a:lnTo>
                    <a:pt x="105502" y="546399"/>
                  </a:lnTo>
                  <a:lnTo>
                    <a:pt x="90394" y="502958"/>
                  </a:lnTo>
                  <a:lnTo>
                    <a:pt x="76507" y="459907"/>
                  </a:lnTo>
                  <a:lnTo>
                    <a:pt x="63826" y="417254"/>
                  </a:lnTo>
                  <a:lnTo>
                    <a:pt x="52337" y="375005"/>
                  </a:lnTo>
                  <a:lnTo>
                    <a:pt x="42026" y="333168"/>
                  </a:lnTo>
                  <a:lnTo>
                    <a:pt x="32877" y="291749"/>
                  </a:lnTo>
                  <a:lnTo>
                    <a:pt x="24875" y="250756"/>
                  </a:lnTo>
                  <a:lnTo>
                    <a:pt x="18006" y="210196"/>
                  </a:lnTo>
                  <a:lnTo>
                    <a:pt x="12256" y="170077"/>
                  </a:lnTo>
                  <a:lnTo>
                    <a:pt x="7609" y="130404"/>
                  </a:lnTo>
                  <a:lnTo>
                    <a:pt x="4051" y="91186"/>
                  </a:lnTo>
                  <a:lnTo>
                    <a:pt x="1567" y="52429"/>
                  </a:lnTo>
                  <a:lnTo>
                    <a:pt x="142" y="14141"/>
                  </a:lnTo>
                  <a:lnTo>
                    <a:pt x="0" y="0"/>
                  </a:lnTo>
                  <a:lnTo>
                    <a:pt x="4642198" y="0"/>
                  </a:lnTo>
                  <a:lnTo>
                    <a:pt x="4642198" y="2865234"/>
                  </a:lnTo>
                  <a:lnTo>
                    <a:pt x="4629992" y="2888588"/>
                  </a:lnTo>
                  <a:lnTo>
                    <a:pt x="4596625" y="2944351"/>
                  </a:lnTo>
                  <a:lnTo>
                    <a:pt x="4555750" y="3002295"/>
                  </a:lnTo>
                  <a:lnTo>
                    <a:pt x="4506361" y="3062647"/>
                  </a:lnTo>
                  <a:lnTo>
                    <a:pt x="4478160" y="3093796"/>
                  </a:lnTo>
                  <a:lnTo>
                    <a:pt x="4447453" y="3125633"/>
                  </a:lnTo>
                  <a:close/>
                </a:path>
              </a:pathLst>
            </a:custGeom>
            <a:solidFill>
              <a:srgbClr val="00406F"/>
            </a:solidFill>
          </p:spPr>
          <p:txBody>
            <a:bodyPr wrap="square" lIns="0" tIns="0" rIns="0" bIns="0" rtlCol="0"/>
            <a:lstStyle/>
            <a:p>
              <a:endParaRPr/>
            </a:p>
          </p:txBody>
        </p:sp>
        <p:sp>
          <p:nvSpPr>
            <p:cNvPr id="16" name="object 5">
              <a:extLst>
                <a:ext uri="{FF2B5EF4-FFF2-40B4-BE49-F238E27FC236}">
                  <a16:creationId xmlns:a16="http://schemas.microsoft.com/office/drawing/2014/main" id="{9B200969-AD63-4933-86C8-E02311999341}"/>
                </a:ext>
              </a:extLst>
            </p:cNvPr>
            <p:cNvSpPr/>
            <p:nvPr/>
          </p:nvSpPr>
          <p:spPr>
            <a:xfrm>
              <a:off x="15589187" y="425970"/>
              <a:ext cx="2039620" cy="1504315"/>
            </a:xfrm>
            <a:custGeom>
              <a:avLst/>
              <a:gdLst/>
              <a:ahLst/>
              <a:cxnLst/>
              <a:rect l="l" t="t" r="r" b="b"/>
              <a:pathLst>
                <a:path w="2039619" h="1504314">
                  <a:moveTo>
                    <a:pt x="975271" y="578777"/>
                  </a:moveTo>
                  <a:lnTo>
                    <a:pt x="973429" y="522274"/>
                  </a:lnTo>
                  <a:lnTo>
                    <a:pt x="967930" y="467969"/>
                  </a:lnTo>
                  <a:lnTo>
                    <a:pt x="958900" y="415975"/>
                  </a:lnTo>
                  <a:lnTo>
                    <a:pt x="946454" y="366445"/>
                  </a:lnTo>
                  <a:lnTo>
                    <a:pt x="930744" y="319481"/>
                  </a:lnTo>
                  <a:lnTo>
                    <a:pt x="911898" y="275221"/>
                  </a:lnTo>
                  <a:lnTo>
                    <a:pt x="890028" y="233781"/>
                  </a:lnTo>
                  <a:lnTo>
                    <a:pt x="865276" y="195287"/>
                  </a:lnTo>
                  <a:lnTo>
                    <a:pt x="837768" y="159867"/>
                  </a:lnTo>
                  <a:lnTo>
                    <a:pt x="807643" y="127647"/>
                  </a:lnTo>
                  <a:lnTo>
                    <a:pt x="775017" y="98755"/>
                  </a:lnTo>
                  <a:lnTo>
                    <a:pt x="740029" y="73304"/>
                  </a:lnTo>
                  <a:lnTo>
                    <a:pt x="702818" y="51422"/>
                  </a:lnTo>
                  <a:lnTo>
                    <a:pt x="663486" y="33235"/>
                  </a:lnTo>
                  <a:lnTo>
                    <a:pt x="622185" y="18884"/>
                  </a:lnTo>
                  <a:lnTo>
                    <a:pt x="579043" y="8470"/>
                  </a:lnTo>
                  <a:lnTo>
                    <a:pt x="534187" y="2133"/>
                  </a:lnTo>
                  <a:lnTo>
                    <a:pt x="487756" y="0"/>
                  </a:lnTo>
                  <a:lnTo>
                    <a:pt x="440753" y="2222"/>
                  </a:lnTo>
                  <a:lnTo>
                    <a:pt x="395033" y="8775"/>
                  </a:lnTo>
                  <a:lnTo>
                    <a:pt x="350774" y="19443"/>
                  </a:lnTo>
                  <a:lnTo>
                    <a:pt x="308203" y="34023"/>
                  </a:lnTo>
                  <a:lnTo>
                    <a:pt x="267500" y="52311"/>
                  </a:lnTo>
                  <a:lnTo>
                    <a:pt x="228892" y="74091"/>
                  </a:lnTo>
                  <a:lnTo>
                    <a:pt x="192570" y="99187"/>
                  </a:lnTo>
                  <a:lnTo>
                    <a:pt x="158724" y="127368"/>
                  </a:lnTo>
                  <a:lnTo>
                    <a:pt x="127596" y="158445"/>
                  </a:lnTo>
                  <a:lnTo>
                    <a:pt x="99352" y="192214"/>
                  </a:lnTo>
                  <a:lnTo>
                    <a:pt x="74218" y="228460"/>
                  </a:lnTo>
                  <a:lnTo>
                    <a:pt x="52387" y="266979"/>
                  </a:lnTo>
                  <a:lnTo>
                    <a:pt x="34074" y="307568"/>
                  </a:lnTo>
                  <a:lnTo>
                    <a:pt x="19469" y="350037"/>
                  </a:lnTo>
                  <a:lnTo>
                    <a:pt x="8788" y="394169"/>
                  </a:lnTo>
                  <a:lnTo>
                    <a:pt x="2235" y="439762"/>
                  </a:lnTo>
                  <a:lnTo>
                    <a:pt x="0" y="486613"/>
                  </a:lnTo>
                  <a:lnTo>
                    <a:pt x="2527" y="540499"/>
                  </a:lnTo>
                  <a:lnTo>
                    <a:pt x="9944" y="593394"/>
                  </a:lnTo>
                  <a:lnTo>
                    <a:pt x="22021" y="644613"/>
                  </a:lnTo>
                  <a:lnTo>
                    <a:pt x="38531" y="693508"/>
                  </a:lnTo>
                  <a:lnTo>
                    <a:pt x="59207" y="739394"/>
                  </a:lnTo>
                  <a:lnTo>
                    <a:pt x="83845" y="781608"/>
                  </a:lnTo>
                  <a:lnTo>
                    <a:pt x="112191" y="819480"/>
                  </a:lnTo>
                  <a:lnTo>
                    <a:pt x="144005" y="852347"/>
                  </a:lnTo>
                  <a:lnTo>
                    <a:pt x="179070" y="879551"/>
                  </a:lnTo>
                  <a:lnTo>
                    <a:pt x="217131" y="900404"/>
                  </a:lnTo>
                  <a:lnTo>
                    <a:pt x="257962" y="914247"/>
                  </a:lnTo>
                  <a:lnTo>
                    <a:pt x="291998" y="929855"/>
                  </a:lnTo>
                  <a:lnTo>
                    <a:pt x="320878" y="957884"/>
                  </a:lnTo>
                  <a:lnTo>
                    <a:pt x="342430" y="995895"/>
                  </a:lnTo>
                  <a:lnTo>
                    <a:pt x="354520" y="1041463"/>
                  </a:lnTo>
                  <a:lnTo>
                    <a:pt x="354965" y="1092123"/>
                  </a:lnTo>
                  <a:lnTo>
                    <a:pt x="348094" y="1127099"/>
                  </a:lnTo>
                  <a:lnTo>
                    <a:pt x="317500" y="1196657"/>
                  </a:lnTo>
                  <a:lnTo>
                    <a:pt x="293636" y="1230922"/>
                  </a:lnTo>
                  <a:lnTo>
                    <a:pt x="263969" y="1264640"/>
                  </a:lnTo>
                  <a:lnTo>
                    <a:pt x="228422" y="1297647"/>
                  </a:lnTo>
                  <a:lnTo>
                    <a:pt x="186931" y="1329791"/>
                  </a:lnTo>
                  <a:lnTo>
                    <a:pt x="139433" y="1360932"/>
                  </a:lnTo>
                  <a:lnTo>
                    <a:pt x="85839" y="1390891"/>
                  </a:lnTo>
                  <a:lnTo>
                    <a:pt x="26098" y="1419529"/>
                  </a:lnTo>
                  <a:lnTo>
                    <a:pt x="3086" y="1442237"/>
                  </a:lnTo>
                  <a:lnTo>
                    <a:pt x="1498" y="1471714"/>
                  </a:lnTo>
                  <a:lnTo>
                    <a:pt x="18110" y="1496187"/>
                  </a:lnTo>
                  <a:lnTo>
                    <a:pt x="49657" y="1503857"/>
                  </a:lnTo>
                  <a:lnTo>
                    <a:pt x="101942" y="1496364"/>
                  </a:lnTo>
                  <a:lnTo>
                    <a:pt x="153136" y="1487119"/>
                  </a:lnTo>
                  <a:lnTo>
                    <a:pt x="203200" y="1476121"/>
                  </a:lnTo>
                  <a:lnTo>
                    <a:pt x="252082" y="1463433"/>
                  </a:lnTo>
                  <a:lnTo>
                    <a:pt x="299770" y="1449057"/>
                  </a:lnTo>
                  <a:lnTo>
                    <a:pt x="346189" y="1433029"/>
                  </a:lnTo>
                  <a:lnTo>
                    <a:pt x="391312" y="1415389"/>
                  </a:lnTo>
                  <a:lnTo>
                    <a:pt x="435102" y="1396149"/>
                  </a:lnTo>
                  <a:lnTo>
                    <a:pt x="477494" y="1375346"/>
                  </a:lnTo>
                  <a:lnTo>
                    <a:pt x="518477" y="1353007"/>
                  </a:lnTo>
                  <a:lnTo>
                    <a:pt x="557987" y="1329156"/>
                  </a:lnTo>
                  <a:lnTo>
                    <a:pt x="595985" y="1303832"/>
                  </a:lnTo>
                  <a:lnTo>
                    <a:pt x="632434" y="1277048"/>
                  </a:lnTo>
                  <a:lnTo>
                    <a:pt x="667296" y="1248841"/>
                  </a:lnTo>
                  <a:lnTo>
                    <a:pt x="700519" y="1219238"/>
                  </a:lnTo>
                  <a:lnTo>
                    <a:pt x="732053" y="1188275"/>
                  </a:lnTo>
                  <a:lnTo>
                    <a:pt x="761885" y="1155966"/>
                  </a:lnTo>
                  <a:lnTo>
                    <a:pt x="789940" y="1122337"/>
                  </a:lnTo>
                  <a:lnTo>
                    <a:pt x="816203" y="1087437"/>
                  </a:lnTo>
                  <a:lnTo>
                    <a:pt x="840613" y="1051280"/>
                  </a:lnTo>
                  <a:lnTo>
                    <a:pt x="863142" y="1013891"/>
                  </a:lnTo>
                  <a:lnTo>
                    <a:pt x="883729" y="975309"/>
                  </a:lnTo>
                  <a:lnTo>
                    <a:pt x="902360" y="935558"/>
                  </a:lnTo>
                  <a:lnTo>
                    <a:pt x="918959" y="894664"/>
                  </a:lnTo>
                  <a:lnTo>
                    <a:pt x="933513" y="852652"/>
                  </a:lnTo>
                  <a:lnTo>
                    <a:pt x="945972" y="809548"/>
                  </a:lnTo>
                  <a:lnTo>
                    <a:pt x="956271" y="765403"/>
                  </a:lnTo>
                  <a:lnTo>
                    <a:pt x="964399" y="720217"/>
                  </a:lnTo>
                  <a:lnTo>
                    <a:pt x="970305" y="674039"/>
                  </a:lnTo>
                  <a:lnTo>
                    <a:pt x="973937" y="626872"/>
                  </a:lnTo>
                  <a:lnTo>
                    <a:pt x="975271" y="578777"/>
                  </a:lnTo>
                  <a:close/>
                </a:path>
                <a:path w="2039619" h="1504314">
                  <a:moveTo>
                    <a:pt x="2039442" y="578777"/>
                  </a:moveTo>
                  <a:lnTo>
                    <a:pt x="2037600" y="522274"/>
                  </a:lnTo>
                  <a:lnTo>
                    <a:pt x="2032101" y="467969"/>
                  </a:lnTo>
                  <a:lnTo>
                    <a:pt x="2023071" y="415975"/>
                  </a:lnTo>
                  <a:lnTo>
                    <a:pt x="2010638" y="366445"/>
                  </a:lnTo>
                  <a:lnTo>
                    <a:pt x="1994928" y="319481"/>
                  </a:lnTo>
                  <a:lnTo>
                    <a:pt x="1976069" y="275221"/>
                  </a:lnTo>
                  <a:lnTo>
                    <a:pt x="1954199" y="233781"/>
                  </a:lnTo>
                  <a:lnTo>
                    <a:pt x="1929447" y="195287"/>
                  </a:lnTo>
                  <a:lnTo>
                    <a:pt x="1901952" y="159867"/>
                  </a:lnTo>
                  <a:lnTo>
                    <a:pt x="1871814" y="127647"/>
                  </a:lnTo>
                  <a:lnTo>
                    <a:pt x="1839188" y="98755"/>
                  </a:lnTo>
                  <a:lnTo>
                    <a:pt x="1804212" y="73304"/>
                  </a:lnTo>
                  <a:lnTo>
                    <a:pt x="1766989" y="51422"/>
                  </a:lnTo>
                  <a:lnTo>
                    <a:pt x="1727657" y="33235"/>
                  </a:lnTo>
                  <a:lnTo>
                    <a:pt x="1686369" y="18884"/>
                  </a:lnTo>
                  <a:lnTo>
                    <a:pt x="1643227" y="8470"/>
                  </a:lnTo>
                  <a:lnTo>
                    <a:pt x="1598371" y="2133"/>
                  </a:lnTo>
                  <a:lnTo>
                    <a:pt x="1551927" y="0"/>
                  </a:lnTo>
                  <a:lnTo>
                    <a:pt x="1504937" y="2222"/>
                  </a:lnTo>
                  <a:lnTo>
                    <a:pt x="1459204" y="8775"/>
                  </a:lnTo>
                  <a:lnTo>
                    <a:pt x="1414957" y="19443"/>
                  </a:lnTo>
                  <a:lnTo>
                    <a:pt x="1372374" y="34023"/>
                  </a:lnTo>
                  <a:lnTo>
                    <a:pt x="1331671" y="52311"/>
                  </a:lnTo>
                  <a:lnTo>
                    <a:pt x="1293063" y="74091"/>
                  </a:lnTo>
                  <a:lnTo>
                    <a:pt x="1256741" y="99187"/>
                  </a:lnTo>
                  <a:lnTo>
                    <a:pt x="1222908" y="127368"/>
                  </a:lnTo>
                  <a:lnTo>
                    <a:pt x="1191768" y="158445"/>
                  </a:lnTo>
                  <a:lnTo>
                    <a:pt x="1163523" y="192214"/>
                  </a:lnTo>
                  <a:lnTo>
                    <a:pt x="1138389" y="228460"/>
                  </a:lnTo>
                  <a:lnTo>
                    <a:pt x="1116571" y="266979"/>
                  </a:lnTo>
                  <a:lnTo>
                    <a:pt x="1098245" y="307568"/>
                  </a:lnTo>
                  <a:lnTo>
                    <a:pt x="1083652" y="350037"/>
                  </a:lnTo>
                  <a:lnTo>
                    <a:pt x="1072972" y="394169"/>
                  </a:lnTo>
                  <a:lnTo>
                    <a:pt x="1066406" y="439762"/>
                  </a:lnTo>
                  <a:lnTo>
                    <a:pt x="1064183" y="486613"/>
                  </a:lnTo>
                  <a:lnTo>
                    <a:pt x="1066698" y="540499"/>
                  </a:lnTo>
                  <a:lnTo>
                    <a:pt x="1074127" y="593394"/>
                  </a:lnTo>
                  <a:lnTo>
                    <a:pt x="1086205" y="644613"/>
                  </a:lnTo>
                  <a:lnTo>
                    <a:pt x="1102702" y="693508"/>
                  </a:lnTo>
                  <a:lnTo>
                    <a:pt x="1123378" y="739394"/>
                  </a:lnTo>
                  <a:lnTo>
                    <a:pt x="1148016" y="781608"/>
                  </a:lnTo>
                  <a:lnTo>
                    <a:pt x="1176362" y="819480"/>
                  </a:lnTo>
                  <a:lnTo>
                    <a:pt x="1208189" y="852347"/>
                  </a:lnTo>
                  <a:lnTo>
                    <a:pt x="1243241" y="879551"/>
                  </a:lnTo>
                  <a:lnTo>
                    <a:pt x="1281303" y="900404"/>
                  </a:lnTo>
                  <a:lnTo>
                    <a:pt x="1322146" y="914247"/>
                  </a:lnTo>
                  <a:lnTo>
                    <a:pt x="1356169" y="929855"/>
                  </a:lnTo>
                  <a:lnTo>
                    <a:pt x="1385049" y="957884"/>
                  </a:lnTo>
                  <a:lnTo>
                    <a:pt x="1406613" y="995895"/>
                  </a:lnTo>
                  <a:lnTo>
                    <a:pt x="1418691" y="1041463"/>
                  </a:lnTo>
                  <a:lnTo>
                    <a:pt x="1419136" y="1092123"/>
                  </a:lnTo>
                  <a:lnTo>
                    <a:pt x="1412265" y="1127099"/>
                  </a:lnTo>
                  <a:lnTo>
                    <a:pt x="1381683" y="1196657"/>
                  </a:lnTo>
                  <a:lnTo>
                    <a:pt x="1357820" y="1230922"/>
                  </a:lnTo>
                  <a:lnTo>
                    <a:pt x="1328140" y="1264640"/>
                  </a:lnTo>
                  <a:lnTo>
                    <a:pt x="1292593" y="1297647"/>
                  </a:lnTo>
                  <a:lnTo>
                    <a:pt x="1251102" y="1329791"/>
                  </a:lnTo>
                  <a:lnTo>
                    <a:pt x="1203604" y="1360932"/>
                  </a:lnTo>
                  <a:lnTo>
                    <a:pt x="1150010" y="1390891"/>
                  </a:lnTo>
                  <a:lnTo>
                    <a:pt x="1090269" y="1419529"/>
                  </a:lnTo>
                  <a:lnTo>
                    <a:pt x="1067257" y="1442237"/>
                  </a:lnTo>
                  <a:lnTo>
                    <a:pt x="1065682" y="1471714"/>
                  </a:lnTo>
                  <a:lnTo>
                    <a:pt x="1082281" y="1496187"/>
                  </a:lnTo>
                  <a:lnTo>
                    <a:pt x="1113828" y="1503857"/>
                  </a:lnTo>
                  <a:lnTo>
                    <a:pt x="1166114" y="1496364"/>
                  </a:lnTo>
                  <a:lnTo>
                    <a:pt x="1217307" y="1487119"/>
                  </a:lnTo>
                  <a:lnTo>
                    <a:pt x="1267371" y="1476121"/>
                  </a:lnTo>
                  <a:lnTo>
                    <a:pt x="1316266" y="1463433"/>
                  </a:lnTo>
                  <a:lnTo>
                    <a:pt x="1363941" y="1449057"/>
                  </a:lnTo>
                  <a:lnTo>
                    <a:pt x="1410360" y="1433029"/>
                  </a:lnTo>
                  <a:lnTo>
                    <a:pt x="1455483" y="1415389"/>
                  </a:lnTo>
                  <a:lnTo>
                    <a:pt x="1499273" y="1396149"/>
                  </a:lnTo>
                  <a:lnTo>
                    <a:pt x="1541665" y="1375346"/>
                  </a:lnTo>
                  <a:lnTo>
                    <a:pt x="1582648" y="1353007"/>
                  </a:lnTo>
                  <a:lnTo>
                    <a:pt x="1622158" y="1329156"/>
                  </a:lnTo>
                  <a:lnTo>
                    <a:pt x="1660156" y="1303832"/>
                  </a:lnTo>
                  <a:lnTo>
                    <a:pt x="1696605" y="1277048"/>
                  </a:lnTo>
                  <a:lnTo>
                    <a:pt x="1731467" y="1248841"/>
                  </a:lnTo>
                  <a:lnTo>
                    <a:pt x="1764690" y="1219238"/>
                  </a:lnTo>
                  <a:lnTo>
                    <a:pt x="1796237" y="1188275"/>
                  </a:lnTo>
                  <a:lnTo>
                    <a:pt x="1826056" y="1155966"/>
                  </a:lnTo>
                  <a:lnTo>
                    <a:pt x="1854123" y="1122337"/>
                  </a:lnTo>
                  <a:lnTo>
                    <a:pt x="1880374" y="1087437"/>
                  </a:lnTo>
                  <a:lnTo>
                    <a:pt x="1904796" y="1051280"/>
                  </a:lnTo>
                  <a:lnTo>
                    <a:pt x="1927313" y="1013891"/>
                  </a:lnTo>
                  <a:lnTo>
                    <a:pt x="1947913" y="975309"/>
                  </a:lnTo>
                  <a:lnTo>
                    <a:pt x="1966531" y="935558"/>
                  </a:lnTo>
                  <a:lnTo>
                    <a:pt x="1983143" y="894664"/>
                  </a:lnTo>
                  <a:lnTo>
                    <a:pt x="1997684" y="852652"/>
                  </a:lnTo>
                  <a:lnTo>
                    <a:pt x="2010143" y="809548"/>
                  </a:lnTo>
                  <a:lnTo>
                    <a:pt x="2020455" y="765403"/>
                  </a:lnTo>
                  <a:lnTo>
                    <a:pt x="2028583" y="720217"/>
                  </a:lnTo>
                  <a:lnTo>
                    <a:pt x="2034476" y="674039"/>
                  </a:lnTo>
                  <a:lnTo>
                    <a:pt x="2038121" y="626872"/>
                  </a:lnTo>
                  <a:lnTo>
                    <a:pt x="2039442" y="578777"/>
                  </a:lnTo>
                  <a:close/>
                </a:path>
              </a:pathLst>
            </a:custGeom>
            <a:solidFill>
              <a:srgbClr val="FFFFFF"/>
            </a:solidFill>
          </p:spPr>
          <p:txBody>
            <a:bodyPr wrap="square" lIns="0" tIns="0" rIns="0" bIns="0" rtlCol="0"/>
            <a:lstStyle/>
            <a:p>
              <a:endParaRPr/>
            </a:p>
          </p:txBody>
        </p:sp>
      </p:grpSp>
      <p:sp>
        <p:nvSpPr>
          <p:cNvPr id="17" name="object 5">
            <a:extLst>
              <a:ext uri="{FF2B5EF4-FFF2-40B4-BE49-F238E27FC236}">
                <a16:creationId xmlns:a16="http://schemas.microsoft.com/office/drawing/2014/main" id="{386DA9DF-AC4F-4714-8C19-80A32A369561}"/>
              </a:ext>
            </a:extLst>
          </p:cNvPr>
          <p:cNvSpPr/>
          <p:nvPr userDrawn="1"/>
        </p:nvSpPr>
        <p:spPr>
          <a:xfrm>
            <a:off x="9453673" y="19478"/>
            <a:ext cx="2738327" cy="2113665"/>
          </a:xfrm>
          <a:prstGeom prst="rect">
            <a:avLst/>
          </a:prstGeom>
          <a:blipFill>
            <a:blip r:embed="rId3" cstate="print"/>
            <a:stretch>
              <a:fillRect/>
            </a:stretch>
          </a:blipFill>
        </p:spPr>
        <p:txBody>
          <a:bodyPr wrap="square" lIns="0" tIns="0" rIns="0" bIns="0" rtlCol="0"/>
          <a:lstStyle/>
          <a:p>
            <a:endParaRPr/>
          </a:p>
        </p:txBody>
      </p:sp>
      <p:grpSp>
        <p:nvGrpSpPr>
          <p:cNvPr id="18" name="object 2">
            <a:extLst>
              <a:ext uri="{FF2B5EF4-FFF2-40B4-BE49-F238E27FC236}">
                <a16:creationId xmlns:a16="http://schemas.microsoft.com/office/drawing/2014/main" id="{DC7D16EF-A033-4A81-A6FE-FAEBB7235515}"/>
              </a:ext>
            </a:extLst>
          </p:cNvPr>
          <p:cNvGrpSpPr/>
          <p:nvPr userDrawn="1"/>
        </p:nvGrpSpPr>
        <p:grpSpPr>
          <a:xfrm>
            <a:off x="9409515" y="5353685"/>
            <a:ext cx="2782485" cy="1504315"/>
            <a:chOff x="14202083" y="8078176"/>
            <a:chExt cx="4086225" cy="2209165"/>
          </a:xfrm>
        </p:grpSpPr>
        <p:sp>
          <p:nvSpPr>
            <p:cNvPr id="19" name="object 3">
              <a:extLst>
                <a:ext uri="{FF2B5EF4-FFF2-40B4-BE49-F238E27FC236}">
                  <a16:creationId xmlns:a16="http://schemas.microsoft.com/office/drawing/2014/main" id="{58C38DBD-B6D8-4937-8F51-FB3AE79E5DAF}"/>
                </a:ext>
              </a:extLst>
            </p:cNvPr>
            <p:cNvSpPr/>
            <p:nvPr/>
          </p:nvSpPr>
          <p:spPr>
            <a:xfrm>
              <a:off x="15894954" y="8638031"/>
              <a:ext cx="2393045" cy="1648967"/>
            </a:xfrm>
            <a:prstGeom prst="rect">
              <a:avLst/>
            </a:prstGeom>
            <a:blipFill>
              <a:blip r:embed="rId4" cstate="print"/>
              <a:stretch>
                <a:fillRect/>
              </a:stretch>
            </a:blipFill>
          </p:spPr>
          <p:txBody>
            <a:bodyPr wrap="square" lIns="0" tIns="0" rIns="0" bIns="0" rtlCol="0"/>
            <a:lstStyle/>
            <a:p>
              <a:endParaRPr/>
            </a:p>
          </p:txBody>
        </p:sp>
        <p:sp>
          <p:nvSpPr>
            <p:cNvPr id="20" name="object 4">
              <a:extLst>
                <a:ext uri="{FF2B5EF4-FFF2-40B4-BE49-F238E27FC236}">
                  <a16:creationId xmlns:a16="http://schemas.microsoft.com/office/drawing/2014/main" id="{7AF044DA-6740-46BD-9B21-4D7B21E38C2A}"/>
                </a:ext>
              </a:extLst>
            </p:cNvPr>
            <p:cNvSpPr/>
            <p:nvPr/>
          </p:nvSpPr>
          <p:spPr>
            <a:xfrm>
              <a:off x="14202083" y="8078176"/>
              <a:ext cx="4086225" cy="2209165"/>
            </a:xfrm>
            <a:custGeom>
              <a:avLst/>
              <a:gdLst/>
              <a:ahLst/>
              <a:cxnLst/>
              <a:rect l="l" t="t" r="r" b="b"/>
              <a:pathLst>
                <a:path w="4086225" h="2209165">
                  <a:moveTo>
                    <a:pt x="4085916" y="2208823"/>
                  </a:moveTo>
                  <a:lnTo>
                    <a:pt x="160270" y="2208823"/>
                  </a:lnTo>
                  <a:lnTo>
                    <a:pt x="145015" y="2167026"/>
                  </a:lnTo>
                  <a:lnTo>
                    <a:pt x="128408" y="2119006"/>
                  </a:lnTo>
                  <a:lnTo>
                    <a:pt x="112867" y="2071418"/>
                  </a:lnTo>
                  <a:lnTo>
                    <a:pt x="98381" y="2024267"/>
                  </a:lnTo>
                  <a:lnTo>
                    <a:pt x="84938" y="1977556"/>
                  </a:lnTo>
                  <a:lnTo>
                    <a:pt x="72526" y="1931289"/>
                  </a:lnTo>
                  <a:lnTo>
                    <a:pt x="61136" y="1885469"/>
                  </a:lnTo>
                  <a:lnTo>
                    <a:pt x="50755" y="1840101"/>
                  </a:lnTo>
                  <a:lnTo>
                    <a:pt x="41372" y="1795187"/>
                  </a:lnTo>
                  <a:lnTo>
                    <a:pt x="32977" y="1750733"/>
                  </a:lnTo>
                  <a:lnTo>
                    <a:pt x="25558" y="1706741"/>
                  </a:lnTo>
                  <a:lnTo>
                    <a:pt x="19104" y="1663216"/>
                  </a:lnTo>
                  <a:lnTo>
                    <a:pt x="13603" y="1620161"/>
                  </a:lnTo>
                  <a:lnTo>
                    <a:pt x="9045" y="1577580"/>
                  </a:lnTo>
                  <a:lnTo>
                    <a:pt x="5418" y="1535477"/>
                  </a:lnTo>
                  <a:lnTo>
                    <a:pt x="2711" y="1493855"/>
                  </a:lnTo>
                  <a:lnTo>
                    <a:pt x="913" y="1452719"/>
                  </a:lnTo>
                  <a:lnTo>
                    <a:pt x="13" y="1412072"/>
                  </a:lnTo>
                  <a:lnTo>
                    <a:pt x="0" y="1371918"/>
                  </a:lnTo>
                  <a:lnTo>
                    <a:pt x="861" y="1332260"/>
                  </a:lnTo>
                  <a:lnTo>
                    <a:pt x="2587" y="1293103"/>
                  </a:lnTo>
                  <a:lnTo>
                    <a:pt x="5166" y="1254450"/>
                  </a:lnTo>
                  <a:lnTo>
                    <a:pt x="8587" y="1216305"/>
                  </a:lnTo>
                  <a:lnTo>
                    <a:pt x="17909" y="1141555"/>
                  </a:lnTo>
                  <a:lnTo>
                    <a:pt x="30464" y="1068881"/>
                  </a:lnTo>
                  <a:lnTo>
                    <a:pt x="46163" y="998315"/>
                  </a:lnTo>
                  <a:lnTo>
                    <a:pt x="64915" y="929887"/>
                  </a:lnTo>
                  <a:lnTo>
                    <a:pt x="86632" y="863626"/>
                  </a:lnTo>
                  <a:lnTo>
                    <a:pt x="111224" y="799564"/>
                  </a:lnTo>
                  <a:lnTo>
                    <a:pt x="138602" y="737730"/>
                  </a:lnTo>
                  <a:lnTo>
                    <a:pt x="168675" y="678154"/>
                  </a:lnTo>
                  <a:lnTo>
                    <a:pt x="201355" y="620867"/>
                  </a:lnTo>
                  <a:lnTo>
                    <a:pt x="236552" y="565899"/>
                  </a:lnTo>
                  <a:lnTo>
                    <a:pt x="274176" y="513280"/>
                  </a:lnTo>
                  <a:lnTo>
                    <a:pt x="314138" y="463041"/>
                  </a:lnTo>
                  <a:lnTo>
                    <a:pt x="356349" y="415211"/>
                  </a:lnTo>
                  <a:lnTo>
                    <a:pt x="400718" y="369820"/>
                  </a:lnTo>
                  <a:lnTo>
                    <a:pt x="447157" y="326900"/>
                  </a:lnTo>
                  <a:lnTo>
                    <a:pt x="495576" y="286479"/>
                  </a:lnTo>
                  <a:lnTo>
                    <a:pt x="545886" y="248589"/>
                  </a:lnTo>
                  <a:lnTo>
                    <a:pt x="597996" y="213259"/>
                  </a:lnTo>
                  <a:lnTo>
                    <a:pt x="651818" y="180521"/>
                  </a:lnTo>
                  <a:lnTo>
                    <a:pt x="707262" y="150403"/>
                  </a:lnTo>
                  <a:lnTo>
                    <a:pt x="764238" y="122936"/>
                  </a:lnTo>
                  <a:lnTo>
                    <a:pt x="822657" y="98150"/>
                  </a:lnTo>
                  <a:lnTo>
                    <a:pt x="882430" y="76076"/>
                  </a:lnTo>
                  <a:lnTo>
                    <a:pt x="943466" y="56744"/>
                  </a:lnTo>
                  <a:lnTo>
                    <a:pt x="1005678" y="40184"/>
                  </a:lnTo>
                  <a:lnTo>
                    <a:pt x="1068974" y="26425"/>
                  </a:lnTo>
                  <a:lnTo>
                    <a:pt x="1133265" y="15499"/>
                  </a:lnTo>
                  <a:lnTo>
                    <a:pt x="1198463" y="7436"/>
                  </a:lnTo>
                  <a:lnTo>
                    <a:pt x="1264476" y="2265"/>
                  </a:lnTo>
                  <a:lnTo>
                    <a:pt x="1331217" y="18"/>
                  </a:lnTo>
                  <a:lnTo>
                    <a:pt x="1364832" y="0"/>
                  </a:lnTo>
                  <a:lnTo>
                    <a:pt x="1398596" y="723"/>
                  </a:lnTo>
                  <a:lnTo>
                    <a:pt x="1466522" y="4412"/>
                  </a:lnTo>
                  <a:lnTo>
                    <a:pt x="1534907" y="11114"/>
                  </a:lnTo>
                  <a:lnTo>
                    <a:pt x="1603660" y="20860"/>
                  </a:lnTo>
                  <a:lnTo>
                    <a:pt x="1672693" y="33681"/>
                  </a:lnTo>
                  <a:lnTo>
                    <a:pt x="1741917" y="49605"/>
                  </a:lnTo>
                  <a:lnTo>
                    <a:pt x="2141276" y="158161"/>
                  </a:lnTo>
                  <a:lnTo>
                    <a:pt x="2302085" y="200954"/>
                  </a:lnTo>
                  <a:lnTo>
                    <a:pt x="2423289" y="232377"/>
                  </a:lnTo>
                  <a:lnTo>
                    <a:pt x="2504675" y="252977"/>
                  </a:lnTo>
                  <a:lnTo>
                    <a:pt x="2586713" y="273279"/>
                  </a:lnTo>
                  <a:lnTo>
                    <a:pt x="2669563" y="293269"/>
                  </a:lnTo>
                  <a:lnTo>
                    <a:pt x="2753383" y="312930"/>
                  </a:lnTo>
                  <a:lnTo>
                    <a:pt x="2838335" y="332247"/>
                  </a:lnTo>
                  <a:lnTo>
                    <a:pt x="2924575" y="351205"/>
                  </a:lnTo>
                  <a:lnTo>
                    <a:pt x="3012265" y="369788"/>
                  </a:lnTo>
                  <a:lnTo>
                    <a:pt x="3101562" y="387979"/>
                  </a:lnTo>
                  <a:lnTo>
                    <a:pt x="3192628" y="405765"/>
                  </a:lnTo>
                  <a:lnTo>
                    <a:pt x="3285619" y="423129"/>
                  </a:lnTo>
                  <a:lnTo>
                    <a:pt x="3380697" y="440056"/>
                  </a:lnTo>
                  <a:lnTo>
                    <a:pt x="3478021" y="456530"/>
                  </a:lnTo>
                  <a:lnTo>
                    <a:pt x="3577749" y="472535"/>
                  </a:lnTo>
                  <a:lnTo>
                    <a:pt x="3680041" y="488056"/>
                  </a:lnTo>
                  <a:lnTo>
                    <a:pt x="3785056" y="503078"/>
                  </a:lnTo>
                  <a:lnTo>
                    <a:pt x="3892954" y="517585"/>
                  </a:lnTo>
                  <a:lnTo>
                    <a:pt x="4003893" y="531562"/>
                  </a:lnTo>
                  <a:lnTo>
                    <a:pt x="4085916" y="541278"/>
                  </a:lnTo>
                  <a:lnTo>
                    <a:pt x="4085916" y="2208823"/>
                  </a:lnTo>
                  <a:close/>
                </a:path>
              </a:pathLst>
            </a:custGeom>
            <a:solidFill>
              <a:srgbClr val="B4DFF2"/>
            </a:solidFill>
          </p:spPr>
          <p:txBody>
            <a:bodyPr wrap="square" lIns="0" tIns="0" rIns="0" bIns="0" rtlCol="0"/>
            <a:lstStyle/>
            <a:p>
              <a:endParaRPr/>
            </a:p>
          </p:txBody>
        </p:sp>
      </p:grpSp>
      <p:pic>
        <p:nvPicPr>
          <p:cNvPr id="21" name="Picture 20">
            <a:extLst>
              <a:ext uri="{FF2B5EF4-FFF2-40B4-BE49-F238E27FC236}">
                <a16:creationId xmlns:a16="http://schemas.microsoft.com/office/drawing/2014/main" id="{777D2F94-8A56-483E-9122-E92C211ADA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22" name="Dian numeron paikkamerkki 5">
            <a:extLst>
              <a:ext uri="{FF2B5EF4-FFF2-40B4-BE49-F238E27FC236}">
                <a16:creationId xmlns:a16="http://schemas.microsoft.com/office/drawing/2014/main" id="{F209542E-C54F-437E-9D0C-06FAF497A2F9}"/>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tx2"/>
                </a:solidFill>
              </a:defRPr>
            </a:lvl1pPr>
          </a:lstStyle>
          <a:p>
            <a:fld id="{9CDC3FFB-3268-453B-B185-AB33BF655EEC}" type="slidenum">
              <a:rPr lang="fi-FI" smtClean="0"/>
              <a:pPr/>
              <a:t>‹#›</a:t>
            </a:fld>
            <a:endParaRPr lang="fi-FI"/>
          </a:p>
        </p:txBody>
      </p:sp>
    </p:spTree>
    <p:extLst>
      <p:ext uri="{BB962C8B-B14F-4D97-AF65-F5344CB8AC3E}">
        <p14:creationId xmlns:p14="http://schemas.microsoft.com/office/powerpoint/2010/main" val="96950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ag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BA12-5C70-447A-B73A-C17D591FCB8D}"/>
              </a:ext>
            </a:extLst>
          </p:cNvPr>
          <p:cNvSpPr>
            <a:spLocks noGrp="1"/>
          </p:cNvSpPr>
          <p:nvPr>
            <p:ph type="title"/>
          </p:nvPr>
        </p:nvSpPr>
        <p:spPr/>
        <p:txBody>
          <a:bodyPr/>
          <a:lstStyle/>
          <a:p>
            <a:r>
              <a:rPr lang="en-US"/>
              <a:t>Click to edit Master title style</a:t>
            </a:r>
          </a:p>
        </p:txBody>
      </p:sp>
      <p:sp>
        <p:nvSpPr>
          <p:cNvPr id="5" name="object 9">
            <a:extLst>
              <a:ext uri="{FF2B5EF4-FFF2-40B4-BE49-F238E27FC236}">
                <a16:creationId xmlns:a16="http://schemas.microsoft.com/office/drawing/2014/main" id="{8526F457-5DE2-49EC-B620-8D3828D72FE1}"/>
              </a:ext>
            </a:extLst>
          </p:cNvPr>
          <p:cNvSpPr/>
          <p:nvPr userDrawn="1"/>
        </p:nvSpPr>
        <p:spPr>
          <a:xfrm>
            <a:off x="2209" y="0"/>
            <a:ext cx="12192000" cy="1397000"/>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p>
        </p:txBody>
      </p:sp>
      <p:sp>
        <p:nvSpPr>
          <p:cNvPr id="6" name="object 9">
            <a:extLst>
              <a:ext uri="{FF2B5EF4-FFF2-40B4-BE49-F238E27FC236}">
                <a16:creationId xmlns:a16="http://schemas.microsoft.com/office/drawing/2014/main" id="{EF6480D6-FEBD-4140-BD2A-89739BAAD871}"/>
              </a:ext>
            </a:extLst>
          </p:cNvPr>
          <p:cNvSpPr/>
          <p:nvPr userDrawn="1"/>
        </p:nvSpPr>
        <p:spPr>
          <a:xfrm>
            <a:off x="1" y="-25400"/>
            <a:ext cx="12204699" cy="1219200"/>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p>
        </p:txBody>
      </p:sp>
      <p:pic>
        <p:nvPicPr>
          <p:cNvPr id="7" name="Picture 6" descr="A picture containing shirt&#10;&#10;Description automatically generated">
            <a:extLst>
              <a:ext uri="{FF2B5EF4-FFF2-40B4-BE49-F238E27FC236}">
                <a16:creationId xmlns:a16="http://schemas.microsoft.com/office/drawing/2014/main" id="{D9B03D4F-8812-4A98-ADFF-FB509A8E8F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1005"/>
          <a:stretch/>
        </p:blipFill>
        <p:spPr>
          <a:xfrm>
            <a:off x="0" y="-25400"/>
            <a:ext cx="11385847" cy="1422400"/>
          </a:xfrm>
          <a:prstGeom prst="rect">
            <a:avLst/>
          </a:prstGeom>
        </p:spPr>
      </p:pic>
      <p:sp>
        <p:nvSpPr>
          <p:cNvPr id="9" name="Footer Placeholder 2">
            <a:extLst>
              <a:ext uri="{FF2B5EF4-FFF2-40B4-BE49-F238E27FC236}">
                <a16:creationId xmlns:a16="http://schemas.microsoft.com/office/drawing/2014/main" id="{456FA16D-DB58-420C-9863-A6C10400B18F}"/>
              </a:ext>
            </a:extLst>
          </p:cNvPr>
          <p:cNvSpPr>
            <a:spLocks noGrp="1"/>
          </p:cNvSpPr>
          <p:nvPr>
            <p:ph type="ftr" sz="quarter" idx="12"/>
          </p:nvPr>
        </p:nvSpPr>
        <p:spPr>
          <a:xfrm>
            <a:off x="0" y="0"/>
            <a:ext cx="0" cy="0"/>
          </a:xfrm>
        </p:spPr>
        <p:txBody>
          <a:bodyPr/>
          <a:lstStyle/>
          <a:p>
            <a:endParaRPr lang="en-US"/>
          </a:p>
        </p:txBody>
      </p:sp>
      <p:sp>
        <p:nvSpPr>
          <p:cNvPr id="10" name="object 9">
            <a:extLst>
              <a:ext uri="{FF2B5EF4-FFF2-40B4-BE49-F238E27FC236}">
                <a16:creationId xmlns:a16="http://schemas.microsoft.com/office/drawing/2014/main" id="{7F3F6A9F-27BD-4809-BE65-D16A52E2A77F}"/>
              </a:ext>
            </a:extLst>
          </p:cNvPr>
          <p:cNvSpPr/>
          <p:nvPr userDrawn="1"/>
        </p:nvSpPr>
        <p:spPr>
          <a:xfrm>
            <a:off x="12700" y="6244210"/>
            <a:ext cx="12192000" cy="611717"/>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solidFill>
                <a:schemeClr val="bg1"/>
              </a:solidFill>
            </a:endParaRPr>
          </a:p>
        </p:txBody>
      </p:sp>
      <p:sp>
        <p:nvSpPr>
          <p:cNvPr id="12" name="Content Placeholder 15">
            <a:extLst>
              <a:ext uri="{FF2B5EF4-FFF2-40B4-BE49-F238E27FC236}">
                <a16:creationId xmlns:a16="http://schemas.microsoft.com/office/drawing/2014/main" id="{301489BE-406B-44B3-9246-FBCA3EE705D6}"/>
              </a:ext>
            </a:extLst>
          </p:cNvPr>
          <p:cNvSpPr>
            <a:spLocks noGrp="1"/>
          </p:cNvSpPr>
          <p:nvPr>
            <p:ph sz="quarter" idx="13"/>
          </p:nvPr>
        </p:nvSpPr>
        <p:spPr>
          <a:xfrm>
            <a:off x="4419601" y="1905000"/>
            <a:ext cx="7325360" cy="984885"/>
          </a:xfrm>
        </p:spPr>
        <p:txBody>
          <a:bodyPr/>
          <a:lstStyle>
            <a:lvl1pPr>
              <a:defRPr>
                <a:solidFill>
                  <a:srgbClr val="00406F"/>
                </a:solidFill>
                <a:latin typeface="Trebuchet MS" panose="020B0603020202020204" pitchFamily="34" charset="0"/>
              </a:defRPr>
            </a:lvl1pPr>
            <a:lvl2pPr>
              <a:defRPr>
                <a:solidFill>
                  <a:srgbClr val="00406F"/>
                </a:solidFill>
                <a:latin typeface="Trebuchet MS" panose="020B0603020202020204" pitchFamily="34" charset="0"/>
              </a:defRPr>
            </a:lvl2pPr>
            <a:lvl3pPr>
              <a:defRPr>
                <a:solidFill>
                  <a:srgbClr val="00406F"/>
                </a:solidFill>
                <a:latin typeface="Trebuchet MS" panose="020B0603020202020204" pitchFamily="34" charset="0"/>
              </a:defRPr>
            </a:lvl3pPr>
            <a:lvl4pPr>
              <a:defRPr>
                <a:solidFill>
                  <a:srgbClr val="00406F"/>
                </a:solidFill>
                <a:latin typeface="Trebuchet MS" panose="020B0603020202020204" pitchFamily="34" charset="0"/>
              </a:defRPr>
            </a:lvl4pPr>
            <a:lvl5pPr>
              <a:defRPr>
                <a:solidFill>
                  <a:srgbClr val="00406F"/>
                </a:solidFill>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A picture containing text&#10;&#10;Description automatically generated">
            <a:extLst>
              <a:ext uri="{FF2B5EF4-FFF2-40B4-BE49-F238E27FC236}">
                <a16:creationId xmlns:a16="http://schemas.microsoft.com/office/drawing/2014/main" id="{5E4D168E-5D1F-43F5-B3C4-CACC6A7E3E9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3229" r="79023"/>
          <a:stretch/>
        </p:blipFill>
        <p:spPr>
          <a:xfrm>
            <a:off x="0" y="3893825"/>
            <a:ext cx="1784545" cy="2238158"/>
          </a:xfrm>
          <a:prstGeom prst="rect">
            <a:avLst/>
          </a:prstGeom>
        </p:spPr>
      </p:pic>
      <p:pic>
        <p:nvPicPr>
          <p:cNvPr id="18" name="Picture 17">
            <a:extLst>
              <a:ext uri="{FF2B5EF4-FFF2-40B4-BE49-F238E27FC236}">
                <a16:creationId xmlns:a16="http://schemas.microsoft.com/office/drawing/2014/main" id="{ADBF2E20-BD30-4D17-8BEE-055561535E9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4608"/>
          <a:stretch/>
        </p:blipFill>
        <p:spPr>
          <a:xfrm>
            <a:off x="12700" y="5799724"/>
            <a:ext cx="12192000" cy="1055594"/>
          </a:xfrm>
          <a:prstGeom prst="rect">
            <a:avLst/>
          </a:prstGeom>
        </p:spPr>
      </p:pic>
      <p:pic>
        <p:nvPicPr>
          <p:cNvPr id="19" name="Picture 18">
            <a:extLst>
              <a:ext uri="{FF2B5EF4-FFF2-40B4-BE49-F238E27FC236}">
                <a16:creationId xmlns:a16="http://schemas.microsoft.com/office/drawing/2014/main" id="{89DB76A9-ECB2-4B10-A1AF-E42FA3CB9C2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20" name="Dian numeron paikkamerkki 5">
            <a:extLst>
              <a:ext uri="{FF2B5EF4-FFF2-40B4-BE49-F238E27FC236}">
                <a16:creationId xmlns:a16="http://schemas.microsoft.com/office/drawing/2014/main" id="{B3766E07-4670-421A-B627-38323EC93347}"/>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bg2"/>
                </a:solidFill>
              </a:defRPr>
            </a:lvl1pPr>
          </a:lstStyle>
          <a:p>
            <a:fld id="{9CDC3FFB-3268-453B-B185-AB33BF655EEC}" type="slidenum">
              <a:rPr lang="fi-FI" smtClean="0"/>
              <a:pPr/>
              <a:t>‹#›</a:t>
            </a:fld>
            <a:endParaRPr lang="fi-FI"/>
          </a:p>
        </p:txBody>
      </p:sp>
      <p:pic>
        <p:nvPicPr>
          <p:cNvPr id="21" name="Picture 20" descr="A picture containing shirt&#10;&#10;Description automatically generated">
            <a:extLst>
              <a:ext uri="{FF2B5EF4-FFF2-40B4-BE49-F238E27FC236}">
                <a16:creationId xmlns:a16="http://schemas.microsoft.com/office/drawing/2014/main" id="{67D1B9BE-BA5B-4E0C-9895-B341C2FF61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3975" b="78037"/>
          <a:stretch/>
        </p:blipFill>
        <p:spPr>
          <a:xfrm>
            <a:off x="-12699" y="-27474"/>
            <a:ext cx="1824565" cy="1644608"/>
          </a:xfrm>
          <a:prstGeom prst="rect">
            <a:avLst/>
          </a:prstGeom>
        </p:spPr>
      </p:pic>
    </p:spTree>
    <p:extLst>
      <p:ext uri="{BB962C8B-B14F-4D97-AF65-F5344CB8AC3E}">
        <p14:creationId xmlns:p14="http://schemas.microsoft.com/office/powerpoint/2010/main" val="473607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1B89D8F-5E2F-441F-A623-56C0EDA7FCA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1404"/>
          <a:stretch/>
        </p:blipFill>
        <p:spPr>
          <a:xfrm>
            <a:off x="0" y="5817519"/>
            <a:ext cx="12192000" cy="1044724"/>
          </a:xfrm>
          <a:prstGeom prst="rect">
            <a:avLst/>
          </a:prstGeom>
        </p:spPr>
      </p:pic>
      <p:sp>
        <p:nvSpPr>
          <p:cNvPr id="6" name="object 9">
            <a:extLst>
              <a:ext uri="{FF2B5EF4-FFF2-40B4-BE49-F238E27FC236}">
                <a16:creationId xmlns:a16="http://schemas.microsoft.com/office/drawing/2014/main" id="{CB776ABA-8ABA-4AF2-8EB8-4582F795EF85}"/>
              </a:ext>
            </a:extLst>
          </p:cNvPr>
          <p:cNvSpPr/>
          <p:nvPr userDrawn="1"/>
        </p:nvSpPr>
        <p:spPr>
          <a:xfrm>
            <a:off x="-6494" y="0"/>
            <a:ext cx="12192000" cy="1397000"/>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p>
        </p:txBody>
      </p:sp>
      <p:pic>
        <p:nvPicPr>
          <p:cNvPr id="7" name="Picture 6">
            <a:extLst>
              <a:ext uri="{FF2B5EF4-FFF2-40B4-BE49-F238E27FC236}">
                <a16:creationId xmlns:a16="http://schemas.microsoft.com/office/drawing/2014/main" id="{303E1E31-24E8-49C6-9D82-7D1BB6F2E4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8" name="Otsikko 1">
            <a:extLst>
              <a:ext uri="{FF2B5EF4-FFF2-40B4-BE49-F238E27FC236}">
                <a16:creationId xmlns:a16="http://schemas.microsoft.com/office/drawing/2014/main" id="{19E0C17B-8D1B-471B-B87E-02C86149FA15}"/>
              </a:ext>
            </a:extLst>
          </p:cNvPr>
          <p:cNvSpPr>
            <a:spLocks noGrp="1"/>
          </p:cNvSpPr>
          <p:nvPr>
            <p:ph type="title"/>
          </p:nvPr>
        </p:nvSpPr>
        <p:spPr>
          <a:xfrm>
            <a:off x="609600" y="160334"/>
            <a:ext cx="8532472" cy="1143000"/>
          </a:xfrm>
        </p:spPr>
        <p:txBody>
          <a:bodyPr>
            <a:normAutofit/>
          </a:bodyPr>
          <a:lstStyle>
            <a:lvl1pPr>
              <a:defRPr sz="3200">
                <a:solidFill>
                  <a:schemeClr val="bg1"/>
                </a:solidFill>
              </a:defRPr>
            </a:lvl1pPr>
          </a:lstStyle>
          <a:p>
            <a:r>
              <a:rPr lang="en-US"/>
              <a:t>Click to edit Master title style</a:t>
            </a:r>
            <a:endParaRPr lang="fi-FI"/>
          </a:p>
        </p:txBody>
      </p:sp>
      <p:grpSp>
        <p:nvGrpSpPr>
          <p:cNvPr id="9" name="Group 8">
            <a:extLst>
              <a:ext uri="{FF2B5EF4-FFF2-40B4-BE49-F238E27FC236}">
                <a16:creationId xmlns:a16="http://schemas.microsoft.com/office/drawing/2014/main" id="{015E2DD6-3A35-47E3-99A4-70B7D19E51CC}"/>
              </a:ext>
            </a:extLst>
          </p:cNvPr>
          <p:cNvGrpSpPr/>
          <p:nvPr userDrawn="1"/>
        </p:nvGrpSpPr>
        <p:grpSpPr>
          <a:xfrm>
            <a:off x="369832" y="2157335"/>
            <a:ext cx="4788400" cy="2915165"/>
            <a:chOff x="768846" y="2157335"/>
            <a:chExt cx="4788400" cy="2915165"/>
          </a:xfrm>
        </p:grpSpPr>
        <p:grpSp>
          <p:nvGrpSpPr>
            <p:cNvPr id="10" name="Group 9">
              <a:extLst>
                <a:ext uri="{FF2B5EF4-FFF2-40B4-BE49-F238E27FC236}">
                  <a16:creationId xmlns:a16="http://schemas.microsoft.com/office/drawing/2014/main" id="{6F5183B5-9816-4F7C-9E5D-005870849045}"/>
                </a:ext>
              </a:extLst>
            </p:cNvPr>
            <p:cNvGrpSpPr/>
            <p:nvPr userDrawn="1"/>
          </p:nvGrpSpPr>
          <p:grpSpPr>
            <a:xfrm>
              <a:off x="3113506" y="3389801"/>
              <a:ext cx="2390107" cy="520135"/>
              <a:chOff x="2651308" y="4168374"/>
              <a:chExt cx="2236636" cy="520135"/>
            </a:xfrm>
          </p:grpSpPr>
          <p:sp>
            <p:nvSpPr>
              <p:cNvPr id="37" name="Freeform 2">
                <a:extLst>
                  <a:ext uri="{FF2B5EF4-FFF2-40B4-BE49-F238E27FC236}">
                    <a16:creationId xmlns:a16="http://schemas.microsoft.com/office/drawing/2014/main" id="{09FD8EB1-0F0C-4493-AC4C-168FA9A614A7}"/>
                  </a:ext>
                </a:extLst>
              </p:cNvPr>
              <p:cNvSpPr>
                <a:spLocks noChangeArrowheads="1"/>
              </p:cNvSpPr>
              <p:nvPr userDrawn="1"/>
            </p:nvSpPr>
            <p:spPr bwMode="auto">
              <a:xfrm>
                <a:off x="2651308" y="4283785"/>
                <a:ext cx="1572169" cy="404724"/>
              </a:xfrm>
              <a:custGeom>
                <a:avLst/>
                <a:gdLst>
                  <a:gd name="T0" fmla="*/ 103 w 2932"/>
                  <a:gd name="T1" fmla="*/ 931 h 1018"/>
                  <a:gd name="T2" fmla="*/ 103 w 2932"/>
                  <a:gd name="T3" fmla="*/ 931 h 1018"/>
                  <a:gd name="T4" fmla="*/ 1207 w 2932"/>
                  <a:gd name="T5" fmla="*/ 775 h 1018"/>
                  <a:gd name="T6" fmla="*/ 1673 w 2932"/>
                  <a:gd name="T7" fmla="*/ 405 h 1018"/>
                  <a:gd name="T8" fmla="*/ 2121 w 2932"/>
                  <a:gd name="T9" fmla="*/ 198 h 1018"/>
                  <a:gd name="T10" fmla="*/ 2819 w 2932"/>
                  <a:gd name="T11" fmla="*/ 206 h 1018"/>
                  <a:gd name="T12" fmla="*/ 2819 w 2932"/>
                  <a:gd name="T13" fmla="*/ 34 h 1018"/>
                  <a:gd name="T14" fmla="*/ 2207 w 2932"/>
                  <a:gd name="T15" fmla="*/ 17 h 1018"/>
                  <a:gd name="T16" fmla="*/ 1716 w 2932"/>
                  <a:gd name="T17" fmla="*/ 155 h 1018"/>
                  <a:gd name="T18" fmla="*/ 1267 w 2932"/>
                  <a:gd name="T19" fmla="*/ 534 h 1018"/>
                  <a:gd name="T20" fmla="*/ 767 w 2932"/>
                  <a:gd name="T21" fmla="*/ 767 h 1018"/>
                  <a:gd name="T22" fmla="*/ 155 w 2932"/>
                  <a:gd name="T23" fmla="*/ 767 h 1018"/>
                  <a:gd name="T24" fmla="*/ 103 w 2932"/>
                  <a:gd name="T25" fmla="*/ 931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2" h="1018">
                    <a:moveTo>
                      <a:pt x="103" y="931"/>
                    </a:moveTo>
                    <a:lnTo>
                      <a:pt x="103" y="931"/>
                    </a:lnTo>
                    <a:cubicBezTo>
                      <a:pt x="474" y="1017"/>
                      <a:pt x="871" y="965"/>
                      <a:pt x="1207" y="775"/>
                    </a:cubicBezTo>
                    <a:cubicBezTo>
                      <a:pt x="1379" y="672"/>
                      <a:pt x="1517" y="534"/>
                      <a:pt x="1673" y="405"/>
                    </a:cubicBezTo>
                    <a:cubicBezTo>
                      <a:pt x="1811" y="293"/>
                      <a:pt x="1949" y="224"/>
                      <a:pt x="2121" y="198"/>
                    </a:cubicBezTo>
                    <a:cubicBezTo>
                      <a:pt x="2354" y="163"/>
                      <a:pt x="2586" y="189"/>
                      <a:pt x="2819" y="206"/>
                    </a:cubicBezTo>
                    <a:cubicBezTo>
                      <a:pt x="2931" y="215"/>
                      <a:pt x="2931" y="43"/>
                      <a:pt x="2819" y="34"/>
                    </a:cubicBezTo>
                    <a:cubicBezTo>
                      <a:pt x="2612" y="17"/>
                      <a:pt x="2414" y="0"/>
                      <a:pt x="2207" y="17"/>
                    </a:cubicBezTo>
                    <a:cubicBezTo>
                      <a:pt x="2035" y="26"/>
                      <a:pt x="1862" y="60"/>
                      <a:pt x="1716" y="155"/>
                    </a:cubicBezTo>
                    <a:cubicBezTo>
                      <a:pt x="1552" y="267"/>
                      <a:pt x="1422" y="413"/>
                      <a:pt x="1267" y="534"/>
                    </a:cubicBezTo>
                    <a:cubicBezTo>
                      <a:pt x="1112" y="646"/>
                      <a:pt x="948" y="724"/>
                      <a:pt x="767" y="767"/>
                    </a:cubicBezTo>
                    <a:cubicBezTo>
                      <a:pt x="560" y="810"/>
                      <a:pt x="353" y="819"/>
                      <a:pt x="155" y="767"/>
                    </a:cubicBezTo>
                    <a:cubicBezTo>
                      <a:pt x="43" y="741"/>
                      <a:pt x="0" y="905"/>
                      <a:pt x="103" y="931"/>
                    </a:cubicBezTo>
                  </a:path>
                </a:pathLst>
              </a:custGeom>
              <a:solidFill>
                <a:schemeClr val="tx1">
                  <a:lumMod val="20000"/>
                  <a:lumOff val="80000"/>
                </a:schemeClr>
              </a:solidFill>
              <a:ln>
                <a:noFill/>
              </a:ln>
              <a:effectLst/>
            </p:spPr>
            <p:txBody>
              <a:bodyPr wrap="none" anchor="ctr"/>
              <a:lstStyle/>
              <a:p>
                <a:endParaRPr lang="es-MX" sz="2400">
                  <a:latin typeface="Lato Light" panose="020F0302020204030203" pitchFamily="34" charset="77"/>
                </a:endParaRPr>
              </a:p>
            </p:txBody>
          </p:sp>
          <p:grpSp>
            <p:nvGrpSpPr>
              <p:cNvPr id="38" name="Group 37">
                <a:extLst>
                  <a:ext uri="{FF2B5EF4-FFF2-40B4-BE49-F238E27FC236}">
                    <a16:creationId xmlns:a16="http://schemas.microsoft.com/office/drawing/2014/main" id="{0118B7BD-089C-45C0-85A6-279428F982AC}"/>
                  </a:ext>
                </a:extLst>
              </p:cNvPr>
              <p:cNvGrpSpPr/>
              <p:nvPr userDrawn="1"/>
            </p:nvGrpSpPr>
            <p:grpSpPr>
              <a:xfrm>
                <a:off x="4133172" y="4168374"/>
                <a:ext cx="754772" cy="357419"/>
                <a:chOff x="10532933" y="6754778"/>
                <a:chExt cx="1734896" cy="821552"/>
              </a:xfrm>
              <a:solidFill>
                <a:schemeClr val="accent5">
                  <a:lumMod val="40000"/>
                  <a:lumOff val="60000"/>
                </a:schemeClr>
              </a:solidFill>
            </p:grpSpPr>
            <p:sp>
              <p:nvSpPr>
                <p:cNvPr id="39" name="Freeform 345">
                  <a:extLst>
                    <a:ext uri="{FF2B5EF4-FFF2-40B4-BE49-F238E27FC236}">
                      <a16:creationId xmlns:a16="http://schemas.microsoft.com/office/drawing/2014/main" id="{9B891450-4231-4C6D-BE2F-D4D31F2BD42D}"/>
                    </a:ext>
                  </a:extLst>
                </p:cNvPr>
                <p:cNvSpPr>
                  <a:spLocks noChangeArrowheads="1"/>
                </p:cNvSpPr>
                <p:nvPr/>
              </p:nvSpPr>
              <p:spPr bwMode="auto">
                <a:xfrm>
                  <a:off x="11683111" y="6809371"/>
                  <a:ext cx="584718" cy="716846"/>
                </a:xfrm>
                <a:custGeom>
                  <a:avLst/>
                  <a:gdLst>
                    <a:gd name="T0" fmla="*/ 0 w 622"/>
                    <a:gd name="T1" fmla="*/ 0 h 786"/>
                    <a:gd name="T2" fmla="*/ 621 w 622"/>
                    <a:gd name="T3" fmla="*/ 0 h 786"/>
                    <a:gd name="T4" fmla="*/ 621 w 622"/>
                    <a:gd name="T5" fmla="*/ 785 h 786"/>
                    <a:gd name="T6" fmla="*/ 0 w 622"/>
                    <a:gd name="T7" fmla="*/ 785 h 786"/>
                    <a:gd name="T8" fmla="*/ 0 w 622"/>
                    <a:gd name="T9" fmla="*/ 0 h 786"/>
                  </a:gdLst>
                  <a:ahLst/>
                  <a:cxnLst>
                    <a:cxn ang="0">
                      <a:pos x="T0" y="T1"/>
                    </a:cxn>
                    <a:cxn ang="0">
                      <a:pos x="T2" y="T3"/>
                    </a:cxn>
                    <a:cxn ang="0">
                      <a:pos x="T4" y="T5"/>
                    </a:cxn>
                    <a:cxn ang="0">
                      <a:pos x="T6" y="T7"/>
                    </a:cxn>
                    <a:cxn ang="0">
                      <a:pos x="T8" y="T9"/>
                    </a:cxn>
                  </a:cxnLst>
                  <a:rect l="0" t="0" r="r" b="b"/>
                  <a:pathLst>
                    <a:path w="622" h="786">
                      <a:moveTo>
                        <a:pt x="0" y="0"/>
                      </a:moveTo>
                      <a:lnTo>
                        <a:pt x="621" y="0"/>
                      </a:lnTo>
                      <a:lnTo>
                        <a:pt x="621" y="785"/>
                      </a:lnTo>
                      <a:lnTo>
                        <a:pt x="0" y="785"/>
                      </a:lnTo>
                      <a:lnTo>
                        <a:pt x="0" y="0"/>
                      </a:lnTo>
                    </a:path>
                  </a:pathLst>
                </a:custGeom>
                <a:solidFill>
                  <a:srgbClr val="005392"/>
                </a:solidFill>
                <a:ln w="9525" cap="flat">
                  <a:solidFill>
                    <a:schemeClr val="bg2"/>
                  </a:solidFill>
                  <a:bevel/>
                  <a:headEnd/>
                  <a:tailEnd/>
                </a:ln>
                <a:effectLst/>
              </p:spPr>
              <p:txBody>
                <a:bodyPr wrap="none" anchor="ctr"/>
                <a:lstStyle/>
                <a:p>
                  <a:endParaRPr lang="es-MX" sz="2400">
                    <a:latin typeface="Lato Light" panose="020F0302020204030203" pitchFamily="34" charset="77"/>
                  </a:endParaRPr>
                </a:p>
              </p:txBody>
            </p:sp>
            <p:sp>
              <p:nvSpPr>
                <p:cNvPr id="40" name="Freeform 346">
                  <a:extLst>
                    <a:ext uri="{FF2B5EF4-FFF2-40B4-BE49-F238E27FC236}">
                      <a16:creationId xmlns:a16="http://schemas.microsoft.com/office/drawing/2014/main" id="{C549B0A9-E94F-4455-81C6-5E6D451EE173}"/>
                    </a:ext>
                  </a:extLst>
                </p:cNvPr>
                <p:cNvSpPr>
                  <a:spLocks noChangeArrowheads="1"/>
                </p:cNvSpPr>
                <p:nvPr/>
              </p:nvSpPr>
              <p:spPr bwMode="auto">
                <a:xfrm>
                  <a:off x="10532933" y="6754778"/>
                  <a:ext cx="1114317" cy="821552"/>
                </a:xfrm>
                <a:custGeom>
                  <a:avLst/>
                  <a:gdLst>
                    <a:gd name="T0" fmla="*/ 337 w 1131"/>
                    <a:gd name="T1" fmla="*/ 0 h 898"/>
                    <a:gd name="T2" fmla="*/ 337 w 1131"/>
                    <a:gd name="T3" fmla="*/ 0 h 898"/>
                    <a:gd name="T4" fmla="*/ 1130 w 1131"/>
                    <a:gd name="T5" fmla="*/ 0 h 898"/>
                    <a:gd name="T6" fmla="*/ 1130 w 1131"/>
                    <a:gd name="T7" fmla="*/ 897 h 898"/>
                    <a:gd name="T8" fmla="*/ 337 w 1131"/>
                    <a:gd name="T9" fmla="*/ 897 h 898"/>
                    <a:gd name="T10" fmla="*/ 0 w 1131"/>
                    <a:gd name="T11" fmla="*/ 569 h 898"/>
                    <a:gd name="T12" fmla="*/ 0 w 1131"/>
                    <a:gd name="T13" fmla="*/ 336 h 898"/>
                    <a:gd name="T14" fmla="*/ 337 w 1131"/>
                    <a:gd name="T15" fmla="*/ 0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1" h="898">
                      <a:moveTo>
                        <a:pt x="337" y="0"/>
                      </a:moveTo>
                      <a:lnTo>
                        <a:pt x="337" y="0"/>
                      </a:lnTo>
                      <a:cubicBezTo>
                        <a:pt x="1130" y="0"/>
                        <a:pt x="1130" y="0"/>
                        <a:pt x="1130" y="0"/>
                      </a:cubicBezTo>
                      <a:cubicBezTo>
                        <a:pt x="1130" y="897"/>
                        <a:pt x="1130" y="897"/>
                        <a:pt x="1130" y="897"/>
                      </a:cubicBezTo>
                      <a:cubicBezTo>
                        <a:pt x="337" y="897"/>
                        <a:pt x="337" y="897"/>
                        <a:pt x="337" y="897"/>
                      </a:cubicBezTo>
                      <a:cubicBezTo>
                        <a:pt x="147" y="897"/>
                        <a:pt x="0" y="750"/>
                        <a:pt x="0" y="569"/>
                      </a:cubicBezTo>
                      <a:cubicBezTo>
                        <a:pt x="0" y="336"/>
                        <a:pt x="0" y="336"/>
                        <a:pt x="0" y="336"/>
                      </a:cubicBezTo>
                      <a:cubicBezTo>
                        <a:pt x="0" y="146"/>
                        <a:pt x="147" y="0"/>
                        <a:pt x="337" y="0"/>
                      </a:cubicBezTo>
                    </a:path>
                  </a:pathLst>
                </a:custGeom>
                <a:solidFill>
                  <a:srgbClr val="005392"/>
                </a:solidFill>
                <a:ln w="9525" cap="flat">
                  <a:solidFill>
                    <a:schemeClr val="bg2"/>
                  </a:solidFill>
                  <a:bevel/>
                  <a:headEnd/>
                  <a:tailEnd/>
                </a:ln>
                <a:effectLst/>
              </p:spPr>
              <p:txBody>
                <a:bodyPr wrap="none" anchor="ctr"/>
                <a:lstStyle/>
                <a:p>
                  <a:endParaRPr lang="es-MX" sz="2400">
                    <a:latin typeface="Lato Light" panose="020F0302020204030203" pitchFamily="34" charset="77"/>
                  </a:endParaRPr>
                </a:p>
              </p:txBody>
            </p:sp>
            <p:sp>
              <p:nvSpPr>
                <p:cNvPr id="41" name="Freeform 347">
                  <a:extLst>
                    <a:ext uri="{FF2B5EF4-FFF2-40B4-BE49-F238E27FC236}">
                      <a16:creationId xmlns:a16="http://schemas.microsoft.com/office/drawing/2014/main" id="{6991887D-3EE5-4F42-8674-2A957D0C94E9}"/>
                    </a:ext>
                  </a:extLst>
                </p:cNvPr>
                <p:cNvSpPr>
                  <a:spLocks noChangeArrowheads="1"/>
                </p:cNvSpPr>
                <p:nvPr/>
              </p:nvSpPr>
              <p:spPr bwMode="auto">
                <a:xfrm>
                  <a:off x="11923236" y="6964734"/>
                  <a:ext cx="104467" cy="88598"/>
                </a:xfrm>
                <a:custGeom>
                  <a:avLst/>
                  <a:gdLst>
                    <a:gd name="T0" fmla="*/ 0 w 105"/>
                    <a:gd name="T1" fmla="*/ 52 h 96"/>
                    <a:gd name="T2" fmla="*/ 0 w 105"/>
                    <a:gd name="T3" fmla="*/ 52 h 96"/>
                    <a:gd name="T4" fmla="*/ 52 w 105"/>
                    <a:gd name="T5" fmla="*/ 0 h 96"/>
                    <a:gd name="T6" fmla="*/ 104 w 105"/>
                    <a:gd name="T7" fmla="*/ 52 h 96"/>
                    <a:gd name="T8" fmla="*/ 52 w 105"/>
                    <a:gd name="T9" fmla="*/ 95 h 96"/>
                    <a:gd name="T10" fmla="*/ 0 w 105"/>
                    <a:gd name="T11" fmla="*/ 52 h 96"/>
                  </a:gdLst>
                  <a:ahLst/>
                  <a:cxnLst>
                    <a:cxn ang="0">
                      <a:pos x="T0" y="T1"/>
                    </a:cxn>
                    <a:cxn ang="0">
                      <a:pos x="T2" y="T3"/>
                    </a:cxn>
                    <a:cxn ang="0">
                      <a:pos x="T4" y="T5"/>
                    </a:cxn>
                    <a:cxn ang="0">
                      <a:pos x="T6" y="T7"/>
                    </a:cxn>
                    <a:cxn ang="0">
                      <a:pos x="T8" y="T9"/>
                    </a:cxn>
                    <a:cxn ang="0">
                      <a:pos x="T10" y="T11"/>
                    </a:cxn>
                  </a:cxnLst>
                  <a:rect l="0" t="0" r="r" b="b"/>
                  <a:pathLst>
                    <a:path w="105" h="96">
                      <a:moveTo>
                        <a:pt x="0" y="52"/>
                      </a:moveTo>
                      <a:lnTo>
                        <a:pt x="0" y="52"/>
                      </a:lnTo>
                      <a:cubicBezTo>
                        <a:pt x="0" y="26"/>
                        <a:pt x="26" y="0"/>
                        <a:pt x="52" y="0"/>
                      </a:cubicBezTo>
                      <a:cubicBezTo>
                        <a:pt x="78" y="0"/>
                        <a:pt x="104" y="26"/>
                        <a:pt x="104" y="52"/>
                      </a:cubicBezTo>
                      <a:cubicBezTo>
                        <a:pt x="104" y="78"/>
                        <a:pt x="78" y="95"/>
                        <a:pt x="52" y="95"/>
                      </a:cubicBezTo>
                      <a:cubicBezTo>
                        <a:pt x="26" y="95"/>
                        <a:pt x="0" y="78"/>
                        <a:pt x="0" y="52"/>
                      </a:cubicBezTo>
                    </a:path>
                  </a:pathLst>
                </a:custGeom>
                <a:grpFill/>
                <a:ln>
                  <a:noFill/>
                </a:ln>
                <a:effectLst/>
              </p:spPr>
              <p:txBody>
                <a:bodyPr wrap="none" anchor="ctr"/>
                <a:lstStyle/>
                <a:p>
                  <a:endParaRPr lang="es-MX" sz="2400">
                    <a:latin typeface="Lato Light" panose="020F0302020204030203" pitchFamily="34" charset="77"/>
                  </a:endParaRPr>
                </a:p>
              </p:txBody>
            </p:sp>
            <p:sp>
              <p:nvSpPr>
                <p:cNvPr id="42" name="Freeform 348">
                  <a:extLst>
                    <a:ext uri="{FF2B5EF4-FFF2-40B4-BE49-F238E27FC236}">
                      <a16:creationId xmlns:a16="http://schemas.microsoft.com/office/drawing/2014/main" id="{4A6B405E-C93A-453C-9BBE-489B33330C2C}"/>
                    </a:ext>
                  </a:extLst>
                </p:cNvPr>
                <p:cNvSpPr>
                  <a:spLocks noChangeArrowheads="1"/>
                </p:cNvSpPr>
                <p:nvPr/>
              </p:nvSpPr>
              <p:spPr bwMode="auto">
                <a:xfrm>
                  <a:off x="11938018" y="7223774"/>
                  <a:ext cx="104467" cy="88598"/>
                </a:xfrm>
                <a:custGeom>
                  <a:avLst/>
                  <a:gdLst>
                    <a:gd name="T0" fmla="*/ 0 w 105"/>
                    <a:gd name="T1" fmla="*/ 52 h 96"/>
                    <a:gd name="T2" fmla="*/ 0 w 105"/>
                    <a:gd name="T3" fmla="*/ 52 h 96"/>
                    <a:gd name="T4" fmla="*/ 52 w 105"/>
                    <a:gd name="T5" fmla="*/ 0 h 96"/>
                    <a:gd name="T6" fmla="*/ 104 w 105"/>
                    <a:gd name="T7" fmla="*/ 52 h 96"/>
                    <a:gd name="T8" fmla="*/ 52 w 105"/>
                    <a:gd name="T9" fmla="*/ 95 h 96"/>
                    <a:gd name="T10" fmla="*/ 0 w 105"/>
                    <a:gd name="T11" fmla="*/ 52 h 96"/>
                  </a:gdLst>
                  <a:ahLst/>
                  <a:cxnLst>
                    <a:cxn ang="0">
                      <a:pos x="T0" y="T1"/>
                    </a:cxn>
                    <a:cxn ang="0">
                      <a:pos x="T2" y="T3"/>
                    </a:cxn>
                    <a:cxn ang="0">
                      <a:pos x="T4" y="T5"/>
                    </a:cxn>
                    <a:cxn ang="0">
                      <a:pos x="T6" y="T7"/>
                    </a:cxn>
                    <a:cxn ang="0">
                      <a:pos x="T8" y="T9"/>
                    </a:cxn>
                    <a:cxn ang="0">
                      <a:pos x="T10" y="T11"/>
                    </a:cxn>
                  </a:cxnLst>
                  <a:rect l="0" t="0" r="r" b="b"/>
                  <a:pathLst>
                    <a:path w="105" h="96">
                      <a:moveTo>
                        <a:pt x="0" y="52"/>
                      </a:moveTo>
                      <a:lnTo>
                        <a:pt x="0" y="52"/>
                      </a:lnTo>
                      <a:cubicBezTo>
                        <a:pt x="0" y="17"/>
                        <a:pt x="26" y="0"/>
                        <a:pt x="52" y="0"/>
                      </a:cubicBezTo>
                      <a:cubicBezTo>
                        <a:pt x="78" y="0"/>
                        <a:pt x="104" y="17"/>
                        <a:pt x="104" y="52"/>
                      </a:cubicBezTo>
                      <a:cubicBezTo>
                        <a:pt x="104" y="78"/>
                        <a:pt x="78" y="95"/>
                        <a:pt x="52" y="95"/>
                      </a:cubicBezTo>
                      <a:cubicBezTo>
                        <a:pt x="26" y="95"/>
                        <a:pt x="0" y="78"/>
                        <a:pt x="0" y="52"/>
                      </a:cubicBezTo>
                    </a:path>
                  </a:pathLst>
                </a:custGeom>
                <a:grpFill/>
                <a:ln>
                  <a:noFill/>
                </a:ln>
                <a:effectLst/>
              </p:spPr>
              <p:txBody>
                <a:bodyPr wrap="none" anchor="ctr"/>
                <a:lstStyle/>
                <a:p>
                  <a:endParaRPr lang="es-MX" sz="2400">
                    <a:latin typeface="Lato Light" panose="020F0302020204030203" pitchFamily="34" charset="77"/>
                  </a:endParaRPr>
                </a:p>
              </p:txBody>
            </p:sp>
          </p:grpSp>
        </p:grpSp>
        <p:grpSp>
          <p:nvGrpSpPr>
            <p:cNvPr id="11" name="Group 10">
              <a:extLst>
                <a:ext uri="{FF2B5EF4-FFF2-40B4-BE49-F238E27FC236}">
                  <a16:creationId xmlns:a16="http://schemas.microsoft.com/office/drawing/2014/main" id="{0463EE08-FA08-4063-B1F9-2E0967CC1EA5}"/>
                </a:ext>
              </a:extLst>
            </p:cNvPr>
            <p:cNvGrpSpPr/>
            <p:nvPr userDrawn="1"/>
          </p:nvGrpSpPr>
          <p:grpSpPr>
            <a:xfrm>
              <a:off x="3028543" y="2157335"/>
              <a:ext cx="2523186" cy="902466"/>
              <a:chOff x="2571801" y="3324663"/>
              <a:chExt cx="2361170" cy="902466"/>
            </a:xfrm>
          </p:grpSpPr>
          <p:sp>
            <p:nvSpPr>
              <p:cNvPr id="32" name="Freeform 1">
                <a:extLst>
                  <a:ext uri="{FF2B5EF4-FFF2-40B4-BE49-F238E27FC236}">
                    <a16:creationId xmlns:a16="http://schemas.microsoft.com/office/drawing/2014/main" id="{BE82C8EF-2A6B-4E9F-9A8C-5184107072A9}"/>
                  </a:ext>
                </a:extLst>
              </p:cNvPr>
              <p:cNvSpPr>
                <a:spLocks noChangeArrowheads="1"/>
              </p:cNvSpPr>
              <p:nvPr userDrawn="1"/>
            </p:nvSpPr>
            <p:spPr bwMode="auto">
              <a:xfrm>
                <a:off x="2571801" y="3442208"/>
                <a:ext cx="1641055" cy="784921"/>
              </a:xfrm>
              <a:custGeom>
                <a:avLst/>
                <a:gdLst>
                  <a:gd name="T0" fmla="*/ 112 w 2915"/>
                  <a:gd name="T1" fmla="*/ 1948 h 1975"/>
                  <a:gd name="T2" fmla="*/ 112 w 2915"/>
                  <a:gd name="T3" fmla="*/ 1948 h 1975"/>
                  <a:gd name="T4" fmla="*/ 888 w 2915"/>
                  <a:gd name="T5" fmla="*/ 1793 h 1975"/>
                  <a:gd name="T6" fmla="*/ 1224 w 2915"/>
                  <a:gd name="T7" fmla="*/ 1172 h 1975"/>
                  <a:gd name="T8" fmla="*/ 1465 w 2915"/>
                  <a:gd name="T9" fmla="*/ 465 h 1975"/>
                  <a:gd name="T10" fmla="*/ 2086 w 2915"/>
                  <a:gd name="T11" fmla="*/ 181 h 1975"/>
                  <a:gd name="T12" fmla="*/ 2802 w 2915"/>
                  <a:gd name="T13" fmla="*/ 198 h 1975"/>
                  <a:gd name="T14" fmla="*/ 2802 w 2915"/>
                  <a:gd name="T15" fmla="*/ 26 h 1975"/>
                  <a:gd name="T16" fmla="*/ 2164 w 2915"/>
                  <a:gd name="T17" fmla="*/ 0 h 1975"/>
                  <a:gd name="T18" fmla="*/ 1491 w 2915"/>
                  <a:gd name="T19" fmla="*/ 207 h 1975"/>
                  <a:gd name="T20" fmla="*/ 1120 w 2915"/>
                  <a:gd name="T21" fmla="*/ 862 h 1975"/>
                  <a:gd name="T22" fmla="*/ 888 w 2915"/>
                  <a:gd name="T23" fmla="*/ 1543 h 1975"/>
                  <a:gd name="T24" fmla="*/ 112 w 2915"/>
                  <a:gd name="T25" fmla="*/ 1776 h 1975"/>
                  <a:gd name="T26" fmla="*/ 112 w 2915"/>
                  <a:gd name="T27" fmla="*/ 1948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15" h="1975">
                    <a:moveTo>
                      <a:pt x="112" y="1948"/>
                    </a:moveTo>
                    <a:lnTo>
                      <a:pt x="112" y="1948"/>
                    </a:lnTo>
                    <a:cubicBezTo>
                      <a:pt x="379" y="1965"/>
                      <a:pt x="664" y="1974"/>
                      <a:pt x="888" y="1793"/>
                    </a:cubicBezTo>
                    <a:cubicBezTo>
                      <a:pt x="1077" y="1647"/>
                      <a:pt x="1164" y="1405"/>
                      <a:pt x="1224" y="1172"/>
                    </a:cubicBezTo>
                    <a:cubicBezTo>
                      <a:pt x="1284" y="931"/>
                      <a:pt x="1319" y="672"/>
                      <a:pt x="1465" y="465"/>
                    </a:cubicBezTo>
                    <a:cubicBezTo>
                      <a:pt x="1612" y="276"/>
                      <a:pt x="1854" y="189"/>
                      <a:pt x="2086" y="181"/>
                    </a:cubicBezTo>
                    <a:cubicBezTo>
                      <a:pt x="2319" y="164"/>
                      <a:pt x="2560" y="172"/>
                      <a:pt x="2802" y="198"/>
                    </a:cubicBezTo>
                    <a:cubicBezTo>
                      <a:pt x="2914" y="207"/>
                      <a:pt x="2914" y="34"/>
                      <a:pt x="2802" y="26"/>
                    </a:cubicBezTo>
                    <a:cubicBezTo>
                      <a:pt x="2586" y="8"/>
                      <a:pt x="2371" y="0"/>
                      <a:pt x="2164" y="0"/>
                    </a:cubicBezTo>
                    <a:cubicBezTo>
                      <a:pt x="1923" y="8"/>
                      <a:pt x="1681" y="60"/>
                      <a:pt x="1491" y="207"/>
                    </a:cubicBezTo>
                    <a:cubicBezTo>
                      <a:pt x="1276" y="370"/>
                      <a:pt x="1181" y="612"/>
                      <a:pt x="1120" y="862"/>
                    </a:cubicBezTo>
                    <a:cubicBezTo>
                      <a:pt x="1060" y="1095"/>
                      <a:pt x="1026" y="1345"/>
                      <a:pt x="888" y="1543"/>
                    </a:cubicBezTo>
                    <a:cubicBezTo>
                      <a:pt x="707" y="1802"/>
                      <a:pt x="396" y="1793"/>
                      <a:pt x="112" y="1776"/>
                    </a:cubicBezTo>
                    <a:cubicBezTo>
                      <a:pt x="0" y="1767"/>
                      <a:pt x="0" y="1940"/>
                      <a:pt x="112" y="1948"/>
                    </a:cubicBezTo>
                  </a:path>
                </a:pathLst>
              </a:custGeom>
              <a:solidFill>
                <a:schemeClr val="tx1">
                  <a:lumMod val="20000"/>
                  <a:lumOff val="80000"/>
                </a:schemeClr>
              </a:solidFill>
              <a:ln>
                <a:noFill/>
              </a:ln>
              <a:effectLst/>
            </p:spPr>
            <p:txBody>
              <a:bodyPr wrap="none" anchor="ctr"/>
              <a:lstStyle/>
              <a:p>
                <a:endParaRPr lang="es-MX" sz="2400">
                  <a:latin typeface="Lato Light" panose="020F0302020204030203" pitchFamily="34" charset="77"/>
                </a:endParaRPr>
              </a:p>
            </p:txBody>
          </p:sp>
          <p:sp>
            <p:nvSpPr>
              <p:cNvPr id="33" name="Freeform 337">
                <a:extLst>
                  <a:ext uri="{FF2B5EF4-FFF2-40B4-BE49-F238E27FC236}">
                    <a16:creationId xmlns:a16="http://schemas.microsoft.com/office/drawing/2014/main" id="{6F2C4011-C592-4725-8145-2715D9A6A10D}"/>
                  </a:ext>
                </a:extLst>
              </p:cNvPr>
              <p:cNvSpPr>
                <a:spLocks noChangeArrowheads="1"/>
              </p:cNvSpPr>
              <p:nvPr userDrawn="1"/>
            </p:nvSpPr>
            <p:spPr bwMode="auto">
              <a:xfrm>
                <a:off x="4665958" y="3347439"/>
                <a:ext cx="267013" cy="311866"/>
              </a:xfrm>
              <a:custGeom>
                <a:avLst/>
                <a:gdLst>
                  <a:gd name="T0" fmla="*/ 0 w 622"/>
                  <a:gd name="T1" fmla="*/ 0 h 786"/>
                  <a:gd name="T2" fmla="*/ 621 w 622"/>
                  <a:gd name="T3" fmla="*/ 0 h 786"/>
                  <a:gd name="T4" fmla="*/ 621 w 622"/>
                  <a:gd name="T5" fmla="*/ 785 h 786"/>
                  <a:gd name="T6" fmla="*/ 0 w 622"/>
                  <a:gd name="T7" fmla="*/ 785 h 786"/>
                  <a:gd name="T8" fmla="*/ 0 w 622"/>
                  <a:gd name="T9" fmla="*/ 0 h 786"/>
                </a:gdLst>
                <a:ahLst/>
                <a:cxnLst>
                  <a:cxn ang="0">
                    <a:pos x="T0" y="T1"/>
                  </a:cxn>
                  <a:cxn ang="0">
                    <a:pos x="T2" y="T3"/>
                  </a:cxn>
                  <a:cxn ang="0">
                    <a:pos x="T4" y="T5"/>
                  </a:cxn>
                  <a:cxn ang="0">
                    <a:pos x="T6" y="T7"/>
                  </a:cxn>
                  <a:cxn ang="0">
                    <a:pos x="T8" y="T9"/>
                  </a:cxn>
                </a:cxnLst>
                <a:rect l="0" t="0" r="r" b="b"/>
                <a:pathLst>
                  <a:path w="622" h="786">
                    <a:moveTo>
                      <a:pt x="0" y="0"/>
                    </a:moveTo>
                    <a:lnTo>
                      <a:pt x="621" y="0"/>
                    </a:lnTo>
                    <a:lnTo>
                      <a:pt x="621" y="785"/>
                    </a:lnTo>
                    <a:lnTo>
                      <a:pt x="0" y="785"/>
                    </a:lnTo>
                    <a:lnTo>
                      <a:pt x="0" y="0"/>
                    </a:lnTo>
                  </a:path>
                </a:pathLst>
              </a:custGeom>
              <a:solidFill>
                <a:srgbClr val="86CFE4"/>
              </a:solidFill>
              <a:ln w="9525" cap="flat">
                <a:solidFill>
                  <a:schemeClr val="bg2"/>
                </a:solidFill>
                <a:bevel/>
                <a:headEnd/>
                <a:tailEnd/>
              </a:ln>
              <a:effectLst/>
            </p:spPr>
            <p:txBody>
              <a:bodyPr wrap="none" anchor="ctr"/>
              <a:lstStyle/>
              <a:p>
                <a:endParaRPr lang="es-MX" sz="2400">
                  <a:latin typeface="Lato Light" panose="020F0302020204030203" pitchFamily="34" charset="77"/>
                </a:endParaRPr>
              </a:p>
            </p:txBody>
          </p:sp>
          <p:sp>
            <p:nvSpPr>
              <p:cNvPr id="34" name="Freeform 338">
                <a:extLst>
                  <a:ext uri="{FF2B5EF4-FFF2-40B4-BE49-F238E27FC236}">
                    <a16:creationId xmlns:a16="http://schemas.microsoft.com/office/drawing/2014/main" id="{53383C9C-248D-4F4C-A543-9536045B1435}"/>
                  </a:ext>
                </a:extLst>
              </p:cNvPr>
              <p:cNvSpPr>
                <a:spLocks noChangeArrowheads="1"/>
              </p:cNvSpPr>
              <p:nvPr userDrawn="1"/>
            </p:nvSpPr>
            <p:spPr bwMode="auto">
              <a:xfrm>
                <a:off x="4161417" y="3324663"/>
                <a:ext cx="484787" cy="357419"/>
              </a:xfrm>
              <a:custGeom>
                <a:avLst/>
                <a:gdLst>
                  <a:gd name="T0" fmla="*/ 337 w 1131"/>
                  <a:gd name="T1" fmla="*/ 0 h 898"/>
                  <a:gd name="T2" fmla="*/ 337 w 1131"/>
                  <a:gd name="T3" fmla="*/ 0 h 898"/>
                  <a:gd name="T4" fmla="*/ 1130 w 1131"/>
                  <a:gd name="T5" fmla="*/ 0 h 898"/>
                  <a:gd name="T6" fmla="*/ 1130 w 1131"/>
                  <a:gd name="T7" fmla="*/ 897 h 898"/>
                  <a:gd name="T8" fmla="*/ 337 w 1131"/>
                  <a:gd name="T9" fmla="*/ 897 h 898"/>
                  <a:gd name="T10" fmla="*/ 0 w 1131"/>
                  <a:gd name="T11" fmla="*/ 561 h 898"/>
                  <a:gd name="T12" fmla="*/ 0 w 1131"/>
                  <a:gd name="T13" fmla="*/ 328 h 898"/>
                  <a:gd name="T14" fmla="*/ 337 w 1131"/>
                  <a:gd name="T15" fmla="*/ 0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1" h="898">
                    <a:moveTo>
                      <a:pt x="337" y="0"/>
                    </a:moveTo>
                    <a:lnTo>
                      <a:pt x="337" y="0"/>
                    </a:lnTo>
                    <a:cubicBezTo>
                      <a:pt x="1130" y="0"/>
                      <a:pt x="1130" y="0"/>
                      <a:pt x="1130" y="0"/>
                    </a:cubicBezTo>
                    <a:cubicBezTo>
                      <a:pt x="1130" y="897"/>
                      <a:pt x="1130" y="897"/>
                      <a:pt x="1130" y="897"/>
                    </a:cubicBezTo>
                    <a:cubicBezTo>
                      <a:pt x="337" y="897"/>
                      <a:pt x="337" y="897"/>
                      <a:pt x="337" y="897"/>
                    </a:cubicBezTo>
                    <a:cubicBezTo>
                      <a:pt x="147" y="897"/>
                      <a:pt x="0" y="750"/>
                      <a:pt x="0" y="561"/>
                    </a:cubicBezTo>
                    <a:cubicBezTo>
                      <a:pt x="0" y="328"/>
                      <a:pt x="0" y="328"/>
                      <a:pt x="0" y="328"/>
                    </a:cubicBezTo>
                    <a:cubicBezTo>
                      <a:pt x="0" y="147"/>
                      <a:pt x="147" y="0"/>
                      <a:pt x="337" y="0"/>
                    </a:cubicBezTo>
                  </a:path>
                </a:pathLst>
              </a:custGeom>
              <a:solidFill>
                <a:srgbClr val="86CFE4"/>
              </a:solidFill>
              <a:ln w="9525" cap="flat">
                <a:solidFill>
                  <a:schemeClr val="bg2"/>
                </a:solidFill>
                <a:bevel/>
                <a:headEnd/>
                <a:tailEnd/>
              </a:ln>
              <a:effectLst/>
            </p:spPr>
            <p:txBody>
              <a:bodyPr wrap="none" anchor="ctr"/>
              <a:lstStyle/>
              <a:p>
                <a:endParaRPr lang="es-MX" sz="2400">
                  <a:latin typeface="Lato Light" panose="020F0302020204030203" pitchFamily="34" charset="77"/>
                </a:endParaRPr>
              </a:p>
            </p:txBody>
          </p:sp>
          <p:sp>
            <p:nvSpPr>
              <p:cNvPr id="35" name="Freeform 343">
                <a:extLst>
                  <a:ext uri="{FF2B5EF4-FFF2-40B4-BE49-F238E27FC236}">
                    <a16:creationId xmlns:a16="http://schemas.microsoft.com/office/drawing/2014/main" id="{A9DCB265-4FCD-47BD-9D6D-5C8529B7BA06}"/>
                  </a:ext>
                </a:extLst>
              </p:cNvPr>
              <p:cNvSpPr>
                <a:spLocks noChangeArrowheads="1"/>
              </p:cNvSpPr>
              <p:nvPr userDrawn="1"/>
            </p:nvSpPr>
            <p:spPr bwMode="auto">
              <a:xfrm>
                <a:off x="4776740" y="3541734"/>
                <a:ext cx="45449" cy="42049"/>
              </a:xfrm>
              <a:custGeom>
                <a:avLst/>
                <a:gdLst>
                  <a:gd name="T0" fmla="*/ 0 w 105"/>
                  <a:gd name="T1" fmla="*/ 52 h 105"/>
                  <a:gd name="T2" fmla="*/ 0 w 105"/>
                  <a:gd name="T3" fmla="*/ 52 h 105"/>
                  <a:gd name="T4" fmla="*/ 52 w 105"/>
                  <a:gd name="T5" fmla="*/ 0 h 105"/>
                  <a:gd name="T6" fmla="*/ 104 w 105"/>
                  <a:gd name="T7" fmla="*/ 52 h 105"/>
                  <a:gd name="T8" fmla="*/ 52 w 105"/>
                  <a:gd name="T9" fmla="*/ 104 h 105"/>
                  <a:gd name="T10" fmla="*/ 0 w 105"/>
                  <a:gd name="T11" fmla="*/ 52 h 105"/>
                </a:gdLst>
                <a:ahLst/>
                <a:cxnLst>
                  <a:cxn ang="0">
                    <a:pos x="T0" y="T1"/>
                  </a:cxn>
                  <a:cxn ang="0">
                    <a:pos x="T2" y="T3"/>
                  </a:cxn>
                  <a:cxn ang="0">
                    <a:pos x="T4" y="T5"/>
                  </a:cxn>
                  <a:cxn ang="0">
                    <a:pos x="T6" y="T7"/>
                  </a:cxn>
                  <a:cxn ang="0">
                    <a:pos x="T8" y="T9"/>
                  </a:cxn>
                  <a:cxn ang="0">
                    <a:pos x="T10" y="T11"/>
                  </a:cxn>
                </a:cxnLst>
                <a:rect l="0" t="0" r="r" b="b"/>
                <a:pathLst>
                  <a:path w="105" h="105">
                    <a:moveTo>
                      <a:pt x="0" y="52"/>
                    </a:moveTo>
                    <a:lnTo>
                      <a:pt x="0" y="52"/>
                    </a:lnTo>
                    <a:cubicBezTo>
                      <a:pt x="0" y="26"/>
                      <a:pt x="26" y="0"/>
                      <a:pt x="52" y="0"/>
                    </a:cubicBezTo>
                    <a:cubicBezTo>
                      <a:pt x="78" y="0"/>
                      <a:pt x="104" y="26"/>
                      <a:pt x="104" y="52"/>
                    </a:cubicBezTo>
                    <a:cubicBezTo>
                      <a:pt x="104" y="78"/>
                      <a:pt x="78" y="104"/>
                      <a:pt x="52" y="104"/>
                    </a:cubicBezTo>
                    <a:cubicBezTo>
                      <a:pt x="26" y="104"/>
                      <a:pt x="0" y="78"/>
                      <a:pt x="0" y="52"/>
                    </a:cubicBezTo>
                  </a:path>
                </a:pathLst>
              </a:custGeom>
              <a:solidFill>
                <a:schemeClr val="bg2"/>
              </a:solidFill>
              <a:ln>
                <a:noFill/>
              </a:ln>
              <a:effectLst/>
            </p:spPr>
            <p:txBody>
              <a:bodyPr wrap="none" anchor="ctr"/>
              <a:lstStyle/>
              <a:p>
                <a:endParaRPr lang="es-MX" sz="2400">
                  <a:latin typeface="Lato Light" panose="020F0302020204030203" pitchFamily="34" charset="77"/>
                </a:endParaRPr>
              </a:p>
            </p:txBody>
          </p:sp>
          <p:sp>
            <p:nvSpPr>
              <p:cNvPr id="36" name="Freeform 344">
                <a:extLst>
                  <a:ext uri="{FF2B5EF4-FFF2-40B4-BE49-F238E27FC236}">
                    <a16:creationId xmlns:a16="http://schemas.microsoft.com/office/drawing/2014/main" id="{1A9A7CFF-81D5-4556-B2AB-44069FCCE3E6}"/>
                  </a:ext>
                </a:extLst>
              </p:cNvPr>
              <p:cNvSpPr>
                <a:spLocks noChangeArrowheads="1"/>
              </p:cNvSpPr>
              <p:nvPr userDrawn="1"/>
            </p:nvSpPr>
            <p:spPr bwMode="auto">
              <a:xfrm>
                <a:off x="4783171" y="3422935"/>
                <a:ext cx="45449" cy="38545"/>
              </a:xfrm>
              <a:custGeom>
                <a:avLst/>
                <a:gdLst>
                  <a:gd name="T0" fmla="*/ 0 w 105"/>
                  <a:gd name="T1" fmla="*/ 52 h 96"/>
                  <a:gd name="T2" fmla="*/ 0 w 105"/>
                  <a:gd name="T3" fmla="*/ 52 h 96"/>
                  <a:gd name="T4" fmla="*/ 52 w 105"/>
                  <a:gd name="T5" fmla="*/ 0 h 96"/>
                  <a:gd name="T6" fmla="*/ 104 w 105"/>
                  <a:gd name="T7" fmla="*/ 52 h 96"/>
                  <a:gd name="T8" fmla="*/ 52 w 105"/>
                  <a:gd name="T9" fmla="*/ 95 h 96"/>
                  <a:gd name="T10" fmla="*/ 0 w 105"/>
                  <a:gd name="T11" fmla="*/ 52 h 96"/>
                </a:gdLst>
                <a:ahLst/>
                <a:cxnLst>
                  <a:cxn ang="0">
                    <a:pos x="T0" y="T1"/>
                  </a:cxn>
                  <a:cxn ang="0">
                    <a:pos x="T2" y="T3"/>
                  </a:cxn>
                  <a:cxn ang="0">
                    <a:pos x="T4" y="T5"/>
                  </a:cxn>
                  <a:cxn ang="0">
                    <a:pos x="T6" y="T7"/>
                  </a:cxn>
                  <a:cxn ang="0">
                    <a:pos x="T8" y="T9"/>
                  </a:cxn>
                  <a:cxn ang="0">
                    <a:pos x="T10" y="T11"/>
                  </a:cxn>
                </a:cxnLst>
                <a:rect l="0" t="0" r="r" b="b"/>
                <a:pathLst>
                  <a:path w="105" h="96">
                    <a:moveTo>
                      <a:pt x="0" y="52"/>
                    </a:moveTo>
                    <a:lnTo>
                      <a:pt x="0" y="52"/>
                    </a:lnTo>
                    <a:cubicBezTo>
                      <a:pt x="0" y="26"/>
                      <a:pt x="26" y="0"/>
                      <a:pt x="52" y="0"/>
                    </a:cubicBezTo>
                    <a:cubicBezTo>
                      <a:pt x="78" y="0"/>
                      <a:pt x="104" y="26"/>
                      <a:pt x="104" y="52"/>
                    </a:cubicBezTo>
                    <a:cubicBezTo>
                      <a:pt x="104" y="77"/>
                      <a:pt x="78" y="95"/>
                      <a:pt x="52" y="95"/>
                    </a:cubicBezTo>
                    <a:cubicBezTo>
                      <a:pt x="26" y="95"/>
                      <a:pt x="0" y="77"/>
                      <a:pt x="0" y="52"/>
                    </a:cubicBezTo>
                  </a:path>
                </a:pathLst>
              </a:custGeom>
              <a:solidFill>
                <a:schemeClr val="bg2"/>
              </a:solidFill>
              <a:ln>
                <a:noFill/>
              </a:ln>
              <a:effectLst/>
            </p:spPr>
            <p:txBody>
              <a:bodyPr wrap="none" anchor="ctr"/>
              <a:lstStyle/>
              <a:p>
                <a:endParaRPr lang="es-MX" sz="2400">
                  <a:latin typeface="Lato Light" panose="020F0302020204030203" pitchFamily="34" charset="77"/>
                </a:endParaRPr>
              </a:p>
            </p:txBody>
          </p:sp>
        </p:grpSp>
        <p:grpSp>
          <p:nvGrpSpPr>
            <p:cNvPr id="12" name="Group 11">
              <a:extLst>
                <a:ext uri="{FF2B5EF4-FFF2-40B4-BE49-F238E27FC236}">
                  <a16:creationId xmlns:a16="http://schemas.microsoft.com/office/drawing/2014/main" id="{0B3653C5-E0C8-4733-97E3-15AB6366DF4C}"/>
                </a:ext>
              </a:extLst>
            </p:cNvPr>
            <p:cNvGrpSpPr/>
            <p:nvPr userDrawn="1"/>
          </p:nvGrpSpPr>
          <p:grpSpPr>
            <a:xfrm>
              <a:off x="2922339" y="4644416"/>
              <a:ext cx="2634907" cy="428084"/>
              <a:chOff x="2460938" y="4928419"/>
              <a:chExt cx="2465717" cy="428084"/>
            </a:xfrm>
          </p:grpSpPr>
          <p:sp>
            <p:nvSpPr>
              <p:cNvPr id="26" name="Freeform 4">
                <a:extLst>
                  <a:ext uri="{FF2B5EF4-FFF2-40B4-BE49-F238E27FC236}">
                    <a16:creationId xmlns:a16="http://schemas.microsoft.com/office/drawing/2014/main" id="{6A920538-FCC3-40D9-B3ED-69F32F4E1023}"/>
                  </a:ext>
                </a:extLst>
              </p:cNvPr>
              <p:cNvSpPr>
                <a:spLocks noChangeArrowheads="1"/>
              </p:cNvSpPr>
              <p:nvPr userDrawn="1"/>
            </p:nvSpPr>
            <p:spPr bwMode="auto">
              <a:xfrm>
                <a:off x="2460938" y="4928419"/>
                <a:ext cx="1800170" cy="334748"/>
              </a:xfrm>
              <a:custGeom>
                <a:avLst/>
                <a:gdLst>
                  <a:gd name="T0" fmla="*/ 155 w 2932"/>
                  <a:gd name="T1" fmla="*/ 224 h 992"/>
                  <a:gd name="T2" fmla="*/ 155 w 2932"/>
                  <a:gd name="T3" fmla="*/ 224 h 992"/>
                  <a:gd name="T4" fmla="*/ 1207 w 2932"/>
                  <a:gd name="T5" fmla="*/ 414 h 992"/>
                  <a:gd name="T6" fmla="*/ 1655 w 2932"/>
                  <a:gd name="T7" fmla="*/ 784 h 992"/>
                  <a:gd name="T8" fmla="*/ 2138 w 2932"/>
                  <a:gd name="T9" fmla="*/ 965 h 992"/>
                  <a:gd name="T10" fmla="*/ 2819 w 2932"/>
                  <a:gd name="T11" fmla="*/ 948 h 992"/>
                  <a:gd name="T12" fmla="*/ 2819 w 2932"/>
                  <a:gd name="T13" fmla="*/ 776 h 992"/>
                  <a:gd name="T14" fmla="*/ 2199 w 2932"/>
                  <a:gd name="T15" fmla="*/ 802 h 992"/>
                  <a:gd name="T16" fmla="*/ 1733 w 2932"/>
                  <a:gd name="T17" fmla="*/ 629 h 992"/>
                  <a:gd name="T18" fmla="*/ 1267 w 2932"/>
                  <a:gd name="T19" fmla="*/ 250 h 992"/>
                  <a:gd name="T20" fmla="*/ 759 w 2932"/>
                  <a:gd name="T21" fmla="*/ 43 h 992"/>
                  <a:gd name="T22" fmla="*/ 103 w 2932"/>
                  <a:gd name="T23" fmla="*/ 52 h 992"/>
                  <a:gd name="T24" fmla="*/ 155 w 2932"/>
                  <a:gd name="T25" fmla="*/ 224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2" h="992">
                    <a:moveTo>
                      <a:pt x="155" y="224"/>
                    </a:moveTo>
                    <a:lnTo>
                      <a:pt x="155" y="224"/>
                    </a:lnTo>
                    <a:cubicBezTo>
                      <a:pt x="509" y="138"/>
                      <a:pt x="896" y="207"/>
                      <a:pt x="1207" y="414"/>
                    </a:cubicBezTo>
                    <a:cubicBezTo>
                      <a:pt x="1362" y="526"/>
                      <a:pt x="1500" y="672"/>
                      <a:pt x="1655" y="784"/>
                    </a:cubicBezTo>
                    <a:cubicBezTo>
                      <a:pt x="1793" y="896"/>
                      <a:pt x="1957" y="940"/>
                      <a:pt x="2138" y="965"/>
                    </a:cubicBezTo>
                    <a:cubicBezTo>
                      <a:pt x="2362" y="991"/>
                      <a:pt x="2595" y="974"/>
                      <a:pt x="2819" y="948"/>
                    </a:cubicBezTo>
                    <a:cubicBezTo>
                      <a:pt x="2931" y="940"/>
                      <a:pt x="2931" y="767"/>
                      <a:pt x="2819" y="776"/>
                    </a:cubicBezTo>
                    <a:cubicBezTo>
                      <a:pt x="2612" y="802"/>
                      <a:pt x="2405" y="819"/>
                      <a:pt x="2199" y="802"/>
                    </a:cubicBezTo>
                    <a:cubicBezTo>
                      <a:pt x="2026" y="784"/>
                      <a:pt x="1871" y="741"/>
                      <a:pt x="1733" y="629"/>
                    </a:cubicBezTo>
                    <a:cubicBezTo>
                      <a:pt x="1569" y="508"/>
                      <a:pt x="1440" y="362"/>
                      <a:pt x="1267" y="250"/>
                    </a:cubicBezTo>
                    <a:cubicBezTo>
                      <a:pt x="1112" y="155"/>
                      <a:pt x="940" y="77"/>
                      <a:pt x="759" y="43"/>
                    </a:cubicBezTo>
                    <a:cubicBezTo>
                      <a:pt x="543" y="0"/>
                      <a:pt x="319" y="9"/>
                      <a:pt x="103" y="52"/>
                    </a:cubicBezTo>
                    <a:cubicBezTo>
                      <a:pt x="0" y="77"/>
                      <a:pt x="43" y="250"/>
                      <a:pt x="155" y="224"/>
                    </a:cubicBezTo>
                  </a:path>
                </a:pathLst>
              </a:custGeom>
              <a:solidFill>
                <a:schemeClr val="tx1">
                  <a:lumMod val="20000"/>
                  <a:lumOff val="80000"/>
                </a:schemeClr>
              </a:solidFill>
              <a:ln>
                <a:noFill/>
              </a:ln>
              <a:effectLst/>
            </p:spPr>
            <p:txBody>
              <a:bodyPr wrap="none" anchor="ctr"/>
              <a:lstStyle/>
              <a:p>
                <a:endParaRPr lang="es-MX" sz="2400">
                  <a:latin typeface="Lato Light" panose="020F0302020204030203" pitchFamily="34" charset="77"/>
                </a:endParaRPr>
              </a:p>
            </p:txBody>
          </p:sp>
          <p:grpSp>
            <p:nvGrpSpPr>
              <p:cNvPr id="27" name="Group 26">
                <a:extLst>
                  <a:ext uri="{FF2B5EF4-FFF2-40B4-BE49-F238E27FC236}">
                    <a16:creationId xmlns:a16="http://schemas.microsoft.com/office/drawing/2014/main" id="{3B9280A9-3A60-4896-AFCE-A02C7FC9545E}"/>
                  </a:ext>
                </a:extLst>
              </p:cNvPr>
              <p:cNvGrpSpPr/>
              <p:nvPr userDrawn="1"/>
            </p:nvGrpSpPr>
            <p:grpSpPr>
              <a:xfrm>
                <a:off x="4171883" y="4999084"/>
                <a:ext cx="754772" cy="357419"/>
                <a:chOff x="10532933" y="6754778"/>
                <a:chExt cx="1734896" cy="821552"/>
              </a:xfrm>
            </p:grpSpPr>
            <p:sp>
              <p:nvSpPr>
                <p:cNvPr id="28" name="Freeform 345">
                  <a:extLst>
                    <a:ext uri="{FF2B5EF4-FFF2-40B4-BE49-F238E27FC236}">
                      <a16:creationId xmlns:a16="http://schemas.microsoft.com/office/drawing/2014/main" id="{C4A6D7FF-B089-4137-AB61-7513CFBD05E8}"/>
                    </a:ext>
                  </a:extLst>
                </p:cNvPr>
                <p:cNvSpPr>
                  <a:spLocks noChangeArrowheads="1"/>
                </p:cNvSpPr>
                <p:nvPr/>
              </p:nvSpPr>
              <p:spPr bwMode="auto">
                <a:xfrm>
                  <a:off x="11683111" y="6809371"/>
                  <a:ext cx="584718" cy="716846"/>
                </a:xfrm>
                <a:custGeom>
                  <a:avLst/>
                  <a:gdLst>
                    <a:gd name="T0" fmla="*/ 0 w 622"/>
                    <a:gd name="T1" fmla="*/ 0 h 786"/>
                    <a:gd name="T2" fmla="*/ 621 w 622"/>
                    <a:gd name="T3" fmla="*/ 0 h 786"/>
                    <a:gd name="T4" fmla="*/ 621 w 622"/>
                    <a:gd name="T5" fmla="*/ 785 h 786"/>
                    <a:gd name="T6" fmla="*/ 0 w 622"/>
                    <a:gd name="T7" fmla="*/ 785 h 786"/>
                    <a:gd name="T8" fmla="*/ 0 w 622"/>
                    <a:gd name="T9" fmla="*/ 0 h 786"/>
                  </a:gdLst>
                  <a:ahLst/>
                  <a:cxnLst>
                    <a:cxn ang="0">
                      <a:pos x="T0" y="T1"/>
                    </a:cxn>
                    <a:cxn ang="0">
                      <a:pos x="T2" y="T3"/>
                    </a:cxn>
                    <a:cxn ang="0">
                      <a:pos x="T4" y="T5"/>
                    </a:cxn>
                    <a:cxn ang="0">
                      <a:pos x="T6" y="T7"/>
                    </a:cxn>
                    <a:cxn ang="0">
                      <a:pos x="T8" y="T9"/>
                    </a:cxn>
                  </a:cxnLst>
                  <a:rect l="0" t="0" r="r" b="b"/>
                  <a:pathLst>
                    <a:path w="622" h="786">
                      <a:moveTo>
                        <a:pt x="0" y="0"/>
                      </a:moveTo>
                      <a:lnTo>
                        <a:pt x="621" y="0"/>
                      </a:lnTo>
                      <a:lnTo>
                        <a:pt x="621" y="785"/>
                      </a:lnTo>
                      <a:lnTo>
                        <a:pt x="0" y="785"/>
                      </a:lnTo>
                      <a:lnTo>
                        <a:pt x="0" y="0"/>
                      </a:lnTo>
                    </a:path>
                  </a:pathLst>
                </a:custGeom>
                <a:solidFill>
                  <a:srgbClr val="004070"/>
                </a:solidFill>
                <a:ln w="9525" cap="flat">
                  <a:solidFill>
                    <a:schemeClr val="bg2"/>
                  </a:solidFill>
                  <a:bevel/>
                  <a:headEnd/>
                  <a:tailEnd/>
                </a:ln>
                <a:effectLst/>
              </p:spPr>
              <p:txBody>
                <a:bodyPr wrap="none" anchor="ctr"/>
                <a:lstStyle/>
                <a:p>
                  <a:endParaRPr lang="es-MX" sz="2400">
                    <a:latin typeface="Lato Light" panose="020F0302020204030203" pitchFamily="34" charset="77"/>
                  </a:endParaRPr>
                </a:p>
              </p:txBody>
            </p:sp>
            <p:sp>
              <p:nvSpPr>
                <p:cNvPr id="29" name="Freeform 346">
                  <a:extLst>
                    <a:ext uri="{FF2B5EF4-FFF2-40B4-BE49-F238E27FC236}">
                      <a16:creationId xmlns:a16="http://schemas.microsoft.com/office/drawing/2014/main" id="{F06BD60F-5E6A-491E-A003-0871BFCF311D}"/>
                    </a:ext>
                  </a:extLst>
                </p:cNvPr>
                <p:cNvSpPr>
                  <a:spLocks noChangeArrowheads="1"/>
                </p:cNvSpPr>
                <p:nvPr/>
              </p:nvSpPr>
              <p:spPr bwMode="auto">
                <a:xfrm>
                  <a:off x="10532933" y="6754778"/>
                  <a:ext cx="1114317" cy="821552"/>
                </a:xfrm>
                <a:custGeom>
                  <a:avLst/>
                  <a:gdLst>
                    <a:gd name="T0" fmla="*/ 337 w 1131"/>
                    <a:gd name="T1" fmla="*/ 0 h 898"/>
                    <a:gd name="T2" fmla="*/ 337 w 1131"/>
                    <a:gd name="T3" fmla="*/ 0 h 898"/>
                    <a:gd name="T4" fmla="*/ 1130 w 1131"/>
                    <a:gd name="T5" fmla="*/ 0 h 898"/>
                    <a:gd name="T6" fmla="*/ 1130 w 1131"/>
                    <a:gd name="T7" fmla="*/ 897 h 898"/>
                    <a:gd name="T8" fmla="*/ 337 w 1131"/>
                    <a:gd name="T9" fmla="*/ 897 h 898"/>
                    <a:gd name="T10" fmla="*/ 0 w 1131"/>
                    <a:gd name="T11" fmla="*/ 569 h 898"/>
                    <a:gd name="T12" fmla="*/ 0 w 1131"/>
                    <a:gd name="T13" fmla="*/ 336 h 898"/>
                    <a:gd name="T14" fmla="*/ 337 w 1131"/>
                    <a:gd name="T15" fmla="*/ 0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1" h="898">
                      <a:moveTo>
                        <a:pt x="337" y="0"/>
                      </a:moveTo>
                      <a:lnTo>
                        <a:pt x="337" y="0"/>
                      </a:lnTo>
                      <a:cubicBezTo>
                        <a:pt x="1130" y="0"/>
                        <a:pt x="1130" y="0"/>
                        <a:pt x="1130" y="0"/>
                      </a:cubicBezTo>
                      <a:cubicBezTo>
                        <a:pt x="1130" y="897"/>
                        <a:pt x="1130" y="897"/>
                        <a:pt x="1130" y="897"/>
                      </a:cubicBezTo>
                      <a:cubicBezTo>
                        <a:pt x="337" y="897"/>
                        <a:pt x="337" y="897"/>
                        <a:pt x="337" y="897"/>
                      </a:cubicBezTo>
                      <a:cubicBezTo>
                        <a:pt x="147" y="897"/>
                        <a:pt x="0" y="750"/>
                        <a:pt x="0" y="569"/>
                      </a:cubicBezTo>
                      <a:cubicBezTo>
                        <a:pt x="0" y="336"/>
                        <a:pt x="0" y="336"/>
                        <a:pt x="0" y="336"/>
                      </a:cubicBezTo>
                      <a:cubicBezTo>
                        <a:pt x="0" y="146"/>
                        <a:pt x="147" y="0"/>
                        <a:pt x="337" y="0"/>
                      </a:cubicBezTo>
                    </a:path>
                  </a:pathLst>
                </a:custGeom>
                <a:solidFill>
                  <a:srgbClr val="004070"/>
                </a:solidFill>
                <a:ln w="9525" cap="flat">
                  <a:solidFill>
                    <a:schemeClr val="bg2"/>
                  </a:solidFill>
                  <a:bevel/>
                  <a:headEnd/>
                  <a:tailEnd/>
                </a:ln>
                <a:effectLst/>
              </p:spPr>
              <p:txBody>
                <a:bodyPr wrap="none" anchor="ctr"/>
                <a:lstStyle/>
                <a:p>
                  <a:endParaRPr lang="es-MX" sz="2400">
                    <a:latin typeface="Lato Light" panose="020F0302020204030203" pitchFamily="34" charset="77"/>
                  </a:endParaRPr>
                </a:p>
              </p:txBody>
            </p:sp>
            <p:sp>
              <p:nvSpPr>
                <p:cNvPr id="30" name="Freeform 347">
                  <a:extLst>
                    <a:ext uri="{FF2B5EF4-FFF2-40B4-BE49-F238E27FC236}">
                      <a16:creationId xmlns:a16="http://schemas.microsoft.com/office/drawing/2014/main" id="{F760B314-670C-4F21-B0E6-215D100B3359}"/>
                    </a:ext>
                  </a:extLst>
                </p:cNvPr>
                <p:cNvSpPr>
                  <a:spLocks noChangeArrowheads="1"/>
                </p:cNvSpPr>
                <p:nvPr/>
              </p:nvSpPr>
              <p:spPr bwMode="auto">
                <a:xfrm>
                  <a:off x="11923236" y="6964734"/>
                  <a:ext cx="104467" cy="88598"/>
                </a:xfrm>
                <a:custGeom>
                  <a:avLst/>
                  <a:gdLst>
                    <a:gd name="T0" fmla="*/ 0 w 105"/>
                    <a:gd name="T1" fmla="*/ 52 h 96"/>
                    <a:gd name="T2" fmla="*/ 0 w 105"/>
                    <a:gd name="T3" fmla="*/ 52 h 96"/>
                    <a:gd name="T4" fmla="*/ 52 w 105"/>
                    <a:gd name="T5" fmla="*/ 0 h 96"/>
                    <a:gd name="T6" fmla="*/ 104 w 105"/>
                    <a:gd name="T7" fmla="*/ 52 h 96"/>
                    <a:gd name="T8" fmla="*/ 52 w 105"/>
                    <a:gd name="T9" fmla="*/ 95 h 96"/>
                    <a:gd name="T10" fmla="*/ 0 w 105"/>
                    <a:gd name="T11" fmla="*/ 52 h 96"/>
                  </a:gdLst>
                  <a:ahLst/>
                  <a:cxnLst>
                    <a:cxn ang="0">
                      <a:pos x="T0" y="T1"/>
                    </a:cxn>
                    <a:cxn ang="0">
                      <a:pos x="T2" y="T3"/>
                    </a:cxn>
                    <a:cxn ang="0">
                      <a:pos x="T4" y="T5"/>
                    </a:cxn>
                    <a:cxn ang="0">
                      <a:pos x="T6" y="T7"/>
                    </a:cxn>
                    <a:cxn ang="0">
                      <a:pos x="T8" y="T9"/>
                    </a:cxn>
                    <a:cxn ang="0">
                      <a:pos x="T10" y="T11"/>
                    </a:cxn>
                  </a:cxnLst>
                  <a:rect l="0" t="0" r="r" b="b"/>
                  <a:pathLst>
                    <a:path w="105" h="96">
                      <a:moveTo>
                        <a:pt x="0" y="52"/>
                      </a:moveTo>
                      <a:lnTo>
                        <a:pt x="0" y="52"/>
                      </a:lnTo>
                      <a:cubicBezTo>
                        <a:pt x="0" y="26"/>
                        <a:pt x="26" y="0"/>
                        <a:pt x="52" y="0"/>
                      </a:cubicBezTo>
                      <a:cubicBezTo>
                        <a:pt x="78" y="0"/>
                        <a:pt x="104" y="26"/>
                        <a:pt x="104" y="52"/>
                      </a:cubicBezTo>
                      <a:cubicBezTo>
                        <a:pt x="104" y="78"/>
                        <a:pt x="78" y="95"/>
                        <a:pt x="52" y="95"/>
                      </a:cubicBezTo>
                      <a:cubicBezTo>
                        <a:pt x="26" y="95"/>
                        <a:pt x="0" y="78"/>
                        <a:pt x="0" y="52"/>
                      </a:cubicBezTo>
                    </a:path>
                  </a:pathLst>
                </a:custGeom>
                <a:solidFill>
                  <a:schemeClr val="bg2"/>
                </a:solidFill>
                <a:ln>
                  <a:noFill/>
                </a:ln>
                <a:effectLst/>
              </p:spPr>
              <p:txBody>
                <a:bodyPr wrap="none" anchor="ctr"/>
                <a:lstStyle/>
                <a:p>
                  <a:endParaRPr lang="es-MX" sz="2400">
                    <a:latin typeface="Lato Light" panose="020F0302020204030203" pitchFamily="34" charset="77"/>
                  </a:endParaRPr>
                </a:p>
              </p:txBody>
            </p:sp>
            <p:sp>
              <p:nvSpPr>
                <p:cNvPr id="31" name="Freeform 348">
                  <a:extLst>
                    <a:ext uri="{FF2B5EF4-FFF2-40B4-BE49-F238E27FC236}">
                      <a16:creationId xmlns:a16="http://schemas.microsoft.com/office/drawing/2014/main" id="{83F6D716-D672-4DDB-AD39-1A7BDD1F4B2E}"/>
                    </a:ext>
                  </a:extLst>
                </p:cNvPr>
                <p:cNvSpPr>
                  <a:spLocks noChangeArrowheads="1"/>
                </p:cNvSpPr>
                <p:nvPr/>
              </p:nvSpPr>
              <p:spPr bwMode="auto">
                <a:xfrm>
                  <a:off x="11938018" y="7223774"/>
                  <a:ext cx="104467" cy="88598"/>
                </a:xfrm>
                <a:custGeom>
                  <a:avLst/>
                  <a:gdLst>
                    <a:gd name="T0" fmla="*/ 0 w 105"/>
                    <a:gd name="T1" fmla="*/ 52 h 96"/>
                    <a:gd name="T2" fmla="*/ 0 w 105"/>
                    <a:gd name="T3" fmla="*/ 52 h 96"/>
                    <a:gd name="T4" fmla="*/ 52 w 105"/>
                    <a:gd name="T5" fmla="*/ 0 h 96"/>
                    <a:gd name="T6" fmla="*/ 104 w 105"/>
                    <a:gd name="T7" fmla="*/ 52 h 96"/>
                    <a:gd name="T8" fmla="*/ 52 w 105"/>
                    <a:gd name="T9" fmla="*/ 95 h 96"/>
                    <a:gd name="T10" fmla="*/ 0 w 105"/>
                    <a:gd name="T11" fmla="*/ 52 h 96"/>
                  </a:gdLst>
                  <a:ahLst/>
                  <a:cxnLst>
                    <a:cxn ang="0">
                      <a:pos x="T0" y="T1"/>
                    </a:cxn>
                    <a:cxn ang="0">
                      <a:pos x="T2" y="T3"/>
                    </a:cxn>
                    <a:cxn ang="0">
                      <a:pos x="T4" y="T5"/>
                    </a:cxn>
                    <a:cxn ang="0">
                      <a:pos x="T6" y="T7"/>
                    </a:cxn>
                    <a:cxn ang="0">
                      <a:pos x="T8" y="T9"/>
                    </a:cxn>
                    <a:cxn ang="0">
                      <a:pos x="T10" y="T11"/>
                    </a:cxn>
                  </a:cxnLst>
                  <a:rect l="0" t="0" r="r" b="b"/>
                  <a:pathLst>
                    <a:path w="105" h="96">
                      <a:moveTo>
                        <a:pt x="0" y="52"/>
                      </a:moveTo>
                      <a:lnTo>
                        <a:pt x="0" y="52"/>
                      </a:lnTo>
                      <a:cubicBezTo>
                        <a:pt x="0" y="17"/>
                        <a:pt x="26" y="0"/>
                        <a:pt x="52" y="0"/>
                      </a:cubicBezTo>
                      <a:cubicBezTo>
                        <a:pt x="78" y="0"/>
                        <a:pt x="104" y="17"/>
                        <a:pt x="104" y="52"/>
                      </a:cubicBezTo>
                      <a:cubicBezTo>
                        <a:pt x="104" y="78"/>
                        <a:pt x="78" y="95"/>
                        <a:pt x="52" y="95"/>
                      </a:cubicBezTo>
                      <a:cubicBezTo>
                        <a:pt x="26" y="95"/>
                        <a:pt x="0" y="78"/>
                        <a:pt x="0" y="52"/>
                      </a:cubicBezTo>
                    </a:path>
                  </a:pathLst>
                </a:custGeom>
                <a:solidFill>
                  <a:schemeClr val="bg2"/>
                </a:solidFill>
                <a:ln>
                  <a:noFill/>
                </a:ln>
                <a:effectLst/>
              </p:spPr>
              <p:txBody>
                <a:bodyPr wrap="none" anchor="ctr"/>
                <a:lstStyle/>
                <a:p>
                  <a:endParaRPr lang="es-MX" sz="2400">
                    <a:latin typeface="Lato Light" panose="020F0302020204030203" pitchFamily="34" charset="77"/>
                  </a:endParaRPr>
                </a:p>
              </p:txBody>
            </p:sp>
          </p:grpSp>
        </p:grpSp>
        <p:grpSp>
          <p:nvGrpSpPr>
            <p:cNvPr id="13" name="Group 12">
              <a:extLst>
                <a:ext uri="{FF2B5EF4-FFF2-40B4-BE49-F238E27FC236}">
                  <a16:creationId xmlns:a16="http://schemas.microsoft.com/office/drawing/2014/main" id="{561CF8C6-4936-4EB4-A456-03BC817AD56A}"/>
                </a:ext>
              </a:extLst>
            </p:cNvPr>
            <p:cNvGrpSpPr/>
            <p:nvPr userDrawn="1"/>
          </p:nvGrpSpPr>
          <p:grpSpPr>
            <a:xfrm>
              <a:off x="768846" y="2919336"/>
              <a:ext cx="2844746" cy="2108325"/>
              <a:chOff x="3080653" y="3217877"/>
              <a:chExt cx="3400287" cy="2692971"/>
            </a:xfrm>
          </p:grpSpPr>
          <p:sp>
            <p:nvSpPr>
              <p:cNvPr id="16" name="Freeform 544">
                <a:extLst>
                  <a:ext uri="{FF2B5EF4-FFF2-40B4-BE49-F238E27FC236}">
                    <a16:creationId xmlns:a16="http://schemas.microsoft.com/office/drawing/2014/main" id="{36B9BB93-3AF9-45CA-A2C1-BC40C5D388B2}"/>
                  </a:ext>
                </a:extLst>
              </p:cNvPr>
              <p:cNvSpPr>
                <a:spLocks noChangeArrowheads="1"/>
              </p:cNvSpPr>
              <p:nvPr/>
            </p:nvSpPr>
            <p:spPr bwMode="auto">
              <a:xfrm>
                <a:off x="3276600" y="3352800"/>
                <a:ext cx="3085401" cy="1715417"/>
              </a:xfrm>
              <a:custGeom>
                <a:avLst/>
                <a:gdLst>
                  <a:gd name="T0" fmla="*/ 5715 w 5792"/>
                  <a:gd name="T1" fmla="*/ 3220 h 3221"/>
                  <a:gd name="T2" fmla="*/ 5715 w 5792"/>
                  <a:gd name="T3" fmla="*/ 3220 h 3221"/>
                  <a:gd name="T4" fmla="*/ 77 w 5792"/>
                  <a:gd name="T5" fmla="*/ 3220 h 3221"/>
                  <a:gd name="T6" fmla="*/ 0 w 5792"/>
                  <a:gd name="T7" fmla="*/ 3144 h 3221"/>
                  <a:gd name="T8" fmla="*/ 0 w 5792"/>
                  <a:gd name="T9" fmla="*/ 76 h 3221"/>
                  <a:gd name="T10" fmla="*/ 77 w 5792"/>
                  <a:gd name="T11" fmla="*/ 0 h 3221"/>
                  <a:gd name="T12" fmla="*/ 5715 w 5792"/>
                  <a:gd name="T13" fmla="*/ 0 h 3221"/>
                  <a:gd name="T14" fmla="*/ 5791 w 5792"/>
                  <a:gd name="T15" fmla="*/ 76 h 3221"/>
                  <a:gd name="T16" fmla="*/ 5791 w 5792"/>
                  <a:gd name="T17" fmla="*/ 3144 h 3221"/>
                  <a:gd name="T18" fmla="*/ 5715 w 5792"/>
                  <a:gd name="T19" fmla="*/ 3220 h 3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2" h="3221">
                    <a:moveTo>
                      <a:pt x="5715" y="3220"/>
                    </a:moveTo>
                    <a:lnTo>
                      <a:pt x="5715" y="3220"/>
                    </a:lnTo>
                    <a:cubicBezTo>
                      <a:pt x="77" y="3220"/>
                      <a:pt x="77" y="3220"/>
                      <a:pt x="77" y="3220"/>
                    </a:cubicBezTo>
                    <a:cubicBezTo>
                      <a:pt x="34" y="3220"/>
                      <a:pt x="0" y="3186"/>
                      <a:pt x="0" y="3144"/>
                    </a:cubicBezTo>
                    <a:cubicBezTo>
                      <a:pt x="0" y="76"/>
                      <a:pt x="0" y="76"/>
                      <a:pt x="0" y="76"/>
                    </a:cubicBezTo>
                    <a:cubicBezTo>
                      <a:pt x="0" y="34"/>
                      <a:pt x="34" y="0"/>
                      <a:pt x="77" y="0"/>
                    </a:cubicBezTo>
                    <a:cubicBezTo>
                      <a:pt x="5715" y="0"/>
                      <a:pt x="5715" y="0"/>
                      <a:pt x="5715" y="0"/>
                    </a:cubicBezTo>
                    <a:cubicBezTo>
                      <a:pt x="5757" y="0"/>
                      <a:pt x="5791" y="34"/>
                      <a:pt x="5791" y="76"/>
                    </a:cubicBezTo>
                    <a:cubicBezTo>
                      <a:pt x="5791" y="3144"/>
                      <a:pt x="5791" y="3144"/>
                      <a:pt x="5791" y="3144"/>
                    </a:cubicBezTo>
                    <a:cubicBezTo>
                      <a:pt x="5791" y="3186"/>
                      <a:pt x="5757" y="3220"/>
                      <a:pt x="5715" y="3220"/>
                    </a:cubicBezTo>
                  </a:path>
                </a:pathLst>
              </a:custGeom>
              <a:solidFill>
                <a:srgbClr val="DFF8F9"/>
              </a:solidFill>
              <a:ln>
                <a:noFill/>
              </a:ln>
              <a:effectLst/>
            </p:spPr>
            <p:txBody>
              <a:bodyPr wrap="none" anchor="ctr"/>
              <a:lstStyle/>
              <a:p>
                <a:endParaRPr lang="es-MX" sz="2400">
                  <a:latin typeface="Lato Light" panose="020F0302020204030203" pitchFamily="34" charset="77"/>
                </a:endParaRPr>
              </a:p>
            </p:txBody>
          </p:sp>
          <p:grpSp>
            <p:nvGrpSpPr>
              <p:cNvPr id="17" name="Group 16">
                <a:extLst>
                  <a:ext uri="{FF2B5EF4-FFF2-40B4-BE49-F238E27FC236}">
                    <a16:creationId xmlns:a16="http://schemas.microsoft.com/office/drawing/2014/main" id="{D8008D9E-4827-4C22-90A3-539389CA30F1}"/>
                  </a:ext>
                </a:extLst>
              </p:cNvPr>
              <p:cNvGrpSpPr/>
              <p:nvPr userDrawn="1"/>
            </p:nvGrpSpPr>
            <p:grpSpPr>
              <a:xfrm>
                <a:off x="3080653" y="3217877"/>
                <a:ext cx="3400287" cy="2692971"/>
                <a:chOff x="3080653" y="3217877"/>
                <a:chExt cx="3400287" cy="2692971"/>
              </a:xfrm>
            </p:grpSpPr>
            <p:sp>
              <p:nvSpPr>
                <p:cNvPr id="18" name="Freeform 541">
                  <a:extLst>
                    <a:ext uri="{FF2B5EF4-FFF2-40B4-BE49-F238E27FC236}">
                      <a16:creationId xmlns:a16="http://schemas.microsoft.com/office/drawing/2014/main" id="{3AB93D76-1A41-4581-9E45-C5B1947B8182}"/>
                    </a:ext>
                  </a:extLst>
                </p:cNvPr>
                <p:cNvSpPr>
                  <a:spLocks noChangeArrowheads="1"/>
                </p:cNvSpPr>
                <p:nvPr/>
              </p:nvSpPr>
              <p:spPr bwMode="auto">
                <a:xfrm>
                  <a:off x="3080653" y="3217877"/>
                  <a:ext cx="3400287" cy="2328737"/>
                </a:xfrm>
                <a:custGeom>
                  <a:avLst/>
                  <a:gdLst>
                    <a:gd name="T0" fmla="*/ 6078 w 6383"/>
                    <a:gd name="T1" fmla="*/ 4370 h 4371"/>
                    <a:gd name="T2" fmla="*/ 6078 w 6383"/>
                    <a:gd name="T3" fmla="*/ 4370 h 4371"/>
                    <a:gd name="T4" fmla="*/ 304 w 6383"/>
                    <a:gd name="T5" fmla="*/ 4370 h 4371"/>
                    <a:gd name="T6" fmla="*/ 0 w 6383"/>
                    <a:gd name="T7" fmla="*/ 4065 h 4371"/>
                    <a:gd name="T8" fmla="*/ 0 w 6383"/>
                    <a:gd name="T9" fmla="*/ 304 h 4371"/>
                    <a:gd name="T10" fmla="*/ 304 w 6383"/>
                    <a:gd name="T11" fmla="*/ 0 h 4371"/>
                    <a:gd name="T12" fmla="*/ 6078 w 6383"/>
                    <a:gd name="T13" fmla="*/ 0 h 4371"/>
                    <a:gd name="T14" fmla="*/ 6382 w 6383"/>
                    <a:gd name="T15" fmla="*/ 304 h 4371"/>
                    <a:gd name="T16" fmla="*/ 6382 w 6383"/>
                    <a:gd name="T17" fmla="*/ 4065 h 4371"/>
                    <a:gd name="T18" fmla="*/ 6078 w 6383"/>
                    <a:gd name="T19" fmla="*/ 4370 h 4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83" h="4371">
                      <a:moveTo>
                        <a:pt x="6078" y="4370"/>
                      </a:moveTo>
                      <a:lnTo>
                        <a:pt x="6078" y="4370"/>
                      </a:lnTo>
                      <a:cubicBezTo>
                        <a:pt x="304" y="4370"/>
                        <a:pt x="304" y="4370"/>
                        <a:pt x="304" y="4370"/>
                      </a:cubicBezTo>
                      <a:cubicBezTo>
                        <a:pt x="135" y="4370"/>
                        <a:pt x="0" y="4234"/>
                        <a:pt x="0" y="4065"/>
                      </a:cubicBezTo>
                      <a:cubicBezTo>
                        <a:pt x="0" y="304"/>
                        <a:pt x="0" y="304"/>
                        <a:pt x="0" y="304"/>
                      </a:cubicBezTo>
                      <a:cubicBezTo>
                        <a:pt x="0" y="135"/>
                        <a:pt x="135" y="0"/>
                        <a:pt x="304" y="0"/>
                      </a:cubicBezTo>
                      <a:cubicBezTo>
                        <a:pt x="6078" y="0"/>
                        <a:pt x="6078" y="0"/>
                        <a:pt x="6078" y="0"/>
                      </a:cubicBezTo>
                      <a:cubicBezTo>
                        <a:pt x="6247" y="0"/>
                        <a:pt x="6382" y="135"/>
                        <a:pt x="6382" y="304"/>
                      </a:cubicBezTo>
                      <a:cubicBezTo>
                        <a:pt x="6382" y="4065"/>
                        <a:pt x="6382" y="4065"/>
                        <a:pt x="6382" y="4065"/>
                      </a:cubicBezTo>
                      <a:cubicBezTo>
                        <a:pt x="6382" y="4234"/>
                        <a:pt x="6247" y="4370"/>
                        <a:pt x="6078" y="4370"/>
                      </a:cubicBezTo>
                    </a:path>
                  </a:pathLst>
                </a:custGeom>
                <a:solidFill>
                  <a:srgbClr val="86CFE4"/>
                </a:solidFill>
                <a:ln>
                  <a:noFill/>
                </a:ln>
                <a:effectLst/>
              </p:spPr>
              <p:txBody>
                <a:bodyPr wrap="none" anchor="ctr"/>
                <a:lstStyle/>
                <a:p>
                  <a:endParaRPr lang="es-MX" sz="2400">
                    <a:latin typeface="Lato Light" panose="020F0302020204030203" pitchFamily="34" charset="77"/>
                  </a:endParaRPr>
                </a:p>
              </p:txBody>
            </p:sp>
            <p:sp>
              <p:nvSpPr>
                <p:cNvPr id="19" name="Freeform 542">
                  <a:extLst>
                    <a:ext uri="{FF2B5EF4-FFF2-40B4-BE49-F238E27FC236}">
                      <a16:creationId xmlns:a16="http://schemas.microsoft.com/office/drawing/2014/main" id="{51746848-CD5A-419F-A1AA-C09C1860200E}"/>
                    </a:ext>
                  </a:extLst>
                </p:cNvPr>
                <p:cNvSpPr>
                  <a:spLocks noChangeArrowheads="1"/>
                </p:cNvSpPr>
                <p:nvPr/>
              </p:nvSpPr>
              <p:spPr bwMode="auto">
                <a:xfrm>
                  <a:off x="4377790" y="5546614"/>
                  <a:ext cx="806012" cy="364233"/>
                </a:xfrm>
                <a:custGeom>
                  <a:avLst/>
                  <a:gdLst>
                    <a:gd name="T0" fmla="*/ 1513 w 1514"/>
                    <a:gd name="T1" fmla="*/ 684 h 685"/>
                    <a:gd name="T2" fmla="*/ 0 w 1514"/>
                    <a:gd name="T3" fmla="*/ 684 h 685"/>
                    <a:gd name="T4" fmla="*/ 0 w 1514"/>
                    <a:gd name="T5" fmla="*/ 0 h 685"/>
                    <a:gd name="T6" fmla="*/ 1513 w 1514"/>
                    <a:gd name="T7" fmla="*/ 0 h 685"/>
                    <a:gd name="T8" fmla="*/ 1513 w 1514"/>
                    <a:gd name="T9" fmla="*/ 684 h 685"/>
                  </a:gdLst>
                  <a:ahLst/>
                  <a:cxnLst>
                    <a:cxn ang="0">
                      <a:pos x="T0" y="T1"/>
                    </a:cxn>
                    <a:cxn ang="0">
                      <a:pos x="T2" y="T3"/>
                    </a:cxn>
                    <a:cxn ang="0">
                      <a:pos x="T4" y="T5"/>
                    </a:cxn>
                    <a:cxn ang="0">
                      <a:pos x="T6" y="T7"/>
                    </a:cxn>
                    <a:cxn ang="0">
                      <a:pos x="T8" y="T9"/>
                    </a:cxn>
                  </a:cxnLst>
                  <a:rect l="0" t="0" r="r" b="b"/>
                  <a:pathLst>
                    <a:path w="1514" h="685">
                      <a:moveTo>
                        <a:pt x="1513" y="684"/>
                      </a:moveTo>
                      <a:lnTo>
                        <a:pt x="0" y="684"/>
                      </a:lnTo>
                      <a:lnTo>
                        <a:pt x="0" y="0"/>
                      </a:lnTo>
                      <a:lnTo>
                        <a:pt x="1513" y="0"/>
                      </a:lnTo>
                      <a:lnTo>
                        <a:pt x="1513" y="684"/>
                      </a:lnTo>
                    </a:path>
                  </a:pathLst>
                </a:custGeom>
                <a:solidFill>
                  <a:schemeClr val="tx1">
                    <a:lumMod val="50000"/>
                    <a:lumOff val="50000"/>
                  </a:schemeClr>
                </a:solidFill>
                <a:ln>
                  <a:noFill/>
                </a:ln>
                <a:effectLst/>
              </p:spPr>
              <p:txBody>
                <a:bodyPr wrap="none" anchor="ctr"/>
                <a:lstStyle/>
                <a:p>
                  <a:endParaRPr lang="es-MX" sz="2400">
                    <a:latin typeface="Lato Light" panose="020F0302020204030203" pitchFamily="34" charset="77"/>
                  </a:endParaRPr>
                </a:p>
              </p:txBody>
            </p:sp>
            <p:sp>
              <p:nvSpPr>
                <p:cNvPr id="20" name="Freeform 543">
                  <a:extLst>
                    <a:ext uri="{FF2B5EF4-FFF2-40B4-BE49-F238E27FC236}">
                      <a16:creationId xmlns:a16="http://schemas.microsoft.com/office/drawing/2014/main" id="{C34BAC2E-DD3C-43BC-860D-9C162BC31E19}"/>
                    </a:ext>
                  </a:extLst>
                </p:cNvPr>
                <p:cNvSpPr>
                  <a:spLocks noChangeArrowheads="1"/>
                </p:cNvSpPr>
                <p:nvPr/>
              </p:nvSpPr>
              <p:spPr bwMode="auto">
                <a:xfrm>
                  <a:off x="3719822" y="5823901"/>
                  <a:ext cx="2121949" cy="86947"/>
                </a:xfrm>
                <a:custGeom>
                  <a:avLst/>
                  <a:gdLst>
                    <a:gd name="T0" fmla="*/ 3982 w 3983"/>
                    <a:gd name="T1" fmla="*/ 160 h 161"/>
                    <a:gd name="T2" fmla="*/ 0 w 3983"/>
                    <a:gd name="T3" fmla="*/ 160 h 161"/>
                    <a:gd name="T4" fmla="*/ 0 w 3983"/>
                    <a:gd name="T5" fmla="*/ 0 h 161"/>
                    <a:gd name="T6" fmla="*/ 3982 w 3983"/>
                    <a:gd name="T7" fmla="*/ 0 h 161"/>
                    <a:gd name="T8" fmla="*/ 3982 w 3983"/>
                    <a:gd name="T9" fmla="*/ 160 h 161"/>
                  </a:gdLst>
                  <a:ahLst/>
                  <a:cxnLst>
                    <a:cxn ang="0">
                      <a:pos x="T0" y="T1"/>
                    </a:cxn>
                    <a:cxn ang="0">
                      <a:pos x="T2" y="T3"/>
                    </a:cxn>
                    <a:cxn ang="0">
                      <a:pos x="T4" y="T5"/>
                    </a:cxn>
                    <a:cxn ang="0">
                      <a:pos x="T6" y="T7"/>
                    </a:cxn>
                    <a:cxn ang="0">
                      <a:pos x="T8" y="T9"/>
                    </a:cxn>
                  </a:cxnLst>
                  <a:rect l="0" t="0" r="r" b="b"/>
                  <a:pathLst>
                    <a:path w="3983" h="161">
                      <a:moveTo>
                        <a:pt x="3982" y="160"/>
                      </a:moveTo>
                      <a:lnTo>
                        <a:pt x="0" y="160"/>
                      </a:lnTo>
                      <a:lnTo>
                        <a:pt x="0" y="0"/>
                      </a:lnTo>
                      <a:lnTo>
                        <a:pt x="3982" y="0"/>
                      </a:lnTo>
                      <a:lnTo>
                        <a:pt x="3982" y="160"/>
                      </a:lnTo>
                    </a:path>
                  </a:pathLst>
                </a:custGeom>
                <a:solidFill>
                  <a:schemeClr val="tx1">
                    <a:lumMod val="50000"/>
                    <a:lumOff val="50000"/>
                  </a:schemeClr>
                </a:solidFill>
                <a:ln>
                  <a:noFill/>
                </a:ln>
                <a:effectLst/>
              </p:spPr>
              <p:txBody>
                <a:bodyPr wrap="none" anchor="ctr"/>
                <a:lstStyle/>
                <a:p>
                  <a:endParaRPr lang="es-MX" sz="2400">
                    <a:latin typeface="Lato Light" panose="020F0302020204030203" pitchFamily="34" charset="77"/>
                  </a:endParaRPr>
                </a:p>
              </p:txBody>
            </p:sp>
            <p:sp>
              <p:nvSpPr>
                <p:cNvPr id="21" name="Freeform 545">
                  <a:extLst>
                    <a:ext uri="{FF2B5EF4-FFF2-40B4-BE49-F238E27FC236}">
                      <a16:creationId xmlns:a16="http://schemas.microsoft.com/office/drawing/2014/main" id="{12A7D357-03DE-4249-A138-78AB16148A9D}"/>
                    </a:ext>
                  </a:extLst>
                </p:cNvPr>
                <p:cNvSpPr>
                  <a:spLocks noChangeArrowheads="1"/>
                </p:cNvSpPr>
                <p:nvPr/>
              </p:nvSpPr>
              <p:spPr bwMode="auto">
                <a:xfrm>
                  <a:off x="4678575" y="5203531"/>
                  <a:ext cx="202090" cy="202090"/>
                </a:xfrm>
                <a:custGeom>
                  <a:avLst/>
                  <a:gdLst>
                    <a:gd name="T0" fmla="*/ 379 w 380"/>
                    <a:gd name="T1" fmla="*/ 186 h 381"/>
                    <a:gd name="T2" fmla="*/ 379 w 380"/>
                    <a:gd name="T3" fmla="*/ 186 h 381"/>
                    <a:gd name="T4" fmla="*/ 186 w 380"/>
                    <a:gd name="T5" fmla="*/ 380 h 381"/>
                    <a:gd name="T6" fmla="*/ 0 w 380"/>
                    <a:gd name="T7" fmla="*/ 186 h 381"/>
                    <a:gd name="T8" fmla="*/ 186 w 380"/>
                    <a:gd name="T9" fmla="*/ 0 h 381"/>
                    <a:gd name="T10" fmla="*/ 379 w 380"/>
                    <a:gd name="T11" fmla="*/ 186 h 381"/>
                  </a:gdLst>
                  <a:ahLst/>
                  <a:cxnLst>
                    <a:cxn ang="0">
                      <a:pos x="T0" y="T1"/>
                    </a:cxn>
                    <a:cxn ang="0">
                      <a:pos x="T2" y="T3"/>
                    </a:cxn>
                    <a:cxn ang="0">
                      <a:pos x="T4" y="T5"/>
                    </a:cxn>
                    <a:cxn ang="0">
                      <a:pos x="T6" y="T7"/>
                    </a:cxn>
                    <a:cxn ang="0">
                      <a:pos x="T8" y="T9"/>
                    </a:cxn>
                    <a:cxn ang="0">
                      <a:pos x="T10" y="T11"/>
                    </a:cxn>
                  </a:cxnLst>
                  <a:rect l="0" t="0" r="r" b="b"/>
                  <a:pathLst>
                    <a:path w="380" h="381">
                      <a:moveTo>
                        <a:pt x="379" y="186"/>
                      </a:moveTo>
                      <a:lnTo>
                        <a:pt x="379" y="186"/>
                      </a:lnTo>
                      <a:cubicBezTo>
                        <a:pt x="379" y="296"/>
                        <a:pt x="295" y="380"/>
                        <a:pt x="186" y="380"/>
                      </a:cubicBezTo>
                      <a:cubicBezTo>
                        <a:pt x="85" y="380"/>
                        <a:pt x="0" y="296"/>
                        <a:pt x="0" y="186"/>
                      </a:cubicBezTo>
                      <a:cubicBezTo>
                        <a:pt x="0" y="85"/>
                        <a:pt x="85" y="0"/>
                        <a:pt x="186" y="0"/>
                      </a:cubicBezTo>
                      <a:cubicBezTo>
                        <a:pt x="295" y="0"/>
                        <a:pt x="379" y="85"/>
                        <a:pt x="379" y="186"/>
                      </a:cubicBezTo>
                    </a:path>
                  </a:pathLst>
                </a:custGeom>
                <a:solidFill>
                  <a:schemeClr val="bg1"/>
                </a:solidFill>
                <a:ln>
                  <a:noFill/>
                </a:ln>
                <a:effectLst/>
              </p:spPr>
              <p:txBody>
                <a:bodyPr wrap="none" anchor="ctr"/>
                <a:lstStyle/>
                <a:p>
                  <a:endParaRPr lang="es-MX" sz="2400">
                    <a:latin typeface="Lato Light" panose="020F0302020204030203" pitchFamily="34" charset="77"/>
                  </a:endParaRPr>
                </a:p>
              </p:txBody>
            </p:sp>
            <p:sp>
              <p:nvSpPr>
                <p:cNvPr id="22" name="Freeform 546">
                  <a:extLst>
                    <a:ext uri="{FF2B5EF4-FFF2-40B4-BE49-F238E27FC236}">
                      <a16:creationId xmlns:a16="http://schemas.microsoft.com/office/drawing/2014/main" id="{1CE2A8D1-D7C4-425A-B0CC-E449972E298C}"/>
                    </a:ext>
                  </a:extLst>
                </p:cNvPr>
                <p:cNvSpPr>
                  <a:spLocks noChangeArrowheads="1"/>
                </p:cNvSpPr>
                <p:nvPr/>
              </p:nvSpPr>
              <p:spPr bwMode="auto">
                <a:xfrm>
                  <a:off x="4499984" y="4428068"/>
                  <a:ext cx="206790" cy="143344"/>
                </a:xfrm>
                <a:custGeom>
                  <a:avLst/>
                  <a:gdLst>
                    <a:gd name="T0" fmla="*/ 389 w 390"/>
                    <a:gd name="T1" fmla="*/ 270 h 271"/>
                    <a:gd name="T2" fmla="*/ 0 w 390"/>
                    <a:gd name="T3" fmla="*/ 270 h 271"/>
                    <a:gd name="T4" fmla="*/ 0 w 390"/>
                    <a:gd name="T5" fmla="*/ 0 h 271"/>
                    <a:gd name="T6" fmla="*/ 389 w 390"/>
                    <a:gd name="T7" fmla="*/ 0 h 271"/>
                    <a:gd name="T8" fmla="*/ 389 w 390"/>
                    <a:gd name="T9" fmla="*/ 270 h 271"/>
                  </a:gdLst>
                  <a:ahLst/>
                  <a:cxnLst>
                    <a:cxn ang="0">
                      <a:pos x="T0" y="T1"/>
                    </a:cxn>
                    <a:cxn ang="0">
                      <a:pos x="T2" y="T3"/>
                    </a:cxn>
                    <a:cxn ang="0">
                      <a:pos x="T4" y="T5"/>
                    </a:cxn>
                    <a:cxn ang="0">
                      <a:pos x="T6" y="T7"/>
                    </a:cxn>
                    <a:cxn ang="0">
                      <a:pos x="T8" y="T9"/>
                    </a:cxn>
                  </a:cxnLst>
                  <a:rect l="0" t="0" r="r" b="b"/>
                  <a:pathLst>
                    <a:path w="390" h="271">
                      <a:moveTo>
                        <a:pt x="389" y="270"/>
                      </a:moveTo>
                      <a:lnTo>
                        <a:pt x="0" y="270"/>
                      </a:lnTo>
                      <a:lnTo>
                        <a:pt x="0" y="0"/>
                      </a:lnTo>
                      <a:lnTo>
                        <a:pt x="389" y="0"/>
                      </a:lnTo>
                      <a:lnTo>
                        <a:pt x="389" y="270"/>
                      </a:lnTo>
                    </a:path>
                  </a:pathLst>
                </a:custGeom>
                <a:solidFill>
                  <a:srgbClr val="004070"/>
                </a:solidFill>
                <a:ln>
                  <a:noFill/>
                </a:ln>
                <a:effectLst/>
              </p:spPr>
              <p:txBody>
                <a:bodyPr wrap="none" anchor="ctr"/>
                <a:lstStyle/>
                <a:p>
                  <a:endParaRPr lang="es-MX" sz="2400">
                    <a:latin typeface="Lato Light" panose="020F0302020204030203" pitchFamily="34" charset="77"/>
                  </a:endParaRPr>
                </a:p>
              </p:txBody>
            </p:sp>
            <p:sp>
              <p:nvSpPr>
                <p:cNvPr id="23" name="Freeform 547">
                  <a:extLst>
                    <a:ext uri="{FF2B5EF4-FFF2-40B4-BE49-F238E27FC236}">
                      <a16:creationId xmlns:a16="http://schemas.microsoft.com/office/drawing/2014/main" id="{0A83E972-5BF5-4F6F-9BD2-45FD746EB0FE}"/>
                    </a:ext>
                  </a:extLst>
                </p:cNvPr>
                <p:cNvSpPr>
                  <a:spLocks noChangeArrowheads="1"/>
                </p:cNvSpPr>
                <p:nvPr/>
              </p:nvSpPr>
              <p:spPr bwMode="auto">
                <a:xfrm>
                  <a:off x="4133402" y="3981590"/>
                  <a:ext cx="446478" cy="446478"/>
                </a:xfrm>
                <a:custGeom>
                  <a:avLst/>
                  <a:gdLst>
                    <a:gd name="T0" fmla="*/ 837 w 838"/>
                    <a:gd name="T1" fmla="*/ 837 h 838"/>
                    <a:gd name="T2" fmla="*/ 837 w 838"/>
                    <a:gd name="T3" fmla="*/ 837 h 838"/>
                    <a:gd name="T4" fmla="*/ 262 w 838"/>
                    <a:gd name="T5" fmla="*/ 837 h 838"/>
                    <a:gd name="T6" fmla="*/ 0 w 838"/>
                    <a:gd name="T7" fmla="*/ 575 h 838"/>
                    <a:gd name="T8" fmla="*/ 0 w 838"/>
                    <a:gd name="T9" fmla="*/ 262 h 838"/>
                    <a:gd name="T10" fmla="*/ 262 w 838"/>
                    <a:gd name="T11" fmla="*/ 0 h 838"/>
                    <a:gd name="T12" fmla="*/ 837 w 838"/>
                    <a:gd name="T13" fmla="*/ 0 h 838"/>
                    <a:gd name="T14" fmla="*/ 837 w 838"/>
                    <a:gd name="T15" fmla="*/ 837 h 8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8" h="838">
                      <a:moveTo>
                        <a:pt x="837" y="837"/>
                      </a:moveTo>
                      <a:lnTo>
                        <a:pt x="837" y="837"/>
                      </a:lnTo>
                      <a:cubicBezTo>
                        <a:pt x="262" y="837"/>
                        <a:pt x="262" y="837"/>
                        <a:pt x="262" y="837"/>
                      </a:cubicBezTo>
                      <a:cubicBezTo>
                        <a:pt x="118" y="837"/>
                        <a:pt x="0" y="718"/>
                        <a:pt x="0" y="575"/>
                      </a:cubicBezTo>
                      <a:cubicBezTo>
                        <a:pt x="0" y="262"/>
                        <a:pt x="0" y="262"/>
                        <a:pt x="0" y="262"/>
                      </a:cubicBezTo>
                      <a:cubicBezTo>
                        <a:pt x="0" y="118"/>
                        <a:pt x="118" y="0"/>
                        <a:pt x="262" y="0"/>
                      </a:cubicBezTo>
                      <a:cubicBezTo>
                        <a:pt x="837" y="0"/>
                        <a:pt x="837" y="0"/>
                        <a:pt x="837" y="0"/>
                      </a:cubicBezTo>
                      <a:lnTo>
                        <a:pt x="837" y="837"/>
                      </a:lnTo>
                    </a:path>
                  </a:pathLst>
                </a:custGeom>
                <a:solidFill>
                  <a:schemeClr val="bg1"/>
                </a:solidFill>
                <a:ln>
                  <a:noFill/>
                </a:ln>
                <a:effectLst/>
              </p:spPr>
              <p:txBody>
                <a:bodyPr wrap="none" anchor="ctr"/>
                <a:lstStyle/>
                <a:p>
                  <a:endParaRPr lang="es-MX" sz="2400">
                    <a:latin typeface="Lato Light" panose="020F0302020204030203" pitchFamily="34" charset="77"/>
                  </a:endParaRPr>
                </a:p>
              </p:txBody>
            </p:sp>
            <p:sp>
              <p:nvSpPr>
                <p:cNvPr id="24" name="Freeform 548">
                  <a:extLst>
                    <a:ext uri="{FF2B5EF4-FFF2-40B4-BE49-F238E27FC236}">
                      <a16:creationId xmlns:a16="http://schemas.microsoft.com/office/drawing/2014/main" id="{4F62F0F1-B2DE-47C0-9A88-C0B83082AD22}"/>
                    </a:ext>
                  </a:extLst>
                </p:cNvPr>
                <p:cNvSpPr>
                  <a:spLocks noChangeArrowheads="1"/>
                </p:cNvSpPr>
                <p:nvPr/>
              </p:nvSpPr>
              <p:spPr bwMode="auto">
                <a:xfrm>
                  <a:off x="4568131" y="3711354"/>
                  <a:ext cx="874158" cy="982253"/>
                </a:xfrm>
                <a:custGeom>
                  <a:avLst/>
                  <a:gdLst>
                    <a:gd name="T0" fmla="*/ 1411 w 1640"/>
                    <a:gd name="T1" fmla="*/ 1809 h 1844"/>
                    <a:gd name="T2" fmla="*/ 1411 w 1640"/>
                    <a:gd name="T3" fmla="*/ 1809 h 1844"/>
                    <a:gd name="T4" fmla="*/ 0 w 1640"/>
                    <a:gd name="T5" fmla="*/ 1344 h 1844"/>
                    <a:gd name="T6" fmla="*/ 0 w 1640"/>
                    <a:gd name="T7" fmla="*/ 507 h 1844"/>
                    <a:gd name="T8" fmla="*/ 1411 w 1640"/>
                    <a:gd name="T9" fmla="*/ 33 h 1844"/>
                    <a:gd name="T10" fmla="*/ 1639 w 1640"/>
                    <a:gd name="T11" fmla="*/ 203 h 1844"/>
                    <a:gd name="T12" fmla="*/ 1639 w 1640"/>
                    <a:gd name="T13" fmla="*/ 1648 h 1844"/>
                    <a:gd name="T14" fmla="*/ 1411 w 1640"/>
                    <a:gd name="T15" fmla="*/ 1809 h 1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0" h="1844">
                      <a:moveTo>
                        <a:pt x="1411" y="1809"/>
                      </a:moveTo>
                      <a:lnTo>
                        <a:pt x="1411" y="1809"/>
                      </a:lnTo>
                      <a:cubicBezTo>
                        <a:pt x="0" y="1344"/>
                        <a:pt x="0" y="1344"/>
                        <a:pt x="0" y="1344"/>
                      </a:cubicBezTo>
                      <a:cubicBezTo>
                        <a:pt x="0" y="507"/>
                        <a:pt x="0" y="507"/>
                        <a:pt x="0" y="507"/>
                      </a:cubicBezTo>
                      <a:cubicBezTo>
                        <a:pt x="1411" y="33"/>
                        <a:pt x="1411" y="33"/>
                        <a:pt x="1411" y="33"/>
                      </a:cubicBezTo>
                      <a:cubicBezTo>
                        <a:pt x="1521" y="0"/>
                        <a:pt x="1639" y="84"/>
                        <a:pt x="1639" y="203"/>
                      </a:cubicBezTo>
                      <a:cubicBezTo>
                        <a:pt x="1639" y="1648"/>
                        <a:pt x="1639" y="1648"/>
                        <a:pt x="1639" y="1648"/>
                      </a:cubicBezTo>
                      <a:cubicBezTo>
                        <a:pt x="1639" y="1767"/>
                        <a:pt x="1521" y="1843"/>
                        <a:pt x="1411" y="1809"/>
                      </a:cubicBezTo>
                    </a:path>
                  </a:pathLst>
                </a:custGeom>
                <a:solidFill>
                  <a:schemeClr val="bg1"/>
                </a:solidFill>
                <a:ln>
                  <a:noFill/>
                </a:ln>
                <a:effectLst/>
              </p:spPr>
              <p:txBody>
                <a:bodyPr wrap="none" anchor="ctr"/>
                <a:lstStyle/>
                <a:p>
                  <a:endParaRPr lang="es-MX" sz="2400">
                    <a:solidFill>
                      <a:schemeClr val="tx2"/>
                    </a:solidFill>
                    <a:latin typeface="Lato Light" panose="020F0302020204030203" pitchFamily="34" charset="77"/>
                  </a:endParaRPr>
                </a:p>
              </p:txBody>
            </p:sp>
            <p:sp>
              <p:nvSpPr>
                <p:cNvPr id="25" name="Freeform 549">
                  <a:extLst>
                    <a:ext uri="{FF2B5EF4-FFF2-40B4-BE49-F238E27FC236}">
                      <a16:creationId xmlns:a16="http://schemas.microsoft.com/office/drawing/2014/main" id="{D1356CB2-D7A4-44C5-AFBE-7F5B9E945F71}"/>
                    </a:ext>
                  </a:extLst>
                </p:cNvPr>
                <p:cNvSpPr>
                  <a:spLocks noChangeArrowheads="1"/>
                </p:cNvSpPr>
                <p:nvPr/>
              </p:nvSpPr>
              <p:spPr bwMode="auto">
                <a:xfrm>
                  <a:off x="4427138" y="3981590"/>
                  <a:ext cx="140993" cy="864758"/>
                </a:xfrm>
                <a:custGeom>
                  <a:avLst/>
                  <a:gdLst>
                    <a:gd name="T0" fmla="*/ 84 w 263"/>
                    <a:gd name="T1" fmla="*/ 1623 h 1624"/>
                    <a:gd name="T2" fmla="*/ 84 w 263"/>
                    <a:gd name="T3" fmla="*/ 1623 h 1624"/>
                    <a:gd name="T4" fmla="*/ 186 w 263"/>
                    <a:gd name="T5" fmla="*/ 1623 h 1624"/>
                    <a:gd name="T6" fmla="*/ 262 w 263"/>
                    <a:gd name="T7" fmla="*/ 1539 h 1624"/>
                    <a:gd name="T8" fmla="*/ 262 w 263"/>
                    <a:gd name="T9" fmla="*/ 0 h 1624"/>
                    <a:gd name="T10" fmla="*/ 0 w 263"/>
                    <a:gd name="T11" fmla="*/ 0 h 1624"/>
                    <a:gd name="T12" fmla="*/ 0 w 263"/>
                    <a:gd name="T13" fmla="*/ 1539 h 1624"/>
                    <a:gd name="T14" fmla="*/ 84 w 263"/>
                    <a:gd name="T15" fmla="*/ 1623 h 16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1624">
                      <a:moveTo>
                        <a:pt x="84" y="1623"/>
                      </a:moveTo>
                      <a:lnTo>
                        <a:pt x="84" y="1623"/>
                      </a:lnTo>
                      <a:cubicBezTo>
                        <a:pt x="186" y="1623"/>
                        <a:pt x="186" y="1623"/>
                        <a:pt x="186" y="1623"/>
                      </a:cubicBezTo>
                      <a:cubicBezTo>
                        <a:pt x="228" y="1623"/>
                        <a:pt x="262" y="1581"/>
                        <a:pt x="262" y="1539"/>
                      </a:cubicBezTo>
                      <a:cubicBezTo>
                        <a:pt x="262" y="0"/>
                        <a:pt x="262" y="0"/>
                        <a:pt x="262" y="0"/>
                      </a:cubicBezTo>
                      <a:cubicBezTo>
                        <a:pt x="0" y="0"/>
                        <a:pt x="0" y="0"/>
                        <a:pt x="0" y="0"/>
                      </a:cubicBezTo>
                      <a:cubicBezTo>
                        <a:pt x="0" y="1539"/>
                        <a:pt x="0" y="1539"/>
                        <a:pt x="0" y="1539"/>
                      </a:cubicBezTo>
                      <a:cubicBezTo>
                        <a:pt x="0" y="1581"/>
                        <a:pt x="33" y="1623"/>
                        <a:pt x="84" y="1623"/>
                      </a:cubicBezTo>
                    </a:path>
                  </a:pathLst>
                </a:custGeom>
                <a:solidFill>
                  <a:srgbClr val="004070"/>
                </a:solidFill>
                <a:ln>
                  <a:noFill/>
                </a:ln>
                <a:effectLst/>
              </p:spPr>
              <p:txBody>
                <a:bodyPr wrap="none" anchor="ctr"/>
                <a:lstStyle/>
                <a:p>
                  <a:endParaRPr lang="es-MX" sz="2400">
                    <a:latin typeface="Lato Light" panose="020F0302020204030203" pitchFamily="34" charset="77"/>
                  </a:endParaRPr>
                </a:p>
              </p:txBody>
            </p:sp>
          </p:grpSp>
        </p:grpSp>
        <p:sp>
          <p:nvSpPr>
            <p:cNvPr id="14" name="Freeform 343">
              <a:extLst>
                <a:ext uri="{FF2B5EF4-FFF2-40B4-BE49-F238E27FC236}">
                  <a16:creationId xmlns:a16="http://schemas.microsoft.com/office/drawing/2014/main" id="{CB8869E1-2CF7-4241-B0D9-A09C1BC57843}"/>
                </a:ext>
              </a:extLst>
            </p:cNvPr>
            <p:cNvSpPr>
              <a:spLocks noChangeArrowheads="1"/>
            </p:cNvSpPr>
            <p:nvPr userDrawn="1"/>
          </p:nvSpPr>
          <p:spPr bwMode="auto">
            <a:xfrm>
              <a:off x="5326738" y="3475196"/>
              <a:ext cx="48568" cy="42049"/>
            </a:xfrm>
            <a:custGeom>
              <a:avLst/>
              <a:gdLst>
                <a:gd name="T0" fmla="*/ 0 w 105"/>
                <a:gd name="T1" fmla="*/ 52 h 105"/>
                <a:gd name="T2" fmla="*/ 0 w 105"/>
                <a:gd name="T3" fmla="*/ 52 h 105"/>
                <a:gd name="T4" fmla="*/ 52 w 105"/>
                <a:gd name="T5" fmla="*/ 0 h 105"/>
                <a:gd name="T6" fmla="*/ 104 w 105"/>
                <a:gd name="T7" fmla="*/ 52 h 105"/>
                <a:gd name="T8" fmla="*/ 52 w 105"/>
                <a:gd name="T9" fmla="*/ 104 h 105"/>
                <a:gd name="T10" fmla="*/ 0 w 105"/>
                <a:gd name="T11" fmla="*/ 52 h 105"/>
              </a:gdLst>
              <a:ahLst/>
              <a:cxnLst>
                <a:cxn ang="0">
                  <a:pos x="T0" y="T1"/>
                </a:cxn>
                <a:cxn ang="0">
                  <a:pos x="T2" y="T3"/>
                </a:cxn>
                <a:cxn ang="0">
                  <a:pos x="T4" y="T5"/>
                </a:cxn>
                <a:cxn ang="0">
                  <a:pos x="T6" y="T7"/>
                </a:cxn>
                <a:cxn ang="0">
                  <a:pos x="T8" y="T9"/>
                </a:cxn>
                <a:cxn ang="0">
                  <a:pos x="T10" y="T11"/>
                </a:cxn>
              </a:cxnLst>
              <a:rect l="0" t="0" r="r" b="b"/>
              <a:pathLst>
                <a:path w="105" h="105">
                  <a:moveTo>
                    <a:pt x="0" y="52"/>
                  </a:moveTo>
                  <a:lnTo>
                    <a:pt x="0" y="52"/>
                  </a:lnTo>
                  <a:cubicBezTo>
                    <a:pt x="0" y="26"/>
                    <a:pt x="26" y="0"/>
                    <a:pt x="52" y="0"/>
                  </a:cubicBezTo>
                  <a:cubicBezTo>
                    <a:pt x="78" y="0"/>
                    <a:pt x="104" y="26"/>
                    <a:pt x="104" y="52"/>
                  </a:cubicBezTo>
                  <a:cubicBezTo>
                    <a:pt x="104" y="78"/>
                    <a:pt x="78" y="104"/>
                    <a:pt x="52" y="104"/>
                  </a:cubicBezTo>
                  <a:cubicBezTo>
                    <a:pt x="26" y="104"/>
                    <a:pt x="0" y="78"/>
                    <a:pt x="0" y="52"/>
                  </a:cubicBezTo>
                </a:path>
              </a:pathLst>
            </a:custGeom>
            <a:solidFill>
              <a:schemeClr val="bg2"/>
            </a:solidFill>
            <a:ln>
              <a:noFill/>
            </a:ln>
            <a:effectLst/>
          </p:spPr>
          <p:txBody>
            <a:bodyPr wrap="none" anchor="ctr"/>
            <a:lstStyle/>
            <a:p>
              <a:endParaRPr lang="es-MX" sz="2400">
                <a:latin typeface="Lato Light" panose="020F0302020204030203" pitchFamily="34" charset="77"/>
              </a:endParaRPr>
            </a:p>
          </p:txBody>
        </p:sp>
        <p:sp>
          <p:nvSpPr>
            <p:cNvPr id="15" name="Freeform 343">
              <a:extLst>
                <a:ext uri="{FF2B5EF4-FFF2-40B4-BE49-F238E27FC236}">
                  <a16:creationId xmlns:a16="http://schemas.microsoft.com/office/drawing/2014/main" id="{8276E435-C877-4A46-B1CC-808935B94D72}"/>
                </a:ext>
              </a:extLst>
            </p:cNvPr>
            <p:cNvSpPr>
              <a:spLocks noChangeArrowheads="1"/>
            </p:cNvSpPr>
            <p:nvPr userDrawn="1"/>
          </p:nvSpPr>
          <p:spPr bwMode="auto">
            <a:xfrm>
              <a:off x="5333610" y="3593839"/>
              <a:ext cx="48568" cy="42049"/>
            </a:xfrm>
            <a:custGeom>
              <a:avLst/>
              <a:gdLst>
                <a:gd name="T0" fmla="*/ 0 w 105"/>
                <a:gd name="T1" fmla="*/ 52 h 105"/>
                <a:gd name="T2" fmla="*/ 0 w 105"/>
                <a:gd name="T3" fmla="*/ 52 h 105"/>
                <a:gd name="T4" fmla="*/ 52 w 105"/>
                <a:gd name="T5" fmla="*/ 0 h 105"/>
                <a:gd name="T6" fmla="*/ 104 w 105"/>
                <a:gd name="T7" fmla="*/ 52 h 105"/>
                <a:gd name="T8" fmla="*/ 52 w 105"/>
                <a:gd name="T9" fmla="*/ 104 h 105"/>
                <a:gd name="T10" fmla="*/ 0 w 105"/>
                <a:gd name="T11" fmla="*/ 52 h 105"/>
              </a:gdLst>
              <a:ahLst/>
              <a:cxnLst>
                <a:cxn ang="0">
                  <a:pos x="T0" y="T1"/>
                </a:cxn>
                <a:cxn ang="0">
                  <a:pos x="T2" y="T3"/>
                </a:cxn>
                <a:cxn ang="0">
                  <a:pos x="T4" y="T5"/>
                </a:cxn>
                <a:cxn ang="0">
                  <a:pos x="T6" y="T7"/>
                </a:cxn>
                <a:cxn ang="0">
                  <a:pos x="T8" y="T9"/>
                </a:cxn>
                <a:cxn ang="0">
                  <a:pos x="T10" y="T11"/>
                </a:cxn>
              </a:cxnLst>
              <a:rect l="0" t="0" r="r" b="b"/>
              <a:pathLst>
                <a:path w="105" h="105">
                  <a:moveTo>
                    <a:pt x="0" y="52"/>
                  </a:moveTo>
                  <a:lnTo>
                    <a:pt x="0" y="52"/>
                  </a:lnTo>
                  <a:cubicBezTo>
                    <a:pt x="0" y="26"/>
                    <a:pt x="26" y="0"/>
                    <a:pt x="52" y="0"/>
                  </a:cubicBezTo>
                  <a:cubicBezTo>
                    <a:pt x="78" y="0"/>
                    <a:pt x="104" y="26"/>
                    <a:pt x="104" y="52"/>
                  </a:cubicBezTo>
                  <a:cubicBezTo>
                    <a:pt x="104" y="78"/>
                    <a:pt x="78" y="104"/>
                    <a:pt x="52" y="104"/>
                  </a:cubicBezTo>
                  <a:cubicBezTo>
                    <a:pt x="26" y="104"/>
                    <a:pt x="0" y="78"/>
                    <a:pt x="0" y="52"/>
                  </a:cubicBezTo>
                </a:path>
              </a:pathLst>
            </a:custGeom>
            <a:solidFill>
              <a:schemeClr val="bg2"/>
            </a:solidFill>
            <a:ln>
              <a:noFill/>
            </a:ln>
            <a:effectLst/>
          </p:spPr>
          <p:txBody>
            <a:bodyPr wrap="none" anchor="ctr"/>
            <a:lstStyle/>
            <a:p>
              <a:endParaRPr lang="es-MX" sz="2400">
                <a:latin typeface="Lato Light" panose="020F0302020204030203" pitchFamily="34" charset="77"/>
              </a:endParaRPr>
            </a:p>
          </p:txBody>
        </p:sp>
      </p:grpSp>
      <p:sp>
        <p:nvSpPr>
          <p:cNvPr id="43" name="Text Placeholder 149">
            <a:extLst>
              <a:ext uri="{FF2B5EF4-FFF2-40B4-BE49-F238E27FC236}">
                <a16:creationId xmlns:a16="http://schemas.microsoft.com/office/drawing/2014/main" id="{036726D3-4CE3-4C29-9D99-6A94EE6279F8}"/>
              </a:ext>
            </a:extLst>
          </p:cNvPr>
          <p:cNvSpPr>
            <a:spLocks noGrp="1"/>
          </p:cNvSpPr>
          <p:nvPr>
            <p:ph type="body" sz="quarter" idx="17" hasCustomPrompt="1"/>
          </p:nvPr>
        </p:nvSpPr>
        <p:spPr>
          <a:xfrm>
            <a:off x="6089506" y="2194079"/>
            <a:ext cx="3835544" cy="320675"/>
          </a:xfrm>
        </p:spPr>
        <p:txBody>
          <a:bodyPr>
            <a:noAutofit/>
          </a:bodyPr>
          <a:lstStyle>
            <a:lvl1pPr marL="0" indent="0">
              <a:buNone/>
              <a:defRPr sz="1400"/>
            </a:lvl1pPr>
          </a:lstStyle>
          <a:p>
            <a:pPr lvl="0"/>
            <a:r>
              <a:rPr lang="en-US"/>
              <a:t>Click to edit text </a:t>
            </a:r>
            <a:endParaRPr lang="fi-FI"/>
          </a:p>
        </p:txBody>
      </p:sp>
      <p:sp>
        <p:nvSpPr>
          <p:cNvPr id="44" name="Text Placeholder 149">
            <a:extLst>
              <a:ext uri="{FF2B5EF4-FFF2-40B4-BE49-F238E27FC236}">
                <a16:creationId xmlns:a16="http://schemas.microsoft.com/office/drawing/2014/main" id="{43AD39FF-B89B-4269-B328-B82465AE30DB}"/>
              </a:ext>
            </a:extLst>
          </p:cNvPr>
          <p:cNvSpPr>
            <a:spLocks noGrp="1"/>
          </p:cNvSpPr>
          <p:nvPr>
            <p:ph type="body" sz="quarter" idx="18" hasCustomPrompt="1"/>
          </p:nvPr>
        </p:nvSpPr>
        <p:spPr>
          <a:xfrm>
            <a:off x="6089506" y="3404743"/>
            <a:ext cx="3835544" cy="320675"/>
          </a:xfrm>
        </p:spPr>
        <p:txBody>
          <a:bodyPr>
            <a:noAutofit/>
          </a:bodyPr>
          <a:lstStyle>
            <a:lvl1pPr marL="0" indent="0">
              <a:buNone/>
              <a:defRPr sz="1400"/>
            </a:lvl1pPr>
          </a:lstStyle>
          <a:p>
            <a:pPr lvl="0"/>
            <a:r>
              <a:rPr lang="en-US"/>
              <a:t>Click to edit text </a:t>
            </a:r>
            <a:endParaRPr lang="fi-FI"/>
          </a:p>
        </p:txBody>
      </p:sp>
      <p:sp>
        <p:nvSpPr>
          <p:cNvPr id="45" name="Text Placeholder 149">
            <a:extLst>
              <a:ext uri="{FF2B5EF4-FFF2-40B4-BE49-F238E27FC236}">
                <a16:creationId xmlns:a16="http://schemas.microsoft.com/office/drawing/2014/main" id="{F0399E3D-D9CE-44EC-AF4F-A34915D793F3}"/>
              </a:ext>
            </a:extLst>
          </p:cNvPr>
          <p:cNvSpPr>
            <a:spLocks noGrp="1"/>
          </p:cNvSpPr>
          <p:nvPr>
            <p:ph type="body" sz="quarter" idx="19" hasCustomPrompt="1"/>
          </p:nvPr>
        </p:nvSpPr>
        <p:spPr>
          <a:xfrm>
            <a:off x="6157488" y="4751825"/>
            <a:ext cx="3767562" cy="320675"/>
          </a:xfrm>
        </p:spPr>
        <p:txBody>
          <a:bodyPr>
            <a:noAutofit/>
          </a:bodyPr>
          <a:lstStyle>
            <a:lvl1pPr marL="0" indent="0">
              <a:buNone/>
              <a:defRPr sz="1400"/>
            </a:lvl1pPr>
          </a:lstStyle>
          <a:p>
            <a:pPr lvl="0"/>
            <a:r>
              <a:rPr lang="en-US"/>
              <a:t>Click to edit text </a:t>
            </a:r>
            <a:endParaRPr lang="fi-FI"/>
          </a:p>
        </p:txBody>
      </p:sp>
      <p:sp>
        <p:nvSpPr>
          <p:cNvPr id="46" name="Dian numeron paikkamerkki 5">
            <a:extLst>
              <a:ext uri="{FF2B5EF4-FFF2-40B4-BE49-F238E27FC236}">
                <a16:creationId xmlns:a16="http://schemas.microsoft.com/office/drawing/2014/main" id="{B1B4CBE9-548F-4B51-A7C3-E664D6DA8908}"/>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bg2"/>
                </a:solidFill>
              </a:defRPr>
            </a:lvl1pPr>
          </a:lstStyle>
          <a:p>
            <a:fld id="{9CDC3FFB-3268-453B-B185-AB33BF655EEC}" type="slidenum">
              <a:rPr lang="fi-FI" smtClean="0"/>
              <a:pPr/>
              <a:t>‹#›</a:t>
            </a:fld>
            <a:endParaRPr lang="fi-FI"/>
          </a:p>
        </p:txBody>
      </p:sp>
    </p:spTree>
    <p:extLst>
      <p:ext uri="{BB962C8B-B14F-4D97-AF65-F5344CB8AC3E}">
        <p14:creationId xmlns:p14="http://schemas.microsoft.com/office/powerpoint/2010/main" val="3013323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502E66D-1C32-46AA-B0C2-CEBC814D1D4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1404"/>
          <a:stretch/>
        </p:blipFill>
        <p:spPr>
          <a:xfrm>
            <a:off x="0" y="5817519"/>
            <a:ext cx="12192000" cy="1044724"/>
          </a:xfrm>
          <a:prstGeom prst="rect">
            <a:avLst/>
          </a:prstGeom>
        </p:spPr>
      </p:pic>
      <p:sp>
        <p:nvSpPr>
          <p:cNvPr id="6" name="object 9">
            <a:extLst>
              <a:ext uri="{FF2B5EF4-FFF2-40B4-BE49-F238E27FC236}">
                <a16:creationId xmlns:a16="http://schemas.microsoft.com/office/drawing/2014/main" id="{FCD0635F-6C92-4EA3-9C06-7CE1B0D8E7BE}"/>
              </a:ext>
            </a:extLst>
          </p:cNvPr>
          <p:cNvSpPr/>
          <p:nvPr userDrawn="1"/>
        </p:nvSpPr>
        <p:spPr>
          <a:xfrm>
            <a:off x="-6494" y="0"/>
            <a:ext cx="12192000" cy="1397000"/>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p>
        </p:txBody>
      </p:sp>
      <p:pic>
        <p:nvPicPr>
          <p:cNvPr id="7" name="Picture 6">
            <a:extLst>
              <a:ext uri="{FF2B5EF4-FFF2-40B4-BE49-F238E27FC236}">
                <a16:creationId xmlns:a16="http://schemas.microsoft.com/office/drawing/2014/main" id="{004D4B7B-E705-4228-AB8F-7C672DF953C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8" name="Otsikko 1">
            <a:extLst>
              <a:ext uri="{FF2B5EF4-FFF2-40B4-BE49-F238E27FC236}">
                <a16:creationId xmlns:a16="http://schemas.microsoft.com/office/drawing/2014/main" id="{B2CA5260-DB70-4282-B353-A9458F0F983A}"/>
              </a:ext>
            </a:extLst>
          </p:cNvPr>
          <p:cNvSpPr>
            <a:spLocks noGrp="1"/>
          </p:cNvSpPr>
          <p:nvPr>
            <p:ph type="title"/>
          </p:nvPr>
        </p:nvSpPr>
        <p:spPr>
          <a:xfrm>
            <a:off x="609600" y="160334"/>
            <a:ext cx="8532472" cy="1143000"/>
          </a:xfrm>
        </p:spPr>
        <p:txBody>
          <a:bodyPr>
            <a:normAutofit/>
          </a:bodyPr>
          <a:lstStyle>
            <a:lvl1pPr>
              <a:defRPr sz="3200">
                <a:solidFill>
                  <a:schemeClr val="bg1"/>
                </a:solidFill>
              </a:defRPr>
            </a:lvl1pPr>
          </a:lstStyle>
          <a:p>
            <a:r>
              <a:rPr lang="en-US"/>
              <a:t>Click to edit Master title style</a:t>
            </a:r>
            <a:endParaRPr lang="fi-FI"/>
          </a:p>
        </p:txBody>
      </p:sp>
      <p:grpSp>
        <p:nvGrpSpPr>
          <p:cNvPr id="9" name="Group 8">
            <a:extLst>
              <a:ext uri="{FF2B5EF4-FFF2-40B4-BE49-F238E27FC236}">
                <a16:creationId xmlns:a16="http://schemas.microsoft.com/office/drawing/2014/main" id="{922F2233-27D8-4489-B58B-D002A97C6A27}"/>
              </a:ext>
            </a:extLst>
          </p:cNvPr>
          <p:cNvGrpSpPr/>
          <p:nvPr userDrawn="1"/>
        </p:nvGrpSpPr>
        <p:grpSpPr>
          <a:xfrm>
            <a:off x="369840" y="1876871"/>
            <a:ext cx="4759666" cy="3865503"/>
            <a:chOff x="768846" y="1876871"/>
            <a:chExt cx="4759666" cy="3865503"/>
          </a:xfrm>
        </p:grpSpPr>
        <p:sp>
          <p:nvSpPr>
            <p:cNvPr id="10" name="Freeform 1">
              <a:extLst>
                <a:ext uri="{FF2B5EF4-FFF2-40B4-BE49-F238E27FC236}">
                  <a16:creationId xmlns:a16="http://schemas.microsoft.com/office/drawing/2014/main" id="{A7EDED29-A361-4C29-B93D-0F2427B5F2A5}"/>
                </a:ext>
              </a:extLst>
            </p:cNvPr>
            <p:cNvSpPr>
              <a:spLocks noChangeArrowheads="1"/>
            </p:cNvSpPr>
            <p:nvPr userDrawn="1"/>
          </p:nvSpPr>
          <p:spPr bwMode="auto">
            <a:xfrm rot="20910021">
              <a:off x="3289473" y="2121109"/>
              <a:ext cx="1753659" cy="784921"/>
            </a:xfrm>
            <a:custGeom>
              <a:avLst/>
              <a:gdLst>
                <a:gd name="T0" fmla="*/ 112 w 2915"/>
                <a:gd name="T1" fmla="*/ 1948 h 1975"/>
                <a:gd name="T2" fmla="*/ 112 w 2915"/>
                <a:gd name="T3" fmla="*/ 1948 h 1975"/>
                <a:gd name="T4" fmla="*/ 888 w 2915"/>
                <a:gd name="T5" fmla="*/ 1793 h 1975"/>
                <a:gd name="T6" fmla="*/ 1224 w 2915"/>
                <a:gd name="T7" fmla="*/ 1172 h 1975"/>
                <a:gd name="T8" fmla="*/ 1465 w 2915"/>
                <a:gd name="T9" fmla="*/ 465 h 1975"/>
                <a:gd name="T10" fmla="*/ 2086 w 2915"/>
                <a:gd name="T11" fmla="*/ 181 h 1975"/>
                <a:gd name="T12" fmla="*/ 2802 w 2915"/>
                <a:gd name="T13" fmla="*/ 198 h 1975"/>
                <a:gd name="T14" fmla="*/ 2802 w 2915"/>
                <a:gd name="T15" fmla="*/ 26 h 1975"/>
                <a:gd name="T16" fmla="*/ 2164 w 2915"/>
                <a:gd name="T17" fmla="*/ 0 h 1975"/>
                <a:gd name="T18" fmla="*/ 1491 w 2915"/>
                <a:gd name="T19" fmla="*/ 207 h 1975"/>
                <a:gd name="T20" fmla="*/ 1120 w 2915"/>
                <a:gd name="T21" fmla="*/ 862 h 1975"/>
                <a:gd name="T22" fmla="*/ 888 w 2915"/>
                <a:gd name="T23" fmla="*/ 1543 h 1975"/>
                <a:gd name="T24" fmla="*/ 112 w 2915"/>
                <a:gd name="T25" fmla="*/ 1776 h 1975"/>
                <a:gd name="T26" fmla="*/ 112 w 2915"/>
                <a:gd name="T27" fmla="*/ 1948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15" h="1975">
                  <a:moveTo>
                    <a:pt x="112" y="1948"/>
                  </a:moveTo>
                  <a:lnTo>
                    <a:pt x="112" y="1948"/>
                  </a:lnTo>
                  <a:cubicBezTo>
                    <a:pt x="379" y="1965"/>
                    <a:pt x="664" y="1974"/>
                    <a:pt x="888" y="1793"/>
                  </a:cubicBezTo>
                  <a:cubicBezTo>
                    <a:pt x="1077" y="1647"/>
                    <a:pt x="1164" y="1405"/>
                    <a:pt x="1224" y="1172"/>
                  </a:cubicBezTo>
                  <a:cubicBezTo>
                    <a:pt x="1284" y="931"/>
                    <a:pt x="1319" y="672"/>
                    <a:pt x="1465" y="465"/>
                  </a:cubicBezTo>
                  <a:cubicBezTo>
                    <a:pt x="1612" y="276"/>
                    <a:pt x="1854" y="189"/>
                    <a:pt x="2086" y="181"/>
                  </a:cubicBezTo>
                  <a:cubicBezTo>
                    <a:pt x="2319" y="164"/>
                    <a:pt x="2560" y="172"/>
                    <a:pt x="2802" y="198"/>
                  </a:cubicBezTo>
                  <a:cubicBezTo>
                    <a:pt x="2914" y="207"/>
                    <a:pt x="2914" y="34"/>
                    <a:pt x="2802" y="26"/>
                  </a:cubicBezTo>
                  <a:cubicBezTo>
                    <a:pt x="2586" y="8"/>
                    <a:pt x="2371" y="0"/>
                    <a:pt x="2164" y="0"/>
                  </a:cubicBezTo>
                  <a:cubicBezTo>
                    <a:pt x="1923" y="8"/>
                    <a:pt x="1681" y="60"/>
                    <a:pt x="1491" y="207"/>
                  </a:cubicBezTo>
                  <a:cubicBezTo>
                    <a:pt x="1276" y="370"/>
                    <a:pt x="1181" y="612"/>
                    <a:pt x="1120" y="862"/>
                  </a:cubicBezTo>
                  <a:cubicBezTo>
                    <a:pt x="1060" y="1095"/>
                    <a:pt x="1026" y="1345"/>
                    <a:pt x="888" y="1543"/>
                  </a:cubicBezTo>
                  <a:cubicBezTo>
                    <a:pt x="707" y="1802"/>
                    <a:pt x="396" y="1793"/>
                    <a:pt x="112" y="1776"/>
                  </a:cubicBezTo>
                  <a:cubicBezTo>
                    <a:pt x="0" y="1767"/>
                    <a:pt x="0" y="1940"/>
                    <a:pt x="112" y="1948"/>
                  </a:cubicBezTo>
                </a:path>
              </a:pathLst>
            </a:custGeom>
            <a:solidFill>
              <a:schemeClr val="tx1">
                <a:lumMod val="20000"/>
                <a:lumOff val="80000"/>
              </a:schemeClr>
            </a:solidFill>
            <a:ln>
              <a:noFill/>
            </a:ln>
            <a:effectLst/>
          </p:spPr>
          <p:txBody>
            <a:bodyPr wrap="none" anchor="ctr"/>
            <a:lstStyle/>
            <a:p>
              <a:endParaRPr lang="es-MX" sz="2400">
                <a:latin typeface="Lato Light" panose="020F0302020204030203" pitchFamily="34" charset="77"/>
              </a:endParaRPr>
            </a:p>
          </p:txBody>
        </p:sp>
        <p:sp>
          <p:nvSpPr>
            <p:cNvPr id="11" name="Freeform 1">
              <a:extLst>
                <a:ext uri="{FF2B5EF4-FFF2-40B4-BE49-F238E27FC236}">
                  <a16:creationId xmlns:a16="http://schemas.microsoft.com/office/drawing/2014/main" id="{52F4D5E3-F143-4EB3-B0D7-6D089F477A6E}"/>
                </a:ext>
              </a:extLst>
            </p:cNvPr>
            <p:cNvSpPr>
              <a:spLocks noChangeArrowheads="1"/>
            </p:cNvSpPr>
            <p:nvPr userDrawn="1"/>
          </p:nvSpPr>
          <p:spPr bwMode="auto">
            <a:xfrm rot="729787" flipV="1">
              <a:off x="3129584" y="4691387"/>
              <a:ext cx="1753659" cy="784921"/>
            </a:xfrm>
            <a:custGeom>
              <a:avLst/>
              <a:gdLst>
                <a:gd name="T0" fmla="*/ 112 w 2915"/>
                <a:gd name="T1" fmla="*/ 1948 h 1975"/>
                <a:gd name="T2" fmla="*/ 112 w 2915"/>
                <a:gd name="T3" fmla="*/ 1948 h 1975"/>
                <a:gd name="T4" fmla="*/ 888 w 2915"/>
                <a:gd name="T5" fmla="*/ 1793 h 1975"/>
                <a:gd name="T6" fmla="*/ 1224 w 2915"/>
                <a:gd name="T7" fmla="*/ 1172 h 1975"/>
                <a:gd name="T8" fmla="*/ 1465 w 2915"/>
                <a:gd name="T9" fmla="*/ 465 h 1975"/>
                <a:gd name="T10" fmla="*/ 2086 w 2915"/>
                <a:gd name="T11" fmla="*/ 181 h 1975"/>
                <a:gd name="T12" fmla="*/ 2802 w 2915"/>
                <a:gd name="T13" fmla="*/ 198 h 1975"/>
                <a:gd name="T14" fmla="*/ 2802 w 2915"/>
                <a:gd name="T15" fmla="*/ 26 h 1975"/>
                <a:gd name="T16" fmla="*/ 2164 w 2915"/>
                <a:gd name="T17" fmla="*/ 0 h 1975"/>
                <a:gd name="T18" fmla="*/ 1491 w 2915"/>
                <a:gd name="T19" fmla="*/ 207 h 1975"/>
                <a:gd name="T20" fmla="*/ 1120 w 2915"/>
                <a:gd name="T21" fmla="*/ 862 h 1975"/>
                <a:gd name="T22" fmla="*/ 888 w 2915"/>
                <a:gd name="T23" fmla="*/ 1543 h 1975"/>
                <a:gd name="T24" fmla="*/ 112 w 2915"/>
                <a:gd name="T25" fmla="*/ 1776 h 1975"/>
                <a:gd name="T26" fmla="*/ 112 w 2915"/>
                <a:gd name="T27" fmla="*/ 1948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15" h="1975">
                  <a:moveTo>
                    <a:pt x="112" y="1948"/>
                  </a:moveTo>
                  <a:lnTo>
                    <a:pt x="112" y="1948"/>
                  </a:lnTo>
                  <a:cubicBezTo>
                    <a:pt x="379" y="1965"/>
                    <a:pt x="664" y="1974"/>
                    <a:pt x="888" y="1793"/>
                  </a:cubicBezTo>
                  <a:cubicBezTo>
                    <a:pt x="1077" y="1647"/>
                    <a:pt x="1164" y="1405"/>
                    <a:pt x="1224" y="1172"/>
                  </a:cubicBezTo>
                  <a:cubicBezTo>
                    <a:pt x="1284" y="931"/>
                    <a:pt x="1319" y="672"/>
                    <a:pt x="1465" y="465"/>
                  </a:cubicBezTo>
                  <a:cubicBezTo>
                    <a:pt x="1612" y="276"/>
                    <a:pt x="1854" y="189"/>
                    <a:pt x="2086" y="181"/>
                  </a:cubicBezTo>
                  <a:cubicBezTo>
                    <a:pt x="2319" y="164"/>
                    <a:pt x="2560" y="172"/>
                    <a:pt x="2802" y="198"/>
                  </a:cubicBezTo>
                  <a:cubicBezTo>
                    <a:pt x="2914" y="207"/>
                    <a:pt x="2914" y="34"/>
                    <a:pt x="2802" y="26"/>
                  </a:cubicBezTo>
                  <a:cubicBezTo>
                    <a:pt x="2586" y="8"/>
                    <a:pt x="2371" y="0"/>
                    <a:pt x="2164" y="0"/>
                  </a:cubicBezTo>
                  <a:cubicBezTo>
                    <a:pt x="1923" y="8"/>
                    <a:pt x="1681" y="60"/>
                    <a:pt x="1491" y="207"/>
                  </a:cubicBezTo>
                  <a:cubicBezTo>
                    <a:pt x="1276" y="370"/>
                    <a:pt x="1181" y="612"/>
                    <a:pt x="1120" y="862"/>
                  </a:cubicBezTo>
                  <a:cubicBezTo>
                    <a:pt x="1060" y="1095"/>
                    <a:pt x="1026" y="1345"/>
                    <a:pt x="888" y="1543"/>
                  </a:cubicBezTo>
                  <a:cubicBezTo>
                    <a:pt x="707" y="1802"/>
                    <a:pt x="396" y="1793"/>
                    <a:pt x="112" y="1776"/>
                  </a:cubicBezTo>
                  <a:cubicBezTo>
                    <a:pt x="0" y="1767"/>
                    <a:pt x="0" y="1940"/>
                    <a:pt x="112" y="1948"/>
                  </a:cubicBezTo>
                </a:path>
              </a:pathLst>
            </a:custGeom>
            <a:solidFill>
              <a:schemeClr val="tx1">
                <a:lumMod val="20000"/>
                <a:lumOff val="80000"/>
              </a:schemeClr>
            </a:solidFill>
            <a:ln>
              <a:noFill/>
            </a:ln>
            <a:effectLst/>
          </p:spPr>
          <p:txBody>
            <a:bodyPr wrap="none" anchor="ctr"/>
            <a:lstStyle/>
            <a:p>
              <a:endParaRPr lang="es-MX" sz="2400">
                <a:latin typeface="Lato Light" panose="020F0302020204030203" pitchFamily="34" charset="77"/>
              </a:endParaRPr>
            </a:p>
          </p:txBody>
        </p:sp>
        <p:sp>
          <p:nvSpPr>
            <p:cNvPr id="12" name="Freeform: Shape 11">
              <a:extLst>
                <a:ext uri="{FF2B5EF4-FFF2-40B4-BE49-F238E27FC236}">
                  <a16:creationId xmlns:a16="http://schemas.microsoft.com/office/drawing/2014/main" id="{A381B590-49C1-49E5-81BC-2A77CA7B8528}"/>
                </a:ext>
              </a:extLst>
            </p:cNvPr>
            <p:cNvSpPr/>
            <p:nvPr userDrawn="1"/>
          </p:nvSpPr>
          <p:spPr>
            <a:xfrm rot="535314">
              <a:off x="3422799" y="4449102"/>
              <a:ext cx="1293706" cy="133559"/>
            </a:xfrm>
            <a:custGeom>
              <a:avLst/>
              <a:gdLst>
                <a:gd name="connsiteX0" fmla="*/ 0 w 1163782"/>
                <a:gd name="connsiteY0" fmla="*/ 0 h 134478"/>
                <a:gd name="connsiteX1" fmla="*/ 689957 w 1163782"/>
                <a:gd name="connsiteY1" fmla="*/ 133003 h 134478"/>
                <a:gd name="connsiteX2" fmla="*/ 1163782 w 1163782"/>
                <a:gd name="connsiteY2" fmla="*/ 74814 h 134478"/>
                <a:gd name="connsiteX3" fmla="*/ 1163782 w 1163782"/>
                <a:gd name="connsiteY3" fmla="*/ 74814 h 134478"/>
              </a:gdLst>
              <a:ahLst/>
              <a:cxnLst>
                <a:cxn ang="0">
                  <a:pos x="connsiteX0" y="connsiteY0"/>
                </a:cxn>
                <a:cxn ang="0">
                  <a:pos x="connsiteX1" y="connsiteY1"/>
                </a:cxn>
                <a:cxn ang="0">
                  <a:pos x="connsiteX2" y="connsiteY2"/>
                </a:cxn>
                <a:cxn ang="0">
                  <a:pos x="connsiteX3" y="connsiteY3"/>
                </a:cxn>
              </a:cxnLst>
              <a:rect l="l" t="t" r="r" b="b"/>
              <a:pathLst>
                <a:path w="1163782" h="134478">
                  <a:moveTo>
                    <a:pt x="0" y="0"/>
                  </a:moveTo>
                  <a:cubicBezTo>
                    <a:pt x="247996" y="60267"/>
                    <a:pt x="495993" y="120534"/>
                    <a:pt x="689957" y="133003"/>
                  </a:cubicBezTo>
                  <a:cubicBezTo>
                    <a:pt x="883921" y="145472"/>
                    <a:pt x="1163782" y="74814"/>
                    <a:pt x="1163782" y="74814"/>
                  </a:cubicBezTo>
                  <a:lnTo>
                    <a:pt x="1163782" y="74814"/>
                  </a:lnTo>
                </a:path>
              </a:pathLst>
            </a:custGeom>
            <a:noFill/>
            <a:ln w="76200">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Freeform: Shape 12">
              <a:extLst>
                <a:ext uri="{FF2B5EF4-FFF2-40B4-BE49-F238E27FC236}">
                  <a16:creationId xmlns:a16="http://schemas.microsoft.com/office/drawing/2014/main" id="{673F33C8-60B7-4A6F-82A6-03E66E8A159D}"/>
                </a:ext>
              </a:extLst>
            </p:cNvPr>
            <p:cNvSpPr/>
            <p:nvPr userDrawn="1"/>
          </p:nvSpPr>
          <p:spPr>
            <a:xfrm>
              <a:off x="3516286" y="2939010"/>
              <a:ext cx="1224578" cy="402695"/>
            </a:xfrm>
            <a:custGeom>
              <a:avLst/>
              <a:gdLst>
                <a:gd name="connsiteX0" fmla="*/ 0 w 1224578"/>
                <a:gd name="connsiteY0" fmla="*/ 377767 h 402695"/>
                <a:gd name="connsiteX1" fmla="*/ 257695 w 1224578"/>
                <a:gd name="connsiteY1" fmla="*/ 369454 h 402695"/>
                <a:gd name="connsiteX2" fmla="*/ 789709 w 1224578"/>
                <a:gd name="connsiteY2" fmla="*/ 53571 h 402695"/>
                <a:gd name="connsiteX3" fmla="*/ 1197033 w 1224578"/>
                <a:gd name="connsiteY3" fmla="*/ 3694 h 402695"/>
                <a:gd name="connsiteX4" fmla="*/ 1188720 w 1224578"/>
                <a:gd name="connsiteY4" fmla="*/ 3694 h 402695"/>
                <a:gd name="connsiteX5" fmla="*/ 1188720 w 1224578"/>
                <a:gd name="connsiteY5" fmla="*/ 3694 h 40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578" h="402695">
                  <a:moveTo>
                    <a:pt x="0" y="377767"/>
                  </a:moveTo>
                  <a:cubicBezTo>
                    <a:pt x="63038" y="400627"/>
                    <a:pt x="126077" y="423487"/>
                    <a:pt x="257695" y="369454"/>
                  </a:cubicBezTo>
                  <a:cubicBezTo>
                    <a:pt x="389313" y="315421"/>
                    <a:pt x="633153" y="114531"/>
                    <a:pt x="789709" y="53571"/>
                  </a:cubicBezTo>
                  <a:cubicBezTo>
                    <a:pt x="946265" y="-7389"/>
                    <a:pt x="1197033" y="3694"/>
                    <a:pt x="1197033" y="3694"/>
                  </a:cubicBezTo>
                  <a:cubicBezTo>
                    <a:pt x="1263535" y="-4619"/>
                    <a:pt x="1188720" y="3694"/>
                    <a:pt x="1188720" y="3694"/>
                  </a:cubicBezTo>
                  <a:lnTo>
                    <a:pt x="1188720" y="3694"/>
                  </a:lnTo>
                </a:path>
              </a:pathLst>
            </a:custGeom>
            <a:noFill/>
            <a:ln w="76200">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Freeform 2">
              <a:extLst>
                <a:ext uri="{FF2B5EF4-FFF2-40B4-BE49-F238E27FC236}">
                  <a16:creationId xmlns:a16="http://schemas.microsoft.com/office/drawing/2014/main" id="{EAA2A428-58EE-4D75-BEC6-45CE6EC342AC}"/>
                </a:ext>
              </a:extLst>
            </p:cNvPr>
            <p:cNvSpPr>
              <a:spLocks noChangeArrowheads="1"/>
            </p:cNvSpPr>
            <p:nvPr userDrawn="1"/>
          </p:nvSpPr>
          <p:spPr bwMode="auto">
            <a:xfrm rot="398340">
              <a:off x="3071536" y="3641966"/>
              <a:ext cx="1680046" cy="404724"/>
            </a:xfrm>
            <a:custGeom>
              <a:avLst/>
              <a:gdLst>
                <a:gd name="T0" fmla="*/ 103 w 2932"/>
                <a:gd name="T1" fmla="*/ 931 h 1018"/>
                <a:gd name="T2" fmla="*/ 103 w 2932"/>
                <a:gd name="T3" fmla="*/ 931 h 1018"/>
                <a:gd name="T4" fmla="*/ 1207 w 2932"/>
                <a:gd name="T5" fmla="*/ 775 h 1018"/>
                <a:gd name="T6" fmla="*/ 1673 w 2932"/>
                <a:gd name="T7" fmla="*/ 405 h 1018"/>
                <a:gd name="T8" fmla="*/ 2121 w 2932"/>
                <a:gd name="T9" fmla="*/ 198 h 1018"/>
                <a:gd name="T10" fmla="*/ 2819 w 2932"/>
                <a:gd name="T11" fmla="*/ 206 h 1018"/>
                <a:gd name="T12" fmla="*/ 2819 w 2932"/>
                <a:gd name="T13" fmla="*/ 34 h 1018"/>
                <a:gd name="T14" fmla="*/ 2207 w 2932"/>
                <a:gd name="T15" fmla="*/ 17 h 1018"/>
                <a:gd name="T16" fmla="*/ 1716 w 2932"/>
                <a:gd name="T17" fmla="*/ 155 h 1018"/>
                <a:gd name="T18" fmla="*/ 1267 w 2932"/>
                <a:gd name="T19" fmla="*/ 534 h 1018"/>
                <a:gd name="T20" fmla="*/ 767 w 2932"/>
                <a:gd name="T21" fmla="*/ 767 h 1018"/>
                <a:gd name="T22" fmla="*/ 155 w 2932"/>
                <a:gd name="T23" fmla="*/ 767 h 1018"/>
                <a:gd name="T24" fmla="*/ 103 w 2932"/>
                <a:gd name="T25" fmla="*/ 931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2" h="1018">
                  <a:moveTo>
                    <a:pt x="103" y="931"/>
                  </a:moveTo>
                  <a:lnTo>
                    <a:pt x="103" y="931"/>
                  </a:lnTo>
                  <a:cubicBezTo>
                    <a:pt x="474" y="1017"/>
                    <a:pt x="871" y="965"/>
                    <a:pt x="1207" y="775"/>
                  </a:cubicBezTo>
                  <a:cubicBezTo>
                    <a:pt x="1379" y="672"/>
                    <a:pt x="1517" y="534"/>
                    <a:pt x="1673" y="405"/>
                  </a:cubicBezTo>
                  <a:cubicBezTo>
                    <a:pt x="1811" y="293"/>
                    <a:pt x="1949" y="224"/>
                    <a:pt x="2121" y="198"/>
                  </a:cubicBezTo>
                  <a:cubicBezTo>
                    <a:pt x="2354" y="163"/>
                    <a:pt x="2586" y="189"/>
                    <a:pt x="2819" y="206"/>
                  </a:cubicBezTo>
                  <a:cubicBezTo>
                    <a:pt x="2931" y="215"/>
                    <a:pt x="2931" y="43"/>
                    <a:pt x="2819" y="34"/>
                  </a:cubicBezTo>
                  <a:cubicBezTo>
                    <a:pt x="2612" y="17"/>
                    <a:pt x="2414" y="0"/>
                    <a:pt x="2207" y="17"/>
                  </a:cubicBezTo>
                  <a:cubicBezTo>
                    <a:pt x="2035" y="26"/>
                    <a:pt x="1862" y="60"/>
                    <a:pt x="1716" y="155"/>
                  </a:cubicBezTo>
                  <a:cubicBezTo>
                    <a:pt x="1552" y="267"/>
                    <a:pt x="1422" y="413"/>
                    <a:pt x="1267" y="534"/>
                  </a:cubicBezTo>
                  <a:cubicBezTo>
                    <a:pt x="1112" y="646"/>
                    <a:pt x="948" y="724"/>
                    <a:pt x="767" y="767"/>
                  </a:cubicBezTo>
                  <a:cubicBezTo>
                    <a:pt x="560" y="810"/>
                    <a:pt x="353" y="819"/>
                    <a:pt x="155" y="767"/>
                  </a:cubicBezTo>
                  <a:cubicBezTo>
                    <a:pt x="43" y="741"/>
                    <a:pt x="0" y="905"/>
                    <a:pt x="103" y="931"/>
                  </a:cubicBezTo>
                </a:path>
              </a:pathLst>
            </a:custGeom>
            <a:solidFill>
              <a:schemeClr val="tx1">
                <a:lumMod val="20000"/>
                <a:lumOff val="80000"/>
              </a:schemeClr>
            </a:solidFill>
            <a:ln>
              <a:noFill/>
            </a:ln>
            <a:effectLst/>
          </p:spPr>
          <p:txBody>
            <a:bodyPr wrap="none" anchor="ctr"/>
            <a:lstStyle/>
            <a:p>
              <a:endParaRPr lang="es-MX" sz="2400">
                <a:latin typeface="Lato Light" panose="020F0302020204030203" pitchFamily="34" charset="77"/>
              </a:endParaRPr>
            </a:p>
          </p:txBody>
        </p:sp>
        <p:grpSp>
          <p:nvGrpSpPr>
            <p:cNvPr id="15" name="Group 14">
              <a:extLst>
                <a:ext uri="{FF2B5EF4-FFF2-40B4-BE49-F238E27FC236}">
                  <a16:creationId xmlns:a16="http://schemas.microsoft.com/office/drawing/2014/main" id="{F5045EDA-49D3-4096-80C3-A11CB1EEFFA8}"/>
                </a:ext>
              </a:extLst>
            </p:cNvPr>
            <p:cNvGrpSpPr/>
            <p:nvPr userDrawn="1"/>
          </p:nvGrpSpPr>
          <p:grpSpPr>
            <a:xfrm>
              <a:off x="4721950" y="5384955"/>
              <a:ext cx="806562" cy="357419"/>
              <a:chOff x="10532933" y="6754778"/>
              <a:chExt cx="1734896" cy="821552"/>
            </a:xfrm>
          </p:grpSpPr>
          <p:sp>
            <p:nvSpPr>
              <p:cNvPr id="47" name="Freeform 345">
                <a:extLst>
                  <a:ext uri="{FF2B5EF4-FFF2-40B4-BE49-F238E27FC236}">
                    <a16:creationId xmlns:a16="http://schemas.microsoft.com/office/drawing/2014/main" id="{E36C9558-2077-42C7-B265-BAF71E819CAB}"/>
                  </a:ext>
                </a:extLst>
              </p:cNvPr>
              <p:cNvSpPr>
                <a:spLocks noChangeArrowheads="1"/>
              </p:cNvSpPr>
              <p:nvPr/>
            </p:nvSpPr>
            <p:spPr bwMode="auto">
              <a:xfrm>
                <a:off x="11683111" y="6809371"/>
                <a:ext cx="584718" cy="716846"/>
              </a:xfrm>
              <a:custGeom>
                <a:avLst/>
                <a:gdLst>
                  <a:gd name="T0" fmla="*/ 0 w 622"/>
                  <a:gd name="T1" fmla="*/ 0 h 786"/>
                  <a:gd name="T2" fmla="*/ 621 w 622"/>
                  <a:gd name="T3" fmla="*/ 0 h 786"/>
                  <a:gd name="T4" fmla="*/ 621 w 622"/>
                  <a:gd name="T5" fmla="*/ 785 h 786"/>
                  <a:gd name="T6" fmla="*/ 0 w 622"/>
                  <a:gd name="T7" fmla="*/ 785 h 786"/>
                  <a:gd name="T8" fmla="*/ 0 w 622"/>
                  <a:gd name="T9" fmla="*/ 0 h 786"/>
                </a:gdLst>
                <a:ahLst/>
                <a:cxnLst>
                  <a:cxn ang="0">
                    <a:pos x="T0" y="T1"/>
                  </a:cxn>
                  <a:cxn ang="0">
                    <a:pos x="T2" y="T3"/>
                  </a:cxn>
                  <a:cxn ang="0">
                    <a:pos x="T4" y="T5"/>
                  </a:cxn>
                  <a:cxn ang="0">
                    <a:pos x="T6" y="T7"/>
                  </a:cxn>
                  <a:cxn ang="0">
                    <a:pos x="T8" y="T9"/>
                  </a:cxn>
                </a:cxnLst>
                <a:rect l="0" t="0" r="r" b="b"/>
                <a:pathLst>
                  <a:path w="622" h="786">
                    <a:moveTo>
                      <a:pt x="0" y="0"/>
                    </a:moveTo>
                    <a:lnTo>
                      <a:pt x="621" y="0"/>
                    </a:lnTo>
                    <a:lnTo>
                      <a:pt x="621" y="785"/>
                    </a:lnTo>
                    <a:lnTo>
                      <a:pt x="0" y="785"/>
                    </a:lnTo>
                    <a:lnTo>
                      <a:pt x="0" y="0"/>
                    </a:lnTo>
                  </a:path>
                </a:pathLst>
              </a:custGeom>
              <a:solidFill>
                <a:srgbClr val="86CFE4"/>
              </a:solidFill>
              <a:ln w="9525" cap="flat">
                <a:solidFill>
                  <a:schemeClr val="bg2"/>
                </a:solidFill>
                <a:bevel/>
                <a:headEnd/>
                <a:tailEnd/>
              </a:ln>
              <a:effectLst/>
            </p:spPr>
            <p:txBody>
              <a:bodyPr wrap="none" anchor="ctr"/>
              <a:lstStyle/>
              <a:p>
                <a:endParaRPr lang="es-MX" sz="2400">
                  <a:latin typeface="Lato Light" panose="020F0302020204030203" pitchFamily="34" charset="77"/>
                </a:endParaRPr>
              </a:p>
            </p:txBody>
          </p:sp>
          <p:sp>
            <p:nvSpPr>
              <p:cNvPr id="48" name="Freeform 346">
                <a:extLst>
                  <a:ext uri="{FF2B5EF4-FFF2-40B4-BE49-F238E27FC236}">
                    <a16:creationId xmlns:a16="http://schemas.microsoft.com/office/drawing/2014/main" id="{A4D8CB71-E03C-414C-A687-314E05B10460}"/>
                  </a:ext>
                </a:extLst>
              </p:cNvPr>
              <p:cNvSpPr>
                <a:spLocks noChangeArrowheads="1"/>
              </p:cNvSpPr>
              <p:nvPr/>
            </p:nvSpPr>
            <p:spPr bwMode="auto">
              <a:xfrm>
                <a:off x="10532933" y="6754778"/>
                <a:ext cx="1114317" cy="821552"/>
              </a:xfrm>
              <a:custGeom>
                <a:avLst/>
                <a:gdLst>
                  <a:gd name="T0" fmla="*/ 337 w 1131"/>
                  <a:gd name="T1" fmla="*/ 0 h 898"/>
                  <a:gd name="T2" fmla="*/ 337 w 1131"/>
                  <a:gd name="T3" fmla="*/ 0 h 898"/>
                  <a:gd name="T4" fmla="*/ 1130 w 1131"/>
                  <a:gd name="T5" fmla="*/ 0 h 898"/>
                  <a:gd name="T6" fmla="*/ 1130 w 1131"/>
                  <a:gd name="T7" fmla="*/ 897 h 898"/>
                  <a:gd name="T8" fmla="*/ 337 w 1131"/>
                  <a:gd name="T9" fmla="*/ 897 h 898"/>
                  <a:gd name="T10" fmla="*/ 0 w 1131"/>
                  <a:gd name="T11" fmla="*/ 569 h 898"/>
                  <a:gd name="T12" fmla="*/ 0 w 1131"/>
                  <a:gd name="T13" fmla="*/ 336 h 898"/>
                  <a:gd name="T14" fmla="*/ 337 w 1131"/>
                  <a:gd name="T15" fmla="*/ 0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1" h="898">
                    <a:moveTo>
                      <a:pt x="337" y="0"/>
                    </a:moveTo>
                    <a:lnTo>
                      <a:pt x="337" y="0"/>
                    </a:lnTo>
                    <a:cubicBezTo>
                      <a:pt x="1130" y="0"/>
                      <a:pt x="1130" y="0"/>
                      <a:pt x="1130" y="0"/>
                    </a:cubicBezTo>
                    <a:cubicBezTo>
                      <a:pt x="1130" y="897"/>
                      <a:pt x="1130" y="897"/>
                      <a:pt x="1130" y="897"/>
                    </a:cubicBezTo>
                    <a:cubicBezTo>
                      <a:pt x="337" y="897"/>
                      <a:pt x="337" y="897"/>
                      <a:pt x="337" y="897"/>
                    </a:cubicBezTo>
                    <a:cubicBezTo>
                      <a:pt x="147" y="897"/>
                      <a:pt x="0" y="750"/>
                      <a:pt x="0" y="569"/>
                    </a:cubicBezTo>
                    <a:cubicBezTo>
                      <a:pt x="0" y="336"/>
                      <a:pt x="0" y="336"/>
                      <a:pt x="0" y="336"/>
                    </a:cubicBezTo>
                    <a:cubicBezTo>
                      <a:pt x="0" y="146"/>
                      <a:pt x="147" y="0"/>
                      <a:pt x="337" y="0"/>
                    </a:cubicBezTo>
                  </a:path>
                </a:pathLst>
              </a:custGeom>
              <a:solidFill>
                <a:srgbClr val="86CFE4"/>
              </a:solidFill>
              <a:ln w="9525" cap="flat">
                <a:solidFill>
                  <a:schemeClr val="bg2"/>
                </a:solidFill>
                <a:bevel/>
                <a:headEnd/>
                <a:tailEnd/>
              </a:ln>
              <a:effectLst/>
            </p:spPr>
            <p:txBody>
              <a:bodyPr wrap="none" anchor="ctr"/>
              <a:lstStyle/>
              <a:p>
                <a:endParaRPr lang="es-MX" sz="2400">
                  <a:latin typeface="Lato Light" panose="020F0302020204030203" pitchFamily="34" charset="77"/>
                </a:endParaRPr>
              </a:p>
            </p:txBody>
          </p:sp>
          <p:sp>
            <p:nvSpPr>
              <p:cNvPr id="49" name="Freeform 347">
                <a:extLst>
                  <a:ext uri="{FF2B5EF4-FFF2-40B4-BE49-F238E27FC236}">
                    <a16:creationId xmlns:a16="http://schemas.microsoft.com/office/drawing/2014/main" id="{5AB51E1B-8068-4436-9272-78035427B6B5}"/>
                  </a:ext>
                </a:extLst>
              </p:cNvPr>
              <p:cNvSpPr>
                <a:spLocks noChangeArrowheads="1"/>
              </p:cNvSpPr>
              <p:nvPr/>
            </p:nvSpPr>
            <p:spPr bwMode="auto">
              <a:xfrm>
                <a:off x="11923236" y="6964734"/>
                <a:ext cx="104467" cy="88598"/>
              </a:xfrm>
              <a:custGeom>
                <a:avLst/>
                <a:gdLst>
                  <a:gd name="T0" fmla="*/ 0 w 105"/>
                  <a:gd name="T1" fmla="*/ 52 h 96"/>
                  <a:gd name="T2" fmla="*/ 0 w 105"/>
                  <a:gd name="T3" fmla="*/ 52 h 96"/>
                  <a:gd name="T4" fmla="*/ 52 w 105"/>
                  <a:gd name="T5" fmla="*/ 0 h 96"/>
                  <a:gd name="T6" fmla="*/ 104 w 105"/>
                  <a:gd name="T7" fmla="*/ 52 h 96"/>
                  <a:gd name="T8" fmla="*/ 52 w 105"/>
                  <a:gd name="T9" fmla="*/ 95 h 96"/>
                  <a:gd name="T10" fmla="*/ 0 w 105"/>
                  <a:gd name="T11" fmla="*/ 52 h 96"/>
                </a:gdLst>
                <a:ahLst/>
                <a:cxnLst>
                  <a:cxn ang="0">
                    <a:pos x="T0" y="T1"/>
                  </a:cxn>
                  <a:cxn ang="0">
                    <a:pos x="T2" y="T3"/>
                  </a:cxn>
                  <a:cxn ang="0">
                    <a:pos x="T4" y="T5"/>
                  </a:cxn>
                  <a:cxn ang="0">
                    <a:pos x="T6" y="T7"/>
                  </a:cxn>
                  <a:cxn ang="0">
                    <a:pos x="T8" y="T9"/>
                  </a:cxn>
                  <a:cxn ang="0">
                    <a:pos x="T10" y="T11"/>
                  </a:cxn>
                </a:cxnLst>
                <a:rect l="0" t="0" r="r" b="b"/>
                <a:pathLst>
                  <a:path w="105" h="96">
                    <a:moveTo>
                      <a:pt x="0" y="52"/>
                    </a:moveTo>
                    <a:lnTo>
                      <a:pt x="0" y="52"/>
                    </a:lnTo>
                    <a:cubicBezTo>
                      <a:pt x="0" y="26"/>
                      <a:pt x="26" y="0"/>
                      <a:pt x="52" y="0"/>
                    </a:cubicBezTo>
                    <a:cubicBezTo>
                      <a:pt x="78" y="0"/>
                      <a:pt x="104" y="26"/>
                      <a:pt x="104" y="52"/>
                    </a:cubicBezTo>
                    <a:cubicBezTo>
                      <a:pt x="104" y="78"/>
                      <a:pt x="78" y="95"/>
                      <a:pt x="52" y="95"/>
                    </a:cubicBezTo>
                    <a:cubicBezTo>
                      <a:pt x="26" y="95"/>
                      <a:pt x="0" y="78"/>
                      <a:pt x="0" y="52"/>
                    </a:cubicBezTo>
                  </a:path>
                </a:pathLst>
              </a:custGeom>
              <a:solidFill>
                <a:schemeClr val="bg2"/>
              </a:solidFill>
              <a:ln>
                <a:noFill/>
              </a:ln>
              <a:effectLst/>
            </p:spPr>
            <p:txBody>
              <a:bodyPr wrap="none" anchor="ctr"/>
              <a:lstStyle/>
              <a:p>
                <a:endParaRPr lang="es-MX" sz="2400">
                  <a:latin typeface="Lato Light" panose="020F0302020204030203" pitchFamily="34" charset="77"/>
                </a:endParaRPr>
              </a:p>
            </p:txBody>
          </p:sp>
          <p:sp>
            <p:nvSpPr>
              <p:cNvPr id="50" name="Freeform 348">
                <a:extLst>
                  <a:ext uri="{FF2B5EF4-FFF2-40B4-BE49-F238E27FC236}">
                    <a16:creationId xmlns:a16="http://schemas.microsoft.com/office/drawing/2014/main" id="{E5487487-01BE-49FD-8FDA-360FE91628E5}"/>
                  </a:ext>
                </a:extLst>
              </p:cNvPr>
              <p:cNvSpPr>
                <a:spLocks noChangeArrowheads="1"/>
              </p:cNvSpPr>
              <p:nvPr/>
            </p:nvSpPr>
            <p:spPr bwMode="auto">
              <a:xfrm>
                <a:off x="11938018" y="7223774"/>
                <a:ext cx="104467" cy="88598"/>
              </a:xfrm>
              <a:custGeom>
                <a:avLst/>
                <a:gdLst>
                  <a:gd name="T0" fmla="*/ 0 w 105"/>
                  <a:gd name="T1" fmla="*/ 52 h 96"/>
                  <a:gd name="T2" fmla="*/ 0 w 105"/>
                  <a:gd name="T3" fmla="*/ 52 h 96"/>
                  <a:gd name="T4" fmla="*/ 52 w 105"/>
                  <a:gd name="T5" fmla="*/ 0 h 96"/>
                  <a:gd name="T6" fmla="*/ 104 w 105"/>
                  <a:gd name="T7" fmla="*/ 52 h 96"/>
                  <a:gd name="T8" fmla="*/ 52 w 105"/>
                  <a:gd name="T9" fmla="*/ 95 h 96"/>
                  <a:gd name="T10" fmla="*/ 0 w 105"/>
                  <a:gd name="T11" fmla="*/ 52 h 96"/>
                </a:gdLst>
                <a:ahLst/>
                <a:cxnLst>
                  <a:cxn ang="0">
                    <a:pos x="T0" y="T1"/>
                  </a:cxn>
                  <a:cxn ang="0">
                    <a:pos x="T2" y="T3"/>
                  </a:cxn>
                  <a:cxn ang="0">
                    <a:pos x="T4" y="T5"/>
                  </a:cxn>
                  <a:cxn ang="0">
                    <a:pos x="T6" y="T7"/>
                  </a:cxn>
                  <a:cxn ang="0">
                    <a:pos x="T8" y="T9"/>
                  </a:cxn>
                  <a:cxn ang="0">
                    <a:pos x="T10" y="T11"/>
                  </a:cxn>
                </a:cxnLst>
                <a:rect l="0" t="0" r="r" b="b"/>
                <a:pathLst>
                  <a:path w="105" h="96">
                    <a:moveTo>
                      <a:pt x="0" y="52"/>
                    </a:moveTo>
                    <a:lnTo>
                      <a:pt x="0" y="52"/>
                    </a:lnTo>
                    <a:cubicBezTo>
                      <a:pt x="0" y="17"/>
                      <a:pt x="26" y="0"/>
                      <a:pt x="52" y="0"/>
                    </a:cubicBezTo>
                    <a:cubicBezTo>
                      <a:pt x="78" y="0"/>
                      <a:pt x="104" y="17"/>
                      <a:pt x="104" y="52"/>
                    </a:cubicBezTo>
                    <a:cubicBezTo>
                      <a:pt x="104" y="78"/>
                      <a:pt x="78" y="95"/>
                      <a:pt x="52" y="95"/>
                    </a:cubicBezTo>
                    <a:cubicBezTo>
                      <a:pt x="26" y="95"/>
                      <a:pt x="0" y="78"/>
                      <a:pt x="0" y="52"/>
                    </a:cubicBezTo>
                  </a:path>
                </a:pathLst>
              </a:custGeom>
              <a:solidFill>
                <a:schemeClr val="bg2"/>
              </a:solidFill>
              <a:ln>
                <a:noFill/>
              </a:ln>
              <a:effectLst/>
            </p:spPr>
            <p:txBody>
              <a:bodyPr wrap="none" anchor="ctr"/>
              <a:lstStyle/>
              <a:p>
                <a:endParaRPr lang="es-MX" sz="2400">
                  <a:latin typeface="Lato Light" panose="020F0302020204030203" pitchFamily="34" charset="77"/>
                </a:endParaRPr>
              </a:p>
            </p:txBody>
          </p:sp>
        </p:grpSp>
        <p:grpSp>
          <p:nvGrpSpPr>
            <p:cNvPr id="16" name="Group 15">
              <a:extLst>
                <a:ext uri="{FF2B5EF4-FFF2-40B4-BE49-F238E27FC236}">
                  <a16:creationId xmlns:a16="http://schemas.microsoft.com/office/drawing/2014/main" id="{D2D157C3-D5E4-4C88-A3E8-F696D71D8E1C}"/>
                </a:ext>
              </a:extLst>
            </p:cNvPr>
            <p:cNvGrpSpPr/>
            <p:nvPr userDrawn="1"/>
          </p:nvGrpSpPr>
          <p:grpSpPr>
            <a:xfrm>
              <a:off x="4688412" y="4467275"/>
              <a:ext cx="824496" cy="357419"/>
              <a:chOff x="8836491" y="2225201"/>
              <a:chExt cx="824496" cy="357419"/>
            </a:xfrm>
          </p:grpSpPr>
          <p:sp>
            <p:nvSpPr>
              <p:cNvPr id="43" name="Freeform 337">
                <a:extLst>
                  <a:ext uri="{FF2B5EF4-FFF2-40B4-BE49-F238E27FC236}">
                    <a16:creationId xmlns:a16="http://schemas.microsoft.com/office/drawing/2014/main" id="{E8BDBD33-BD1E-482C-88B6-C5A31C26208F}"/>
                  </a:ext>
                </a:extLst>
              </p:cNvPr>
              <p:cNvSpPr>
                <a:spLocks noChangeArrowheads="1"/>
              </p:cNvSpPr>
              <p:nvPr userDrawn="1"/>
            </p:nvSpPr>
            <p:spPr bwMode="auto">
              <a:xfrm>
                <a:off x="9375652" y="2247977"/>
                <a:ext cx="285335" cy="311866"/>
              </a:xfrm>
              <a:custGeom>
                <a:avLst/>
                <a:gdLst>
                  <a:gd name="T0" fmla="*/ 0 w 622"/>
                  <a:gd name="T1" fmla="*/ 0 h 786"/>
                  <a:gd name="T2" fmla="*/ 621 w 622"/>
                  <a:gd name="T3" fmla="*/ 0 h 786"/>
                  <a:gd name="T4" fmla="*/ 621 w 622"/>
                  <a:gd name="T5" fmla="*/ 785 h 786"/>
                  <a:gd name="T6" fmla="*/ 0 w 622"/>
                  <a:gd name="T7" fmla="*/ 785 h 786"/>
                  <a:gd name="T8" fmla="*/ 0 w 622"/>
                  <a:gd name="T9" fmla="*/ 0 h 786"/>
                </a:gdLst>
                <a:ahLst/>
                <a:cxnLst>
                  <a:cxn ang="0">
                    <a:pos x="T0" y="T1"/>
                  </a:cxn>
                  <a:cxn ang="0">
                    <a:pos x="T2" y="T3"/>
                  </a:cxn>
                  <a:cxn ang="0">
                    <a:pos x="T4" y="T5"/>
                  </a:cxn>
                  <a:cxn ang="0">
                    <a:pos x="T6" y="T7"/>
                  </a:cxn>
                  <a:cxn ang="0">
                    <a:pos x="T8" y="T9"/>
                  </a:cxn>
                </a:cxnLst>
                <a:rect l="0" t="0" r="r" b="b"/>
                <a:pathLst>
                  <a:path w="622" h="786">
                    <a:moveTo>
                      <a:pt x="0" y="0"/>
                    </a:moveTo>
                    <a:lnTo>
                      <a:pt x="621" y="0"/>
                    </a:lnTo>
                    <a:lnTo>
                      <a:pt x="621" y="785"/>
                    </a:lnTo>
                    <a:lnTo>
                      <a:pt x="0" y="785"/>
                    </a:lnTo>
                    <a:lnTo>
                      <a:pt x="0" y="0"/>
                    </a:lnTo>
                  </a:path>
                </a:pathLst>
              </a:custGeom>
              <a:solidFill>
                <a:srgbClr val="0099CC"/>
              </a:solidFill>
              <a:ln w="9525" cap="flat">
                <a:solidFill>
                  <a:schemeClr val="bg2"/>
                </a:solidFill>
                <a:bevel/>
                <a:headEnd/>
                <a:tailEnd/>
              </a:ln>
              <a:effectLst/>
            </p:spPr>
            <p:txBody>
              <a:bodyPr wrap="none" anchor="ctr"/>
              <a:lstStyle/>
              <a:p>
                <a:endParaRPr lang="es-MX" sz="2400">
                  <a:latin typeface="Lato Light" panose="020F0302020204030203" pitchFamily="34" charset="77"/>
                </a:endParaRPr>
              </a:p>
            </p:txBody>
          </p:sp>
          <p:sp>
            <p:nvSpPr>
              <p:cNvPr id="44" name="Freeform 338">
                <a:extLst>
                  <a:ext uri="{FF2B5EF4-FFF2-40B4-BE49-F238E27FC236}">
                    <a16:creationId xmlns:a16="http://schemas.microsoft.com/office/drawing/2014/main" id="{E9BBE08F-448E-43AE-87D4-5349D38A0148}"/>
                  </a:ext>
                </a:extLst>
              </p:cNvPr>
              <p:cNvSpPr>
                <a:spLocks noChangeArrowheads="1"/>
              </p:cNvSpPr>
              <p:nvPr userDrawn="1"/>
            </p:nvSpPr>
            <p:spPr bwMode="auto">
              <a:xfrm>
                <a:off x="8836491" y="2225201"/>
                <a:ext cx="518052" cy="357419"/>
              </a:xfrm>
              <a:custGeom>
                <a:avLst/>
                <a:gdLst>
                  <a:gd name="T0" fmla="*/ 337 w 1131"/>
                  <a:gd name="T1" fmla="*/ 0 h 898"/>
                  <a:gd name="T2" fmla="*/ 337 w 1131"/>
                  <a:gd name="T3" fmla="*/ 0 h 898"/>
                  <a:gd name="T4" fmla="*/ 1130 w 1131"/>
                  <a:gd name="T5" fmla="*/ 0 h 898"/>
                  <a:gd name="T6" fmla="*/ 1130 w 1131"/>
                  <a:gd name="T7" fmla="*/ 897 h 898"/>
                  <a:gd name="T8" fmla="*/ 337 w 1131"/>
                  <a:gd name="T9" fmla="*/ 897 h 898"/>
                  <a:gd name="T10" fmla="*/ 0 w 1131"/>
                  <a:gd name="T11" fmla="*/ 561 h 898"/>
                  <a:gd name="T12" fmla="*/ 0 w 1131"/>
                  <a:gd name="T13" fmla="*/ 328 h 898"/>
                  <a:gd name="T14" fmla="*/ 337 w 1131"/>
                  <a:gd name="T15" fmla="*/ 0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1" h="898">
                    <a:moveTo>
                      <a:pt x="337" y="0"/>
                    </a:moveTo>
                    <a:lnTo>
                      <a:pt x="337" y="0"/>
                    </a:lnTo>
                    <a:cubicBezTo>
                      <a:pt x="1130" y="0"/>
                      <a:pt x="1130" y="0"/>
                      <a:pt x="1130" y="0"/>
                    </a:cubicBezTo>
                    <a:cubicBezTo>
                      <a:pt x="1130" y="897"/>
                      <a:pt x="1130" y="897"/>
                      <a:pt x="1130" y="897"/>
                    </a:cubicBezTo>
                    <a:cubicBezTo>
                      <a:pt x="337" y="897"/>
                      <a:pt x="337" y="897"/>
                      <a:pt x="337" y="897"/>
                    </a:cubicBezTo>
                    <a:cubicBezTo>
                      <a:pt x="147" y="897"/>
                      <a:pt x="0" y="750"/>
                      <a:pt x="0" y="561"/>
                    </a:cubicBezTo>
                    <a:cubicBezTo>
                      <a:pt x="0" y="328"/>
                      <a:pt x="0" y="328"/>
                      <a:pt x="0" y="328"/>
                    </a:cubicBezTo>
                    <a:cubicBezTo>
                      <a:pt x="0" y="147"/>
                      <a:pt x="147" y="0"/>
                      <a:pt x="337" y="0"/>
                    </a:cubicBezTo>
                  </a:path>
                </a:pathLst>
              </a:custGeom>
              <a:solidFill>
                <a:srgbClr val="0099CC"/>
              </a:solidFill>
              <a:ln w="9525" cap="flat">
                <a:solidFill>
                  <a:schemeClr val="bg2"/>
                </a:solidFill>
                <a:bevel/>
                <a:headEnd/>
                <a:tailEnd/>
              </a:ln>
              <a:effectLst/>
            </p:spPr>
            <p:txBody>
              <a:bodyPr wrap="none" anchor="ctr"/>
              <a:lstStyle/>
              <a:p>
                <a:endParaRPr lang="es-MX" sz="2400">
                  <a:latin typeface="Lato Light" panose="020F0302020204030203" pitchFamily="34" charset="77"/>
                </a:endParaRPr>
              </a:p>
            </p:txBody>
          </p:sp>
          <p:sp>
            <p:nvSpPr>
              <p:cNvPr id="45" name="Freeform 343">
                <a:extLst>
                  <a:ext uri="{FF2B5EF4-FFF2-40B4-BE49-F238E27FC236}">
                    <a16:creationId xmlns:a16="http://schemas.microsoft.com/office/drawing/2014/main" id="{7DE808E9-45B4-4C81-B495-E385C2689BCC}"/>
                  </a:ext>
                </a:extLst>
              </p:cNvPr>
              <p:cNvSpPr>
                <a:spLocks noChangeArrowheads="1"/>
              </p:cNvSpPr>
              <p:nvPr userDrawn="1"/>
            </p:nvSpPr>
            <p:spPr bwMode="auto">
              <a:xfrm>
                <a:off x="9494036" y="2442272"/>
                <a:ext cx="48568" cy="42049"/>
              </a:xfrm>
              <a:custGeom>
                <a:avLst/>
                <a:gdLst>
                  <a:gd name="T0" fmla="*/ 0 w 105"/>
                  <a:gd name="T1" fmla="*/ 52 h 105"/>
                  <a:gd name="T2" fmla="*/ 0 w 105"/>
                  <a:gd name="T3" fmla="*/ 52 h 105"/>
                  <a:gd name="T4" fmla="*/ 52 w 105"/>
                  <a:gd name="T5" fmla="*/ 0 h 105"/>
                  <a:gd name="T6" fmla="*/ 104 w 105"/>
                  <a:gd name="T7" fmla="*/ 52 h 105"/>
                  <a:gd name="T8" fmla="*/ 52 w 105"/>
                  <a:gd name="T9" fmla="*/ 104 h 105"/>
                  <a:gd name="T10" fmla="*/ 0 w 105"/>
                  <a:gd name="T11" fmla="*/ 52 h 105"/>
                </a:gdLst>
                <a:ahLst/>
                <a:cxnLst>
                  <a:cxn ang="0">
                    <a:pos x="T0" y="T1"/>
                  </a:cxn>
                  <a:cxn ang="0">
                    <a:pos x="T2" y="T3"/>
                  </a:cxn>
                  <a:cxn ang="0">
                    <a:pos x="T4" y="T5"/>
                  </a:cxn>
                  <a:cxn ang="0">
                    <a:pos x="T6" y="T7"/>
                  </a:cxn>
                  <a:cxn ang="0">
                    <a:pos x="T8" y="T9"/>
                  </a:cxn>
                  <a:cxn ang="0">
                    <a:pos x="T10" y="T11"/>
                  </a:cxn>
                </a:cxnLst>
                <a:rect l="0" t="0" r="r" b="b"/>
                <a:pathLst>
                  <a:path w="105" h="105">
                    <a:moveTo>
                      <a:pt x="0" y="52"/>
                    </a:moveTo>
                    <a:lnTo>
                      <a:pt x="0" y="52"/>
                    </a:lnTo>
                    <a:cubicBezTo>
                      <a:pt x="0" y="26"/>
                      <a:pt x="26" y="0"/>
                      <a:pt x="52" y="0"/>
                    </a:cubicBezTo>
                    <a:cubicBezTo>
                      <a:pt x="78" y="0"/>
                      <a:pt x="104" y="26"/>
                      <a:pt x="104" y="52"/>
                    </a:cubicBezTo>
                    <a:cubicBezTo>
                      <a:pt x="104" y="78"/>
                      <a:pt x="78" y="104"/>
                      <a:pt x="52" y="104"/>
                    </a:cubicBezTo>
                    <a:cubicBezTo>
                      <a:pt x="26" y="104"/>
                      <a:pt x="0" y="78"/>
                      <a:pt x="0" y="52"/>
                    </a:cubicBezTo>
                  </a:path>
                </a:pathLst>
              </a:custGeom>
              <a:solidFill>
                <a:schemeClr val="bg2"/>
              </a:solidFill>
              <a:ln>
                <a:noFill/>
              </a:ln>
              <a:effectLst/>
            </p:spPr>
            <p:txBody>
              <a:bodyPr wrap="none" anchor="ctr"/>
              <a:lstStyle/>
              <a:p>
                <a:endParaRPr lang="es-MX" sz="2400">
                  <a:latin typeface="Lato Light" panose="020F0302020204030203" pitchFamily="34" charset="77"/>
                </a:endParaRPr>
              </a:p>
            </p:txBody>
          </p:sp>
          <p:sp>
            <p:nvSpPr>
              <p:cNvPr id="46" name="Freeform 344">
                <a:extLst>
                  <a:ext uri="{FF2B5EF4-FFF2-40B4-BE49-F238E27FC236}">
                    <a16:creationId xmlns:a16="http://schemas.microsoft.com/office/drawing/2014/main" id="{5EE8792F-1FEB-4BFF-87F3-DCBFDD2D0ECB}"/>
                  </a:ext>
                </a:extLst>
              </p:cNvPr>
              <p:cNvSpPr>
                <a:spLocks noChangeArrowheads="1"/>
              </p:cNvSpPr>
              <p:nvPr userDrawn="1"/>
            </p:nvSpPr>
            <p:spPr bwMode="auto">
              <a:xfrm>
                <a:off x="9500908" y="2323473"/>
                <a:ext cx="48568" cy="38545"/>
              </a:xfrm>
              <a:custGeom>
                <a:avLst/>
                <a:gdLst>
                  <a:gd name="T0" fmla="*/ 0 w 105"/>
                  <a:gd name="T1" fmla="*/ 52 h 96"/>
                  <a:gd name="T2" fmla="*/ 0 w 105"/>
                  <a:gd name="T3" fmla="*/ 52 h 96"/>
                  <a:gd name="T4" fmla="*/ 52 w 105"/>
                  <a:gd name="T5" fmla="*/ 0 h 96"/>
                  <a:gd name="T6" fmla="*/ 104 w 105"/>
                  <a:gd name="T7" fmla="*/ 52 h 96"/>
                  <a:gd name="T8" fmla="*/ 52 w 105"/>
                  <a:gd name="T9" fmla="*/ 95 h 96"/>
                  <a:gd name="T10" fmla="*/ 0 w 105"/>
                  <a:gd name="T11" fmla="*/ 52 h 96"/>
                </a:gdLst>
                <a:ahLst/>
                <a:cxnLst>
                  <a:cxn ang="0">
                    <a:pos x="T0" y="T1"/>
                  </a:cxn>
                  <a:cxn ang="0">
                    <a:pos x="T2" y="T3"/>
                  </a:cxn>
                  <a:cxn ang="0">
                    <a:pos x="T4" y="T5"/>
                  </a:cxn>
                  <a:cxn ang="0">
                    <a:pos x="T6" y="T7"/>
                  </a:cxn>
                  <a:cxn ang="0">
                    <a:pos x="T8" y="T9"/>
                  </a:cxn>
                  <a:cxn ang="0">
                    <a:pos x="T10" y="T11"/>
                  </a:cxn>
                </a:cxnLst>
                <a:rect l="0" t="0" r="r" b="b"/>
                <a:pathLst>
                  <a:path w="105" h="96">
                    <a:moveTo>
                      <a:pt x="0" y="52"/>
                    </a:moveTo>
                    <a:lnTo>
                      <a:pt x="0" y="52"/>
                    </a:lnTo>
                    <a:cubicBezTo>
                      <a:pt x="0" y="26"/>
                      <a:pt x="26" y="0"/>
                      <a:pt x="52" y="0"/>
                    </a:cubicBezTo>
                    <a:cubicBezTo>
                      <a:pt x="78" y="0"/>
                      <a:pt x="104" y="26"/>
                      <a:pt x="104" y="52"/>
                    </a:cubicBezTo>
                    <a:cubicBezTo>
                      <a:pt x="104" y="77"/>
                      <a:pt x="78" y="95"/>
                      <a:pt x="52" y="95"/>
                    </a:cubicBezTo>
                    <a:cubicBezTo>
                      <a:pt x="26" y="95"/>
                      <a:pt x="0" y="77"/>
                      <a:pt x="0" y="52"/>
                    </a:cubicBezTo>
                  </a:path>
                </a:pathLst>
              </a:custGeom>
              <a:solidFill>
                <a:schemeClr val="bg2"/>
              </a:solidFill>
              <a:ln>
                <a:noFill/>
              </a:ln>
              <a:effectLst/>
            </p:spPr>
            <p:txBody>
              <a:bodyPr wrap="none" anchor="ctr"/>
              <a:lstStyle/>
              <a:p>
                <a:endParaRPr lang="es-MX" sz="2400">
                  <a:latin typeface="Lato Light" panose="020F0302020204030203" pitchFamily="34" charset="77"/>
                </a:endParaRPr>
              </a:p>
            </p:txBody>
          </p:sp>
        </p:grpSp>
        <p:grpSp>
          <p:nvGrpSpPr>
            <p:cNvPr id="17" name="Group 16">
              <a:extLst>
                <a:ext uri="{FF2B5EF4-FFF2-40B4-BE49-F238E27FC236}">
                  <a16:creationId xmlns:a16="http://schemas.microsoft.com/office/drawing/2014/main" id="{13388736-09F6-4108-848A-E0474C418181}"/>
                </a:ext>
              </a:extLst>
            </p:cNvPr>
            <p:cNvGrpSpPr/>
            <p:nvPr userDrawn="1"/>
          </p:nvGrpSpPr>
          <p:grpSpPr>
            <a:xfrm>
              <a:off x="4702468" y="2802255"/>
              <a:ext cx="824496" cy="357419"/>
              <a:chOff x="9210360" y="2253560"/>
              <a:chExt cx="824496" cy="357419"/>
            </a:xfrm>
          </p:grpSpPr>
          <p:sp>
            <p:nvSpPr>
              <p:cNvPr id="39" name="Freeform 337">
                <a:extLst>
                  <a:ext uri="{FF2B5EF4-FFF2-40B4-BE49-F238E27FC236}">
                    <a16:creationId xmlns:a16="http://schemas.microsoft.com/office/drawing/2014/main" id="{5C4B8D76-4297-448A-A3DF-DE9AFFF5A855}"/>
                  </a:ext>
                </a:extLst>
              </p:cNvPr>
              <p:cNvSpPr>
                <a:spLocks noChangeArrowheads="1"/>
              </p:cNvSpPr>
              <p:nvPr userDrawn="1"/>
            </p:nvSpPr>
            <p:spPr bwMode="auto">
              <a:xfrm>
                <a:off x="9749521" y="2276336"/>
                <a:ext cx="285335" cy="311866"/>
              </a:xfrm>
              <a:custGeom>
                <a:avLst/>
                <a:gdLst>
                  <a:gd name="T0" fmla="*/ 0 w 622"/>
                  <a:gd name="T1" fmla="*/ 0 h 786"/>
                  <a:gd name="T2" fmla="*/ 621 w 622"/>
                  <a:gd name="T3" fmla="*/ 0 h 786"/>
                  <a:gd name="T4" fmla="*/ 621 w 622"/>
                  <a:gd name="T5" fmla="*/ 785 h 786"/>
                  <a:gd name="T6" fmla="*/ 0 w 622"/>
                  <a:gd name="T7" fmla="*/ 785 h 786"/>
                  <a:gd name="T8" fmla="*/ 0 w 622"/>
                  <a:gd name="T9" fmla="*/ 0 h 786"/>
                </a:gdLst>
                <a:ahLst/>
                <a:cxnLst>
                  <a:cxn ang="0">
                    <a:pos x="T0" y="T1"/>
                  </a:cxn>
                  <a:cxn ang="0">
                    <a:pos x="T2" y="T3"/>
                  </a:cxn>
                  <a:cxn ang="0">
                    <a:pos x="T4" y="T5"/>
                  </a:cxn>
                  <a:cxn ang="0">
                    <a:pos x="T6" y="T7"/>
                  </a:cxn>
                  <a:cxn ang="0">
                    <a:pos x="T8" y="T9"/>
                  </a:cxn>
                </a:cxnLst>
                <a:rect l="0" t="0" r="r" b="b"/>
                <a:pathLst>
                  <a:path w="622" h="786">
                    <a:moveTo>
                      <a:pt x="0" y="0"/>
                    </a:moveTo>
                    <a:lnTo>
                      <a:pt x="621" y="0"/>
                    </a:lnTo>
                    <a:lnTo>
                      <a:pt x="621" y="785"/>
                    </a:lnTo>
                    <a:lnTo>
                      <a:pt x="0" y="785"/>
                    </a:lnTo>
                    <a:lnTo>
                      <a:pt x="0" y="0"/>
                    </a:lnTo>
                  </a:path>
                </a:pathLst>
              </a:custGeom>
              <a:solidFill>
                <a:srgbClr val="004070"/>
              </a:solidFill>
              <a:ln w="9525" cap="flat">
                <a:solidFill>
                  <a:schemeClr val="bg2"/>
                </a:solidFill>
                <a:bevel/>
                <a:headEnd/>
                <a:tailEnd/>
              </a:ln>
              <a:effectLst/>
            </p:spPr>
            <p:txBody>
              <a:bodyPr wrap="none" anchor="ctr"/>
              <a:lstStyle/>
              <a:p>
                <a:endParaRPr lang="es-MX" sz="2400">
                  <a:latin typeface="Lato Light" panose="020F0302020204030203" pitchFamily="34" charset="77"/>
                </a:endParaRPr>
              </a:p>
            </p:txBody>
          </p:sp>
          <p:sp>
            <p:nvSpPr>
              <p:cNvPr id="40" name="Freeform 338">
                <a:extLst>
                  <a:ext uri="{FF2B5EF4-FFF2-40B4-BE49-F238E27FC236}">
                    <a16:creationId xmlns:a16="http://schemas.microsoft.com/office/drawing/2014/main" id="{4F8F6280-FD9F-4D87-A633-FED15C72D1A6}"/>
                  </a:ext>
                </a:extLst>
              </p:cNvPr>
              <p:cNvSpPr>
                <a:spLocks noChangeArrowheads="1"/>
              </p:cNvSpPr>
              <p:nvPr userDrawn="1"/>
            </p:nvSpPr>
            <p:spPr bwMode="auto">
              <a:xfrm>
                <a:off x="9210360" y="2253560"/>
                <a:ext cx="518052" cy="357419"/>
              </a:xfrm>
              <a:custGeom>
                <a:avLst/>
                <a:gdLst>
                  <a:gd name="T0" fmla="*/ 337 w 1131"/>
                  <a:gd name="T1" fmla="*/ 0 h 898"/>
                  <a:gd name="T2" fmla="*/ 337 w 1131"/>
                  <a:gd name="T3" fmla="*/ 0 h 898"/>
                  <a:gd name="T4" fmla="*/ 1130 w 1131"/>
                  <a:gd name="T5" fmla="*/ 0 h 898"/>
                  <a:gd name="T6" fmla="*/ 1130 w 1131"/>
                  <a:gd name="T7" fmla="*/ 897 h 898"/>
                  <a:gd name="T8" fmla="*/ 337 w 1131"/>
                  <a:gd name="T9" fmla="*/ 897 h 898"/>
                  <a:gd name="T10" fmla="*/ 0 w 1131"/>
                  <a:gd name="T11" fmla="*/ 561 h 898"/>
                  <a:gd name="T12" fmla="*/ 0 w 1131"/>
                  <a:gd name="T13" fmla="*/ 328 h 898"/>
                  <a:gd name="T14" fmla="*/ 337 w 1131"/>
                  <a:gd name="T15" fmla="*/ 0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1" h="898">
                    <a:moveTo>
                      <a:pt x="337" y="0"/>
                    </a:moveTo>
                    <a:lnTo>
                      <a:pt x="337" y="0"/>
                    </a:lnTo>
                    <a:cubicBezTo>
                      <a:pt x="1130" y="0"/>
                      <a:pt x="1130" y="0"/>
                      <a:pt x="1130" y="0"/>
                    </a:cubicBezTo>
                    <a:cubicBezTo>
                      <a:pt x="1130" y="897"/>
                      <a:pt x="1130" y="897"/>
                      <a:pt x="1130" y="897"/>
                    </a:cubicBezTo>
                    <a:cubicBezTo>
                      <a:pt x="337" y="897"/>
                      <a:pt x="337" y="897"/>
                      <a:pt x="337" y="897"/>
                    </a:cubicBezTo>
                    <a:cubicBezTo>
                      <a:pt x="147" y="897"/>
                      <a:pt x="0" y="750"/>
                      <a:pt x="0" y="561"/>
                    </a:cubicBezTo>
                    <a:cubicBezTo>
                      <a:pt x="0" y="328"/>
                      <a:pt x="0" y="328"/>
                      <a:pt x="0" y="328"/>
                    </a:cubicBezTo>
                    <a:cubicBezTo>
                      <a:pt x="0" y="147"/>
                      <a:pt x="147" y="0"/>
                      <a:pt x="337" y="0"/>
                    </a:cubicBezTo>
                  </a:path>
                </a:pathLst>
              </a:custGeom>
              <a:solidFill>
                <a:srgbClr val="004070"/>
              </a:solidFill>
              <a:ln w="9525" cap="flat">
                <a:solidFill>
                  <a:schemeClr val="bg2"/>
                </a:solidFill>
                <a:bevel/>
                <a:headEnd/>
                <a:tailEnd/>
              </a:ln>
              <a:effectLst/>
            </p:spPr>
            <p:txBody>
              <a:bodyPr wrap="none" anchor="ctr"/>
              <a:lstStyle/>
              <a:p>
                <a:endParaRPr lang="es-MX" sz="2400">
                  <a:latin typeface="Lato Light" panose="020F0302020204030203" pitchFamily="34" charset="77"/>
                </a:endParaRPr>
              </a:p>
            </p:txBody>
          </p:sp>
          <p:sp>
            <p:nvSpPr>
              <p:cNvPr id="41" name="Freeform 343">
                <a:extLst>
                  <a:ext uri="{FF2B5EF4-FFF2-40B4-BE49-F238E27FC236}">
                    <a16:creationId xmlns:a16="http://schemas.microsoft.com/office/drawing/2014/main" id="{EF9DD4CC-D622-4E61-8EC5-3497A6746E78}"/>
                  </a:ext>
                </a:extLst>
              </p:cNvPr>
              <p:cNvSpPr>
                <a:spLocks noChangeArrowheads="1"/>
              </p:cNvSpPr>
              <p:nvPr userDrawn="1"/>
            </p:nvSpPr>
            <p:spPr bwMode="auto">
              <a:xfrm>
                <a:off x="9867905" y="2470631"/>
                <a:ext cx="48568" cy="42049"/>
              </a:xfrm>
              <a:custGeom>
                <a:avLst/>
                <a:gdLst>
                  <a:gd name="T0" fmla="*/ 0 w 105"/>
                  <a:gd name="T1" fmla="*/ 52 h 105"/>
                  <a:gd name="T2" fmla="*/ 0 w 105"/>
                  <a:gd name="T3" fmla="*/ 52 h 105"/>
                  <a:gd name="T4" fmla="*/ 52 w 105"/>
                  <a:gd name="T5" fmla="*/ 0 h 105"/>
                  <a:gd name="T6" fmla="*/ 104 w 105"/>
                  <a:gd name="T7" fmla="*/ 52 h 105"/>
                  <a:gd name="T8" fmla="*/ 52 w 105"/>
                  <a:gd name="T9" fmla="*/ 104 h 105"/>
                  <a:gd name="T10" fmla="*/ 0 w 105"/>
                  <a:gd name="T11" fmla="*/ 52 h 105"/>
                </a:gdLst>
                <a:ahLst/>
                <a:cxnLst>
                  <a:cxn ang="0">
                    <a:pos x="T0" y="T1"/>
                  </a:cxn>
                  <a:cxn ang="0">
                    <a:pos x="T2" y="T3"/>
                  </a:cxn>
                  <a:cxn ang="0">
                    <a:pos x="T4" y="T5"/>
                  </a:cxn>
                  <a:cxn ang="0">
                    <a:pos x="T6" y="T7"/>
                  </a:cxn>
                  <a:cxn ang="0">
                    <a:pos x="T8" y="T9"/>
                  </a:cxn>
                  <a:cxn ang="0">
                    <a:pos x="T10" y="T11"/>
                  </a:cxn>
                </a:cxnLst>
                <a:rect l="0" t="0" r="r" b="b"/>
                <a:pathLst>
                  <a:path w="105" h="105">
                    <a:moveTo>
                      <a:pt x="0" y="52"/>
                    </a:moveTo>
                    <a:lnTo>
                      <a:pt x="0" y="52"/>
                    </a:lnTo>
                    <a:cubicBezTo>
                      <a:pt x="0" y="26"/>
                      <a:pt x="26" y="0"/>
                      <a:pt x="52" y="0"/>
                    </a:cubicBezTo>
                    <a:cubicBezTo>
                      <a:pt x="78" y="0"/>
                      <a:pt x="104" y="26"/>
                      <a:pt x="104" y="52"/>
                    </a:cubicBezTo>
                    <a:cubicBezTo>
                      <a:pt x="104" y="78"/>
                      <a:pt x="78" y="104"/>
                      <a:pt x="52" y="104"/>
                    </a:cubicBezTo>
                    <a:cubicBezTo>
                      <a:pt x="26" y="104"/>
                      <a:pt x="0" y="78"/>
                      <a:pt x="0" y="52"/>
                    </a:cubicBezTo>
                  </a:path>
                </a:pathLst>
              </a:custGeom>
              <a:solidFill>
                <a:schemeClr val="bg2"/>
              </a:solidFill>
              <a:ln>
                <a:noFill/>
              </a:ln>
              <a:effectLst/>
            </p:spPr>
            <p:txBody>
              <a:bodyPr wrap="none" anchor="ctr"/>
              <a:lstStyle/>
              <a:p>
                <a:endParaRPr lang="es-MX" sz="2400">
                  <a:latin typeface="Lato Light" panose="020F0302020204030203" pitchFamily="34" charset="77"/>
                </a:endParaRPr>
              </a:p>
            </p:txBody>
          </p:sp>
          <p:sp>
            <p:nvSpPr>
              <p:cNvPr id="42" name="Freeform 344">
                <a:extLst>
                  <a:ext uri="{FF2B5EF4-FFF2-40B4-BE49-F238E27FC236}">
                    <a16:creationId xmlns:a16="http://schemas.microsoft.com/office/drawing/2014/main" id="{2BE52E52-1C53-42A5-BD98-205BCCB8FD8F}"/>
                  </a:ext>
                </a:extLst>
              </p:cNvPr>
              <p:cNvSpPr>
                <a:spLocks noChangeArrowheads="1"/>
              </p:cNvSpPr>
              <p:nvPr userDrawn="1"/>
            </p:nvSpPr>
            <p:spPr bwMode="auto">
              <a:xfrm>
                <a:off x="9874777" y="2351832"/>
                <a:ext cx="48568" cy="38545"/>
              </a:xfrm>
              <a:custGeom>
                <a:avLst/>
                <a:gdLst>
                  <a:gd name="T0" fmla="*/ 0 w 105"/>
                  <a:gd name="T1" fmla="*/ 52 h 96"/>
                  <a:gd name="T2" fmla="*/ 0 w 105"/>
                  <a:gd name="T3" fmla="*/ 52 h 96"/>
                  <a:gd name="T4" fmla="*/ 52 w 105"/>
                  <a:gd name="T5" fmla="*/ 0 h 96"/>
                  <a:gd name="T6" fmla="*/ 104 w 105"/>
                  <a:gd name="T7" fmla="*/ 52 h 96"/>
                  <a:gd name="T8" fmla="*/ 52 w 105"/>
                  <a:gd name="T9" fmla="*/ 95 h 96"/>
                  <a:gd name="T10" fmla="*/ 0 w 105"/>
                  <a:gd name="T11" fmla="*/ 52 h 96"/>
                </a:gdLst>
                <a:ahLst/>
                <a:cxnLst>
                  <a:cxn ang="0">
                    <a:pos x="T0" y="T1"/>
                  </a:cxn>
                  <a:cxn ang="0">
                    <a:pos x="T2" y="T3"/>
                  </a:cxn>
                  <a:cxn ang="0">
                    <a:pos x="T4" y="T5"/>
                  </a:cxn>
                  <a:cxn ang="0">
                    <a:pos x="T6" y="T7"/>
                  </a:cxn>
                  <a:cxn ang="0">
                    <a:pos x="T8" y="T9"/>
                  </a:cxn>
                  <a:cxn ang="0">
                    <a:pos x="T10" y="T11"/>
                  </a:cxn>
                </a:cxnLst>
                <a:rect l="0" t="0" r="r" b="b"/>
                <a:pathLst>
                  <a:path w="105" h="96">
                    <a:moveTo>
                      <a:pt x="0" y="52"/>
                    </a:moveTo>
                    <a:lnTo>
                      <a:pt x="0" y="52"/>
                    </a:lnTo>
                    <a:cubicBezTo>
                      <a:pt x="0" y="26"/>
                      <a:pt x="26" y="0"/>
                      <a:pt x="52" y="0"/>
                    </a:cubicBezTo>
                    <a:cubicBezTo>
                      <a:pt x="78" y="0"/>
                      <a:pt x="104" y="26"/>
                      <a:pt x="104" y="52"/>
                    </a:cubicBezTo>
                    <a:cubicBezTo>
                      <a:pt x="104" y="77"/>
                      <a:pt x="78" y="95"/>
                      <a:pt x="52" y="95"/>
                    </a:cubicBezTo>
                    <a:cubicBezTo>
                      <a:pt x="26" y="95"/>
                      <a:pt x="0" y="77"/>
                      <a:pt x="0" y="52"/>
                    </a:cubicBezTo>
                  </a:path>
                </a:pathLst>
              </a:custGeom>
              <a:solidFill>
                <a:schemeClr val="bg2"/>
              </a:solidFill>
              <a:ln>
                <a:noFill/>
              </a:ln>
              <a:effectLst/>
            </p:spPr>
            <p:txBody>
              <a:bodyPr wrap="none" anchor="ctr"/>
              <a:lstStyle/>
              <a:p>
                <a:endParaRPr lang="es-MX" sz="2400">
                  <a:latin typeface="Lato Light" panose="020F0302020204030203" pitchFamily="34" charset="77"/>
                </a:endParaRPr>
              </a:p>
            </p:txBody>
          </p:sp>
        </p:grpSp>
        <p:grpSp>
          <p:nvGrpSpPr>
            <p:cNvPr id="18" name="Group 17">
              <a:extLst>
                <a:ext uri="{FF2B5EF4-FFF2-40B4-BE49-F238E27FC236}">
                  <a16:creationId xmlns:a16="http://schemas.microsoft.com/office/drawing/2014/main" id="{52862549-5224-4137-878D-97973642BF39}"/>
                </a:ext>
              </a:extLst>
            </p:cNvPr>
            <p:cNvGrpSpPr/>
            <p:nvPr userDrawn="1"/>
          </p:nvGrpSpPr>
          <p:grpSpPr>
            <a:xfrm>
              <a:off x="4702468" y="1876871"/>
              <a:ext cx="824496" cy="357419"/>
              <a:chOff x="9210360" y="2253560"/>
              <a:chExt cx="824496" cy="357419"/>
            </a:xfrm>
          </p:grpSpPr>
          <p:sp>
            <p:nvSpPr>
              <p:cNvPr id="35" name="Freeform 337">
                <a:extLst>
                  <a:ext uri="{FF2B5EF4-FFF2-40B4-BE49-F238E27FC236}">
                    <a16:creationId xmlns:a16="http://schemas.microsoft.com/office/drawing/2014/main" id="{E46ECE32-7324-4094-B3C9-F1865193297E}"/>
                  </a:ext>
                </a:extLst>
              </p:cNvPr>
              <p:cNvSpPr>
                <a:spLocks noChangeArrowheads="1"/>
              </p:cNvSpPr>
              <p:nvPr userDrawn="1"/>
            </p:nvSpPr>
            <p:spPr bwMode="auto">
              <a:xfrm>
                <a:off x="9749521" y="2276336"/>
                <a:ext cx="285335" cy="311866"/>
              </a:xfrm>
              <a:custGeom>
                <a:avLst/>
                <a:gdLst>
                  <a:gd name="T0" fmla="*/ 0 w 622"/>
                  <a:gd name="T1" fmla="*/ 0 h 786"/>
                  <a:gd name="T2" fmla="*/ 621 w 622"/>
                  <a:gd name="T3" fmla="*/ 0 h 786"/>
                  <a:gd name="T4" fmla="*/ 621 w 622"/>
                  <a:gd name="T5" fmla="*/ 785 h 786"/>
                  <a:gd name="T6" fmla="*/ 0 w 622"/>
                  <a:gd name="T7" fmla="*/ 785 h 786"/>
                  <a:gd name="T8" fmla="*/ 0 w 622"/>
                  <a:gd name="T9" fmla="*/ 0 h 786"/>
                </a:gdLst>
                <a:ahLst/>
                <a:cxnLst>
                  <a:cxn ang="0">
                    <a:pos x="T0" y="T1"/>
                  </a:cxn>
                  <a:cxn ang="0">
                    <a:pos x="T2" y="T3"/>
                  </a:cxn>
                  <a:cxn ang="0">
                    <a:pos x="T4" y="T5"/>
                  </a:cxn>
                  <a:cxn ang="0">
                    <a:pos x="T6" y="T7"/>
                  </a:cxn>
                  <a:cxn ang="0">
                    <a:pos x="T8" y="T9"/>
                  </a:cxn>
                </a:cxnLst>
                <a:rect l="0" t="0" r="r" b="b"/>
                <a:pathLst>
                  <a:path w="622" h="786">
                    <a:moveTo>
                      <a:pt x="0" y="0"/>
                    </a:moveTo>
                    <a:lnTo>
                      <a:pt x="621" y="0"/>
                    </a:lnTo>
                    <a:lnTo>
                      <a:pt x="621" y="785"/>
                    </a:lnTo>
                    <a:lnTo>
                      <a:pt x="0" y="785"/>
                    </a:lnTo>
                    <a:lnTo>
                      <a:pt x="0" y="0"/>
                    </a:lnTo>
                  </a:path>
                </a:pathLst>
              </a:custGeom>
              <a:solidFill>
                <a:srgbClr val="005392"/>
              </a:solidFill>
              <a:ln w="9525" cap="flat">
                <a:solidFill>
                  <a:schemeClr val="bg2"/>
                </a:solidFill>
                <a:bevel/>
                <a:headEnd/>
                <a:tailEnd/>
              </a:ln>
              <a:effectLst/>
            </p:spPr>
            <p:txBody>
              <a:bodyPr wrap="none" anchor="ctr"/>
              <a:lstStyle/>
              <a:p>
                <a:endParaRPr lang="es-MX" sz="2400">
                  <a:latin typeface="Lato Light" panose="020F0302020204030203" pitchFamily="34" charset="77"/>
                </a:endParaRPr>
              </a:p>
            </p:txBody>
          </p:sp>
          <p:sp>
            <p:nvSpPr>
              <p:cNvPr id="36" name="Freeform 338">
                <a:extLst>
                  <a:ext uri="{FF2B5EF4-FFF2-40B4-BE49-F238E27FC236}">
                    <a16:creationId xmlns:a16="http://schemas.microsoft.com/office/drawing/2014/main" id="{24F60B9F-645A-49F6-B8F9-7CADA24151EA}"/>
                  </a:ext>
                </a:extLst>
              </p:cNvPr>
              <p:cNvSpPr>
                <a:spLocks noChangeArrowheads="1"/>
              </p:cNvSpPr>
              <p:nvPr userDrawn="1"/>
            </p:nvSpPr>
            <p:spPr bwMode="auto">
              <a:xfrm>
                <a:off x="9210360" y="2253560"/>
                <a:ext cx="518052" cy="357419"/>
              </a:xfrm>
              <a:custGeom>
                <a:avLst/>
                <a:gdLst>
                  <a:gd name="T0" fmla="*/ 337 w 1131"/>
                  <a:gd name="T1" fmla="*/ 0 h 898"/>
                  <a:gd name="T2" fmla="*/ 337 w 1131"/>
                  <a:gd name="T3" fmla="*/ 0 h 898"/>
                  <a:gd name="T4" fmla="*/ 1130 w 1131"/>
                  <a:gd name="T5" fmla="*/ 0 h 898"/>
                  <a:gd name="T6" fmla="*/ 1130 w 1131"/>
                  <a:gd name="T7" fmla="*/ 897 h 898"/>
                  <a:gd name="T8" fmla="*/ 337 w 1131"/>
                  <a:gd name="T9" fmla="*/ 897 h 898"/>
                  <a:gd name="T10" fmla="*/ 0 w 1131"/>
                  <a:gd name="T11" fmla="*/ 561 h 898"/>
                  <a:gd name="T12" fmla="*/ 0 w 1131"/>
                  <a:gd name="T13" fmla="*/ 328 h 898"/>
                  <a:gd name="T14" fmla="*/ 337 w 1131"/>
                  <a:gd name="T15" fmla="*/ 0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1" h="898">
                    <a:moveTo>
                      <a:pt x="337" y="0"/>
                    </a:moveTo>
                    <a:lnTo>
                      <a:pt x="337" y="0"/>
                    </a:lnTo>
                    <a:cubicBezTo>
                      <a:pt x="1130" y="0"/>
                      <a:pt x="1130" y="0"/>
                      <a:pt x="1130" y="0"/>
                    </a:cubicBezTo>
                    <a:cubicBezTo>
                      <a:pt x="1130" y="897"/>
                      <a:pt x="1130" y="897"/>
                      <a:pt x="1130" y="897"/>
                    </a:cubicBezTo>
                    <a:cubicBezTo>
                      <a:pt x="337" y="897"/>
                      <a:pt x="337" y="897"/>
                      <a:pt x="337" y="897"/>
                    </a:cubicBezTo>
                    <a:cubicBezTo>
                      <a:pt x="147" y="897"/>
                      <a:pt x="0" y="750"/>
                      <a:pt x="0" y="561"/>
                    </a:cubicBezTo>
                    <a:cubicBezTo>
                      <a:pt x="0" y="328"/>
                      <a:pt x="0" y="328"/>
                      <a:pt x="0" y="328"/>
                    </a:cubicBezTo>
                    <a:cubicBezTo>
                      <a:pt x="0" y="147"/>
                      <a:pt x="147" y="0"/>
                      <a:pt x="337" y="0"/>
                    </a:cubicBezTo>
                  </a:path>
                </a:pathLst>
              </a:custGeom>
              <a:solidFill>
                <a:srgbClr val="005392"/>
              </a:solidFill>
              <a:ln w="9525" cap="flat">
                <a:solidFill>
                  <a:schemeClr val="bg2"/>
                </a:solidFill>
                <a:bevel/>
                <a:headEnd/>
                <a:tailEnd/>
              </a:ln>
              <a:effectLst/>
            </p:spPr>
            <p:txBody>
              <a:bodyPr wrap="none" anchor="ctr"/>
              <a:lstStyle/>
              <a:p>
                <a:endParaRPr lang="es-MX" sz="2400">
                  <a:latin typeface="Lato Light" panose="020F0302020204030203" pitchFamily="34" charset="77"/>
                </a:endParaRPr>
              </a:p>
            </p:txBody>
          </p:sp>
          <p:sp>
            <p:nvSpPr>
              <p:cNvPr id="37" name="Freeform 343">
                <a:extLst>
                  <a:ext uri="{FF2B5EF4-FFF2-40B4-BE49-F238E27FC236}">
                    <a16:creationId xmlns:a16="http://schemas.microsoft.com/office/drawing/2014/main" id="{CB8DC4CA-8520-4D33-A434-CF6D872D19CA}"/>
                  </a:ext>
                </a:extLst>
              </p:cNvPr>
              <p:cNvSpPr>
                <a:spLocks noChangeArrowheads="1"/>
              </p:cNvSpPr>
              <p:nvPr userDrawn="1"/>
            </p:nvSpPr>
            <p:spPr bwMode="auto">
              <a:xfrm>
                <a:off x="9867905" y="2470631"/>
                <a:ext cx="48568" cy="42049"/>
              </a:xfrm>
              <a:custGeom>
                <a:avLst/>
                <a:gdLst>
                  <a:gd name="T0" fmla="*/ 0 w 105"/>
                  <a:gd name="T1" fmla="*/ 52 h 105"/>
                  <a:gd name="T2" fmla="*/ 0 w 105"/>
                  <a:gd name="T3" fmla="*/ 52 h 105"/>
                  <a:gd name="T4" fmla="*/ 52 w 105"/>
                  <a:gd name="T5" fmla="*/ 0 h 105"/>
                  <a:gd name="T6" fmla="*/ 104 w 105"/>
                  <a:gd name="T7" fmla="*/ 52 h 105"/>
                  <a:gd name="T8" fmla="*/ 52 w 105"/>
                  <a:gd name="T9" fmla="*/ 104 h 105"/>
                  <a:gd name="T10" fmla="*/ 0 w 105"/>
                  <a:gd name="T11" fmla="*/ 52 h 105"/>
                </a:gdLst>
                <a:ahLst/>
                <a:cxnLst>
                  <a:cxn ang="0">
                    <a:pos x="T0" y="T1"/>
                  </a:cxn>
                  <a:cxn ang="0">
                    <a:pos x="T2" y="T3"/>
                  </a:cxn>
                  <a:cxn ang="0">
                    <a:pos x="T4" y="T5"/>
                  </a:cxn>
                  <a:cxn ang="0">
                    <a:pos x="T6" y="T7"/>
                  </a:cxn>
                  <a:cxn ang="0">
                    <a:pos x="T8" y="T9"/>
                  </a:cxn>
                  <a:cxn ang="0">
                    <a:pos x="T10" y="T11"/>
                  </a:cxn>
                </a:cxnLst>
                <a:rect l="0" t="0" r="r" b="b"/>
                <a:pathLst>
                  <a:path w="105" h="105">
                    <a:moveTo>
                      <a:pt x="0" y="52"/>
                    </a:moveTo>
                    <a:lnTo>
                      <a:pt x="0" y="52"/>
                    </a:lnTo>
                    <a:cubicBezTo>
                      <a:pt x="0" y="26"/>
                      <a:pt x="26" y="0"/>
                      <a:pt x="52" y="0"/>
                    </a:cubicBezTo>
                    <a:cubicBezTo>
                      <a:pt x="78" y="0"/>
                      <a:pt x="104" y="26"/>
                      <a:pt x="104" y="52"/>
                    </a:cubicBezTo>
                    <a:cubicBezTo>
                      <a:pt x="104" y="78"/>
                      <a:pt x="78" y="104"/>
                      <a:pt x="52" y="104"/>
                    </a:cubicBezTo>
                    <a:cubicBezTo>
                      <a:pt x="26" y="104"/>
                      <a:pt x="0" y="78"/>
                      <a:pt x="0" y="52"/>
                    </a:cubicBezTo>
                  </a:path>
                </a:pathLst>
              </a:custGeom>
              <a:solidFill>
                <a:schemeClr val="bg2"/>
              </a:solidFill>
              <a:ln>
                <a:noFill/>
              </a:ln>
              <a:effectLst/>
            </p:spPr>
            <p:txBody>
              <a:bodyPr wrap="none" anchor="ctr"/>
              <a:lstStyle/>
              <a:p>
                <a:endParaRPr lang="es-MX" sz="2400">
                  <a:latin typeface="Lato Light" panose="020F0302020204030203" pitchFamily="34" charset="77"/>
                </a:endParaRPr>
              </a:p>
            </p:txBody>
          </p:sp>
          <p:sp>
            <p:nvSpPr>
              <p:cNvPr id="38" name="Freeform 344">
                <a:extLst>
                  <a:ext uri="{FF2B5EF4-FFF2-40B4-BE49-F238E27FC236}">
                    <a16:creationId xmlns:a16="http://schemas.microsoft.com/office/drawing/2014/main" id="{133F64EB-FCC7-4013-88B0-0EE318A450FA}"/>
                  </a:ext>
                </a:extLst>
              </p:cNvPr>
              <p:cNvSpPr>
                <a:spLocks noChangeArrowheads="1"/>
              </p:cNvSpPr>
              <p:nvPr userDrawn="1"/>
            </p:nvSpPr>
            <p:spPr bwMode="auto">
              <a:xfrm>
                <a:off x="9874777" y="2351832"/>
                <a:ext cx="48568" cy="38545"/>
              </a:xfrm>
              <a:custGeom>
                <a:avLst/>
                <a:gdLst>
                  <a:gd name="T0" fmla="*/ 0 w 105"/>
                  <a:gd name="T1" fmla="*/ 52 h 96"/>
                  <a:gd name="T2" fmla="*/ 0 w 105"/>
                  <a:gd name="T3" fmla="*/ 52 h 96"/>
                  <a:gd name="T4" fmla="*/ 52 w 105"/>
                  <a:gd name="T5" fmla="*/ 0 h 96"/>
                  <a:gd name="T6" fmla="*/ 104 w 105"/>
                  <a:gd name="T7" fmla="*/ 52 h 96"/>
                  <a:gd name="T8" fmla="*/ 52 w 105"/>
                  <a:gd name="T9" fmla="*/ 95 h 96"/>
                  <a:gd name="T10" fmla="*/ 0 w 105"/>
                  <a:gd name="T11" fmla="*/ 52 h 96"/>
                </a:gdLst>
                <a:ahLst/>
                <a:cxnLst>
                  <a:cxn ang="0">
                    <a:pos x="T0" y="T1"/>
                  </a:cxn>
                  <a:cxn ang="0">
                    <a:pos x="T2" y="T3"/>
                  </a:cxn>
                  <a:cxn ang="0">
                    <a:pos x="T4" y="T5"/>
                  </a:cxn>
                  <a:cxn ang="0">
                    <a:pos x="T6" y="T7"/>
                  </a:cxn>
                  <a:cxn ang="0">
                    <a:pos x="T8" y="T9"/>
                  </a:cxn>
                  <a:cxn ang="0">
                    <a:pos x="T10" y="T11"/>
                  </a:cxn>
                </a:cxnLst>
                <a:rect l="0" t="0" r="r" b="b"/>
                <a:pathLst>
                  <a:path w="105" h="96">
                    <a:moveTo>
                      <a:pt x="0" y="52"/>
                    </a:moveTo>
                    <a:lnTo>
                      <a:pt x="0" y="52"/>
                    </a:lnTo>
                    <a:cubicBezTo>
                      <a:pt x="0" y="26"/>
                      <a:pt x="26" y="0"/>
                      <a:pt x="52" y="0"/>
                    </a:cubicBezTo>
                    <a:cubicBezTo>
                      <a:pt x="78" y="0"/>
                      <a:pt x="104" y="26"/>
                      <a:pt x="104" y="52"/>
                    </a:cubicBezTo>
                    <a:cubicBezTo>
                      <a:pt x="104" y="77"/>
                      <a:pt x="78" y="95"/>
                      <a:pt x="52" y="95"/>
                    </a:cubicBezTo>
                    <a:cubicBezTo>
                      <a:pt x="26" y="95"/>
                      <a:pt x="0" y="77"/>
                      <a:pt x="0" y="52"/>
                    </a:cubicBezTo>
                  </a:path>
                </a:pathLst>
              </a:custGeom>
              <a:solidFill>
                <a:schemeClr val="bg2"/>
              </a:solidFill>
              <a:ln>
                <a:noFill/>
              </a:ln>
              <a:effectLst/>
            </p:spPr>
            <p:txBody>
              <a:bodyPr wrap="none" anchor="ctr"/>
              <a:lstStyle/>
              <a:p>
                <a:endParaRPr lang="es-MX" sz="2400">
                  <a:latin typeface="Lato Light" panose="020F0302020204030203" pitchFamily="34" charset="77"/>
                </a:endParaRPr>
              </a:p>
            </p:txBody>
          </p:sp>
        </p:grpSp>
        <p:grpSp>
          <p:nvGrpSpPr>
            <p:cNvPr id="19" name="Group 18">
              <a:extLst>
                <a:ext uri="{FF2B5EF4-FFF2-40B4-BE49-F238E27FC236}">
                  <a16:creationId xmlns:a16="http://schemas.microsoft.com/office/drawing/2014/main" id="{AB6A17CF-94C4-4F38-97FF-637F565FDCD9}"/>
                </a:ext>
              </a:extLst>
            </p:cNvPr>
            <p:cNvGrpSpPr/>
            <p:nvPr userDrawn="1"/>
          </p:nvGrpSpPr>
          <p:grpSpPr>
            <a:xfrm>
              <a:off x="4702468" y="3625365"/>
              <a:ext cx="824496" cy="357419"/>
              <a:chOff x="9210360" y="2253560"/>
              <a:chExt cx="824496" cy="357419"/>
            </a:xfrm>
          </p:grpSpPr>
          <p:sp>
            <p:nvSpPr>
              <p:cNvPr id="31" name="Freeform 337">
                <a:extLst>
                  <a:ext uri="{FF2B5EF4-FFF2-40B4-BE49-F238E27FC236}">
                    <a16:creationId xmlns:a16="http://schemas.microsoft.com/office/drawing/2014/main" id="{E59B3BF3-7A53-42D2-8E21-D3B1DDE9A5CC}"/>
                  </a:ext>
                </a:extLst>
              </p:cNvPr>
              <p:cNvSpPr>
                <a:spLocks noChangeArrowheads="1"/>
              </p:cNvSpPr>
              <p:nvPr userDrawn="1"/>
            </p:nvSpPr>
            <p:spPr bwMode="auto">
              <a:xfrm>
                <a:off x="9749521" y="2276336"/>
                <a:ext cx="285335" cy="311866"/>
              </a:xfrm>
              <a:custGeom>
                <a:avLst/>
                <a:gdLst>
                  <a:gd name="T0" fmla="*/ 0 w 622"/>
                  <a:gd name="T1" fmla="*/ 0 h 786"/>
                  <a:gd name="T2" fmla="*/ 621 w 622"/>
                  <a:gd name="T3" fmla="*/ 0 h 786"/>
                  <a:gd name="T4" fmla="*/ 621 w 622"/>
                  <a:gd name="T5" fmla="*/ 785 h 786"/>
                  <a:gd name="T6" fmla="*/ 0 w 622"/>
                  <a:gd name="T7" fmla="*/ 785 h 786"/>
                  <a:gd name="T8" fmla="*/ 0 w 622"/>
                  <a:gd name="T9" fmla="*/ 0 h 786"/>
                </a:gdLst>
                <a:ahLst/>
                <a:cxnLst>
                  <a:cxn ang="0">
                    <a:pos x="T0" y="T1"/>
                  </a:cxn>
                  <a:cxn ang="0">
                    <a:pos x="T2" y="T3"/>
                  </a:cxn>
                  <a:cxn ang="0">
                    <a:pos x="T4" y="T5"/>
                  </a:cxn>
                  <a:cxn ang="0">
                    <a:pos x="T6" y="T7"/>
                  </a:cxn>
                  <a:cxn ang="0">
                    <a:pos x="T8" y="T9"/>
                  </a:cxn>
                </a:cxnLst>
                <a:rect l="0" t="0" r="r" b="b"/>
                <a:pathLst>
                  <a:path w="622" h="786">
                    <a:moveTo>
                      <a:pt x="0" y="0"/>
                    </a:moveTo>
                    <a:lnTo>
                      <a:pt x="621" y="0"/>
                    </a:lnTo>
                    <a:lnTo>
                      <a:pt x="621" y="785"/>
                    </a:lnTo>
                    <a:lnTo>
                      <a:pt x="0" y="785"/>
                    </a:lnTo>
                    <a:lnTo>
                      <a:pt x="0" y="0"/>
                    </a:lnTo>
                  </a:path>
                </a:pathLst>
              </a:custGeom>
              <a:solidFill>
                <a:schemeClr val="tx1">
                  <a:lumMod val="65000"/>
                  <a:lumOff val="35000"/>
                </a:schemeClr>
              </a:solidFill>
              <a:ln w="9525" cap="flat">
                <a:solidFill>
                  <a:schemeClr val="bg2"/>
                </a:solidFill>
                <a:bevel/>
                <a:headEnd/>
                <a:tailEnd/>
              </a:ln>
              <a:effectLst/>
            </p:spPr>
            <p:txBody>
              <a:bodyPr wrap="none" anchor="ctr"/>
              <a:lstStyle/>
              <a:p>
                <a:endParaRPr lang="es-MX" sz="2400">
                  <a:latin typeface="Lato Light" panose="020F0302020204030203" pitchFamily="34" charset="77"/>
                </a:endParaRPr>
              </a:p>
            </p:txBody>
          </p:sp>
          <p:sp>
            <p:nvSpPr>
              <p:cNvPr id="32" name="Freeform 338">
                <a:extLst>
                  <a:ext uri="{FF2B5EF4-FFF2-40B4-BE49-F238E27FC236}">
                    <a16:creationId xmlns:a16="http://schemas.microsoft.com/office/drawing/2014/main" id="{CB36344C-0F71-41D8-B310-6C35EA497723}"/>
                  </a:ext>
                </a:extLst>
              </p:cNvPr>
              <p:cNvSpPr>
                <a:spLocks noChangeArrowheads="1"/>
              </p:cNvSpPr>
              <p:nvPr userDrawn="1"/>
            </p:nvSpPr>
            <p:spPr bwMode="auto">
              <a:xfrm>
                <a:off x="9210360" y="2253560"/>
                <a:ext cx="518052" cy="357419"/>
              </a:xfrm>
              <a:custGeom>
                <a:avLst/>
                <a:gdLst>
                  <a:gd name="T0" fmla="*/ 337 w 1131"/>
                  <a:gd name="T1" fmla="*/ 0 h 898"/>
                  <a:gd name="T2" fmla="*/ 337 w 1131"/>
                  <a:gd name="T3" fmla="*/ 0 h 898"/>
                  <a:gd name="T4" fmla="*/ 1130 w 1131"/>
                  <a:gd name="T5" fmla="*/ 0 h 898"/>
                  <a:gd name="T6" fmla="*/ 1130 w 1131"/>
                  <a:gd name="T7" fmla="*/ 897 h 898"/>
                  <a:gd name="T8" fmla="*/ 337 w 1131"/>
                  <a:gd name="T9" fmla="*/ 897 h 898"/>
                  <a:gd name="T10" fmla="*/ 0 w 1131"/>
                  <a:gd name="T11" fmla="*/ 561 h 898"/>
                  <a:gd name="T12" fmla="*/ 0 w 1131"/>
                  <a:gd name="T13" fmla="*/ 328 h 898"/>
                  <a:gd name="T14" fmla="*/ 337 w 1131"/>
                  <a:gd name="T15" fmla="*/ 0 h 8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1" h="898">
                    <a:moveTo>
                      <a:pt x="337" y="0"/>
                    </a:moveTo>
                    <a:lnTo>
                      <a:pt x="337" y="0"/>
                    </a:lnTo>
                    <a:cubicBezTo>
                      <a:pt x="1130" y="0"/>
                      <a:pt x="1130" y="0"/>
                      <a:pt x="1130" y="0"/>
                    </a:cubicBezTo>
                    <a:cubicBezTo>
                      <a:pt x="1130" y="897"/>
                      <a:pt x="1130" y="897"/>
                      <a:pt x="1130" y="897"/>
                    </a:cubicBezTo>
                    <a:cubicBezTo>
                      <a:pt x="337" y="897"/>
                      <a:pt x="337" y="897"/>
                      <a:pt x="337" y="897"/>
                    </a:cubicBezTo>
                    <a:cubicBezTo>
                      <a:pt x="147" y="897"/>
                      <a:pt x="0" y="750"/>
                      <a:pt x="0" y="561"/>
                    </a:cubicBezTo>
                    <a:cubicBezTo>
                      <a:pt x="0" y="328"/>
                      <a:pt x="0" y="328"/>
                      <a:pt x="0" y="328"/>
                    </a:cubicBezTo>
                    <a:cubicBezTo>
                      <a:pt x="0" y="147"/>
                      <a:pt x="147" y="0"/>
                      <a:pt x="337" y="0"/>
                    </a:cubicBezTo>
                  </a:path>
                </a:pathLst>
              </a:custGeom>
              <a:solidFill>
                <a:schemeClr val="tx1">
                  <a:lumMod val="65000"/>
                  <a:lumOff val="35000"/>
                </a:schemeClr>
              </a:solidFill>
              <a:ln w="9525" cap="flat">
                <a:solidFill>
                  <a:schemeClr val="bg2"/>
                </a:solidFill>
                <a:bevel/>
                <a:headEnd/>
                <a:tailEnd/>
              </a:ln>
              <a:effectLst/>
            </p:spPr>
            <p:txBody>
              <a:bodyPr wrap="none" anchor="ctr"/>
              <a:lstStyle/>
              <a:p>
                <a:endParaRPr lang="es-MX" sz="2400">
                  <a:latin typeface="Lato Light" panose="020F0302020204030203" pitchFamily="34" charset="77"/>
                </a:endParaRPr>
              </a:p>
            </p:txBody>
          </p:sp>
          <p:sp>
            <p:nvSpPr>
              <p:cNvPr id="33" name="Freeform 343">
                <a:extLst>
                  <a:ext uri="{FF2B5EF4-FFF2-40B4-BE49-F238E27FC236}">
                    <a16:creationId xmlns:a16="http://schemas.microsoft.com/office/drawing/2014/main" id="{D0F59C0D-B200-4622-9C4E-CC9E6336FC07}"/>
                  </a:ext>
                </a:extLst>
              </p:cNvPr>
              <p:cNvSpPr>
                <a:spLocks noChangeArrowheads="1"/>
              </p:cNvSpPr>
              <p:nvPr userDrawn="1"/>
            </p:nvSpPr>
            <p:spPr bwMode="auto">
              <a:xfrm>
                <a:off x="9867905" y="2470631"/>
                <a:ext cx="48568" cy="42049"/>
              </a:xfrm>
              <a:custGeom>
                <a:avLst/>
                <a:gdLst>
                  <a:gd name="T0" fmla="*/ 0 w 105"/>
                  <a:gd name="T1" fmla="*/ 52 h 105"/>
                  <a:gd name="T2" fmla="*/ 0 w 105"/>
                  <a:gd name="T3" fmla="*/ 52 h 105"/>
                  <a:gd name="T4" fmla="*/ 52 w 105"/>
                  <a:gd name="T5" fmla="*/ 0 h 105"/>
                  <a:gd name="T6" fmla="*/ 104 w 105"/>
                  <a:gd name="T7" fmla="*/ 52 h 105"/>
                  <a:gd name="T8" fmla="*/ 52 w 105"/>
                  <a:gd name="T9" fmla="*/ 104 h 105"/>
                  <a:gd name="T10" fmla="*/ 0 w 105"/>
                  <a:gd name="T11" fmla="*/ 52 h 105"/>
                </a:gdLst>
                <a:ahLst/>
                <a:cxnLst>
                  <a:cxn ang="0">
                    <a:pos x="T0" y="T1"/>
                  </a:cxn>
                  <a:cxn ang="0">
                    <a:pos x="T2" y="T3"/>
                  </a:cxn>
                  <a:cxn ang="0">
                    <a:pos x="T4" y="T5"/>
                  </a:cxn>
                  <a:cxn ang="0">
                    <a:pos x="T6" y="T7"/>
                  </a:cxn>
                  <a:cxn ang="0">
                    <a:pos x="T8" y="T9"/>
                  </a:cxn>
                  <a:cxn ang="0">
                    <a:pos x="T10" y="T11"/>
                  </a:cxn>
                </a:cxnLst>
                <a:rect l="0" t="0" r="r" b="b"/>
                <a:pathLst>
                  <a:path w="105" h="105">
                    <a:moveTo>
                      <a:pt x="0" y="52"/>
                    </a:moveTo>
                    <a:lnTo>
                      <a:pt x="0" y="52"/>
                    </a:lnTo>
                    <a:cubicBezTo>
                      <a:pt x="0" y="26"/>
                      <a:pt x="26" y="0"/>
                      <a:pt x="52" y="0"/>
                    </a:cubicBezTo>
                    <a:cubicBezTo>
                      <a:pt x="78" y="0"/>
                      <a:pt x="104" y="26"/>
                      <a:pt x="104" y="52"/>
                    </a:cubicBezTo>
                    <a:cubicBezTo>
                      <a:pt x="104" y="78"/>
                      <a:pt x="78" y="104"/>
                      <a:pt x="52" y="104"/>
                    </a:cubicBezTo>
                    <a:cubicBezTo>
                      <a:pt x="26" y="104"/>
                      <a:pt x="0" y="78"/>
                      <a:pt x="0" y="52"/>
                    </a:cubicBezTo>
                  </a:path>
                </a:pathLst>
              </a:custGeom>
              <a:solidFill>
                <a:schemeClr val="bg2"/>
              </a:solidFill>
              <a:ln>
                <a:noFill/>
              </a:ln>
              <a:effectLst/>
            </p:spPr>
            <p:txBody>
              <a:bodyPr wrap="none" anchor="ctr"/>
              <a:lstStyle/>
              <a:p>
                <a:endParaRPr lang="es-MX" sz="2400">
                  <a:latin typeface="Lato Light" panose="020F0302020204030203" pitchFamily="34" charset="77"/>
                </a:endParaRPr>
              </a:p>
            </p:txBody>
          </p:sp>
          <p:sp>
            <p:nvSpPr>
              <p:cNvPr id="34" name="Freeform 344">
                <a:extLst>
                  <a:ext uri="{FF2B5EF4-FFF2-40B4-BE49-F238E27FC236}">
                    <a16:creationId xmlns:a16="http://schemas.microsoft.com/office/drawing/2014/main" id="{EAF2F01B-BB0C-4A42-AACF-7EBC536FE4C0}"/>
                  </a:ext>
                </a:extLst>
              </p:cNvPr>
              <p:cNvSpPr>
                <a:spLocks noChangeArrowheads="1"/>
              </p:cNvSpPr>
              <p:nvPr userDrawn="1"/>
            </p:nvSpPr>
            <p:spPr bwMode="auto">
              <a:xfrm>
                <a:off x="9874777" y="2351832"/>
                <a:ext cx="48568" cy="38545"/>
              </a:xfrm>
              <a:custGeom>
                <a:avLst/>
                <a:gdLst>
                  <a:gd name="T0" fmla="*/ 0 w 105"/>
                  <a:gd name="T1" fmla="*/ 52 h 96"/>
                  <a:gd name="T2" fmla="*/ 0 w 105"/>
                  <a:gd name="T3" fmla="*/ 52 h 96"/>
                  <a:gd name="T4" fmla="*/ 52 w 105"/>
                  <a:gd name="T5" fmla="*/ 0 h 96"/>
                  <a:gd name="T6" fmla="*/ 104 w 105"/>
                  <a:gd name="T7" fmla="*/ 52 h 96"/>
                  <a:gd name="T8" fmla="*/ 52 w 105"/>
                  <a:gd name="T9" fmla="*/ 95 h 96"/>
                  <a:gd name="T10" fmla="*/ 0 w 105"/>
                  <a:gd name="T11" fmla="*/ 52 h 96"/>
                </a:gdLst>
                <a:ahLst/>
                <a:cxnLst>
                  <a:cxn ang="0">
                    <a:pos x="T0" y="T1"/>
                  </a:cxn>
                  <a:cxn ang="0">
                    <a:pos x="T2" y="T3"/>
                  </a:cxn>
                  <a:cxn ang="0">
                    <a:pos x="T4" y="T5"/>
                  </a:cxn>
                  <a:cxn ang="0">
                    <a:pos x="T6" y="T7"/>
                  </a:cxn>
                  <a:cxn ang="0">
                    <a:pos x="T8" y="T9"/>
                  </a:cxn>
                  <a:cxn ang="0">
                    <a:pos x="T10" y="T11"/>
                  </a:cxn>
                </a:cxnLst>
                <a:rect l="0" t="0" r="r" b="b"/>
                <a:pathLst>
                  <a:path w="105" h="96">
                    <a:moveTo>
                      <a:pt x="0" y="52"/>
                    </a:moveTo>
                    <a:lnTo>
                      <a:pt x="0" y="52"/>
                    </a:lnTo>
                    <a:cubicBezTo>
                      <a:pt x="0" y="26"/>
                      <a:pt x="26" y="0"/>
                      <a:pt x="52" y="0"/>
                    </a:cubicBezTo>
                    <a:cubicBezTo>
                      <a:pt x="78" y="0"/>
                      <a:pt x="104" y="26"/>
                      <a:pt x="104" y="52"/>
                    </a:cubicBezTo>
                    <a:cubicBezTo>
                      <a:pt x="104" y="77"/>
                      <a:pt x="78" y="95"/>
                      <a:pt x="52" y="95"/>
                    </a:cubicBezTo>
                    <a:cubicBezTo>
                      <a:pt x="26" y="95"/>
                      <a:pt x="0" y="77"/>
                      <a:pt x="0" y="52"/>
                    </a:cubicBezTo>
                  </a:path>
                </a:pathLst>
              </a:custGeom>
              <a:solidFill>
                <a:schemeClr val="bg2"/>
              </a:solidFill>
              <a:ln>
                <a:noFill/>
              </a:ln>
              <a:effectLst/>
            </p:spPr>
            <p:txBody>
              <a:bodyPr wrap="none" anchor="ctr"/>
              <a:lstStyle/>
              <a:p>
                <a:endParaRPr lang="es-MX" sz="2400">
                  <a:latin typeface="Lato Light" panose="020F0302020204030203" pitchFamily="34" charset="77"/>
                </a:endParaRPr>
              </a:p>
            </p:txBody>
          </p:sp>
        </p:grpSp>
        <p:grpSp>
          <p:nvGrpSpPr>
            <p:cNvPr id="20" name="Group 19">
              <a:extLst>
                <a:ext uri="{FF2B5EF4-FFF2-40B4-BE49-F238E27FC236}">
                  <a16:creationId xmlns:a16="http://schemas.microsoft.com/office/drawing/2014/main" id="{20EEBD9F-D4DD-40C9-A010-5B7F6C20BC6A}"/>
                </a:ext>
              </a:extLst>
            </p:cNvPr>
            <p:cNvGrpSpPr/>
            <p:nvPr userDrawn="1"/>
          </p:nvGrpSpPr>
          <p:grpSpPr>
            <a:xfrm>
              <a:off x="768846" y="2919336"/>
              <a:ext cx="2844746" cy="2108325"/>
              <a:chOff x="3080653" y="3217877"/>
              <a:chExt cx="3400287" cy="2692971"/>
            </a:xfrm>
          </p:grpSpPr>
          <p:sp>
            <p:nvSpPr>
              <p:cNvPr id="21" name="Freeform 544">
                <a:extLst>
                  <a:ext uri="{FF2B5EF4-FFF2-40B4-BE49-F238E27FC236}">
                    <a16:creationId xmlns:a16="http://schemas.microsoft.com/office/drawing/2014/main" id="{7DF4C007-DB63-4367-81DB-55B1543E4F8E}"/>
                  </a:ext>
                </a:extLst>
              </p:cNvPr>
              <p:cNvSpPr>
                <a:spLocks noChangeArrowheads="1"/>
              </p:cNvSpPr>
              <p:nvPr/>
            </p:nvSpPr>
            <p:spPr bwMode="auto">
              <a:xfrm>
                <a:off x="3276600" y="3352800"/>
                <a:ext cx="3085401" cy="1715417"/>
              </a:xfrm>
              <a:custGeom>
                <a:avLst/>
                <a:gdLst>
                  <a:gd name="T0" fmla="*/ 5715 w 5792"/>
                  <a:gd name="T1" fmla="*/ 3220 h 3221"/>
                  <a:gd name="T2" fmla="*/ 5715 w 5792"/>
                  <a:gd name="T3" fmla="*/ 3220 h 3221"/>
                  <a:gd name="T4" fmla="*/ 77 w 5792"/>
                  <a:gd name="T5" fmla="*/ 3220 h 3221"/>
                  <a:gd name="T6" fmla="*/ 0 w 5792"/>
                  <a:gd name="T7" fmla="*/ 3144 h 3221"/>
                  <a:gd name="T8" fmla="*/ 0 w 5792"/>
                  <a:gd name="T9" fmla="*/ 76 h 3221"/>
                  <a:gd name="T10" fmla="*/ 77 w 5792"/>
                  <a:gd name="T11" fmla="*/ 0 h 3221"/>
                  <a:gd name="T12" fmla="*/ 5715 w 5792"/>
                  <a:gd name="T13" fmla="*/ 0 h 3221"/>
                  <a:gd name="T14" fmla="*/ 5791 w 5792"/>
                  <a:gd name="T15" fmla="*/ 76 h 3221"/>
                  <a:gd name="T16" fmla="*/ 5791 w 5792"/>
                  <a:gd name="T17" fmla="*/ 3144 h 3221"/>
                  <a:gd name="T18" fmla="*/ 5715 w 5792"/>
                  <a:gd name="T19" fmla="*/ 3220 h 3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2" h="3221">
                    <a:moveTo>
                      <a:pt x="5715" y="3220"/>
                    </a:moveTo>
                    <a:lnTo>
                      <a:pt x="5715" y="3220"/>
                    </a:lnTo>
                    <a:cubicBezTo>
                      <a:pt x="77" y="3220"/>
                      <a:pt x="77" y="3220"/>
                      <a:pt x="77" y="3220"/>
                    </a:cubicBezTo>
                    <a:cubicBezTo>
                      <a:pt x="34" y="3220"/>
                      <a:pt x="0" y="3186"/>
                      <a:pt x="0" y="3144"/>
                    </a:cubicBezTo>
                    <a:cubicBezTo>
                      <a:pt x="0" y="76"/>
                      <a:pt x="0" y="76"/>
                      <a:pt x="0" y="76"/>
                    </a:cubicBezTo>
                    <a:cubicBezTo>
                      <a:pt x="0" y="34"/>
                      <a:pt x="34" y="0"/>
                      <a:pt x="77" y="0"/>
                    </a:cubicBezTo>
                    <a:cubicBezTo>
                      <a:pt x="5715" y="0"/>
                      <a:pt x="5715" y="0"/>
                      <a:pt x="5715" y="0"/>
                    </a:cubicBezTo>
                    <a:cubicBezTo>
                      <a:pt x="5757" y="0"/>
                      <a:pt x="5791" y="34"/>
                      <a:pt x="5791" y="76"/>
                    </a:cubicBezTo>
                    <a:cubicBezTo>
                      <a:pt x="5791" y="3144"/>
                      <a:pt x="5791" y="3144"/>
                      <a:pt x="5791" y="3144"/>
                    </a:cubicBezTo>
                    <a:cubicBezTo>
                      <a:pt x="5791" y="3186"/>
                      <a:pt x="5757" y="3220"/>
                      <a:pt x="5715" y="3220"/>
                    </a:cubicBezTo>
                  </a:path>
                </a:pathLst>
              </a:custGeom>
              <a:solidFill>
                <a:srgbClr val="DFF8F9"/>
              </a:solidFill>
              <a:ln>
                <a:noFill/>
              </a:ln>
              <a:effectLst/>
            </p:spPr>
            <p:txBody>
              <a:bodyPr wrap="none" anchor="ctr"/>
              <a:lstStyle/>
              <a:p>
                <a:endParaRPr lang="es-MX" sz="2400">
                  <a:latin typeface="Lato Light" panose="020F0302020204030203" pitchFamily="34" charset="77"/>
                </a:endParaRPr>
              </a:p>
            </p:txBody>
          </p:sp>
          <p:grpSp>
            <p:nvGrpSpPr>
              <p:cNvPr id="22" name="Group 21">
                <a:extLst>
                  <a:ext uri="{FF2B5EF4-FFF2-40B4-BE49-F238E27FC236}">
                    <a16:creationId xmlns:a16="http://schemas.microsoft.com/office/drawing/2014/main" id="{B7D4D390-9C62-4A6A-999D-64343D3E2EE9}"/>
                  </a:ext>
                </a:extLst>
              </p:cNvPr>
              <p:cNvGrpSpPr/>
              <p:nvPr userDrawn="1"/>
            </p:nvGrpSpPr>
            <p:grpSpPr>
              <a:xfrm>
                <a:off x="3080653" y="3217877"/>
                <a:ext cx="3400287" cy="2692971"/>
                <a:chOff x="3080653" y="3217877"/>
                <a:chExt cx="3400287" cy="2692971"/>
              </a:xfrm>
            </p:grpSpPr>
            <p:sp>
              <p:nvSpPr>
                <p:cNvPr id="23" name="Freeform 541">
                  <a:extLst>
                    <a:ext uri="{FF2B5EF4-FFF2-40B4-BE49-F238E27FC236}">
                      <a16:creationId xmlns:a16="http://schemas.microsoft.com/office/drawing/2014/main" id="{9E8A5ADE-A988-4421-94F2-6ABC3E52E1F7}"/>
                    </a:ext>
                  </a:extLst>
                </p:cNvPr>
                <p:cNvSpPr>
                  <a:spLocks noChangeArrowheads="1"/>
                </p:cNvSpPr>
                <p:nvPr/>
              </p:nvSpPr>
              <p:spPr bwMode="auto">
                <a:xfrm>
                  <a:off x="3080653" y="3217877"/>
                  <a:ext cx="3400287" cy="2328737"/>
                </a:xfrm>
                <a:custGeom>
                  <a:avLst/>
                  <a:gdLst>
                    <a:gd name="T0" fmla="*/ 6078 w 6383"/>
                    <a:gd name="T1" fmla="*/ 4370 h 4371"/>
                    <a:gd name="T2" fmla="*/ 6078 w 6383"/>
                    <a:gd name="T3" fmla="*/ 4370 h 4371"/>
                    <a:gd name="T4" fmla="*/ 304 w 6383"/>
                    <a:gd name="T5" fmla="*/ 4370 h 4371"/>
                    <a:gd name="T6" fmla="*/ 0 w 6383"/>
                    <a:gd name="T7" fmla="*/ 4065 h 4371"/>
                    <a:gd name="T8" fmla="*/ 0 w 6383"/>
                    <a:gd name="T9" fmla="*/ 304 h 4371"/>
                    <a:gd name="T10" fmla="*/ 304 w 6383"/>
                    <a:gd name="T11" fmla="*/ 0 h 4371"/>
                    <a:gd name="T12" fmla="*/ 6078 w 6383"/>
                    <a:gd name="T13" fmla="*/ 0 h 4371"/>
                    <a:gd name="T14" fmla="*/ 6382 w 6383"/>
                    <a:gd name="T15" fmla="*/ 304 h 4371"/>
                    <a:gd name="T16" fmla="*/ 6382 w 6383"/>
                    <a:gd name="T17" fmla="*/ 4065 h 4371"/>
                    <a:gd name="T18" fmla="*/ 6078 w 6383"/>
                    <a:gd name="T19" fmla="*/ 4370 h 4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83" h="4371">
                      <a:moveTo>
                        <a:pt x="6078" y="4370"/>
                      </a:moveTo>
                      <a:lnTo>
                        <a:pt x="6078" y="4370"/>
                      </a:lnTo>
                      <a:cubicBezTo>
                        <a:pt x="304" y="4370"/>
                        <a:pt x="304" y="4370"/>
                        <a:pt x="304" y="4370"/>
                      </a:cubicBezTo>
                      <a:cubicBezTo>
                        <a:pt x="135" y="4370"/>
                        <a:pt x="0" y="4234"/>
                        <a:pt x="0" y="4065"/>
                      </a:cubicBezTo>
                      <a:cubicBezTo>
                        <a:pt x="0" y="304"/>
                        <a:pt x="0" y="304"/>
                        <a:pt x="0" y="304"/>
                      </a:cubicBezTo>
                      <a:cubicBezTo>
                        <a:pt x="0" y="135"/>
                        <a:pt x="135" y="0"/>
                        <a:pt x="304" y="0"/>
                      </a:cubicBezTo>
                      <a:cubicBezTo>
                        <a:pt x="6078" y="0"/>
                        <a:pt x="6078" y="0"/>
                        <a:pt x="6078" y="0"/>
                      </a:cubicBezTo>
                      <a:cubicBezTo>
                        <a:pt x="6247" y="0"/>
                        <a:pt x="6382" y="135"/>
                        <a:pt x="6382" y="304"/>
                      </a:cubicBezTo>
                      <a:cubicBezTo>
                        <a:pt x="6382" y="4065"/>
                        <a:pt x="6382" y="4065"/>
                        <a:pt x="6382" y="4065"/>
                      </a:cubicBezTo>
                      <a:cubicBezTo>
                        <a:pt x="6382" y="4234"/>
                        <a:pt x="6247" y="4370"/>
                        <a:pt x="6078" y="4370"/>
                      </a:cubicBezTo>
                    </a:path>
                  </a:pathLst>
                </a:custGeom>
                <a:solidFill>
                  <a:srgbClr val="86CFE4"/>
                </a:solidFill>
                <a:ln>
                  <a:noFill/>
                </a:ln>
                <a:effectLst/>
              </p:spPr>
              <p:txBody>
                <a:bodyPr wrap="none" anchor="ctr"/>
                <a:lstStyle/>
                <a:p>
                  <a:endParaRPr lang="es-MX" sz="2400">
                    <a:latin typeface="Lato Light" panose="020F0302020204030203" pitchFamily="34" charset="77"/>
                  </a:endParaRPr>
                </a:p>
              </p:txBody>
            </p:sp>
            <p:sp>
              <p:nvSpPr>
                <p:cNvPr id="24" name="Freeform 542">
                  <a:extLst>
                    <a:ext uri="{FF2B5EF4-FFF2-40B4-BE49-F238E27FC236}">
                      <a16:creationId xmlns:a16="http://schemas.microsoft.com/office/drawing/2014/main" id="{A828EDAA-2C19-4F24-9611-19C93A549E4E}"/>
                    </a:ext>
                  </a:extLst>
                </p:cNvPr>
                <p:cNvSpPr>
                  <a:spLocks noChangeArrowheads="1"/>
                </p:cNvSpPr>
                <p:nvPr/>
              </p:nvSpPr>
              <p:spPr bwMode="auto">
                <a:xfrm>
                  <a:off x="4377790" y="5546614"/>
                  <a:ext cx="806012" cy="364233"/>
                </a:xfrm>
                <a:custGeom>
                  <a:avLst/>
                  <a:gdLst>
                    <a:gd name="T0" fmla="*/ 1513 w 1514"/>
                    <a:gd name="T1" fmla="*/ 684 h 685"/>
                    <a:gd name="T2" fmla="*/ 0 w 1514"/>
                    <a:gd name="T3" fmla="*/ 684 h 685"/>
                    <a:gd name="T4" fmla="*/ 0 w 1514"/>
                    <a:gd name="T5" fmla="*/ 0 h 685"/>
                    <a:gd name="T6" fmla="*/ 1513 w 1514"/>
                    <a:gd name="T7" fmla="*/ 0 h 685"/>
                    <a:gd name="T8" fmla="*/ 1513 w 1514"/>
                    <a:gd name="T9" fmla="*/ 684 h 685"/>
                  </a:gdLst>
                  <a:ahLst/>
                  <a:cxnLst>
                    <a:cxn ang="0">
                      <a:pos x="T0" y="T1"/>
                    </a:cxn>
                    <a:cxn ang="0">
                      <a:pos x="T2" y="T3"/>
                    </a:cxn>
                    <a:cxn ang="0">
                      <a:pos x="T4" y="T5"/>
                    </a:cxn>
                    <a:cxn ang="0">
                      <a:pos x="T6" y="T7"/>
                    </a:cxn>
                    <a:cxn ang="0">
                      <a:pos x="T8" y="T9"/>
                    </a:cxn>
                  </a:cxnLst>
                  <a:rect l="0" t="0" r="r" b="b"/>
                  <a:pathLst>
                    <a:path w="1514" h="685">
                      <a:moveTo>
                        <a:pt x="1513" y="684"/>
                      </a:moveTo>
                      <a:lnTo>
                        <a:pt x="0" y="684"/>
                      </a:lnTo>
                      <a:lnTo>
                        <a:pt x="0" y="0"/>
                      </a:lnTo>
                      <a:lnTo>
                        <a:pt x="1513" y="0"/>
                      </a:lnTo>
                      <a:lnTo>
                        <a:pt x="1513" y="684"/>
                      </a:lnTo>
                    </a:path>
                  </a:pathLst>
                </a:custGeom>
                <a:solidFill>
                  <a:schemeClr val="tx1">
                    <a:lumMod val="50000"/>
                    <a:lumOff val="50000"/>
                  </a:schemeClr>
                </a:solidFill>
                <a:ln>
                  <a:noFill/>
                </a:ln>
                <a:effectLst/>
              </p:spPr>
              <p:txBody>
                <a:bodyPr wrap="none" anchor="ctr"/>
                <a:lstStyle/>
                <a:p>
                  <a:endParaRPr lang="es-MX" sz="2400">
                    <a:latin typeface="Lato Light" panose="020F0302020204030203" pitchFamily="34" charset="77"/>
                  </a:endParaRPr>
                </a:p>
              </p:txBody>
            </p:sp>
            <p:sp>
              <p:nvSpPr>
                <p:cNvPr id="25" name="Freeform 543">
                  <a:extLst>
                    <a:ext uri="{FF2B5EF4-FFF2-40B4-BE49-F238E27FC236}">
                      <a16:creationId xmlns:a16="http://schemas.microsoft.com/office/drawing/2014/main" id="{BBC2E088-A0FF-4AC6-B0DC-5C5247CBBE73}"/>
                    </a:ext>
                  </a:extLst>
                </p:cNvPr>
                <p:cNvSpPr>
                  <a:spLocks noChangeArrowheads="1"/>
                </p:cNvSpPr>
                <p:nvPr/>
              </p:nvSpPr>
              <p:spPr bwMode="auto">
                <a:xfrm>
                  <a:off x="3719822" y="5823901"/>
                  <a:ext cx="2121949" cy="86947"/>
                </a:xfrm>
                <a:custGeom>
                  <a:avLst/>
                  <a:gdLst>
                    <a:gd name="T0" fmla="*/ 3982 w 3983"/>
                    <a:gd name="T1" fmla="*/ 160 h 161"/>
                    <a:gd name="T2" fmla="*/ 0 w 3983"/>
                    <a:gd name="T3" fmla="*/ 160 h 161"/>
                    <a:gd name="T4" fmla="*/ 0 w 3983"/>
                    <a:gd name="T5" fmla="*/ 0 h 161"/>
                    <a:gd name="T6" fmla="*/ 3982 w 3983"/>
                    <a:gd name="T7" fmla="*/ 0 h 161"/>
                    <a:gd name="T8" fmla="*/ 3982 w 3983"/>
                    <a:gd name="T9" fmla="*/ 160 h 161"/>
                  </a:gdLst>
                  <a:ahLst/>
                  <a:cxnLst>
                    <a:cxn ang="0">
                      <a:pos x="T0" y="T1"/>
                    </a:cxn>
                    <a:cxn ang="0">
                      <a:pos x="T2" y="T3"/>
                    </a:cxn>
                    <a:cxn ang="0">
                      <a:pos x="T4" y="T5"/>
                    </a:cxn>
                    <a:cxn ang="0">
                      <a:pos x="T6" y="T7"/>
                    </a:cxn>
                    <a:cxn ang="0">
                      <a:pos x="T8" y="T9"/>
                    </a:cxn>
                  </a:cxnLst>
                  <a:rect l="0" t="0" r="r" b="b"/>
                  <a:pathLst>
                    <a:path w="3983" h="161">
                      <a:moveTo>
                        <a:pt x="3982" y="160"/>
                      </a:moveTo>
                      <a:lnTo>
                        <a:pt x="0" y="160"/>
                      </a:lnTo>
                      <a:lnTo>
                        <a:pt x="0" y="0"/>
                      </a:lnTo>
                      <a:lnTo>
                        <a:pt x="3982" y="0"/>
                      </a:lnTo>
                      <a:lnTo>
                        <a:pt x="3982" y="160"/>
                      </a:lnTo>
                    </a:path>
                  </a:pathLst>
                </a:custGeom>
                <a:solidFill>
                  <a:schemeClr val="tx1">
                    <a:lumMod val="50000"/>
                    <a:lumOff val="50000"/>
                  </a:schemeClr>
                </a:solidFill>
                <a:ln>
                  <a:noFill/>
                </a:ln>
                <a:effectLst/>
              </p:spPr>
              <p:txBody>
                <a:bodyPr wrap="none" anchor="ctr"/>
                <a:lstStyle/>
                <a:p>
                  <a:endParaRPr lang="es-MX" sz="2400">
                    <a:latin typeface="Lato Light" panose="020F0302020204030203" pitchFamily="34" charset="77"/>
                  </a:endParaRPr>
                </a:p>
              </p:txBody>
            </p:sp>
            <p:sp>
              <p:nvSpPr>
                <p:cNvPr id="26" name="Freeform 545">
                  <a:extLst>
                    <a:ext uri="{FF2B5EF4-FFF2-40B4-BE49-F238E27FC236}">
                      <a16:creationId xmlns:a16="http://schemas.microsoft.com/office/drawing/2014/main" id="{EB7D5C66-4985-4ABC-85FC-18C7C7393885}"/>
                    </a:ext>
                  </a:extLst>
                </p:cNvPr>
                <p:cNvSpPr>
                  <a:spLocks noChangeArrowheads="1"/>
                </p:cNvSpPr>
                <p:nvPr/>
              </p:nvSpPr>
              <p:spPr bwMode="auto">
                <a:xfrm>
                  <a:off x="4678575" y="5203531"/>
                  <a:ext cx="202090" cy="202090"/>
                </a:xfrm>
                <a:custGeom>
                  <a:avLst/>
                  <a:gdLst>
                    <a:gd name="T0" fmla="*/ 379 w 380"/>
                    <a:gd name="T1" fmla="*/ 186 h 381"/>
                    <a:gd name="T2" fmla="*/ 379 w 380"/>
                    <a:gd name="T3" fmla="*/ 186 h 381"/>
                    <a:gd name="T4" fmla="*/ 186 w 380"/>
                    <a:gd name="T5" fmla="*/ 380 h 381"/>
                    <a:gd name="T6" fmla="*/ 0 w 380"/>
                    <a:gd name="T7" fmla="*/ 186 h 381"/>
                    <a:gd name="T8" fmla="*/ 186 w 380"/>
                    <a:gd name="T9" fmla="*/ 0 h 381"/>
                    <a:gd name="T10" fmla="*/ 379 w 380"/>
                    <a:gd name="T11" fmla="*/ 186 h 381"/>
                  </a:gdLst>
                  <a:ahLst/>
                  <a:cxnLst>
                    <a:cxn ang="0">
                      <a:pos x="T0" y="T1"/>
                    </a:cxn>
                    <a:cxn ang="0">
                      <a:pos x="T2" y="T3"/>
                    </a:cxn>
                    <a:cxn ang="0">
                      <a:pos x="T4" y="T5"/>
                    </a:cxn>
                    <a:cxn ang="0">
                      <a:pos x="T6" y="T7"/>
                    </a:cxn>
                    <a:cxn ang="0">
                      <a:pos x="T8" y="T9"/>
                    </a:cxn>
                    <a:cxn ang="0">
                      <a:pos x="T10" y="T11"/>
                    </a:cxn>
                  </a:cxnLst>
                  <a:rect l="0" t="0" r="r" b="b"/>
                  <a:pathLst>
                    <a:path w="380" h="381">
                      <a:moveTo>
                        <a:pt x="379" y="186"/>
                      </a:moveTo>
                      <a:lnTo>
                        <a:pt x="379" y="186"/>
                      </a:lnTo>
                      <a:cubicBezTo>
                        <a:pt x="379" y="296"/>
                        <a:pt x="295" y="380"/>
                        <a:pt x="186" y="380"/>
                      </a:cubicBezTo>
                      <a:cubicBezTo>
                        <a:pt x="85" y="380"/>
                        <a:pt x="0" y="296"/>
                        <a:pt x="0" y="186"/>
                      </a:cubicBezTo>
                      <a:cubicBezTo>
                        <a:pt x="0" y="85"/>
                        <a:pt x="85" y="0"/>
                        <a:pt x="186" y="0"/>
                      </a:cubicBezTo>
                      <a:cubicBezTo>
                        <a:pt x="295" y="0"/>
                        <a:pt x="379" y="85"/>
                        <a:pt x="379" y="186"/>
                      </a:cubicBezTo>
                    </a:path>
                  </a:pathLst>
                </a:custGeom>
                <a:solidFill>
                  <a:schemeClr val="bg1"/>
                </a:solidFill>
                <a:ln>
                  <a:noFill/>
                </a:ln>
                <a:effectLst/>
              </p:spPr>
              <p:txBody>
                <a:bodyPr wrap="none" anchor="ctr"/>
                <a:lstStyle/>
                <a:p>
                  <a:endParaRPr lang="es-MX" sz="2400">
                    <a:latin typeface="Lato Light" panose="020F0302020204030203" pitchFamily="34" charset="77"/>
                  </a:endParaRPr>
                </a:p>
              </p:txBody>
            </p:sp>
            <p:sp>
              <p:nvSpPr>
                <p:cNvPr id="27" name="Freeform 546">
                  <a:extLst>
                    <a:ext uri="{FF2B5EF4-FFF2-40B4-BE49-F238E27FC236}">
                      <a16:creationId xmlns:a16="http://schemas.microsoft.com/office/drawing/2014/main" id="{F84CFFD6-A151-4694-B652-419D09D3FA7C}"/>
                    </a:ext>
                  </a:extLst>
                </p:cNvPr>
                <p:cNvSpPr>
                  <a:spLocks noChangeArrowheads="1"/>
                </p:cNvSpPr>
                <p:nvPr/>
              </p:nvSpPr>
              <p:spPr bwMode="auto">
                <a:xfrm>
                  <a:off x="4499984" y="4428068"/>
                  <a:ext cx="206790" cy="143344"/>
                </a:xfrm>
                <a:custGeom>
                  <a:avLst/>
                  <a:gdLst>
                    <a:gd name="T0" fmla="*/ 389 w 390"/>
                    <a:gd name="T1" fmla="*/ 270 h 271"/>
                    <a:gd name="T2" fmla="*/ 0 w 390"/>
                    <a:gd name="T3" fmla="*/ 270 h 271"/>
                    <a:gd name="T4" fmla="*/ 0 w 390"/>
                    <a:gd name="T5" fmla="*/ 0 h 271"/>
                    <a:gd name="T6" fmla="*/ 389 w 390"/>
                    <a:gd name="T7" fmla="*/ 0 h 271"/>
                    <a:gd name="T8" fmla="*/ 389 w 390"/>
                    <a:gd name="T9" fmla="*/ 270 h 271"/>
                  </a:gdLst>
                  <a:ahLst/>
                  <a:cxnLst>
                    <a:cxn ang="0">
                      <a:pos x="T0" y="T1"/>
                    </a:cxn>
                    <a:cxn ang="0">
                      <a:pos x="T2" y="T3"/>
                    </a:cxn>
                    <a:cxn ang="0">
                      <a:pos x="T4" y="T5"/>
                    </a:cxn>
                    <a:cxn ang="0">
                      <a:pos x="T6" y="T7"/>
                    </a:cxn>
                    <a:cxn ang="0">
                      <a:pos x="T8" y="T9"/>
                    </a:cxn>
                  </a:cxnLst>
                  <a:rect l="0" t="0" r="r" b="b"/>
                  <a:pathLst>
                    <a:path w="390" h="271">
                      <a:moveTo>
                        <a:pt x="389" y="270"/>
                      </a:moveTo>
                      <a:lnTo>
                        <a:pt x="0" y="270"/>
                      </a:lnTo>
                      <a:lnTo>
                        <a:pt x="0" y="0"/>
                      </a:lnTo>
                      <a:lnTo>
                        <a:pt x="389" y="0"/>
                      </a:lnTo>
                      <a:lnTo>
                        <a:pt x="389" y="270"/>
                      </a:lnTo>
                    </a:path>
                  </a:pathLst>
                </a:custGeom>
                <a:solidFill>
                  <a:srgbClr val="004070"/>
                </a:solidFill>
                <a:ln>
                  <a:noFill/>
                </a:ln>
                <a:effectLst/>
              </p:spPr>
              <p:txBody>
                <a:bodyPr wrap="none" anchor="ctr"/>
                <a:lstStyle/>
                <a:p>
                  <a:endParaRPr lang="es-MX" sz="2400">
                    <a:latin typeface="Lato Light" panose="020F0302020204030203" pitchFamily="34" charset="77"/>
                  </a:endParaRPr>
                </a:p>
              </p:txBody>
            </p:sp>
            <p:sp>
              <p:nvSpPr>
                <p:cNvPr id="28" name="Freeform 547">
                  <a:extLst>
                    <a:ext uri="{FF2B5EF4-FFF2-40B4-BE49-F238E27FC236}">
                      <a16:creationId xmlns:a16="http://schemas.microsoft.com/office/drawing/2014/main" id="{261E0ECC-32BC-4E4D-A0A2-13C03BD75524}"/>
                    </a:ext>
                  </a:extLst>
                </p:cNvPr>
                <p:cNvSpPr>
                  <a:spLocks noChangeArrowheads="1"/>
                </p:cNvSpPr>
                <p:nvPr/>
              </p:nvSpPr>
              <p:spPr bwMode="auto">
                <a:xfrm>
                  <a:off x="4133402" y="3981590"/>
                  <a:ext cx="446478" cy="446478"/>
                </a:xfrm>
                <a:custGeom>
                  <a:avLst/>
                  <a:gdLst>
                    <a:gd name="T0" fmla="*/ 837 w 838"/>
                    <a:gd name="T1" fmla="*/ 837 h 838"/>
                    <a:gd name="T2" fmla="*/ 837 w 838"/>
                    <a:gd name="T3" fmla="*/ 837 h 838"/>
                    <a:gd name="T4" fmla="*/ 262 w 838"/>
                    <a:gd name="T5" fmla="*/ 837 h 838"/>
                    <a:gd name="T6" fmla="*/ 0 w 838"/>
                    <a:gd name="T7" fmla="*/ 575 h 838"/>
                    <a:gd name="T8" fmla="*/ 0 w 838"/>
                    <a:gd name="T9" fmla="*/ 262 h 838"/>
                    <a:gd name="T10" fmla="*/ 262 w 838"/>
                    <a:gd name="T11" fmla="*/ 0 h 838"/>
                    <a:gd name="T12" fmla="*/ 837 w 838"/>
                    <a:gd name="T13" fmla="*/ 0 h 838"/>
                    <a:gd name="T14" fmla="*/ 837 w 838"/>
                    <a:gd name="T15" fmla="*/ 837 h 8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8" h="838">
                      <a:moveTo>
                        <a:pt x="837" y="837"/>
                      </a:moveTo>
                      <a:lnTo>
                        <a:pt x="837" y="837"/>
                      </a:lnTo>
                      <a:cubicBezTo>
                        <a:pt x="262" y="837"/>
                        <a:pt x="262" y="837"/>
                        <a:pt x="262" y="837"/>
                      </a:cubicBezTo>
                      <a:cubicBezTo>
                        <a:pt x="118" y="837"/>
                        <a:pt x="0" y="718"/>
                        <a:pt x="0" y="575"/>
                      </a:cubicBezTo>
                      <a:cubicBezTo>
                        <a:pt x="0" y="262"/>
                        <a:pt x="0" y="262"/>
                        <a:pt x="0" y="262"/>
                      </a:cubicBezTo>
                      <a:cubicBezTo>
                        <a:pt x="0" y="118"/>
                        <a:pt x="118" y="0"/>
                        <a:pt x="262" y="0"/>
                      </a:cubicBezTo>
                      <a:cubicBezTo>
                        <a:pt x="837" y="0"/>
                        <a:pt x="837" y="0"/>
                        <a:pt x="837" y="0"/>
                      </a:cubicBezTo>
                      <a:lnTo>
                        <a:pt x="837" y="837"/>
                      </a:lnTo>
                    </a:path>
                  </a:pathLst>
                </a:custGeom>
                <a:solidFill>
                  <a:schemeClr val="bg1"/>
                </a:solidFill>
                <a:ln>
                  <a:noFill/>
                </a:ln>
                <a:effectLst/>
              </p:spPr>
              <p:txBody>
                <a:bodyPr wrap="none" anchor="ctr"/>
                <a:lstStyle/>
                <a:p>
                  <a:endParaRPr lang="es-MX" sz="2400">
                    <a:latin typeface="Lato Light" panose="020F0302020204030203" pitchFamily="34" charset="77"/>
                  </a:endParaRPr>
                </a:p>
              </p:txBody>
            </p:sp>
            <p:sp>
              <p:nvSpPr>
                <p:cNvPr id="29" name="Freeform 548">
                  <a:extLst>
                    <a:ext uri="{FF2B5EF4-FFF2-40B4-BE49-F238E27FC236}">
                      <a16:creationId xmlns:a16="http://schemas.microsoft.com/office/drawing/2014/main" id="{8506892E-9BBD-42B9-B64C-D36D94BBBBB0}"/>
                    </a:ext>
                  </a:extLst>
                </p:cNvPr>
                <p:cNvSpPr>
                  <a:spLocks noChangeArrowheads="1"/>
                </p:cNvSpPr>
                <p:nvPr/>
              </p:nvSpPr>
              <p:spPr bwMode="auto">
                <a:xfrm>
                  <a:off x="4568131" y="3711354"/>
                  <a:ext cx="874158" cy="982253"/>
                </a:xfrm>
                <a:custGeom>
                  <a:avLst/>
                  <a:gdLst>
                    <a:gd name="T0" fmla="*/ 1411 w 1640"/>
                    <a:gd name="T1" fmla="*/ 1809 h 1844"/>
                    <a:gd name="T2" fmla="*/ 1411 w 1640"/>
                    <a:gd name="T3" fmla="*/ 1809 h 1844"/>
                    <a:gd name="T4" fmla="*/ 0 w 1640"/>
                    <a:gd name="T5" fmla="*/ 1344 h 1844"/>
                    <a:gd name="T6" fmla="*/ 0 w 1640"/>
                    <a:gd name="T7" fmla="*/ 507 h 1844"/>
                    <a:gd name="T8" fmla="*/ 1411 w 1640"/>
                    <a:gd name="T9" fmla="*/ 33 h 1844"/>
                    <a:gd name="T10" fmla="*/ 1639 w 1640"/>
                    <a:gd name="T11" fmla="*/ 203 h 1844"/>
                    <a:gd name="T12" fmla="*/ 1639 w 1640"/>
                    <a:gd name="T13" fmla="*/ 1648 h 1844"/>
                    <a:gd name="T14" fmla="*/ 1411 w 1640"/>
                    <a:gd name="T15" fmla="*/ 1809 h 1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0" h="1844">
                      <a:moveTo>
                        <a:pt x="1411" y="1809"/>
                      </a:moveTo>
                      <a:lnTo>
                        <a:pt x="1411" y="1809"/>
                      </a:lnTo>
                      <a:cubicBezTo>
                        <a:pt x="0" y="1344"/>
                        <a:pt x="0" y="1344"/>
                        <a:pt x="0" y="1344"/>
                      </a:cubicBezTo>
                      <a:cubicBezTo>
                        <a:pt x="0" y="507"/>
                        <a:pt x="0" y="507"/>
                        <a:pt x="0" y="507"/>
                      </a:cubicBezTo>
                      <a:cubicBezTo>
                        <a:pt x="1411" y="33"/>
                        <a:pt x="1411" y="33"/>
                        <a:pt x="1411" y="33"/>
                      </a:cubicBezTo>
                      <a:cubicBezTo>
                        <a:pt x="1521" y="0"/>
                        <a:pt x="1639" y="84"/>
                        <a:pt x="1639" y="203"/>
                      </a:cubicBezTo>
                      <a:cubicBezTo>
                        <a:pt x="1639" y="1648"/>
                        <a:pt x="1639" y="1648"/>
                        <a:pt x="1639" y="1648"/>
                      </a:cubicBezTo>
                      <a:cubicBezTo>
                        <a:pt x="1639" y="1767"/>
                        <a:pt x="1521" y="1843"/>
                        <a:pt x="1411" y="1809"/>
                      </a:cubicBezTo>
                    </a:path>
                  </a:pathLst>
                </a:custGeom>
                <a:solidFill>
                  <a:schemeClr val="bg1"/>
                </a:solidFill>
                <a:ln>
                  <a:noFill/>
                </a:ln>
                <a:effectLst/>
              </p:spPr>
              <p:txBody>
                <a:bodyPr wrap="none" anchor="ctr"/>
                <a:lstStyle/>
                <a:p>
                  <a:endParaRPr lang="es-MX" sz="2400">
                    <a:solidFill>
                      <a:schemeClr val="tx2"/>
                    </a:solidFill>
                    <a:latin typeface="Lato Light" panose="020F0302020204030203" pitchFamily="34" charset="77"/>
                  </a:endParaRPr>
                </a:p>
              </p:txBody>
            </p:sp>
            <p:sp>
              <p:nvSpPr>
                <p:cNvPr id="30" name="Freeform 549">
                  <a:extLst>
                    <a:ext uri="{FF2B5EF4-FFF2-40B4-BE49-F238E27FC236}">
                      <a16:creationId xmlns:a16="http://schemas.microsoft.com/office/drawing/2014/main" id="{7B53BABA-FA31-40B2-882E-E572E9CF5ABC}"/>
                    </a:ext>
                  </a:extLst>
                </p:cNvPr>
                <p:cNvSpPr>
                  <a:spLocks noChangeArrowheads="1"/>
                </p:cNvSpPr>
                <p:nvPr/>
              </p:nvSpPr>
              <p:spPr bwMode="auto">
                <a:xfrm>
                  <a:off x="4427138" y="3981590"/>
                  <a:ext cx="140993" cy="864758"/>
                </a:xfrm>
                <a:custGeom>
                  <a:avLst/>
                  <a:gdLst>
                    <a:gd name="T0" fmla="*/ 84 w 263"/>
                    <a:gd name="T1" fmla="*/ 1623 h 1624"/>
                    <a:gd name="T2" fmla="*/ 84 w 263"/>
                    <a:gd name="T3" fmla="*/ 1623 h 1624"/>
                    <a:gd name="T4" fmla="*/ 186 w 263"/>
                    <a:gd name="T5" fmla="*/ 1623 h 1624"/>
                    <a:gd name="T6" fmla="*/ 262 w 263"/>
                    <a:gd name="T7" fmla="*/ 1539 h 1624"/>
                    <a:gd name="T8" fmla="*/ 262 w 263"/>
                    <a:gd name="T9" fmla="*/ 0 h 1624"/>
                    <a:gd name="T10" fmla="*/ 0 w 263"/>
                    <a:gd name="T11" fmla="*/ 0 h 1624"/>
                    <a:gd name="T12" fmla="*/ 0 w 263"/>
                    <a:gd name="T13" fmla="*/ 1539 h 1624"/>
                    <a:gd name="T14" fmla="*/ 84 w 263"/>
                    <a:gd name="T15" fmla="*/ 1623 h 16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1624">
                      <a:moveTo>
                        <a:pt x="84" y="1623"/>
                      </a:moveTo>
                      <a:lnTo>
                        <a:pt x="84" y="1623"/>
                      </a:lnTo>
                      <a:cubicBezTo>
                        <a:pt x="186" y="1623"/>
                        <a:pt x="186" y="1623"/>
                        <a:pt x="186" y="1623"/>
                      </a:cubicBezTo>
                      <a:cubicBezTo>
                        <a:pt x="228" y="1623"/>
                        <a:pt x="262" y="1581"/>
                        <a:pt x="262" y="1539"/>
                      </a:cubicBezTo>
                      <a:cubicBezTo>
                        <a:pt x="262" y="0"/>
                        <a:pt x="262" y="0"/>
                        <a:pt x="262" y="0"/>
                      </a:cubicBezTo>
                      <a:cubicBezTo>
                        <a:pt x="0" y="0"/>
                        <a:pt x="0" y="0"/>
                        <a:pt x="0" y="0"/>
                      </a:cubicBezTo>
                      <a:cubicBezTo>
                        <a:pt x="0" y="1539"/>
                        <a:pt x="0" y="1539"/>
                        <a:pt x="0" y="1539"/>
                      </a:cubicBezTo>
                      <a:cubicBezTo>
                        <a:pt x="0" y="1581"/>
                        <a:pt x="33" y="1623"/>
                        <a:pt x="84" y="1623"/>
                      </a:cubicBezTo>
                    </a:path>
                  </a:pathLst>
                </a:custGeom>
                <a:solidFill>
                  <a:srgbClr val="004070"/>
                </a:solidFill>
                <a:ln>
                  <a:noFill/>
                </a:ln>
                <a:effectLst/>
              </p:spPr>
              <p:txBody>
                <a:bodyPr wrap="none" anchor="ctr"/>
                <a:lstStyle/>
                <a:p>
                  <a:endParaRPr lang="es-MX" sz="2400">
                    <a:latin typeface="Lato Light" panose="020F0302020204030203" pitchFamily="34" charset="77"/>
                  </a:endParaRPr>
                </a:p>
              </p:txBody>
            </p:sp>
          </p:grpSp>
        </p:grpSp>
      </p:grpSp>
      <p:sp>
        <p:nvSpPr>
          <p:cNvPr id="51" name="Text Placeholder 149">
            <a:extLst>
              <a:ext uri="{FF2B5EF4-FFF2-40B4-BE49-F238E27FC236}">
                <a16:creationId xmlns:a16="http://schemas.microsoft.com/office/drawing/2014/main" id="{202529AE-1E62-47CE-A50A-B08A9CF6213C}"/>
              </a:ext>
            </a:extLst>
          </p:cNvPr>
          <p:cNvSpPr>
            <a:spLocks noGrp="1"/>
          </p:cNvSpPr>
          <p:nvPr>
            <p:ph type="body" sz="quarter" idx="17" hasCustomPrompt="1"/>
          </p:nvPr>
        </p:nvSpPr>
        <p:spPr>
          <a:xfrm>
            <a:off x="5657244" y="1853350"/>
            <a:ext cx="3835544" cy="320675"/>
          </a:xfrm>
        </p:spPr>
        <p:txBody>
          <a:bodyPr>
            <a:noAutofit/>
          </a:bodyPr>
          <a:lstStyle>
            <a:lvl1pPr marL="0" indent="0">
              <a:buNone/>
              <a:defRPr sz="1400"/>
            </a:lvl1pPr>
          </a:lstStyle>
          <a:p>
            <a:pPr lvl="0"/>
            <a:r>
              <a:rPr lang="en-US"/>
              <a:t>Click to edit text </a:t>
            </a:r>
            <a:endParaRPr lang="fi-FI"/>
          </a:p>
        </p:txBody>
      </p:sp>
      <p:sp>
        <p:nvSpPr>
          <p:cNvPr id="52" name="Text Placeholder 149">
            <a:extLst>
              <a:ext uri="{FF2B5EF4-FFF2-40B4-BE49-F238E27FC236}">
                <a16:creationId xmlns:a16="http://schemas.microsoft.com/office/drawing/2014/main" id="{0E289DF7-467C-4703-AAF6-63F96D31C7AE}"/>
              </a:ext>
            </a:extLst>
          </p:cNvPr>
          <p:cNvSpPr>
            <a:spLocks noGrp="1"/>
          </p:cNvSpPr>
          <p:nvPr>
            <p:ph type="body" sz="quarter" idx="18" hasCustomPrompt="1"/>
          </p:nvPr>
        </p:nvSpPr>
        <p:spPr>
          <a:xfrm>
            <a:off x="5646399" y="2763817"/>
            <a:ext cx="3835544" cy="320675"/>
          </a:xfrm>
        </p:spPr>
        <p:txBody>
          <a:bodyPr>
            <a:noAutofit/>
          </a:bodyPr>
          <a:lstStyle>
            <a:lvl1pPr marL="0" indent="0">
              <a:buNone/>
              <a:defRPr sz="1400"/>
            </a:lvl1pPr>
          </a:lstStyle>
          <a:p>
            <a:pPr lvl="0"/>
            <a:r>
              <a:rPr lang="en-US"/>
              <a:t>Click to edit text </a:t>
            </a:r>
            <a:endParaRPr lang="fi-FI"/>
          </a:p>
        </p:txBody>
      </p:sp>
      <p:sp>
        <p:nvSpPr>
          <p:cNvPr id="53" name="Text Placeholder 149">
            <a:extLst>
              <a:ext uri="{FF2B5EF4-FFF2-40B4-BE49-F238E27FC236}">
                <a16:creationId xmlns:a16="http://schemas.microsoft.com/office/drawing/2014/main" id="{83B9EB9C-85C1-47B1-8A0D-8930C78CD0AA}"/>
              </a:ext>
            </a:extLst>
          </p:cNvPr>
          <p:cNvSpPr>
            <a:spLocks noGrp="1"/>
          </p:cNvSpPr>
          <p:nvPr>
            <p:ph type="body" sz="quarter" idx="19" hasCustomPrompt="1"/>
          </p:nvPr>
        </p:nvSpPr>
        <p:spPr>
          <a:xfrm>
            <a:off x="5657244" y="3636321"/>
            <a:ext cx="3835544" cy="320675"/>
          </a:xfrm>
        </p:spPr>
        <p:txBody>
          <a:bodyPr>
            <a:noAutofit/>
          </a:bodyPr>
          <a:lstStyle>
            <a:lvl1pPr marL="0" indent="0">
              <a:buNone/>
              <a:defRPr sz="1400"/>
            </a:lvl1pPr>
          </a:lstStyle>
          <a:p>
            <a:pPr lvl="0"/>
            <a:r>
              <a:rPr lang="en-US"/>
              <a:t>Click to edit text </a:t>
            </a:r>
            <a:endParaRPr lang="fi-FI"/>
          </a:p>
        </p:txBody>
      </p:sp>
      <p:sp>
        <p:nvSpPr>
          <p:cNvPr id="54" name="Text Placeholder 149">
            <a:extLst>
              <a:ext uri="{FF2B5EF4-FFF2-40B4-BE49-F238E27FC236}">
                <a16:creationId xmlns:a16="http://schemas.microsoft.com/office/drawing/2014/main" id="{3567A13C-62C3-4450-A22A-703012EF779F}"/>
              </a:ext>
            </a:extLst>
          </p:cNvPr>
          <p:cNvSpPr>
            <a:spLocks noGrp="1"/>
          </p:cNvSpPr>
          <p:nvPr>
            <p:ph type="body" sz="quarter" idx="20" hasCustomPrompt="1"/>
          </p:nvPr>
        </p:nvSpPr>
        <p:spPr>
          <a:xfrm>
            <a:off x="5635788" y="4473434"/>
            <a:ext cx="3835544" cy="320675"/>
          </a:xfrm>
        </p:spPr>
        <p:txBody>
          <a:bodyPr>
            <a:noAutofit/>
          </a:bodyPr>
          <a:lstStyle>
            <a:lvl1pPr marL="0" indent="0">
              <a:buNone/>
              <a:defRPr sz="1400"/>
            </a:lvl1pPr>
          </a:lstStyle>
          <a:p>
            <a:pPr lvl="0"/>
            <a:r>
              <a:rPr lang="en-US"/>
              <a:t>Click to edit text </a:t>
            </a:r>
            <a:endParaRPr lang="fi-FI"/>
          </a:p>
        </p:txBody>
      </p:sp>
      <p:sp>
        <p:nvSpPr>
          <p:cNvPr id="55" name="Text Placeholder 149">
            <a:extLst>
              <a:ext uri="{FF2B5EF4-FFF2-40B4-BE49-F238E27FC236}">
                <a16:creationId xmlns:a16="http://schemas.microsoft.com/office/drawing/2014/main" id="{A0AEDA7B-325A-48A6-9142-3A8972EB7E4C}"/>
              </a:ext>
            </a:extLst>
          </p:cNvPr>
          <p:cNvSpPr>
            <a:spLocks noGrp="1"/>
          </p:cNvSpPr>
          <p:nvPr>
            <p:ph type="body" sz="quarter" idx="21" hasCustomPrompt="1"/>
          </p:nvPr>
        </p:nvSpPr>
        <p:spPr>
          <a:xfrm>
            <a:off x="5646633" y="5345938"/>
            <a:ext cx="3835544" cy="320675"/>
          </a:xfrm>
        </p:spPr>
        <p:txBody>
          <a:bodyPr>
            <a:noAutofit/>
          </a:bodyPr>
          <a:lstStyle>
            <a:lvl1pPr marL="0" indent="0">
              <a:buNone/>
              <a:defRPr sz="1400"/>
            </a:lvl1pPr>
          </a:lstStyle>
          <a:p>
            <a:pPr lvl="0"/>
            <a:r>
              <a:rPr lang="en-US"/>
              <a:t>Click to edit text </a:t>
            </a:r>
            <a:endParaRPr lang="fi-FI"/>
          </a:p>
        </p:txBody>
      </p:sp>
      <p:sp>
        <p:nvSpPr>
          <p:cNvPr id="56" name="Dian numeron paikkamerkki 5">
            <a:extLst>
              <a:ext uri="{FF2B5EF4-FFF2-40B4-BE49-F238E27FC236}">
                <a16:creationId xmlns:a16="http://schemas.microsoft.com/office/drawing/2014/main" id="{3831FF56-0C5B-43E2-93F5-66BE188B891B}"/>
              </a:ext>
            </a:extLst>
          </p:cNvPr>
          <p:cNvSpPr txBox="1">
            <a:spLocks/>
          </p:cNvSpPr>
          <p:nvPr userDrawn="1"/>
        </p:nvSpPr>
        <p:spPr>
          <a:xfrm>
            <a:off x="4673600" y="6399775"/>
            <a:ext cx="2844800" cy="365125"/>
          </a:xfrm>
          <a:prstGeom prst="rect">
            <a:avLst/>
          </a:prstGeom>
        </p:spPr>
        <p:txBody>
          <a:bodyPr/>
          <a:lstStyle>
            <a:defPPr>
              <a:defRPr lang="fi-FI"/>
            </a:defPPr>
            <a:lvl1pPr marL="0" algn="ct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DC3FFB-3268-453B-B185-AB33BF655EEC}" type="slidenum">
              <a:rPr lang="fi-FI" smtClean="0"/>
              <a:pPr/>
              <a:t>‹#›</a:t>
            </a:fld>
            <a:endParaRPr lang="fi-FI"/>
          </a:p>
        </p:txBody>
      </p:sp>
    </p:spTree>
    <p:extLst>
      <p:ext uri="{BB962C8B-B14F-4D97-AF65-F5344CB8AC3E}">
        <p14:creationId xmlns:p14="http://schemas.microsoft.com/office/powerpoint/2010/main" val="3102804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age 9">
    <p:bg>
      <p:bgPr>
        <a:solidFill>
          <a:schemeClr val="tx1"/>
        </a:solidFill>
        <a:effectLst/>
      </p:bgPr>
    </p:bg>
    <p:spTree>
      <p:nvGrpSpPr>
        <p:cNvPr id="1" name=""/>
        <p:cNvGrpSpPr/>
        <p:nvPr/>
      </p:nvGrpSpPr>
      <p:grpSpPr>
        <a:xfrm>
          <a:off x="0" y="0"/>
          <a:ext cx="0" cy="0"/>
          <a:chOff x="0" y="0"/>
          <a:chExt cx="0" cy="0"/>
        </a:xfrm>
      </p:grpSpPr>
      <p:sp>
        <p:nvSpPr>
          <p:cNvPr id="25" name="object 9">
            <a:extLst>
              <a:ext uri="{FF2B5EF4-FFF2-40B4-BE49-F238E27FC236}">
                <a16:creationId xmlns:a16="http://schemas.microsoft.com/office/drawing/2014/main" id="{A4130A91-C18F-4AD7-80AE-5F9197785E64}"/>
              </a:ext>
            </a:extLst>
          </p:cNvPr>
          <p:cNvSpPr/>
          <p:nvPr userDrawn="1"/>
        </p:nvSpPr>
        <p:spPr>
          <a:xfrm>
            <a:off x="0" y="6315927"/>
            <a:ext cx="12192000" cy="611717"/>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solidFill>
                <a:schemeClr val="bg1"/>
              </a:solidFill>
            </a:endParaRPr>
          </a:p>
        </p:txBody>
      </p:sp>
      <p:sp>
        <p:nvSpPr>
          <p:cNvPr id="20" name="object 9">
            <a:extLst>
              <a:ext uri="{FF2B5EF4-FFF2-40B4-BE49-F238E27FC236}">
                <a16:creationId xmlns:a16="http://schemas.microsoft.com/office/drawing/2014/main" id="{4D3EFEFA-7227-4F56-A6D8-2B6B9E72C9B4}"/>
              </a:ext>
            </a:extLst>
          </p:cNvPr>
          <p:cNvSpPr/>
          <p:nvPr userDrawn="1"/>
        </p:nvSpPr>
        <p:spPr>
          <a:xfrm>
            <a:off x="2209" y="0"/>
            <a:ext cx="12192000" cy="1397000"/>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p>
        </p:txBody>
      </p:sp>
      <p:pic>
        <p:nvPicPr>
          <p:cNvPr id="23" name="Picture 22">
            <a:extLst>
              <a:ext uri="{FF2B5EF4-FFF2-40B4-BE49-F238E27FC236}">
                <a16:creationId xmlns:a16="http://schemas.microsoft.com/office/drawing/2014/main" id="{E3E0DD6F-4D43-4C13-8F6B-24C8B08F0F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24" name="Dian numeron paikkamerkki 5">
            <a:extLst>
              <a:ext uri="{FF2B5EF4-FFF2-40B4-BE49-F238E27FC236}">
                <a16:creationId xmlns:a16="http://schemas.microsoft.com/office/drawing/2014/main" id="{86DE1FC5-ABBF-4537-A402-F0A12CA6E211}"/>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tx2"/>
                </a:solidFill>
              </a:defRPr>
            </a:lvl1pPr>
          </a:lstStyle>
          <a:p>
            <a:fld id="{9CDC3FFB-3268-453B-B185-AB33BF655EEC}" type="slidenum">
              <a:rPr lang="fi-FI" smtClean="0"/>
              <a:pPr/>
              <a:t>‹#›</a:t>
            </a:fld>
            <a:endParaRPr lang="fi-FI"/>
          </a:p>
        </p:txBody>
      </p:sp>
    </p:spTree>
    <p:extLst>
      <p:ext uri="{BB962C8B-B14F-4D97-AF65-F5344CB8AC3E}">
        <p14:creationId xmlns:p14="http://schemas.microsoft.com/office/powerpoint/2010/main" val="435032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Page 9">
    <p:bg>
      <p:bgPr>
        <a:solidFill>
          <a:srgbClr val="EEF2F3"/>
        </a:solidFill>
        <a:effectLst/>
      </p:bgPr>
    </p:bg>
    <p:spTree>
      <p:nvGrpSpPr>
        <p:cNvPr id="1" name=""/>
        <p:cNvGrpSpPr/>
        <p:nvPr/>
      </p:nvGrpSpPr>
      <p:grpSpPr>
        <a:xfrm>
          <a:off x="0" y="0"/>
          <a:ext cx="0" cy="0"/>
          <a:chOff x="0" y="0"/>
          <a:chExt cx="0" cy="0"/>
        </a:xfrm>
      </p:grpSpPr>
      <p:sp>
        <p:nvSpPr>
          <p:cNvPr id="6" name="object 9">
            <a:extLst>
              <a:ext uri="{FF2B5EF4-FFF2-40B4-BE49-F238E27FC236}">
                <a16:creationId xmlns:a16="http://schemas.microsoft.com/office/drawing/2014/main" id="{A2501AC9-B318-4281-B725-06C4DC4B5B4C}"/>
              </a:ext>
            </a:extLst>
          </p:cNvPr>
          <p:cNvSpPr/>
          <p:nvPr userDrawn="1"/>
        </p:nvSpPr>
        <p:spPr>
          <a:xfrm>
            <a:off x="0" y="6315927"/>
            <a:ext cx="12192000" cy="611717"/>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solidFill>
                <a:schemeClr val="bg1"/>
              </a:solidFill>
            </a:endParaRPr>
          </a:p>
        </p:txBody>
      </p:sp>
      <p:sp>
        <p:nvSpPr>
          <p:cNvPr id="7" name="object 9">
            <a:extLst>
              <a:ext uri="{FF2B5EF4-FFF2-40B4-BE49-F238E27FC236}">
                <a16:creationId xmlns:a16="http://schemas.microsoft.com/office/drawing/2014/main" id="{A88881FD-4AE5-44BE-8824-1F2155C3DD53}"/>
              </a:ext>
            </a:extLst>
          </p:cNvPr>
          <p:cNvSpPr/>
          <p:nvPr userDrawn="1"/>
        </p:nvSpPr>
        <p:spPr>
          <a:xfrm>
            <a:off x="0" y="2053"/>
            <a:ext cx="11229278" cy="1397000"/>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p>
        </p:txBody>
      </p:sp>
      <p:pic>
        <p:nvPicPr>
          <p:cNvPr id="8" name="Picture 7">
            <a:extLst>
              <a:ext uri="{FF2B5EF4-FFF2-40B4-BE49-F238E27FC236}">
                <a16:creationId xmlns:a16="http://schemas.microsoft.com/office/drawing/2014/main" id="{44450CC4-1AA5-44C8-B7C5-F6AA9236B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9" name="Dian numeron paikkamerkki 5">
            <a:extLst>
              <a:ext uri="{FF2B5EF4-FFF2-40B4-BE49-F238E27FC236}">
                <a16:creationId xmlns:a16="http://schemas.microsoft.com/office/drawing/2014/main" id="{4B80BBF0-927F-41BE-A257-89099F123E30}"/>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tx2"/>
                </a:solidFill>
              </a:defRPr>
            </a:lvl1pPr>
          </a:lstStyle>
          <a:p>
            <a:fld id="{9CDC3FFB-3268-453B-B185-AB33BF655EEC}" type="slidenum">
              <a:rPr lang="fi-FI" smtClean="0"/>
              <a:pPr/>
              <a:t>‹#›</a:t>
            </a:fld>
            <a:endParaRPr lang="fi-FI"/>
          </a:p>
        </p:txBody>
      </p:sp>
      <p:sp>
        <p:nvSpPr>
          <p:cNvPr id="10" name="Oval 9">
            <a:extLst>
              <a:ext uri="{FF2B5EF4-FFF2-40B4-BE49-F238E27FC236}">
                <a16:creationId xmlns:a16="http://schemas.microsoft.com/office/drawing/2014/main" id="{3F3EE0F0-13D9-4B9F-8F05-A85FD22047E5}"/>
              </a:ext>
            </a:extLst>
          </p:cNvPr>
          <p:cNvSpPr/>
          <p:nvPr userDrawn="1"/>
        </p:nvSpPr>
        <p:spPr>
          <a:xfrm>
            <a:off x="10184780" y="0"/>
            <a:ext cx="2007220" cy="200561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grpSp>
        <p:nvGrpSpPr>
          <p:cNvPr id="11" name="Graphic 6">
            <a:extLst>
              <a:ext uri="{FF2B5EF4-FFF2-40B4-BE49-F238E27FC236}">
                <a16:creationId xmlns:a16="http://schemas.microsoft.com/office/drawing/2014/main" id="{2E0686FB-85F9-4D7D-A159-E1B6DAB7EAFD}"/>
              </a:ext>
            </a:extLst>
          </p:cNvPr>
          <p:cNvGrpSpPr/>
          <p:nvPr userDrawn="1"/>
        </p:nvGrpSpPr>
        <p:grpSpPr>
          <a:xfrm>
            <a:off x="10256928" y="60205"/>
            <a:ext cx="1855492" cy="2207942"/>
            <a:chOff x="3753037" y="1947267"/>
            <a:chExt cx="2452792" cy="2858618"/>
          </a:xfrm>
          <a:solidFill>
            <a:srgbClr val="000000"/>
          </a:solidFill>
        </p:grpSpPr>
        <p:sp>
          <p:nvSpPr>
            <p:cNvPr id="12" name="Graphic 6">
              <a:extLst>
                <a:ext uri="{FF2B5EF4-FFF2-40B4-BE49-F238E27FC236}">
                  <a16:creationId xmlns:a16="http://schemas.microsoft.com/office/drawing/2014/main" id="{D66E5519-F218-4B78-B6A4-11075D37E5F3}"/>
                </a:ext>
              </a:extLst>
            </p:cNvPr>
            <p:cNvSpPr/>
            <p:nvPr/>
          </p:nvSpPr>
          <p:spPr>
            <a:xfrm>
              <a:off x="3753037" y="1947267"/>
              <a:ext cx="2452792" cy="2858618"/>
            </a:xfrm>
            <a:custGeom>
              <a:avLst/>
              <a:gdLst>
                <a:gd name="connsiteX0" fmla="*/ 1948855 w 2452792"/>
                <a:gd name="connsiteY0" fmla="*/ 2216433 h 2858618"/>
                <a:gd name="connsiteX1" fmla="*/ 2452792 w 2452792"/>
                <a:gd name="connsiteY1" fmla="*/ 1226396 h 2858618"/>
                <a:gd name="connsiteX2" fmla="*/ 2269948 w 2452792"/>
                <a:gd name="connsiteY2" fmla="*/ 579751 h 2858618"/>
                <a:gd name="connsiteX3" fmla="*/ 2122780 w 2452792"/>
                <a:gd name="connsiteY3" fmla="*/ 726918 h 2858618"/>
                <a:gd name="connsiteX4" fmla="*/ 2113861 w 2452792"/>
                <a:gd name="connsiteY4" fmla="*/ 735838 h 2858618"/>
                <a:gd name="connsiteX5" fmla="*/ 2243190 w 2452792"/>
                <a:gd name="connsiteY5" fmla="*/ 1226396 h 2858618"/>
                <a:gd name="connsiteX6" fmla="*/ 1230856 w 2452792"/>
                <a:gd name="connsiteY6" fmla="*/ 2238731 h 2858618"/>
                <a:gd name="connsiteX7" fmla="*/ 214062 w 2452792"/>
                <a:gd name="connsiteY7" fmla="*/ 1226396 h 2858618"/>
                <a:gd name="connsiteX8" fmla="*/ 1226396 w 2452792"/>
                <a:gd name="connsiteY8" fmla="*/ 214062 h 2858618"/>
                <a:gd name="connsiteX9" fmla="*/ 1716955 w 2452792"/>
                <a:gd name="connsiteY9" fmla="*/ 343391 h 2858618"/>
                <a:gd name="connsiteX10" fmla="*/ 1721414 w 2452792"/>
                <a:gd name="connsiteY10" fmla="*/ 338931 h 2858618"/>
                <a:gd name="connsiteX11" fmla="*/ 1725874 w 2452792"/>
                <a:gd name="connsiteY11" fmla="*/ 334472 h 2858618"/>
                <a:gd name="connsiteX12" fmla="*/ 1873041 w 2452792"/>
                <a:gd name="connsiteY12" fmla="*/ 182845 h 2858618"/>
                <a:gd name="connsiteX13" fmla="*/ 1226396 w 2452792"/>
                <a:gd name="connsiteY13" fmla="*/ 0 h 2858618"/>
                <a:gd name="connsiteX14" fmla="*/ 0 w 2452792"/>
                <a:gd name="connsiteY14" fmla="*/ 1226396 h 2858618"/>
                <a:gd name="connsiteX15" fmla="*/ 503937 w 2452792"/>
                <a:gd name="connsiteY15" fmla="*/ 2216433 h 2858618"/>
                <a:gd name="connsiteX16" fmla="*/ 307714 w 2452792"/>
                <a:gd name="connsiteY16" fmla="*/ 2787264 h 2858618"/>
                <a:gd name="connsiteX17" fmla="*/ 356770 w 2452792"/>
                <a:gd name="connsiteY17" fmla="*/ 2858618 h 2858618"/>
                <a:gd name="connsiteX18" fmla="*/ 619888 w 2452792"/>
                <a:gd name="connsiteY18" fmla="*/ 2858618 h 2858618"/>
                <a:gd name="connsiteX19" fmla="*/ 668943 w 2452792"/>
                <a:gd name="connsiteY19" fmla="*/ 2822941 h 2858618"/>
                <a:gd name="connsiteX20" fmla="*/ 820571 w 2452792"/>
                <a:gd name="connsiteY20" fmla="*/ 2385898 h 2858618"/>
                <a:gd name="connsiteX21" fmla="*/ 1226396 w 2452792"/>
                <a:gd name="connsiteY21" fmla="*/ 2457252 h 2858618"/>
                <a:gd name="connsiteX22" fmla="*/ 1632222 w 2452792"/>
                <a:gd name="connsiteY22" fmla="*/ 2385898 h 2858618"/>
                <a:gd name="connsiteX23" fmla="*/ 1783849 w 2452792"/>
                <a:gd name="connsiteY23" fmla="*/ 2822941 h 2858618"/>
                <a:gd name="connsiteX24" fmla="*/ 1832905 w 2452792"/>
                <a:gd name="connsiteY24" fmla="*/ 2858618 h 2858618"/>
                <a:gd name="connsiteX25" fmla="*/ 2096023 w 2452792"/>
                <a:gd name="connsiteY25" fmla="*/ 2858618 h 2858618"/>
                <a:gd name="connsiteX26" fmla="*/ 2145078 w 2452792"/>
                <a:gd name="connsiteY26" fmla="*/ 2787264 h 2858618"/>
                <a:gd name="connsiteX27" fmla="*/ 1948855 w 2452792"/>
                <a:gd name="connsiteY27" fmla="*/ 2216433 h 285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52792" h="2858618">
                  <a:moveTo>
                    <a:pt x="1948855" y="2216433"/>
                  </a:moveTo>
                  <a:cubicBezTo>
                    <a:pt x="2252109" y="1993451"/>
                    <a:pt x="2452792" y="1632222"/>
                    <a:pt x="2452792" y="1226396"/>
                  </a:cubicBezTo>
                  <a:cubicBezTo>
                    <a:pt x="2452792" y="990036"/>
                    <a:pt x="2385898" y="767055"/>
                    <a:pt x="2269948" y="579751"/>
                  </a:cubicBezTo>
                  <a:lnTo>
                    <a:pt x="2122780" y="726918"/>
                  </a:lnTo>
                  <a:cubicBezTo>
                    <a:pt x="2118321" y="731378"/>
                    <a:pt x="2118321" y="731378"/>
                    <a:pt x="2113861" y="735838"/>
                  </a:cubicBezTo>
                  <a:cubicBezTo>
                    <a:pt x="2194134" y="883005"/>
                    <a:pt x="2243190" y="1048011"/>
                    <a:pt x="2243190" y="1226396"/>
                  </a:cubicBezTo>
                  <a:cubicBezTo>
                    <a:pt x="2243190" y="1783849"/>
                    <a:pt x="1788309" y="2238731"/>
                    <a:pt x="1230856" y="2238731"/>
                  </a:cubicBezTo>
                  <a:cubicBezTo>
                    <a:pt x="668943" y="2238731"/>
                    <a:pt x="214062" y="1783849"/>
                    <a:pt x="214062" y="1226396"/>
                  </a:cubicBezTo>
                  <a:cubicBezTo>
                    <a:pt x="214062" y="668943"/>
                    <a:pt x="668943" y="214062"/>
                    <a:pt x="1226396" y="214062"/>
                  </a:cubicBezTo>
                  <a:cubicBezTo>
                    <a:pt x="1404781" y="214062"/>
                    <a:pt x="1574247" y="258658"/>
                    <a:pt x="1716955" y="343391"/>
                  </a:cubicBezTo>
                  <a:cubicBezTo>
                    <a:pt x="1716955" y="343391"/>
                    <a:pt x="1721414" y="338931"/>
                    <a:pt x="1721414" y="338931"/>
                  </a:cubicBezTo>
                  <a:lnTo>
                    <a:pt x="1725874" y="334472"/>
                  </a:lnTo>
                  <a:lnTo>
                    <a:pt x="1873041" y="182845"/>
                  </a:lnTo>
                  <a:cubicBezTo>
                    <a:pt x="1685737" y="66894"/>
                    <a:pt x="1462756" y="0"/>
                    <a:pt x="1226396" y="0"/>
                  </a:cubicBezTo>
                  <a:cubicBezTo>
                    <a:pt x="548534" y="0"/>
                    <a:pt x="0" y="548534"/>
                    <a:pt x="0" y="1226396"/>
                  </a:cubicBezTo>
                  <a:cubicBezTo>
                    <a:pt x="0" y="1632222"/>
                    <a:pt x="196223" y="1993451"/>
                    <a:pt x="503937" y="2216433"/>
                  </a:cubicBezTo>
                  <a:lnTo>
                    <a:pt x="307714" y="2787264"/>
                  </a:lnTo>
                  <a:cubicBezTo>
                    <a:pt x="294335" y="2822941"/>
                    <a:pt x="321093" y="2858618"/>
                    <a:pt x="356770" y="2858618"/>
                  </a:cubicBezTo>
                  <a:lnTo>
                    <a:pt x="619888" y="2858618"/>
                  </a:lnTo>
                  <a:cubicBezTo>
                    <a:pt x="642186" y="2858618"/>
                    <a:pt x="664484" y="2845239"/>
                    <a:pt x="668943" y="2822941"/>
                  </a:cubicBezTo>
                  <a:lnTo>
                    <a:pt x="820571" y="2385898"/>
                  </a:lnTo>
                  <a:cubicBezTo>
                    <a:pt x="949900" y="2430494"/>
                    <a:pt x="1083688" y="2457252"/>
                    <a:pt x="1226396" y="2457252"/>
                  </a:cubicBezTo>
                  <a:cubicBezTo>
                    <a:pt x="1369104" y="2457252"/>
                    <a:pt x="1507352" y="2430494"/>
                    <a:pt x="1632222" y="2385898"/>
                  </a:cubicBezTo>
                  <a:lnTo>
                    <a:pt x="1783849" y="2822941"/>
                  </a:lnTo>
                  <a:cubicBezTo>
                    <a:pt x="1792768" y="2845239"/>
                    <a:pt x="1810607" y="2858618"/>
                    <a:pt x="1832905" y="2858618"/>
                  </a:cubicBezTo>
                  <a:lnTo>
                    <a:pt x="2096023" y="2858618"/>
                  </a:lnTo>
                  <a:cubicBezTo>
                    <a:pt x="2131700" y="2858618"/>
                    <a:pt x="2158457" y="2822941"/>
                    <a:pt x="2145078" y="2787264"/>
                  </a:cubicBezTo>
                  <a:lnTo>
                    <a:pt x="1948855" y="2216433"/>
                  </a:lnTo>
                  <a:close/>
                </a:path>
              </a:pathLst>
            </a:custGeom>
            <a:solidFill>
              <a:srgbClr val="004070"/>
            </a:solidFill>
            <a:ln w="44497" cap="flat">
              <a:noFill/>
              <a:prstDash val="solid"/>
              <a:miter/>
            </a:ln>
          </p:spPr>
          <p:txBody>
            <a:bodyPr rtlCol="0" anchor="ctr"/>
            <a:lstStyle/>
            <a:p>
              <a:endParaRPr lang="fi-FI"/>
            </a:p>
          </p:txBody>
        </p:sp>
        <p:sp>
          <p:nvSpPr>
            <p:cNvPr id="13" name="Graphic 6">
              <a:extLst>
                <a:ext uri="{FF2B5EF4-FFF2-40B4-BE49-F238E27FC236}">
                  <a16:creationId xmlns:a16="http://schemas.microsoft.com/office/drawing/2014/main" id="{DFA6C858-42BA-429E-B63E-D33CAAD94FA4}"/>
                </a:ext>
              </a:extLst>
            </p:cNvPr>
            <p:cNvSpPr/>
            <p:nvPr/>
          </p:nvSpPr>
          <p:spPr>
            <a:xfrm>
              <a:off x="4056291" y="2250521"/>
              <a:ext cx="1846283" cy="1846283"/>
            </a:xfrm>
            <a:custGeom>
              <a:avLst/>
              <a:gdLst>
                <a:gd name="connsiteX0" fmla="*/ 1404781 w 1846283"/>
                <a:gd name="connsiteY0" fmla="*/ 240820 h 1846283"/>
                <a:gd name="connsiteX1" fmla="*/ 1395862 w 1846283"/>
                <a:gd name="connsiteY1" fmla="*/ 129329 h 1846283"/>
                <a:gd name="connsiteX2" fmla="*/ 923142 w 1846283"/>
                <a:gd name="connsiteY2" fmla="*/ 0 h 1846283"/>
                <a:gd name="connsiteX3" fmla="*/ 0 w 1846283"/>
                <a:gd name="connsiteY3" fmla="*/ 923142 h 1846283"/>
                <a:gd name="connsiteX4" fmla="*/ 923142 w 1846283"/>
                <a:gd name="connsiteY4" fmla="*/ 1846284 h 1846283"/>
                <a:gd name="connsiteX5" fmla="*/ 1846284 w 1846283"/>
                <a:gd name="connsiteY5" fmla="*/ 923142 h 1846283"/>
                <a:gd name="connsiteX6" fmla="*/ 1716955 w 1846283"/>
                <a:gd name="connsiteY6" fmla="*/ 450422 h 1846283"/>
                <a:gd name="connsiteX7" fmla="*/ 1605464 w 1846283"/>
                <a:gd name="connsiteY7" fmla="*/ 441503 h 1846283"/>
                <a:gd name="connsiteX8" fmla="*/ 1538570 w 1846283"/>
                <a:gd name="connsiteY8" fmla="*/ 508397 h 1846283"/>
                <a:gd name="connsiteX9" fmla="*/ 1663439 w 1846283"/>
                <a:gd name="connsiteY9" fmla="*/ 918682 h 1846283"/>
                <a:gd name="connsiteX10" fmla="*/ 923142 w 1846283"/>
                <a:gd name="connsiteY10" fmla="*/ 1658980 h 1846283"/>
                <a:gd name="connsiteX11" fmla="*/ 182845 w 1846283"/>
                <a:gd name="connsiteY11" fmla="*/ 918682 h 1846283"/>
                <a:gd name="connsiteX12" fmla="*/ 923142 w 1846283"/>
                <a:gd name="connsiteY12" fmla="*/ 178385 h 1846283"/>
                <a:gd name="connsiteX13" fmla="*/ 1337887 w 1846283"/>
                <a:gd name="connsiteY13" fmla="*/ 303254 h 1846283"/>
                <a:gd name="connsiteX14" fmla="*/ 1404781 w 1846283"/>
                <a:gd name="connsiteY14" fmla="*/ 240820 h 184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6283" h="1846283">
                  <a:moveTo>
                    <a:pt x="1404781" y="240820"/>
                  </a:moveTo>
                  <a:lnTo>
                    <a:pt x="1395862" y="129329"/>
                  </a:lnTo>
                  <a:cubicBezTo>
                    <a:pt x="1257614" y="44596"/>
                    <a:pt x="1097067" y="0"/>
                    <a:pt x="923142" y="0"/>
                  </a:cubicBezTo>
                  <a:cubicBezTo>
                    <a:pt x="414745" y="0"/>
                    <a:pt x="0" y="414745"/>
                    <a:pt x="0" y="923142"/>
                  </a:cubicBezTo>
                  <a:cubicBezTo>
                    <a:pt x="0" y="1431539"/>
                    <a:pt x="414745" y="1846284"/>
                    <a:pt x="923142" y="1846284"/>
                  </a:cubicBezTo>
                  <a:cubicBezTo>
                    <a:pt x="1431539" y="1846284"/>
                    <a:pt x="1846284" y="1431539"/>
                    <a:pt x="1846284" y="923142"/>
                  </a:cubicBezTo>
                  <a:cubicBezTo>
                    <a:pt x="1846284" y="749217"/>
                    <a:pt x="1797228" y="588670"/>
                    <a:pt x="1716955" y="450422"/>
                  </a:cubicBezTo>
                  <a:lnTo>
                    <a:pt x="1605464" y="441503"/>
                  </a:lnTo>
                  <a:lnTo>
                    <a:pt x="1538570" y="508397"/>
                  </a:lnTo>
                  <a:cubicBezTo>
                    <a:pt x="1618843" y="624347"/>
                    <a:pt x="1663439" y="767055"/>
                    <a:pt x="1663439" y="918682"/>
                  </a:cubicBezTo>
                  <a:cubicBezTo>
                    <a:pt x="1663439" y="1324508"/>
                    <a:pt x="1333427" y="1658980"/>
                    <a:pt x="923142" y="1658980"/>
                  </a:cubicBezTo>
                  <a:cubicBezTo>
                    <a:pt x="517316" y="1658980"/>
                    <a:pt x="182845" y="1324508"/>
                    <a:pt x="182845" y="918682"/>
                  </a:cubicBezTo>
                  <a:cubicBezTo>
                    <a:pt x="182845" y="512857"/>
                    <a:pt x="512857" y="178385"/>
                    <a:pt x="923142" y="178385"/>
                  </a:cubicBezTo>
                  <a:cubicBezTo>
                    <a:pt x="1074769" y="178385"/>
                    <a:pt x="1217477" y="222981"/>
                    <a:pt x="1337887" y="303254"/>
                  </a:cubicBezTo>
                  <a:lnTo>
                    <a:pt x="1404781" y="240820"/>
                  </a:lnTo>
                  <a:close/>
                </a:path>
              </a:pathLst>
            </a:custGeom>
            <a:solidFill>
              <a:srgbClr val="86CFE4"/>
            </a:solidFill>
            <a:ln w="44497" cap="flat">
              <a:noFill/>
              <a:prstDash val="solid"/>
              <a:miter/>
            </a:ln>
          </p:spPr>
          <p:txBody>
            <a:bodyPr rtlCol="0" anchor="ctr"/>
            <a:lstStyle/>
            <a:p>
              <a:endParaRPr lang="fi-FI"/>
            </a:p>
          </p:txBody>
        </p:sp>
        <p:sp>
          <p:nvSpPr>
            <p:cNvPr id="14" name="Graphic 6">
              <a:extLst>
                <a:ext uri="{FF2B5EF4-FFF2-40B4-BE49-F238E27FC236}">
                  <a16:creationId xmlns:a16="http://schemas.microsoft.com/office/drawing/2014/main" id="{50F60D3B-CDCE-4035-83EF-12676652D9A3}"/>
                </a:ext>
              </a:extLst>
            </p:cNvPr>
            <p:cNvSpPr/>
            <p:nvPr/>
          </p:nvSpPr>
          <p:spPr>
            <a:xfrm>
              <a:off x="4636042" y="2830272"/>
              <a:ext cx="686781" cy="686781"/>
            </a:xfrm>
            <a:custGeom>
              <a:avLst/>
              <a:gdLst>
                <a:gd name="connsiteX0" fmla="*/ 463801 w 686781"/>
                <a:gd name="connsiteY0" fmla="*/ 22298 h 686781"/>
                <a:gd name="connsiteX1" fmla="*/ 343391 w 686781"/>
                <a:gd name="connsiteY1" fmla="*/ 0 h 686781"/>
                <a:gd name="connsiteX2" fmla="*/ 0 w 686781"/>
                <a:gd name="connsiteY2" fmla="*/ 343391 h 686781"/>
                <a:gd name="connsiteX3" fmla="*/ 343391 w 686781"/>
                <a:gd name="connsiteY3" fmla="*/ 686782 h 686781"/>
                <a:gd name="connsiteX4" fmla="*/ 686782 w 686781"/>
                <a:gd name="connsiteY4" fmla="*/ 343391 h 686781"/>
                <a:gd name="connsiteX5" fmla="*/ 664484 w 686781"/>
                <a:gd name="connsiteY5" fmla="*/ 222981 h 686781"/>
                <a:gd name="connsiteX6" fmla="*/ 499478 w 686781"/>
                <a:gd name="connsiteY6" fmla="*/ 387987 h 686781"/>
                <a:gd name="connsiteX7" fmla="*/ 298795 w 686781"/>
                <a:gd name="connsiteY7" fmla="*/ 387987 h 686781"/>
                <a:gd name="connsiteX8" fmla="*/ 298795 w 686781"/>
                <a:gd name="connsiteY8" fmla="*/ 187304 h 686781"/>
                <a:gd name="connsiteX9" fmla="*/ 463801 w 686781"/>
                <a:gd name="connsiteY9" fmla="*/ 22298 h 68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781" h="686781">
                  <a:moveTo>
                    <a:pt x="463801" y="22298"/>
                  </a:moveTo>
                  <a:cubicBezTo>
                    <a:pt x="428124" y="8919"/>
                    <a:pt x="387987" y="0"/>
                    <a:pt x="343391" y="0"/>
                  </a:cubicBezTo>
                  <a:cubicBezTo>
                    <a:pt x="156087" y="0"/>
                    <a:pt x="0" y="151627"/>
                    <a:pt x="0" y="343391"/>
                  </a:cubicBezTo>
                  <a:cubicBezTo>
                    <a:pt x="0" y="530695"/>
                    <a:pt x="151627" y="686782"/>
                    <a:pt x="343391" y="686782"/>
                  </a:cubicBezTo>
                  <a:cubicBezTo>
                    <a:pt x="530695" y="686782"/>
                    <a:pt x="686782" y="530695"/>
                    <a:pt x="686782" y="343391"/>
                  </a:cubicBezTo>
                  <a:cubicBezTo>
                    <a:pt x="686782" y="303254"/>
                    <a:pt x="677863" y="263118"/>
                    <a:pt x="664484" y="222981"/>
                  </a:cubicBezTo>
                  <a:lnTo>
                    <a:pt x="499478" y="387987"/>
                  </a:lnTo>
                  <a:cubicBezTo>
                    <a:pt x="441503" y="441503"/>
                    <a:pt x="352310" y="441503"/>
                    <a:pt x="298795" y="387987"/>
                  </a:cubicBezTo>
                  <a:cubicBezTo>
                    <a:pt x="240820" y="330012"/>
                    <a:pt x="240820" y="240820"/>
                    <a:pt x="298795" y="187304"/>
                  </a:cubicBezTo>
                  <a:lnTo>
                    <a:pt x="463801" y="22298"/>
                  </a:lnTo>
                  <a:close/>
                </a:path>
              </a:pathLst>
            </a:custGeom>
            <a:solidFill>
              <a:srgbClr val="E73059"/>
            </a:solidFill>
            <a:ln w="44497" cap="flat">
              <a:noFill/>
              <a:prstDash val="solid"/>
              <a:miter/>
            </a:ln>
          </p:spPr>
          <p:txBody>
            <a:bodyPr rtlCol="0" anchor="ctr"/>
            <a:lstStyle/>
            <a:p>
              <a:endParaRPr lang="fi-FI"/>
            </a:p>
          </p:txBody>
        </p:sp>
        <p:sp>
          <p:nvSpPr>
            <p:cNvPr id="15" name="Graphic 6">
              <a:extLst>
                <a:ext uri="{FF2B5EF4-FFF2-40B4-BE49-F238E27FC236}">
                  <a16:creationId xmlns:a16="http://schemas.microsoft.com/office/drawing/2014/main" id="{2438928F-81A8-4B65-A090-983F5268E342}"/>
                </a:ext>
              </a:extLst>
            </p:cNvPr>
            <p:cNvSpPr/>
            <p:nvPr/>
          </p:nvSpPr>
          <p:spPr>
            <a:xfrm>
              <a:off x="4328328" y="2522558"/>
              <a:ext cx="1302209" cy="1302209"/>
            </a:xfrm>
            <a:custGeom>
              <a:avLst/>
              <a:gdLst>
                <a:gd name="connsiteX0" fmla="*/ 998955 w 1302209"/>
                <a:gd name="connsiteY0" fmla="*/ 102571 h 1302209"/>
                <a:gd name="connsiteX1" fmla="*/ 651105 w 1302209"/>
                <a:gd name="connsiteY1" fmla="*/ 0 h 1302209"/>
                <a:gd name="connsiteX2" fmla="*/ 0 w 1302209"/>
                <a:gd name="connsiteY2" fmla="*/ 651105 h 1302209"/>
                <a:gd name="connsiteX3" fmla="*/ 651105 w 1302209"/>
                <a:gd name="connsiteY3" fmla="*/ 1302210 h 1302209"/>
                <a:gd name="connsiteX4" fmla="*/ 1302210 w 1302209"/>
                <a:gd name="connsiteY4" fmla="*/ 651105 h 1302209"/>
                <a:gd name="connsiteX5" fmla="*/ 1199638 w 1302209"/>
                <a:gd name="connsiteY5" fmla="*/ 303254 h 1302209"/>
                <a:gd name="connsiteX6" fmla="*/ 1039092 w 1302209"/>
                <a:gd name="connsiteY6" fmla="*/ 463801 h 1302209"/>
                <a:gd name="connsiteX7" fmla="*/ 1039092 w 1302209"/>
                <a:gd name="connsiteY7" fmla="*/ 463801 h 1302209"/>
                <a:gd name="connsiteX8" fmla="*/ 1083688 w 1302209"/>
                <a:gd name="connsiteY8" fmla="*/ 651105 h 1302209"/>
                <a:gd name="connsiteX9" fmla="*/ 651105 w 1302209"/>
                <a:gd name="connsiteY9" fmla="*/ 1083688 h 1302209"/>
                <a:gd name="connsiteX10" fmla="*/ 218521 w 1302209"/>
                <a:gd name="connsiteY10" fmla="*/ 651105 h 1302209"/>
                <a:gd name="connsiteX11" fmla="*/ 651105 w 1302209"/>
                <a:gd name="connsiteY11" fmla="*/ 218521 h 1302209"/>
                <a:gd name="connsiteX12" fmla="*/ 838409 w 1302209"/>
                <a:gd name="connsiteY12" fmla="*/ 263118 h 1302209"/>
                <a:gd name="connsiteX13" fmla="*/ 998955 w 1302209"/>
                <a:gd name="connsiteY13" fmla="*/ 102571 h 130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2209" h="1302209">
                  <a:moveTo>
                    <a:pt x="998955" y="102571"/>
                  </a:moveTo>
                  <a:cubicBezTo>
                    <a:pt x="896384" y="40137"/>
                    <a:pt x="780434" y="0"/>
                    <a:pt x="651105" y="0"/>
                  </a:cubicBezTo>
                  <a:cubicBezTo>
                    <a:pt x="294335" y="0"/>
                    <a:pt x="0" y="289875"/>
                    <a:pt x="0" y="651105"/>
                  </a:cubicBezTo>
                  <a:cubicBezTo>
                    <a:pt x="0" y="1007875"/>
                    <a:pt x="289875" y="1302210"/>
                    <a:pt x="651105" y="1302210"/>
                  </a:cubicBezTo>
                  <a:cubicBezTo>
                    <a:pt x="1007875" y="1302210"/>
                    <a:pt x="1302210" y="1012334"/>
                    <a:pt x="1302210" y="651105"/>
                  </a:cubicBezTo>
                  <a:cubicBezTo>
                    <a:pt x="1302210" y="521776"/>
                    <a:pt x="1266533" y="405826"/>
                    <a:pt x="1199638" y="303254"/>
                  </a:cubicBezTo>
                  <a:lnTo>
                    <a:pt x="1039092" y="463801"/>
                  </a:lnTo>
                  <a:lnTo>
                    <a:pt x="1039092" y="463801"/>
                  </a:lnTo>
                  <a:cubicBezTo>
                    <a:pt x="1065850" y="521776"/>
                    <a:pt x="1083688" y="584211"/>
                    <a:pt x="1083688" y="651105"/>
                  </a:cubicBezTo>
                  <a:cubicBezTo>
                    <a:pt x="1083688" y="887465"/>
                    <a:pt x="891925" y="1083688"/>
                    <a:pt x="651105" y="1083688"/>
                  </a:cubicBezTo>
                  <a:cubicBezTo>
                    <a:pt x="414745" y="1083688"/>
                    <a:pt x="218521" y="887465"/>
                    <a:pt x="218521" y="651105"/>
                  </a:cubicBezTo>
                  <a:cubicBezTo>
                    <a:pt x="218521" y="414745"/>
                    <a:pt x="410285" y="218521"/>
                    <a:pt x="651105" y="218521"/>
                  </a:cubicBezTo>
                  <a:cubicBezTo>
                    <a:pt x="717999" y="218521"/>
                    <a:pt x="780434" y="231900"/>
                    <a:pt x="838409" y="263118"/>
                  </a:cubicBezTo>
                  <a:lnTo>
                    <a:pt x="998955" y="102571"/>
                  </a:lnTo>
                  <a:close/>
                </a:path>
              </a:pathLst>
            </a:custGeom>
            <a:solidFill>
              <a:srgbClr val="00406F"/>
            </a:solidFill>
            <a:ln w="44497" cap="flat">
              <a:noFill/>
              <a:prstDash val="solid"/>
              <a:miter/>
            </a:ln>
          </p:spPr>
          <p:txBody>
            <a:bodyPr rtlCol="0" anchor="ctr"/>
            <a:lstStyle/>
            <a:p>
              <a:endParaRPr lang="fi-FI"/>
            </a:p>
          </p:txBody>
        </p:sp>
        <p:sp>
          <p:nvSpPr>
            <p:cNvPr id="16" name="Graphic 6">
              <a:extLst>
                <a:ext uri="{FF2B5EF4-FFF2-40B4-BE49-F238E27FC236}">
                  <a16:creationId xmlns:a16="http://schemas.microsoft.com/office/drawing/2014/main" id="{D7994192-E65B-452A-9048-AD7D7F95F6D7}"/>
                </a:ext>
              </a:extLst>
            </p:cNvPr>
            <p:cNvSpPr/>
            <p:nvPr/>
          </p:nvSpPr>
          <p:spPr>
            <a:xfrm>
              <a:off x="4980548" y="2077465"/>
              <a:ext cx="1087032" cy="1095082"/>
            </a:xfrm>
            <a:custGeom>
              <a:avLst/>
              <a:gdLst>
                <a:gd name="connsiteX0" fmla="*/ 556338 w 1087032"/>
                <a:gd name="connsiteY0" fmla="*/ 275627 h 1095082"/>
                <a:gd name="connsiteX1" fmla="*/ 569717 w 1087032"/>
                <a:gd name="connsiteY1" fmla="*/ 445093 h 1095082"/>
                <a:gd name="connsiteX2" fmla="*/ 16724 w 1087032"/>
                <a:gd name="connsiteY2" fmla="*/ 1002546 h 1095082"/>
                <a:gd name="connsiteX3" fmla="*/ 16724 w 1087032"/>
                <a:gd name="connsiteY3" fmla="*/ 1078359 h 1095082"/>
                <a:gd name="connsiteX4" fmla="*/ 92537 w 1087032"/>
                <a:gd name="connsiteY4" fmla="*/ 1078359 h 1095082"/>
                <a:gd name="connsiteX5" fmla="*/ 649990 w 1087032"/>
                <a:gd name="connsiteY5" fmla="*/ 520907 h 1095082"/>
                <a:gd name="connsiteX6" fmla="*/ 819456 w 1087032"/>
                <a:gd name="connsiteY6" fmla="*/ 534285 h 1095082"/>
                <a:gd name="connsiteX7" fmla="*/ 832834 w 1087032"/>
                <a:gd name="connsiteY7" fmla="*/ 529826 h 1095082"/>
                <a:gd name="connsiteX8" fmla="*/ 1082573 w 1087032"/>
                <a:gd name="connsiteY8" fmla="*/ 275627 h 1095082"/>
                <a:gd name="connsiteX9" fmla="*/ 1069194 w 1087032"/>
                <a:gd name="connsiteY9" fmla="*/ 244410 h 1095082"/>
                <a:gd name="connsiteX10" fmla="*/ 930946 w 1087032"/>
                <a:gd name="connsiteY10" fmla="*/ 231031 h 1095082"/>
                <a:gd name="connsiteX11" fmla="*/ 939865 w 1087032"/>
                <a:gd name="connsiteY11" fmla="*/ 222112 h 1095082"/>
                <a:gd name="connsiteX12" fmla="*/ 939865 w 1087032"/>
                <a:gd name="connsiteY12" fmla="*/ 146298 h 1095082"/>
                <a:gd name="connsiteX13" fmla="*/ 864052 w 1087032"/>
                <a:gd name="connsiteY13" fmla="*/ 146298 h 1095082"/>
                <a:gd name="connsiteX14" fmla="*/ 855133 w 1087032"/>
                <a:gd name="connsiteY14" fmla="*/ 155217 h 1095082"/>
                <a:gd name="connsiteX15" fmla="*/ 841754 w 1087032"/>
                <a:gd name="connsiteY15" fmla="*/ 16969 h 1095082"/>
                <a:gd name="connsiteX16" fmla="*/ 810536 w 1087032"/>
                <a:gd name="connsiteY16" fmla="*/ 3590 h 1095082"/>
                <a:gd name="connsiteX17" fmla="*/ 556338 w 1087032"/>
                <a:gd name="connsiteY17" fmla="*/ 253329 h 1095082"/>
                <a:gd name="connsiteX18" fmla="*/ 556338 w 1087032"/>
                <a:gd name="connsiteY18" fmla="*/ 275627 h 10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7032" h="1095082">
                  <a:moveTo>
                    <a:pt x="556338" y="275627"/>
                  </a:moveTo>
                  <a:lnTo>
                    <a:pt x="569717" y="445093"/>
                  </a:lnTo>
                  <a:lnTo>
                    <a:pt x="16724" y="1002546"/>
                  </a:lnTo>
                  <a:cubicBezTo>
                    <a:pt x="-5575" y="1024844"/>
                    <a:pt x="-5575" y="1056061"/>
                    <a:pt x="16724" y="1078359"/>
                  </a:cubicBezTo>
                  <a:cubicBezTo>
                    <a:pt x="39022" y="1100658"/>
                    <a:pt x="70239" y="1100658"/>
                    <a:pt x="92537" y="1078359"/>
                  </a:cubicBezTo>
                  <a:lnTo>
                    <a:pt x="649990" y="520907"/>
                  </a:lnTo>
                  <a:lnTo>
                    <a:pt x="819456" y="534285"/>
                  </a:lnTo>
                  <a:cubicBezTo>
                    <a:pt x="823915" y="534285"/>
                    <a:pt x="828375" y="534285"/>
                    <a:pt x="832834" y="529826"/>
                  </a:cubicBezTo>
                  <a:lnTo>
                    <a:pt x="1082573" y="275627"/>
                  </a:lnTo>
                  <a:cubicBezTo>
                    <a:pt x="1091493" y="266708"/>
                    <a:pt x="1087033" y="248870"/>
                    <a:pt x="1069194" y="244410"/>
                  </a:cubicBezTo>
                  <a:lnTo>
                    <a:pt x="930946" y="231031"/>
                  </a:lnTo>
                  <a:lnTo>
                    <a:pt x="939865" y="222112"/>
                  </a:lnTo>
                  <a:cubicBezTo>
                    <a:pt x="962163" y="199814"/>
                    <a:pt x="962163" y="168596"/>
                    <a:pt x="939865" y="146298"/>
                  </a:cubicBezTo>
                  <a:cubicBezTo>
                    <a:pt x="917567" y="124000"/>
                    <a:pt x="886350" y="124000"/>
                    <a:pt x="864052" y="146298"/>
                  </a:cubicBezTo>
                  <a:lnTo>
                    <a:pt x="855133" y="155217"/>
                  </a:lnTo>
                  <a:lnTo>
                    <a:pt x="841754" y="16969"/>
                  </a:lnTo>
                  <a:cubicBezTo>
                    <a:pt x="841754" y="3590"/>
                    <a:pt x="823915" y="-5329"/>
                    <a:pt x="810536" y="3590"/>
                  </a:cubicBezTo>
                  <a:lnTo>
                    <a:pt x="556338" y="253329"/>
                  </a:lnTo>
                  <a:cubicBezTo>
                    <a:pt x="560797" y="266708"/>
                    <a:pt x="556338" y="271168"/>
                    <a:pt x="556338" y="275627"/>
                  </a:cubicBezTo>
                  <a:close/>
                </a:path>
              </a:pathLst>
            </a:custGeom>
            <a:solidFill>
              <a:schemeClr val="accent2"/>
            </a:solidFill>
            <a:ln w="44497" cap="flat">
              <a:noFill/>
              <a:prstDash val="solid"/>
              <a:miter/>
            </a:ln>
          </p:spPr>
          <p:txBody>
            <a:bodyPr rtlCol="0" anchor="ctr"/>
            <a:lstStyle/>
            <a:p>
              <a:endParaRPr lang="fi-FI"/>
            </a:p>
          </p:txBody>
        </p:sp>
      </p:grpSp>
    </p:spTree>
    <p:extLst>
      <p:ext uri="{BB962C8B-B14F-4D97-AF65-F5344CB8AC3E}">
        <p14:creationId xmlns:p14="http://schemas.microsoft.com/office/powerpoint/2010/main" val="154445944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field 1">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11A7CA62-D91F-44FB-99F2-9054CA791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4509"/>
            <a:ext cx="12187815" cy="5486400"/>
          </a:xfrm>
          <a:prstGeom prst="rect">
            <a:avLst/>
          </a:prstGeom>
        </p:spPr>
      </p:pic>
      <p:sp>
        <p:nvSpPr>
          <p:cNvPr id="7" name="object 9">
            <a:extLst>
              <a:ext uri="{FF2B5EF4-FFF2-40B4-BE49-F238E27FC236}">
                <a16:creationId xmlns:a16="http://schemas.microsoft.com/office/drawing/2014/main" id="{2ED1D7A4-0CE6-4E3D-A078-D80B321E14B1}"/>
              </a:ext>
            </a:extLst>
          </p:cNvPr>
          <p:cNvSpPr/>
          <p:nvPr userDrawn="1"/>
        </p:nvSpPr>
        <p:spPr>
          <a:xfrm>
            <a:off x="0" y="6315927"/>
            <a:ext cx="12192000" cy="611717"/>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solidFill>
                <a:schemeClr val="bg1"/>
              </a:solidFill>
            </a:endParaRPr>
          </a:p>
        </p:txBody>
      </p:sp>
      <p:sp>
        <p:nvSpPr>
          <p:cNvPr id="8" name="object 9">
            <a:extLst>
              <a:ext uri="{FF2B5EF4-FFF2-40B4-BE49-F238E27FC236}">
                <a16:creationId xmlns:a16="http://schemas.microsoft.com/office/drawing/2014/main" id="{94A5DDD6-EAF6-43F6-A7C8-26505B18F636}"/>
              </a:ext>
            </a:extLst>
          </p:cNvPr>
          <p:cNvSpPr/>
          <p:nvPr userDrawn="1"/>
        </p:nvSpPr>
        <p:spPr>
          <a:xfrm>
            <a:off x="2209" y="0"/>
            <a:ext cx="12192000" cy="1397000"/>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p>
        </p:txBody>
      </p:sp>
      <p:pic>
        <p:nvPicPr>
          <p:cNvPr id="9" name="Picture 8">
            <a:extLst>
              <a:ext uri="{FF2B5EF4-FFF2-40B4-BE49-F238E27FC236}">
                <a16:creationId xmlns:a16="http://schemas.microsoft.com/office/drawing/2014/main" id="{7DFD83C6-C97F-498C-B9F0-1609B8EF7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10" name="Dian numeron paikkamerkki 5">
            <a:extLst>
              <a:ext uri="{FF2B5EF4-FFF2-40B4-BE49-F238E27FC236}">
                <a16:creationId xmlns:a16="http://schemas.microsoft.com/office/drawing/2014/main" id="{065C7AA8-8021-433B-94E5-D6141BF7A0D2}"/>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tx2"/>
                </a:solidFill>
              </a:defRPr>
            </a:lvl1pPr>
          </a:lstStyle>
          <a:p>
            <a:fld id="{9CDC3FFB-3268-453B-B185-AB33BF655EEC}" type="slidenum">
              <a:rPr lang="fi-FI" smtClean="0"/>
              <a:pPr/>
              <a:t>‹#›</a:t>
            </a:fld>
            <a:endParaRPr lang="fi-FI"/>
          </a:p>
        </p:txBody>
      </p:sp>
      <p:sp>
        <p:nvSpPr>
          <p:cNvPr id="11" name="Otsikko 1">
            <a:extLst>
              <a:ext uri="{FF2B5EF4-FFF2-40B4-BE49-F238E27FC236}">
                <a16:creationId xmlns:a16="http://schemas.microsoft.com/office/drawing/2014/main" id="{A1FB3EB5-278A-425D-9CD9-D1F585843DBC}"/>
              </a:ext>
            </a:extLst>
          </p:cNvPr>
          <p:cNvSpPr>
            <a:spLocks noGrp="1"/>
          </p:cNvSpPr>
          <p:nvPr>
            <p:ph type="title"/>
          </p:nvPr>
        </p:nvSpPr>
        <p:spPr>
          <a:xfrm>
            <a:off x="609600" y="160334"/>
            <a:ext cx="8532472" cy="1143000"/>
          </a:xfrm>
        </p:spPr>
        <p:txBody>
          <a:bodyPr>
            <a:normAutofit/>
          </a:bodyPr>
          <a:lstStyle>
            <a:lvl1pPr>
              <a:defRPr sz="3200">
                <a:solidFill>
                  <a:schemeClr val="tx1"/>
                </a:solidFill>
              </a:defRPr>
            </a:lvl1pPr>
          </a:lstStyle>
          <a:p>
            <a:r>
              <a:rPr lang="en-US"/>
              <a:t>Click to edit Master title style</a:t>
            </a:r>
            <a:endParaRPr lang="fi-FI"/>
          </a:p>
        </p:txBody>
      </p:sp>
    </p:spTree>
    <p:extLst>
      <p:ext uri="{BB962C8B-B14F-4D97-AF65-F5344CB8AC3E}">
        <p14:creationId xmlns:p14="http://schemas.microsoft.com/office/powerpoint/2010/main" val="404467737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page 1">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06C9A45-AA0A-4F44-9132-FA1D06B5A4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57663" y="0"/>
            <a:ext cx="3134337" cy="2603500"/>
          </a:xfrm>
          <a:custGeom>
            <a:avLst/>
            <a:gdLst>
              <a:gd name="connsiteX0" fmla="*/ 0 w 6086475"/>
              <a:gd name="connsiteY0" fmla="*/ 0 h 5419725"/>
              <a:gd name="connsiteX1" fmla="*/ 6086475 w 6086475"/>
              <a:gd name="connsiteY1" fmla="*/ 0 h 5419725"/>
              <a:gd name="connsiteX2" fmla="*/ 6086475 w 6086475"/>
              <a:gd name="connsiteY2" fmla="*/ 5419725 h 5419725"/>
              <a:gd name="connsiteX3" fmla="*/ 0 w 6086475"/>
              <a:gd name="connsiteY3" fmla="*/ 5419725 h 5419725"/>
            </a:gdLst>
            <a:ahLst/>
            <a:cxnLst>
              <a:cxn ang="0">
                <a:pos x="connsiteX0" y="connsiteY0"/>
              </a:cxn>
              <a:cxn ang="0">
                <a:pos x="connsiteX1" y="connsiteY1"/>
              </a:cxn>
              <a:cxn ang="0">
                <a:pos x="connsiteX2" y="connsiteY2"/>
              </a:cxn>
              <a:cxn ang="0">
                <a:pos x="connsiteX3" y="connsiteY3"/>
              </a:cxn>
            </a:cxnLst>
            <a:rect l="l" t="t" r="r" b="b"/>
            <a:pathLst>
              <a:path w="6086475" h="5419725">
                <a:moveTo>
                  <a:pt x="0" y="0"/>
                </a:moveTo>
                <a:lnTo>
                  <a:pt x="6086475" y="0"/>
                </a:lnTo>
                <a:lnTo>
                  <a:pt x="6086475" y="5419725"/>
                </a:lnTo>
                <a:lnTo>
                  <a:pt x="0" y="5419725"/>
                </a:lnTo>
                <a:close/>
              </a:path>
            </a:pathLst>
          </a:custGeom>
        </p:spPr>
      </p:pic>
      <p:sp>
        <p:nvSpPr>
          <p:cNvPr id="2" name="Otsikko 1"/>
          <p:cNvSpPr>
            <a:spLocks noGrp="1"/>
          </p:cNvSpPr>
          <p:nvPr>
            <p:ph type="ctrTitle"/>
          </p:nvPr>
        </p:nvSpPr>
        <p:spPr>
          <a:xfrm>
            <a:off x="1416068" y="3054632"/>
            <a:ext cx="10363200" cy="614185"/>
          </a:xfrm>
        </p:spPr>
        <p:txBody>
          <a:bodyPr/>
          <a:lstStyle>
            <a:lvl1pPr>
              <a:defRPr>
                <a:solidFill>
                  <a:schemeClr val="bg1"/>
                </a:solidFill>
              </a:defRPr>
            </a:lvl1pPr>
          </a:lstStyle>
          <a:p>
            <a:r>
              <a:rPr lang="en-US"/>
              <a:t>Click to edit Master title style</a:t>
            </a:r>
            <a:endParaRPr lang="fi-FI"/>
          </a:p>
        </p:txBody>
      </p:sp>
      <p:sp>
        <p:nvSpPr>
          <p:cNvPr id="3" name="Alaotsikko 2"/>
          <p:cNvSpPr>
            <a:spLocks noGrp="1"/>
          </p:cNvSpPr>
          <p:nvPr>
            <p:ph type="subTitle" idx="1"/>
          </p:nvPr>
        </p:nvSpPr>
        <p:spPr>
          <a:xfrm>
            <a:off x="1416068" y="3780294"/>
            <a:ext cx="8534400" cy="445911"/>
          </a:xfrm>
        </p:spPr>
        <p:txBody>
          <a:bodyPr/>
          <a:lstStyle>
            <a:lvl1pPr marL="0" indent="0" algn="l">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fi-FI"/>
          </a:p>
        </p:txBody>
      </p:sp>
      <p:sp>
        <p:nvSpPr>
          <p:cNvPr id="9" name="Sisällön paikkamerkki 8"/>
          <p:cNvSpPr>
            <a:spLocks noGrp="1"/>
          </p:cNvSpPr>
          <p:nvPr>
            <p:ph sz="quarter" idx="13"/>
          </p:nvPr>
        </p:nvSpPr>
        <p:spPr>
          <a:xfrm>
            <a:off x="1416071" y="4374366"/>
            <a:ext cx="5552831" cy="903288"/>
          </a:xfrm>
        </p:spPr>
        <p:txBody>
          <a:bodyPr/>
          <a:lstStyle>
            <a:lvl1pPr>
              <a:defRPr sz="1050">
                <a:solidFill>
                  <a:schemeClr val="bg1"/>
                </a:solidFill>
              </a:defRPr>
            </a:lvl1pPr>
          </a:lstStyle>
          <a:p>
            <a:pPr lvl="0"/>
            <a:r>
              <a:rPr lang="en-US"/>
              <a:t>Edit Master text styles</a:t>
            </a:r>
          </a:p>
        </p:txBody>
      </p:sp>
      <p:pic>
        <p:nvPicPr>
          <p:cNvPr id="10" name="Picture 9" descr="Text&#10;&#10;Description automatically generated">
            <a:extLst>
              <a:ext uri="{FF2B5EF4-FFF2-40B4-BE49-F238E27FC236}">
                <a16:creationId xmlns:a16="http://schemas.microsoft.com/office/drawing/2014/main" id="{ACD86074-3EB2-41F2-AD58-CEF5243B84D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8850" b="-11713"/>
          <a:stretch/>
        </p:blipFill>
        <p:spPr>
          <a:xfrm>
            <a:off x="9956801" y="498763"/>
            <a:ext cx="1822467" cy="614185"/>
          </a:xfrm>
          <a:prstGeom prst="rect">
            <a:avLst/>
          </a:prstGeom>
        </p:spPr>
      </p:pic>
      <p:pic>
        <p:nvPicPr>
          <p:cNvPr id="18" name="Picture 17" descr="Icon&#10;&#10;Description automatically generated">
            <a:extLst>
              <a:ext uri="{FF2B5EF4-FFF2-40B4-BE49-F238E27FC236}">
                <a16:creationId xmlns:a16="http://schemas.microsoft.com/office/drawing/2014/main" id="{12370AAC-41CB-4E3A-B221-DAA4AF6C3DD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89613" y="4950723"/>
            <a:ext cx="2615932" cy="1917315"/>
          </a:xfrm>
          <a:prstGeom prst="rect">
            <a:avLst/>
          </a:prstGeom>
        </p:spPr>
      </p:pic>
      <p:pic>
        <p:nvPicPr>
          <p:cNvPr id="12" name="Graphic 11">
            <a:extLst>
              <a:ext uri="{FF2B5EF4-FFF2-40B4-BE49-F238E27FC236}">
                <a16:creationId xmlns:a16="http://schemas.microsoft.com/office/drawing/2014/main" id="{6C551797-BE80-4682-B52A-50FFB189DBB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647484"/>
            <a:ext cx="4121779" cy="1220554"/>
          </a:xfrm>
          <a:custGeom>
            <a:avLst/>
            <a:gdLst>
              <a:gd name="connsiteX0" fmla="*/ 0 w 8448675"/>
              <a:gd name="connsiteY0" fmla="*/ 0 h 2219325"/>
              <a:gd name="connsiteX1" fmla="*/ 8448675 w 8448675"/>
              <a:gd name="connsiteY1" fmla="*/ 0 h 2219325"/>
              <a:gd name="connsiteX2" fmla="*/ 8448675 w 8448675"/>
              <a:gd name="connsiteY2" fmla="*/ 2219325 h 2219325"/>
              <a:gd name="connsiteX3" fmla="*/ 0 w 8448675"/>
              <a:gd name="connsiteY3" fmla="*/ 2219325 h 2219325"/>
            </a:gdLst>
            <a:ahLst/>
            <a:cxnLst>
              <a:cxn ang="0">
                <a:pos x="connsiteX0" y="connsiteY0"/>
              </a:cxn>
              <a:cxn ang="0">
                <a:pos x="connsiteX1" y="connsiteY1"/>
              </a:cxn>
              <a:cxn ang="0">
                <a:pos x="connsiteX2" y="connsiteY2"/>
              </a:cxn>
              <a:cxn ang="0">
                <a:pos x="connsiteX3" y="connsiteY3"/>
              </a:cxn>
            </a:cxnLst>
            <a:rect l="l" t="t" r="r" b="b"/>
            <a:pathLst>
              <a:path w="8448675" h="2219325">
                <a:moveTo>
                  <a:pt x="0" y="0"/>
                </a:moveTo>
                <a:lnTo>
                  <a:pt x="8448675" y="0"/>
                </a:lnTo>
                <a:lnTo>
                  <a:pt x="8448675" y="2219325"/>
                </a:lnTo>
                <a:lnTo>
                  <a:pt x="0" y="2219325"/>
                </a:lnTo>
                <a:close/>
              </a:path>
            </a:pathLst>
          </a:custGeom>
        </p:spPr>
      </p:pic>
    </p:spTree>
    <p:extLst>
      <p:ext uri="{BB962C8B-B14F-4D97-AF65-F5344CB8AC3E}">
        <p14:creationId xmlns:p14="http://schemas.microsoft.com/office/powerpoint/2010/main" val="256055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field 2">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CC681C1B-DA9D-4B7F-AC75-279D47D462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7" y="1038102"/>
            <a:ext cx="12198016" cy="5660858"/>
          </a:xfrm>
          <a:prstGeom prst="rect">
            <a:avLst/>
          </a:prstGeom>
        </p:spPr>
      </p:pic>
      <p:sp>
        <p:nvSpPr>
          <p:cNvPr id="5" name="object 9">
            <a:extLst>
              <a:ext uri="{FF2B5EF4-FFF2-40B4-BE49-F238E27FC236}">
                <a16:creationId xmlns:a16="http://schemas.microsoft.com/office/drawing/2014/main" id="{98D957E9-6586-4A70-A511-6CC4AF7AA961}"/>
              </a:ext>
            </a:extLst>
          </p:cNvPr>
          <p:cNvSpPr/>
          <p:nvPr userDrawn="1"/>
        </p:nvSpPr>
        <p:spPr>
          <a:xfrm>
            <a:off x="0" y="6315927"/>
            <a:ext cx="12192000" cy="611717"/>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solidFill>
                <a:schemeClr val="bg1"/>
              </a:solidFill>
            </a:endParaRPr>
          </a:p>
        </p:txBody>
      </p:sp>
      <p:sp>
        <p:nvSpPr>
          <p:cNvPr id="6" name="object 9">
            <a:extLst>
              <a:ext uri="{FF2B5EF4-FFF2-40B4-BE49-F238E27FC236}">
                <a16:creationId xmlns:a16="http://schemas.microsoft.com/office/drawing/2014/main" id="{AC9BDA03-3993-4655-B8D3-5037114B7676}"/>
              </a:ext>
            </a:extLst>
          </p:cNvPr>
          <p:cNvSpPr/>
          <p:nvPr userDrawn="1"/>
        </p:nvSpPr>
        <p:spPr>
          <a:xfrm>
            <a:off x="2209" y="0"/>
            <a:ext cx="12192000" cy="1397000"/>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p>
        </p:txBody>
      </p:sp>
      <p:pic>
        <p:nvPicPr>
          <p:cNvPr id="7" name="Picture 6">
            <a:extLst>
              <a:ext uri="{FF2B5EF4-FFF2-40B4-BE49-F238E27FC236}">
                <a16:creationId xmlns:a16="http://schemas.microsoft.com/office/drawing/2014/main" id="{088211E9-8FC5-420E-B3B5-BCFE334845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8" name="Dian numeron paikkamerkki 5">
            <a:extLst>
              <a:ext uri="{FF2B5EF4-FFF2-40B4-BE49-F238E27FC236}">
                <a16:creationId xmlns:a16="http://schemas.microsoft.com/office/drawing/2014/main" id="{09E05580-0FAD-497A-A482-F3F0B41B9846}"/>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bg1"/>
                </a:solidFill>
              </a:defRPr>
            </a:lvl1pPr>
          </a:lstStyle>
          <a:p>
            <a:fld id="{9CDC3FFB-3268-453B-B185-AB33BF655EEC}" type="slidenum">
              <a:rPr lang="fi-FI" smtClean="0"/>
              <a:pPr/>
              <a:t>‹#›</a:t>
            </a:fld>
            <a:endParaRPr lang="fi-FI"/>
          </a:p>
        </p:txBody>
      </p:sp>
      <p:sp>
        <p:nvSpPr>
          <p:cNvPr id="9" name="Otsikko 1">
            <a:extLst>
              <a:ext uri="{FF2B5EF4-FFF2-40B4-BE49-F238E27FC236}">
                <a16:creationId xmlns:a16="http://schemas.microsoft.com/office/drawing/2014/main" id="{CC5A9583-D89C-4D19-9E67-A6CA07ED6188}"/>
              </a:ext>
            </a:extLst>
          </p:cNvPr>
          <p:cNvSpPr>
            <a:spLocks noGrp="1"/>
          </p:cNvSpPr>
          <p:nvPr>
            <p:ph type="title"/>
          </p:nvPr>
        </p:nvSpPr>
        <p:spPr>
          <a:xfrm>
            <a:off x="609600" y="160334"/>
            <a:ext cx="8532472" cy="1143000"/>
          </a:xfrm>
        </p:spPr>
        <p:txBody>
          <a:bodyPr>
            <a:normAutofit/>
          </a:bodyPr>
          <a:lstStyle>
            <a:lvl1pPr>
              <a:defRPr sz="3200">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818325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field 21">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CEEE07D8-9AA8-4901-8BA8-1CA6119229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828" t="4511" r="8725"/>
          <a:stretch/>
        </p:blipFill>
        <p:spPr>
          <a:xfrm>
            <a:off x="0" y="0"/>
            <a:ext cx="12192000" cy="6315927"/>
          </a:xfrm>
          <a:prstGeom prst="rect">
            <a:avLst/>
          </a:prstGeom>
        </p:spPr>
      </p:pic>
      <p:sp>
        <p:nvSpPr>
          <p:cNvPr id="3" name="object 9">
            <a:extLst>
              <a:ext uri="{FF2B5EF4-FFF2-40B4-BE49-F238E27FC236}">
                <a16:creationId xmlns:a16="http://schemas.microsoft.com/office/drawing/2014/main" id="{BA653350-6D72-4A1C-ACF7-65D4BF682B70}"/>
              </a:ext>
            </a:extLst>
          </p:cNvPr>
          <p:cNvSpPr/>
          <p:nvPr userDrawn="1"/>
        </p:nvSpPr>
        <p:spPr>
          <a:xfrm>
            <a:off x="0" y="6315927"/>
            <a:ext cx="12192000" cy="611717"/>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solidFill>
                <a:schemeClr val="bg1"/>
              </a:solidFill>
            </a:endParaRPr>
          </a:p>
        </p:txBody>
      </p:sp>
      <p:pic>
        <p:nvPicPr>
          <p:cNvPr id="4" name="Picture 3">
            <a:extLst>
              <a:ext uri="{FF2B5EF4-FFF2-40B4-BE49-F238E27FC236}">
                <a16:creationId xmlns:a16="http://schemas.microsoft.com/office/drawing/2014/main" id="{D286D780-CA1A-4251-ABB1-14E19D8DA6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5" name="Dian numeron paikkamerkki 5">
            <a:extLst>
              <a:ext uri="{FF2B5EF4-FFF2-40B4-BE49-F238E27FC236}">
                <a16:creationId xmlns:a16="http://schemas.microsoft.com/office/drawing/2014/main" id="{B6A48A97-4EB9-433E-87CA-C44484DF535F}"/>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bg1"/>
                </a:solidFill>
              </a:defRPr>
            </a:lvl1pPr>
          </a:lstStyle>
          <a:p>
            <a:fld id="{9CDC3FFB-3268-453B-B185-AB33BF655EEC}" type="slidenum">
              <a:rPr lang="fi-FI" smtClean="0"/>
              <a:pPr/>
              <a:t>‹#›</a:t>
            </a:fld>
            <a:endParaRPr lang="fi-FI"/>
          </a:p>
        </p:txBody>
      </p:sp>
    </p:spTree>
    <p:extLst>
      <p:ext uri="{BB962C8B-B14F-4D97-AF65-F5344CB8AC3E}">
        <p14:creationId xmlns:p14="http://schemas.microsoft.com/office/powerpoint/2010/main" val="3493888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field 3">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4037CF54-E492-4D73-B10F-06AB378D8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4" y="1130967"/>
            <a:ext cx="12192000" cy="5245770"/>
          </a:xfrm>
          <a:prstGeom prst="rect">
            <a:avLst/>
          </a:prstGeom>
        </p:spPr>
      </p:pic>
      <p:sp>
        <p:nvSpPr>
          <p:cNvPr id="3" name="object 9">
            <a:extLst>
              <a:ext uri="{FF2B5EF4-FFF2-40B4-BE49-F238E27FC236}">
                <a16:creationId xmlns:a16="http://schemas.microsoft.com/office/drawing/2014/main" id="{526F3D18-E5D4-46B5-8B37-771EBC63748C}"/>
              </a:ext>
            </a:extLst>
          </p:cNvPr>
          <p:cNvSpPr/>
          <p:nvPr userDrawn="1"/>
        </p:nvSpPr>
        <p:spPr>
          <a:xfrm>
            <a:off x="0" y="6315927"/>
            <a:ext cx="12192000" cy="611717"/>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solidFill>
                <a:schemeClr val="bg1"/>
              </a:solidFill>
            </a:endParaRPr>
          </a:p>
        </p:txBody>
      </p:sp>
      <p:sp>
        <p:nvSpPr>
          <p:cNvPr id="4" name="object 9">
            <a:extLst>
              <a:ext uri="{FF2B5EF4-FFF2-40B4-BE49-F238E27FC236}">
                <a16:creationId xmlns:a16="http://schemas.microsoft.com/office/drawing/2014/main" id="{A3D7F14B-D2AA-4ECC-A12D-5CAFDA00FF3F}"/>
              </a:ext>
            </a:extLst>
          </p:cNvPr>
          <p:cNvSpPr/>
          <p:nvPr userDrawn="1"/>
        </p:nvSpPr>
        <p:spPr>
          <a:xfrm>
            <a:off x="2209" y="0"/>
            <a:ext cx="12192000" cy="1397000"/>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p>
        </p:txBody>
      </p:sp>
      <p:pic>
        <p:nvPicPr>
          <p:cNvPr id="5" name="Picture 4">
            <a:extLst>
              <a:ext uri="{FF2B5EF4-FFF2-40B4-BE49-F238E27FC236}">
                <a16:creationId xmlns:a16="http://schemas.microsoft.com/office/drawing/2014/main" id="{6229A73E-4617-46E2-86DD-CACEC8B622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6" name="Dian numeron paikkamerkki 5">
            <a:extLst>
              <a:ext uri="{FF2B5EF4-FFF2-40B4-BE49-F238E27FC236}">
                <a16:creationId xmlns:a16="http://schemas.microsoft.com/office/drawing/2014/main" id="{F7802CC7-C454-49B3-A4A8-8D5AF25C3115}"/>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bg1"/>
                </a:solidFill>
              </a:defRPr>
            </a:lvl1pPr>
          </a:lstStyle>
          <a:p>
            <a:fld id="{9CDC3FFB-3268-453B-B185-AB33BF655EEC}" type="slidenum">
              <a:rPr lang="fi-FI" smtClean="0"/>
              <a:pPr/>
              <a:t>‹#›</a:t>
            </a:fld>
            <a:endParaRPr lang="fi-FI"/>
          </a:p>
        </p:txBody>
      </p:sp>
      <p:sp>
        <p:nvSpPr>
          <p:cNvPr id="7" name="Otsikko 1">
            <a:extLst>
              <a:ext uri="{FF2B5EF4-FFF2-40B4-BE49-F238E27FC236}">
                <a16:creationId xmlns:a16="http://schemas.microsoft.com/office/drawing/2014/main" id="{90BEFDF7-BE3A-40BC-B69A-F013BFC1B769}"/>
              </a:ext>
            </a:extLst>
          </p:cNvPr>
          <p:cNvSpPr>
            <a:spLocks noGrp="1"/>
          </p:cNvSpPr>
          <p:nvPr>
            <p:ph type="title"/>
          </p:nvPr>
        </p:nvSpPr>
        <p:spPr>
          <a:xfrm>
            <a:off x="609600" y="160334"/>
            <a:ext cx="8532472" cy="1143000"/>
          </a:xfrm>
        </p:spPr>
        <p:txBody>
          <a:bodyPr>
            <a:normAutofit/>
          </a:bodyPr>
          <a:lstStyle>
            <a:lvl1pPr>
              <a:defRPr sz="3200">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1607427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field 4">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Timeline&#10;&#10;Description automatically generated">
            <a:extLst>
              <a:ext uri="{FF2B5EF4-FFF2-40B4-BE49-F238E27FC236}">
                <a16:creationId xmlns:a16="http://schemas.microsoft.com/office/drawing/2014/main" id="{041B7CA0-9F08-4421-AABF-FE6B48C227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15" r="2647"/>
          <a:stretch/>
        </p:blipFill>
        <p:spPr>
          <a:xfrm>
            <a:off x="429111" y="1463668"/>
            <a:ext cx="11356489" cy="5394332"/>
          </a:xfrm>
          <a:prstGeom prst="rect">
            <a:avLst/>
          </a:prstGeom>
        </p:spPr>
      </p:pic>
      <p:sp>
        <p:nvSpPr>
          <p:cNvPr id="3" name="object 9">
            <a:extLst>
              <a:ext uri="{FF2B5EF4-FFF2-40B4-BE49-F238E27FC236}">
                <a16:creationId xmlns:a16="http://schemas.microsoft.com/office/drawing/2014/main" id="{90F77EBC-07AE-4945-A99F-27FA7F17C180}"/>
              </a:ext>
            </a:extLst>
          </p:cNvPr>
          <p:cNvSpPr/>
          <p:nvPr userDrawn="1"/>
        </p:nvSpPr>
        <p:spPr>
          <a:xfrm>
            <a:off x="2209" y="0"/>
            <a:ext cx="12192000" cy="1397000"/>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p>
        </p:txBody>
      </p:sp>
      <p:sp>
        <p:nvSpPr>
          <p:cNvPr id="4" name="Otsikko 1">
            <a:extLst>
              <a:ext uri="{FF2B5EF4-FFF2-40B4-BE49-F238E27FC236}">
                <a16:creationId xmlns:a16="http://schemas.microsoft.com/office/drawing/2014/main" id="{156BC7AD-3254-4810-8932-4AA2DC89E422}"/>
              </a:ext>
            </a:extLst>
          </p:cNvPr>
          <p:cNvSpPr>
            <a:spLocks noGrp="1"/>
          </p:cNvSpPr>
          <p:nvPr>
            <p:ph type="title"/>
          </p:nvPr>
        </p:nvSpPr>
        <p:spPr>
          <a:xfrm>
            <a:off x="609600" y="160334"/>
            <a:ext cx="8532472" cy="1143000"/>
          </a:xfrm>
        </p:spPr>
        <p:txBody>
          <a:bodyPr>
            <a:normAutofit/>
          </a:bodyPr>
          <a:lstStyle>
            <a:lvl1pPr>
              <a:defRPr sz="3200">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2684475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field 5">
    <p:spTree>
      <p:nvGrpSpPr>
        <p:cNvPr id="1" name=""/>
        <p:cNvGrpSpPr/>
        <p:nvPr/>
      </p:nvGrpSpPr>
      <p:grpSpPr>
        <a:xfrm>
          <a:off x="0" y="0"/>
          <a:ext cx="0" cy="0"/>
          <a:chOff x="0" y="0"/>
          <a:chExt cx="0" cy="0"/>
        </a:xfrm>
      </p:grpSpPr>
      <p:sp>
        <p:nvSpPr>
          <p:cNvPr id="2" name="object 9">
            <a:extLst>
              <a:ext uri="{FF2B5EF4-FFF2-40B4-BE49-F238E27FC236}">
                <a16:creationId xmlns:a16="http://schemas.microsoft.com/office/drawing/2014/main" id="{6492ACD7-443D-4EE4-9518-AE4C2C2019BB}"/>
              </a:ext>
            </a:extLst>
          </p:cNvPr>
          <p:cNvSpPr/>
          <p:nvPr userDrawn="1"/>
        </p:nvSpPr>
        <p:spPr>
          <a:xfrm>
            <a:off x="2209" y="0"/>
            <a:ext cx="12192000" cy="1397000"/>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p>
        </p:txBody>
      </p:sp>
      <p:sp>
        <p:nvSpPr>
          <p:cNvPr id="3" name="Otsikko 1">
            <a:extLst>
              <a:ext uri="{FF2B5EF4-FFF2-40B4-BE49-F238E27FC236}">
                <a16:creationId xmlns:a16="http://schemas.microsoft.com/office/drawing/2014/main" id="{D91DDF57-D311-42F6-B77B-73F5086B9148}"/>
              </a:ext>
            </a:extLst>
          </p:cNvPr>
          <p:cNvSpPr>
            <a:spLocks noGrp="1"/>
          </p:cNvSpPr>
          <p:nvPr>
            <p:ph type="title"/>
          </p:nvPr>
        </p:nvSpPr>
        <p:spPr>
          <a:xfrm>
            <a:off x="609600" y="160334"/>
            <a:ext cx="8532472" cy="1143000"/>
          </a:xfrm>
        </p:spPr>
        <p:txBody>
          <a:bodyPr>
            <a:normAutofit/>
          </a:bodyPr>
          <a:lstStyle>
            <a:lvl1pPr>
              <a:defRPr sz="3200">
                <a:solidFill>
                  <a:schemeClr val="bg1"/>
                </a:solidFill>
              </a:defRPr>
            </a:lvl1pPr>
          </a:lstStyle>
          <a:p>
            <a:r>
              <a:rPr lang="en-US"/>
              <a:t>Click to edit Master title style</a:t>
            </a:r>
            <a:endParaRPr lang="fi-FI"/>
          </a:p>
        </p:txBody>
      </p:sp>
      <p:pic>
        <p:nvPicPr>
          <p:cNvPr id="4" name="Picture 3" descr="Diagram&#10;&#10;Description automatically generated">
            <a:extLst>
              <a:ext uri="{FF2B5EF4-FFF2-40B4-BE49-F238E27FC236}">
                <a16:creationId xmlns:a16="http://schemas.microsoft.com/office/drawing/2014/main" id="{4DAD436E-7B80-46CC-846A-08AA67324E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585" r="4095"/>
          <a:stretch/>
        </p:blipFill>
        <p:spPr>
          <a:xfrm>
            <a:off x="187492" y="1538284"/>
            <a:ext cx="11692690" cy="5289710"/>
          </a:xfrm>
          <a:prstGeom prst="rect">
            <a:avLst/>
          </a:prstGeom>
        </p:spPr>
      </p:pic>
    </p:spTree>
    <p:extLst>
      <p:ext uri="{BB962C8B-B14F-4D97-AF65-F5344CB8AC3E}">
        <p14:creationId xmlns:p14="http://schemas.microsoft.com/office/powerpoint/2010/main" val="1055256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our field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D2571A-2A94-43A5-A3EC-9417AFCAFB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704" t="2183" r="31131"/>
          <a:stretch/>
        </p:blipFill>
        <p:spPr>
          <a:xfrm>
            <a:off x="3386221" y="824143"/>
            <a:ext cx="5387666" cy="5625284"/>
          </a:xfrm>
          <a:prstGeom prst="rect">
            <a:avLst/>
          </a:prstGeom>
        </p:spPr>
      </p:pic>
      <p:sp>
        <p:nvSpPr>
          <p:cNvPr id="3" name="object 9">
            <a:extLst>
              <a:ext uri="{FF2B5EF4-FFF2-40B4-BE49-F238E27FC236}">
                <a16:creationId xmlns:a16="http://schemas.microsoft.com/office/drawing/2014/main" id="{526F3D18-E5D4-46B5-8B37-771EBC63748C}"/>
              </a:ext>
            </a:extLst>
          </p:cNvPr>
          <p:cNvSpPr/>
          <p:nvPr userDrawn="1"/>
        </p:nvSpPr>
        <p:spPr>
          <a:xfrm>
            <a:off x="0" y="6315927"/>
            <a:ext cx="12192000" cy="611717"/>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solidFill>
                <a:schemeClr val="bg1"/>
              </a:solidFill>
            </a:endParaRPr>
          </a:p>
        </p:txBody>
      </p:sp>
      <p:sp>
        <p:nvSpPr>
          <p:cNvPr id="4" name="object 9">
            <a:extLst>
              <a:ext uri="{FF2B5EF4-FFF2-40B4-BE49-F238E27FC236}">
                <a16:creationId xmlns:a16="http://schemas.microsoft.com/office/drawing/2014/main" id="{A3D7F14B-D2AA-4ECC-A12D-5CAFDA00FF3F}"/>
              </a:ext>
            </a:extLst>
          </p:cNvPr>
          <p:cNvSpPr/>
          <p:nvPr userDrawn="1"/>
        </p:nvSpPr>
        <p:spPr>
          <a:xfrm>
            <a:off x="2209" y="0"/>
            <a:ext cx="12192000" cy="1397000"/>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p>
        </p:txBody>
      </p:sp>
      <p:pic>
        <p:nvPicPr>
          <p:cNvPr id="5" name="Picture 4">
            <a:extLst>
              <a:ext uri="{FF2B5EF4-FFF2-40B4-BE49-F238E27FC236}">
                <a16:creationId xmlns:a16="http://schemas.microsoft.com/office/drawing/2014/main" id="{6229A73E-4617-46E2-86DD-CACEC8B622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6" name="Dian numeron paikkamerkki 5">
            <a:extLst>
              <a:ext uri="{FF2B5EF4-FFF2-40B4-BE49-F238E27FC236}">
                <a16:creationId xmlns:a16="http://schemas.microsoft.com/office/drawing/2014/main" id="{F7802CC7-C454-49B3-A4A8-8D5AF25C3115}"/>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bg1"/>
                </a:solidFill>
              </a:defRPr>
            </a:lvl1pPr>
          </a:lstStyle>
          <a:p>
            <a:fld id="{9CDC3FFB-3268-453B-B185-AB33BF655EEC}" type="slidenum">
              <a:rPr lang="fi-FI" smtClean="0"/>
              <a:pPr/>
              <a:t>‹#›</a:t>
            </a:fld>
            <a:endParaRPr lang="fi-FI"/>
          </a:p>
        </p:txBody>
      </p:sp>
      <p:sp>
        <p:nvSpPr>
          <p:cNvPr id="7" name="Otsikko 1">
            <a:extLst>
              <a:ext uri="{FF2B5EF4-FFF2-40B4-BE49-F238E27FC236}">
                <a16:creationId xmlns:a16="http://schemas.microsoft.com/office/drawing/2014/main" id="{90BEFDF7-BE3A-40BC-B69A-F013BFC1B769}"/>
              </a:ext>
            </a:extLst>
          </p:cNvPr>
          <p:cNvSpPr>
            <a:spLocks noGrp="1"/>
          </p:cNvSpPr>
          <p:nvPr>
            <p:ph type="title"/>
          </p:nvPr>
        </p:nvSpPr>
        <p:spPr>
          <a:xfrm>
            <a:off x="609600" y="160334"/>
            <a:ext cx="8532472" cy="1143000"/>
          </a:xfrm>
        </p:spPr>
        <p:txBody>
          <a:bodyPr>
            <a:normAutofit/>
          </a:bodyPr>
          <a:lstStyle>
            <a:lvl1pPr>
              <a:defRPr sz="3200">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1916367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Four field 3">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377685A4-8A9B-4FE1-A85D-0F0A397CA8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Text&#10;&#10;Description automatically generated">
            <a:extLst>
              <a:ext uri="{FF2B5EF4-FFF2-40B4-BE49-F238E27FC236}">
                <a16:creationId xmlns:a16="http://schemas.microsoft.com/office/drawing/2014/main" id="{44BDCD96-8803-416D-BDF6-956F33EA01E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7395"/>
          <a:stretch/>
        </p:blipFill>
        <p:spPr>
          <a:xfrm>
            <a:off x="10303626" y="6118635"/>
            <a:ext cx="1672407" cy="312234"/>
          </a:xfrm>
          <a:prstGeom prst="rect">
            <a:avLst/>
          </a:prstGeom>
        </p:spPr>
      </p:pic>
    </p:spTree>
    <p:extLst>
      <p:ext uri="{BB962C8B-B14F-4D97-AF65-F5344CB8AC3E}">
        <p14:creationId xmlns:p14="http://schemas.microsoft.com/office/powerpoint/2010/main" val="1030765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our field 3">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44BDCD96-8803-416D-BDF6-956F33EA01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395"/>
          <a:stretch/>
        </p:blipFill>
        <p:spPr>
          <a:xfrm>
            <a:off x="10303626" y="6118635"/>
            <a:ext cx="1672407" cy="312234"/>
          </a:xfrm>
          <a:prstGeom prst="rect">
            <a:avLst/>
          </a:prstGeom>
        </p:spPr>
      </p:pic>
      <p:pic>
        <p:nvPicPr>
          <p:cNvPr id="11" name="Picture 10" descr="A picture containing text, plant, silhouette&#10;&#10;Description automatically generated">
            <a:extLst>
              <a:ext uri="{FF2B5EF4-FFF2-40B4-BE49-F238E27FC236}">
                <a16:creationId xmlns:a16="http://schemas.microsoft.com/office/drawing/2014/main" id="{4E524FCF-5014-47F0-9830-F45114A544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6333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Four field 3">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44BDCD96-8803-416D-BDF6-956F33EA01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395"/>
          <a:stretch/>
        </p:blipFill>
        <p:spPr>
          <a:xfrm>
            <a:off x="10303626" y="6118635"/>
            <a:ext cx="1672407" cy="312234"/>
          </a:xfrm>
          <a:prstGeom prst="rect">
            <a:avLst/>
          </a:prstGeom>
        </p:spPr>
      </p:pic>
      <p:pic>
        <p:nvPicPr>
          <p:cNvPr id="4" name="Picture 3" descr="A picture containing plant&#10;&#10;Description automatically generated">
            <a:extLst>
              <a:ext uri="{FF2B5EF4-FFF2-40B4-BE49-F238E27FC236}">
                <a16:creationId xmlns:a16="http://schemas.microsoft.com/office/drawing/2014/main" id="{89B18B4B-98A3-4E2F-A514-39A8E0F444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4124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Four field 3">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44BDCD96-8803-416D-BDF6-956F33EA01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395"/>
          <a:stretch/>
        </p:blipFill>
        <p:spPr>
          <a:xfrm>
            <a:off x="10303626" y="6118635"/>
            <a:ext cx="1672407" cy="31223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7971F9BA-6B6E-439F-A9FB-65DEAE4276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505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ag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D88EDB-7F51-4178-962A-61ED7BF7A00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 r="15071"/>
          <a:stretch/>
        </p:blipFill>
        <p:spPr>
          <a:xfrm>
            <a:off x="-1" y="969434"/>
            <a:ext cx="12191999" cy="5888566"/>
          </a:xfrm>
          <a:prstGeom prst="rect">
            <a:avLst/>
          </a:prstGeom>
        </p:spPr>
      </p:pic>
      <p:sp>
        <p:nvSpPr>
          <p:cNvPr id="2" name="Otsikko 1"/>
          <p:cNvSpPr>
            <a:spLocks noGrp="1"/>
          </p:cNvSpPr>
          <p:nvPr>
            <p:ph type="ctrTitle"/>
          </p:nvPr>
        </p:nvSpPr>
        <p:spPr>
          <a:xfrm>
            <a:off x="1416068" y="3054632"/>
            <a:ext cx="10363200" cy="614185"/>
          </a:xfrm>
        </p:spPr>
        <p:txBody>
          <a:bodyPr/>
          <a:lstStyle/>
          <a:p>
            <a:r>
              <a:rPr lang="en-US"/>
              <a:t>Click to edit Master title style</a:t>
            </a:r>
            <a:endParaRPr lang="fi-FI"/>
          </a:p>
        </p:txBody>
      </p:sp>
      <p:sp>
        <p:nvSpPr>
          <p:cNvPr id="3" name="Alaotsikko 2"/>
          <p:cNvSpPr>
            <a:spLocks noGrp="1"/>
          </p:cNvSpPr>
          <p:nvPr>
            <p:ph type="subTitle" idx="1"/>
          </p:nvPr>
        </p:nvSpPr>
        <p:spPr>
          <a:xfrm>
            <a:off x="1416068" y="3780294"/>
            <a:ext cx="8534400" cy="445911"/>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fi-FI"/>
          </a:p>
        </p:txBody>
      </p:sp>
      <p:sp>
        <p:nvSpPr>
          <p:cNvPr id="9" name="Sisällön paikkamerkki 8"/>
          <p:cNvSpPr>
            <a:spLocks noGrp="1"/>
          </p:cNvSpPr>
          <p:nvPr>
            <p:ph sz="quarter" idx="13"/>
          </p:nvPr>
        </p:nvSpPr>
        <p:spPr>
          <a:xfrm>
            <a:off x="1416071" y="4374366"/>
            <a:ext cx="5552831" cy="903288"/>
          </a:xfrm>
        </p:spPr>
        <p:txBody>
          <a:bodyPr/>
          <a:lstStyle>
            <a:lvl1pPr>
              <a:defRPr sz="1050"/>
            </a:lvl1pPr>
          </a:lstStyle>
          <a:p>
            <a:pPr lvl="0"/>
            <a:r>
              <a:rPr lang="en-US"/>
              <a:t>Edit Master text styles</a:t>
            </a:r>
          </a:p>
        </p:txBody>
      </p:sp>
      <p:sp>
        <p:nvSpPr>
          <p:cNvPr id="7" name="object 3">
            <a:extLst>
              <a:ext uri="{FF2B5EF4-FFF2-40B4-BE49-F238E27FC236}">
                <a16:creationId xmlns:a16="http://schemas.microsoft.com/office/drawing/2014/main" id="{792568B2-03D2-49BB-AE6D-56A54CEE541F}"/>
              </a:ext>
            </a:extLst>
          </p:cNvPr>
          <p:cNvSpPr/>
          <p:nvPr userDrawn="1"/>
        </p:nvSpPr>
        <p:spPr>
          <a:xfrm>
            <a:off x="0" y="-17356"/>
            <a:ext cx="12192000" cy="986790"/>
          </a:xfrm>
          <a:custGeom>
            <a:avLst/>
            <a:gdLst/>
            <a:ahLst/>
            <a:cxnLst/>
            <a:rect l="l" t="t" r="r" b="b"/>
            <a:pathLst>
              <a:path w="18288000" h="2421890">
                <a:moveTo>
                  <a:pt x="18288000" y="2421581"/>
                </a:moveTo>
                <a:lnTo>
                  <a:pt x="0" y="2421581"/>
                </a:lnTo>
                <a:lnTo>
                  <a:pt x="0" y="0"/>
                </a:lnTo>
                <a:lnTo>
                  <a:pt x="18288000" y="0"/>
                </a:lnTo>
                <a:lnTo>
                  <a:pt x="18288000" y="2421581"/>
                </a:lnTo>
                <a:close/>
              </a:path>
            </a:pathLst>
          </a:custGeom>
          <a:solidFill>
            <a:srgbClr val="00406F"/>
          </a:solidFill>
        </p:spPr>
        <p:txBody>
          <a:bodyPr wrap="square" lIns="0" tIns="0" rIns="0" bIns="0" rtlCol="0"/>
          <a:lstStyle/>
          <a:p>
            <a:endParaRPr/>
          </a:p>
        </p:txBody>
      </p:sp>
      <p:pic>
        <p:nvPicPr>
          <p:cNvPr id="10" name="Picture 9" descr="Text&#10;&#10;Description automatically generated">
            <a:extLst>
              <a:ext uri="{FF2B5EF4-FFF2-40B4-BE49-F238E27FC236}">
                <a16:creationId xmlns:a16="http://schemas.microsoft.com/office/drawing/2014/main" id="{04BA1200-70D3-4D64-A806-304B23B4725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9394" t="-19376" b="-11713"/>
          <a:stretch/>
        </p:blipFill>
        <p:spPr>
          <a:xfrm>
            <a:off x="245535" y="6063392"/>
            <a:ext cx="1957318" cy="779245"/>
          </a:xfrm>
          <a:prstGeom prst="rect">
            <a:avLst/>
          </a:prstGeom>
        </p:spPr>
      </p:pic>
      <p:pic>
        <p:nvPicPr>
          <p:cNvPr id="12" name="Picture 11" descr="Icon&#10;&#10;Description automatically generated">
            <a:extLst>
              <a:ext uri="{FF2B5EF4-FFF2-40B4-BE49-F238E27FC236}">
                <a16:creationId xmlns:a16="http://schemas.microsoft.com/office/drawing/2014/main" id="{F3B6830E-396F-48AD-991B-0FBF0C5BCD3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9615" t="-156262" r="-89615" b="156262"/>
          <a:stretch/>
        </p:blipFill>
        <p:spPr>
          <a:xfrm rot="16934076">
            <a:off x="5048882" y="1190822"/>
            <a:ext cx="2715052" cy="3685718"/>
          </a:xfrm>
          <a:prstGeom prst="rect">
            <a:avLst/>
          </a:prstGeom>
        </p:spPr>
      </p:pic>
      <p:pic>
        <p:nvPicPr>
          <p:cNvPr id="14" name="Picture 13" descr="Icon&#10;&#10;Description automatically generated">
            <a:extLst>
              <a:ext uri="{FF2B5EF4-FFF2-40B4-BE49-F238E27FC236}">
                <a16:creationId xmlns:a16="http://schemas.microsoft.com/office/drawing/2014/main" id="{D2A9F874-9BD3-4432-9E6B-8279C3B9685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52268" y="4975612"/>
            <a:ext cx="2539730" cy="1882388"/>
          </a:xfrm>
          <a:prstGeom prst="rect">
            <a:avLst/>
          </a:prstGeom>
        </p:spPr>
      </p:pic>
    </p:spTree>
    <p:extLst>
      <p:ext uri="{BB962C8B-B14F-4D97-AF65-F5344CB8AC3E}">
        <p14:creationId xmlns:p14="http://schemas.microsoft.com/office/powerpoint/2010/main" val="2331066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 Page">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45D95B-BF9F-4B71-B0C5-F51043C7F5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3180" y="2194734"/>
            <a:ext cx="4525640" cy="1234266"/>
          </a:xfrm>
          <a:prstGeom prst="rect">
            <a:avLst/>
          </a:prstGeom>
        </p:spPr>
      </p:pic>
    </p:spTree>
    <p:extLst>
      <p:ext uri="{BB962C8B-B14F-4D97-AF65-F5344CB8AC3E}">
        <p14:creationId xmlns:p14="http://schemas.microsoft.com/office/powerpoint/2010/main" val="256393555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5" name="Kuva 1">
            <a:extLst>
              <a:ext uri="{FF2B5EF4-FFF2-40B4-BE49-F238E27FC236}">
                <a16:creationId xmlns:a16="http://schemas.microsoft.com/office/drawing/2014/main" id="{A834BE0D-0D81-418C-A9C2-A10720FD3CE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648265" y="3741162"/>
            <a:ext cx="4543200" cy="3118104"/>
          </a:xfrm>
          <a:prstGeom prst="rect">
            <a:avLst/>
          </a:prstGeom>
        </p:spPr>
      </p:pic>
      <p:sp>
        <p:nvSpPr>
          <p:cNvPr id="2" name="Otsikko 1"/>
          <p:cNvSpPr>
            <a:spLocks noGrp="1"/>
          </p:cNvSpPr>
          <p:nvPr>
            <p:ph type="ctrTitle"/>
          </p:nvPr>
        </p:nvSpPr>
        <p:spPr>
          <a:xfrm>
            <a:off x="1416068" y="3054632"/>
            <a:ext cx="10363200" cy="614185"/>
          </a:xfrm>
        </p:spPr>
        <p:txBody>
          <a:bodyPr/>
          <a:lstStyle/>
          <a:p>
            <a:r>
              <a:rPr lang="en-US"/>
              <a:t>Click to edit Master title style</a:t>
            </a:r>
            <a:endParaRPr lang="fi-FI"/>
          </a:p>
        </p:txBody>
      </p:sp>
      <p:sp>
        <p:nvSpPr>
          <p:cNvPr id="9" name="Sisällön paikkamerkki 8"/>
          <p:cNvSpPr>
            <a:spLocks noGrp="1"/>
          </p:cNvSpPr>
          <p:nvPr>
            <p:ph sz="quarter" idx="13"/>
          </p:nvPr>
        </p:nvSpPr>
        <p:spPr>
          <a:xfrm>
            <a:off x="1416071" y="4374366"/>
            <a:ext cx="6979784" cy="903288"/>
          </a:xfrm>
        </p:spPr>
        <p:txBody>
          <a:bodyPr/>
          <a:lstStyle>
            <a:lvl1pPr>
              <a:defRPr sz="1050"/>
            </a:lvl1pPr>
          </a:lstStyle>
          <a:p>
            <a:pPr lvl="0"/>
            <a:r>
              <a:rPr lang="en-US"/>
              <a:t>Edit Master text styles</a:t>
            </a:r>
          </a:p>
        </p:txBody>
      </p:sp>
      <p:pic>
        <p:nvPicPr>
          <p:cNvPr id="6" name="Kuva 6">
            <a:extLst>
              <a:ext uri="{FF2B5EF4-FFF2-40B4-BE49-F238E27FC236}">
                <a16:creationId xmlns:a16="http://schemas.microsoft.com/office/drawing/2014/main" id="{4C71F98C-B4C2-4A82-811C-1372284F70D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772559" y="421567"/>
            <a:ext cx="1800000" cy="446400"/>
          </a:xfrm>
          <a:prstGeom prst="rect">
            <a:avLst/>
          </a:prstGeom>
        </p:spPr>
      </p:pic>
    </p:spTree>
    <p:extLst>
      <p:ext uri="{BB962C8B-B14F-4D97-AF65-F5344CB8AC3E}">
        <p14:creationId xmlns:p14="http://schemas.microsoft.com/office/powerpoint/2010/main" val="783030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2_Osan ylätunniste">
    <p:bg>
      <p:bgRef idx="1001">
        <a:schemeClr val="bg2"/>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963084" y="2854685"/>
            <a:ext cx="10363200" cy="673099"/>
          </a:xfrm>
        </p:spPr>
        <p:txBody>
          <a:bodyPr anchor="t"/>
          <a:lstStyle>
            <a:lvl1pPr algn="ctr">
              <a:defRPr sz="3000" b="1" cap="none"/>
            </a:lvl1pPr>
          </a:lstStyle>
          <a:p>
            <a:r>
              <a:rPr lang="en-US"/>
              <a:t>Click to edit Master title style</a:t>
            </a:r>
            <a:endParaRPr lang="fi-FI"/>
          </a:p>
        </p:txBody>
      </p:sp>
      <p:sp>
        <p:nvSpPr>
          <p:cNvPr id="3" name="Tekstin paikkamerkki 2"/>
          <p:cNvSpPr>
            <a:spLocks noGrp="1"/>
          </p:cNvSpPr>
          <p:nvPr>
            <p:ph type="body" idx="1"/>
          </p:nvPr>
        </p:nvSpPr>
        <p:spPr>
          <a:xfrm>
            <a:off x="963084" y="3598340"/>
            <a:ext cx="10363200" cy="385233"/>
          </a:xfrm>
        </p:spPr>
        <p:txBody>
          <a:bodyPr anchor="b"/>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6C45D95B-BF9F-4B71-B0C5-F51043C7F5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74" y="93912"/>
            <a:ext cx="1979999" cy="540000"/>
          </a:xfrm>
          <a:prstGeom prst="rect">
            <a:avLst/>
          </a:prstGeom>
        </p:spPr>
      </p:pic>
    </p:spTree>
    <p:extLst>
      <p:ext uri="{BB962C8B-B14F-4D97-AF65-F5344CB8AC3E}">
        <p14:creationId xmlns:p14="http://schemas.microsoft.com/office/powerpoint/2010/main" val="369519774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1">
    <p:spTree>
      <p:nvGrpSpPr>
        <p:cNvPr id="1" name=""/>
        <p:cNvGrpSpPr/>
        <p:nvPr/>
      </p:nvGrpSpPr>
      <p:grpSpPr>
        <a:xfrm>
          <a:off x="0" y="0"/>
          <a:ext cx="0" cy="0"/>
          <a:chOff x="0" y="0"/>
          <a:chExt cx="0" cy="0"/>
        </a:xfrm>
      </p:grpSpPr>
      <p:pic>
        <p:nvPicPr>
          <p:cNvPr id="41" name="Picture 40" descr="A picture containing text, person, indoor, computer&#10;&#10;Description automatically generated">
            <a:extLst>
              <a:ext uri="{FF2B5EF4-FFF2-40B4-BE49-F238E27FC236}">
                <a16:creationId xmlns:a16="http://schemas.microsoft.com/office/drawing/2014/main" id="{3D4DB054-ADC4-4707-B1B1-02BF2CC12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420"/>
          <a:stretch/>
        </p:blipFill>
        <p:spPr>
          <a:xfrm>
            <a:off x="7297030" y="1768705"/>
            <a:ext cx="2167246" cy="1651908"/>
          </a:xfrm>
          <a:prstGeom prst="rect">
            <a:avLst/>
          </a:prstGeom>
        </p:spPr>
      </p:pic>
      <p:pic>
        <p:nvPicPr>
          <p:cNvPr id="51" name="Picture 50" descr="A group of people posing for a photo&#10;&#10;Description automatically generated">
            <a:extLst>
              <a:ext uri="{FF2B5EF4-FFF2-40B4-BE49-F238E27FC236}">
                <a16:creationId xmlns:a16="http://schemas.microsoft.com/office/drawing/2014/main" id="{AFD360D1-C0C5-48B0-8F8F-6C127B80CDED}"/>
              </a:ext>
            </a:extLst>
          </p:cNvPr>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21886"/>
          <a:stretch/>
        </p:blipFill>
        <p:spPr>
          <a:xfrm>
            <a:off x="4952465" y="1766169"/>
            <a:ext cx="2106248" cy="1589329"/>
          </a:xfrm>
          <a:prstGeom prst="rect">
            <a:avLst/>
          </a:prstGeom>
          <a:ln>
            <a:solidFill>
              <a:schemeClr val="bg2">
                <a:lumMod val="50000"/>
              </a:schemeClr>
            </a:solidFill>
          </a:ln>
        </p:spPr>
      </p:pic>
      <p:pic>
        <p:nvPicPr>
          <p:cNvPr id="49" name="Picture 48" descr="A picture containing sundial, outdoor object&#10;&#10;Description automatically generated">
            <a:extLst>
              <a:ext uri="{FF2B5EF4-FFF2-40B4-BE49-F238E27FC236}">
                <a16:creationId xmlns:a16="http://schemas.microsoft.com/office/drawing/2014/main" id="{D77C6618-1DDB-4B82-86DA-8DCEC0EA5129}"/>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2586318" y="1771245"/>
            <a:ext cx="2180415" cy="1632729"/>
          </a:xfrm>
          <a:prstGeom prst="rect">
            <a:avLst/>
          </a:prstGeom>
        </p:spPr>
      </p:pic>
      <p:pic>
        <p:nvPicPr>
          <p:cNvPr id="47" name="Picture 46" descr="A close - up of a building&#10;&#10;Description automatically generated with low confidence">
            <a:extLst>
              <a:ext uri="{FF2B5EF4-FFF2-40B4-BE49-F238E27FC236}">
                <a16:creationId xmlns:a16="http://schemas.microsoft.com/office/drawing/2014/main" id="{3928F3AE-0EDF-4154-B866-BCFAD3905DF0}"/>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45637" y="1776562"/>
            <a:ext cx="2241027" cy="1622097"/>
          </a:xfrm>
          <a:prstGeom prst="rect">
            <a:avLst/>
          </a:prstGeom>
        </p:spPr>
      </p:pic>
      <p:pic>
        <p:nvPicPr>
          <p:cNvPr id="43" name="Picture 42" descr="A pair of glasses on top of a book&#10;&#10;Description automatically generated with medium confidence">
            <a:extLst>
              <a:ext uri="{FF2B5EF4-FFF2-40B4-BE49-F238E27FC236}">
                <a16:creationId xmlns:a16="http://schemas.microsoft.com/office/drawing/2014/main" id="{58424800-E3B2-4F9E-B689-960E40FC9FC6}"/>
              </a:ext>
            </a:extLst>
          </p:cNvPr>
          <p:cNvPicPr>
            <a:picLocks noChangeAspect="1"/>
          </p:cNvPicPr>
          <p:nvPr userDrawn="1"/>
        </p:nvPicPr>
        <p:blipFill>
          <a:blip r:embed="rId9"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a:off x="9717322" y="1714038"/>
            <a:ext cx="2263254" cy="1690199"/>
          </a:xfrm>
          <a:prstGeom prst="rect">
            <a:avLst/>
          </a:prstGeom>
        </p:spPr>
      </p:pic>
      <p:sp>
        <p:nvSpPr>
          <p:cNvPr id="7" name="Title 1">
            <a:extLst>
              <a:ext uri="{FF2B5EF4-FFF2-40B4-BE49-F238E27FC236}">
                <a16:creationId xmlns:a16="http://schemas.microsoft.com/office/drawing/2014/main" id="{CAA4B5CD-5693-4BFB-9434-344DBB99FFD4}"/>
              </a:ext>
            </a:extLst>
          </p:cNvPr>
          <p:cNvSpPr txBox="1">
            <a:spLocks/>
          </p:cNvSpPr>
          <p:nvPr userDrawn="1"/>
        </p:nvSpPr>
        <p:spPr>
          <a:xfrm>
            <a:off x="838200" y="365126"/>
            <a:ext cx="10515600" cy="13260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
        <p:nvSpPr>
          <p:cNvPr id="8" name="Date Placeholder 3">
            <a:extLst>
              <a:ext uri="{FF2B5EF4-FFF2-40B4-BE49-F238E27FC236}">
                <a16:creationId xmlns:a16="http://schemas.microsoft.com/office/drawing/2014/main" id="{E45DB2BA-5739-4D85-946E-783479C1E8FC}"/>
              </a:ext>
            </a:extLst>
          </p:cNvPr>
          <p:cNvSpPr txBox="1">
            <a:spLocks/>
          </p:cNvSpPr>
          <p:nvPr userDrawn="1"/>
        </p:nvSpPr>
        <p:spPr>
          <a:xfrm>
            <a:off x="8737600" y="6175946"/>
            <a:ext cx="28448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10/21/2025</a:t>
            </a:fld>
            <a:endParaRPr lang="en-US"/>
          </a:p>
        </p:txBody>
      </p:sp>
      <p:sp>
        <p:nvSpPr>
          <p:cNvPr id="10" name="object 4">
            <a:extLst>
              <a:ext uri="{FF2B5EF4-FFF2-40B4-BE49-F238E27FC236}">
                <a16:creationId xmlns:a16="http://schemas.microsoft.com/office/drawing/2014/main" id="{3A00847F-7893-4184-B64C-2A0E2800AE29}"/>
              </a:ext>
            </a:extLst>
          </p:cNvPr>
          <p:cNvSpPr txBox="1">
            <a:spLocks/>
          </p:cNvSpPr>
          <p:nvPr userDrawn="1"/>
        </p:nvSpPr>
        <p:spPr>
          <a:xfrm>
            <a:off x="496868" y="559863"/>
            <a:ext cx="7056543" cy="421120"/>
          </a:xfrm>
          <a:prstGeom prst="rect">
            <a:avLst/>
          </a:prstGeom>
        </p:spPr>
        <p:txBody>
          <a:bodyPr vert="horz" wrap="square" lIns="0" tIns="10583" rIns="0" bIns="0" rtlCol="0">
            <a:spAutoFit/>
          </a:bodyPr>
          <a:lstStyle>
            <a:lvl1pPr>
              <a:defRPr>
                <a:latin typeface="+mj-lt"/>
                <a:ea typeface="+mj-ea"/>
                <a:cs typeface="+mj-cs"/>
              </a:defRPr>
            </a:lvl1pPr>
          </a:lstStyle>
          <a:p>
            <a:pPr marL="8467">
              <a:spcBef>
                <a:spcPts val="83"/>
              </a:spcBef>
            </a:pPr>
            <a:r>
              <a:rPr lang="fi-FI" sz="2667" kern="0">
                <a:solidFill>
                  <a:schemeClr val="bg1"/>
                </a:solidFill>
                <a:latin typeface="Trebuchet MS" panose="020B0603020202020204" pitchFamily="34" charset="0"/>
              </a:rPr>
              <a:t>Strategiatyön lähtökohdat</a:t>
            </a:r>
            <a:endParaRPr lang="fi-FI" sz="5867" kern="0">
              <a:solidFill>
                <a:schemeClr val="bg1"/>
              </a:solidFill>
              <a:latin typeface="Trebuchet MS" panose="020B0603020202020204" pitchFamily="34" charset="0"/>
            </a:endParaRPr>
          </a:p>
        </p:txBody>
      </p:sp>
      <p:sp>
        <p:nvSpPr>
          <p:cNvPr id="11" name="object 5">
            <a:extLst>
              <a:ext uri="{FF2B5EF4-FFF2-40B4-BE49-F238E27FC236}">
                <a16:creationId xmlns:a16="http://schemas.microsoft.com/office/drawing/2014/main" id="{DEC96583-5531-4CA9-9C81-AF7ED5C57BE9}"/>
              </a:ext>
            </a:extLst>
          </p:cNvPr>
          <p:cNvSpPr/>
          <p:nvPr userDrawn="1"/>
        </p:nvSpPr>
        <p:spPr>
          <a:xfrm>
            <a:off x="160770" y="1792032"/>
            <a:ext cx="2190750" cy="1552787"/>
          </a:xfrm>
          <a:custGeom>
            <a:avLst/>
            <a:gdLst/>
            <a:ahLst/>
            <a:cxnLst/>
            <a:rect l="l" t="t" r="r" b="b"/>
            <a:pathLst>
              <a:path w="3286125" h="2329179">
                <a:moveTo>
                  <a:pt x="0" y="2328867"/>
                </a:moveTo>
                <a:lnTo>
                  <a:pt x="3286125" y="2328867"/>
                </a:lnTo>
                <a:lnTo>
                  <a:pt x="3286125" y="0"/>
                </a:lnTo>
                <a:lnTo>
                  <a:pt x="0" y="0"/>
                </a:lnTo>
                <a:lnTo>
                  <a:pt x="0" y="2328867"/>
                </a:lnTo>
                <a:close/>
              </a:path>
            </a:pathLst>
          </a:custGeom>
          <a:solidFill>
            <a:srgbClr val="00406F">
              <a:alpha val="1959"/>
            </a:srgbClr>
          </a:solidFill>
        </p:spPr>
        <p:txBody>
          <a:bodyPr wrap="square" lIns="0" tIns="0" rIns="0" bIns="0" rtlCol="0"/>
          <a:lstStyle/>
          <a:p>
            <a:endParaRPr sz="1200"/>
          </a:p>
        </p:txBody>
      </p:sp>
      <p:grpSp>
        <p:nvGrpSpPr>
          <p:cNvPr id="12" name="object 8">
            <a:extLst>
              <a:ext uri="{FF2B5EF4-FFF2-40B4-BE49-F238E27FC236}">
                <a16:creationId xmlns:a16="http://schemas.microsoft.com/office/drawing/2014/main" id="{8DB34084-061B-446F-AA60-70256045D079}"/>
              </a:ext>
            </a:extLst>
          </p:cNvPr>
          <p:cNvGrpSpPr/>
          <p:nvPr userDrawn="1"/>
        </p:nvGrpSpPr>
        <p:grpSpPr>
          <a:xfrm>
            <a:off x="2592154" y="2269399"/>
            <a:ext cx="2170256" cy="4327878"/>
            <a:chOff x="3826167" y="3392266"/>
            <a:chExt cx="3301735" cy="6400800"/>
          </a:xfrm>
        </p:grpSpPr>
        <p:sp>
          <p:nvSpPr>
            <p:cNvPr id="13" name="object 9">
              <a:extLst>
                <a:ext uri="{FF2B5EF4-FFF2-40B4-BE49-F238E27FC236}">
                  <a16:creationId xmlns:a16="http://schemas.microsoft.com/office/drawing/2014/main" id="{7CE2CB4F-F44F-4C4E-93CA-F21A7B102342}"/>
                </a:ext>
              </a:extLst>
            </p:cNvPr>
            <p:cNvSpPr/>
            <p:nvPr/>
          </p:nvSpPr>
          <p:spPr>
            <a:xfrm>
              <a:off x="3826167" y="3392266"/>
              <a:ext cx="3286126" cy="6400800"/>
            </a:xfrm>
            <a:custGeom>
              <a:avLst/>
              <a:gdLst/>
              <a:ahLst/>
              <a:cxnLst/>
              <a:rect l="l" t="t" r="r" b="b"/>
              <a:pathLst>
                <a:path w="3286125" h="6400800">
                  <a:moveTo>
                    <a:pt x="3286125" y="4138612"/>
                  </a:moveTo>
                  <a:lnTo>
                    <a:pt x="0" y="4138612"/>
                  </a:lnTo>
                  <a:lnTo>
                    <a:pt x="0" y="6400800"/>
                  </a:lnTo>
                  <a:lnTo>
                    <a:pt x="3286125" y="6400800"/>
                  </a:lnTo>
                  <a:lnTo>
                    <a:pt x="3286125" y="4138612"/>
                  </a:lnTo>
                  <a:close/>
                </a:path>
                <a:path w="3286125" h="6400800">
                  <a:moveTo>
                    <a:pt x="3286125" y="0"/>
                  </a:moveTo>
                  <a:lnTo>
                    <a:pt x="0" y="0"/>
                  </a:lnTo>
                  <a:lnTo>
                    <a:pt x="0" y="2328862"/>
                  </a:lnTo>
                  <a:lnTo>
                    <a:pt x="3286125" y="2328862"/>
                  </a:lnTo>
                  <a:lnTo>
                    <a:pt x="3286125" y="0"/>
                  </a:lnTo>
                  <a:close/>
                </a:path>
              </a:pathLst>
            </a:custGeom>
            <a:solidFill>
              <a:srgbClr val="00406F">
                <a:alpha val="1959"/>
              </a:srgbClr>
            </a:solidFill>
          </p:spPr>
          <p:txBody>
            <a:bodyPr wrap="square" lIns="0" tIns="0" rIns="0" bIns="0" rtlCol="0"/>
            <a:lstStyle/>
            <a:p>
              <a:endParaRPr sz="1200"/>
            </a:p>
          </p:txBody>
        </p:sp>
        <p:sp>
          <p:nvSpPr>
            <p:cNvPr id="14" name="object 10">
              <a:extLst>
                <a:ext uri="{FF2B5EF4-FFF2-40B4-BE49-F238E27FC236}">
                  <a16:creationId xmlns:a16="http://schemas.microsoft.com/office/drawing/2014/main" id="{6F74769E-4A47-43EA-B243-3526A99B42BF}"/>
                </a:ext>
              </a:extLst>
            </p:cNvPr>
            <p:cNvSpPr/>
            <p:nvPr/>
          </p:nvSpPr>
          <p:spPr>
            <a:xfrm>
              <a:off x="3826184" y="5000185"/>
              <a:ext cx="3301718" cy="1801329"/>
            </a:xfrm>
            <a:custGeom>
              <a:avLst/>
              <a:gdLst/>
              <a:ahLst/>
              <a:cxnLst/>
              <a:rect l="l" t="t" r="r" b="b"/>
              <a:pathLst>
                <a:path w="3286125" h="1809750">
                  <a:moveTo>
                    <a:pt x="3286125" y="1809750"/>
                  </a:moveTo>
                  <a:lnTo>
                    <a:pt x="0" y="1809750"/>
                  </a:lnTo>
                  <a:lnTo>
                    <a:pt x="0" y="0"/>
                  </a:lnTo>
                  <a:lnTo>
                    <a:pt x="3286125" y="0"/>
                  </a:lnTo>
                  <a:lnTo>
                    <a:pt x="3286125" y="1809750"/>
                  </a:lnTo>
                  <a:close/>
                </a:path>
              </a:pathLst>
            </a:custGeom>
            <a:solidFill>
              <a:srgbClr val="004070"/>
            </a:solidFill>
          </p:spPr>
          <p:txBody>
            <a:bodyPr wrap="square" lIns="0" tIns="0" rIns="0" bIns="0" rtlCol="0"/>
            <a:lstStyle/>
            <a:p>
              <a:endParaRPr sz="1200"/>
            </a:p>
          </p:txBody>
        </p:sp>
      </p:grpSp>
      <p:sp>
        <p:nvSpPr>
          <p:cNvPr id="21" name="object 6">
            <a:extLst>
              <a:ext uri="{FF2B5EF4-FFF2-40B4-BE49-F238E27FC236}">
                <a16:creationId xmlns:a16="http://schemas.microsoft.com/office/drawing/2014/main" id="{3997E048-EF94-49AA-A540-AE69D442DD62}"/>
              </a:ext>
            </a:extLst>
          </p:cNvPr>
          <p:cNvSpPr txBox="1"/>
          <p:nvPr userDrawn="1"/>
        </p:nvSpPr>
        <p:spPr>
          <a:xfrm>
            <a:off x="145637" y="3344611"/>
            <a:ext cx="2252273" cy="1206270"/>
          </a:xfrm>
          <a:prstGeom prst="rect">
            <a:avLst/>
          </a:prstGeom>
          <a:solidFill>
            <a:srgbClr val="004070"/>
          </a:solidFill>
        </p:spPr>
        <p:txBody>
          <a:bodyPr vert="horz" wrap="square" lIns="0" tIns="174413" rIns="0" bIns="0" rtlCol="0">
            <a:spAutoFit/>
          </a:bodyPr>
          <a:lstStyle/>
          <a:p>
            <a:pPr lvl="1">
              <a:buClr>
                <a:srgbClr val="FFC000"/>
              </a:buClr>
            </a:pPr>
            <a:endParaRPr lang="fi-FI" sz="1067" b="1">
              <a:solidFill>
                <a:schemeClr val="bg1"/>
              </a:solidFill>
              <a:latin typeface="Trebuchet MS" panose="020B0603020202020204" pitchFamily="34" charset="0"/>
            </a:endParaRPr>
          </a:p>
          <a:p>
            <a:pPr lvl="1">
              <a:buClr>
                <a:srgbClr val="FFC000"/>
              </a:buClr>
            </a:pPr>
            <a:endParaRPr lang="fi-FI" sz="1067" b="1">
              <a:solidFill>
                <a:schemeClr val="bg1"/>
              </a:solidFill>
              <a:latin typeface="Trebuchet MS" panose="020B0603020202020204" pitchFamily="34" charset="0"/>
            </a:endParaRPr>
          </a:p>
          <a:p>
            <a:pPr lvl="1">
              <a:buClr>
                <a:srgbClr val="FFC000"/>
              </a:buClr>
            </a:pPr>
            <a:endParaRPr lang="fi-FI" sz="1067" b="1">
              <a:solidFill>
                <a:schemeClr val="bg1"/>
              </a:solidFill>
              <a:latin typeface="Trebuchet MS" panose="020B0603020202020204" pitchFamily="34" charset="0"/>
            </a:endParaRPr>
          </a:p>
          <a:p>
            <a:pPr lvl="1">
              <a:buClr>
                <a:srgbClr val="FFC000"/>
              </a:buClr>
            </a:pPr>
            <a:endParaRPr lang="fi-FI" sz="1067" b="1">
              <a:solidFill>
                <a:schemeClr val="bg1"/>
              </a:solidFill>
              <a:latin typeface="Trebuchet MS" panose="020B0603020202020204" pitchFamily="34" charset="0"/>
            </a:endParaRPr>
          </a:p>
          <a:p>
            <a:pPr lvl="1">
              <a:buClr>
                <a:srgbClr val="FFC000"/>
              </a:buClr>
            </a:pPr>
            <a:endParaRPr lang="fi-FI" sz="1067" b="1">
              <a:solidFill>
                <a:schemeClr val="bg1"/>
              </a:solidFill>
              <a:latin typeface="Trebuchet MS" panose="020B0603020202020204" pitchFamily="34" charset="0"/>
            </a:endParaRPr>
          </a:p>
          <a:p>
            <a:pPr marR="33868">
              <a:lnSpc>
                <a:spcPts val="1470"/>
              </a:lnSpc>
              <a:spcBef>
                <a:spcPts val="73"/>
              </a:spcBef>
            </a:pPr>
            <a:endParaRPr sz="1767">
              <a:solidFill>
                <a:schemeClr val="bg1"/>
              </a:solidFill>
              <a:latin typeface="Trebuchet MS" panose="020B0603020202020204" pitchFamily="34" charset="0"/>
              <a:cs typeface="Arial"/>
            </a:endParaRPr>
          </a:p>
        </p:txBody>
      </p:sp>
      <p:sp>
        <p:nvSpPr>
          <p:cNvPr id="22" name="object 3">
            <a:extLst>
              <a:ext uri="{FF2B5EF4-FFF2-40B4-BE49-F238E27FC236}">
                <a16:creationId xmlns:a16="http://schemas.microsoft.com/office/drawing/2014/main" id="{5E67F442-7E37-4120-87DE-EBAD63A09295}"/>
              </a:ext>
            </a:extLst>
          </p:cNvPr>
          <p:cNvSpPr/>
          <p:nvPr userDrawn="1"/>
        </p:nvSpPr>
        <p:spPr>
          <a:xfrm>
            <a:off x="0" y="0"/>
            <a:ext cx="12192000" cy="1614593"/>
          </a:xfrm>
          <a:custGeom>
            <a:avLst/>
            <a:gdLst/>
            <a:ahLst/>
            <a:cxnLst/>
            <a:rect l="l" t="t" r="r" b="b"/>
            <a:pathLst>
              <a:path w="18288000" h="2421890">
                <a:moveTo>
                  <a:pt x="18288000" y="2421581"/>
                </a:moveTo>
                <a:lnTo>
                  <a:pt x="0" y="2421581"/>
                </a:lnTo>
                <a:lnTo>
                  <a:pt x="0" y="0"/>
                </a:lnTo>
                <a:lnTo>
                  <a:pt x="18288000" y="0"/>
                </a:lnTo>
                <a:lnTo>
                  <a:pt x="18288000" y="2421581"/>
                </a:lnTo>
                <a:close/>
              </a:path>
            </a:pathLst>
          </a:custGeom>
          <a:solidFill>
            <a:srgbClr val="004070"/>
          </a:solidFill>
        </p:spPr>
        <p:txBody>
          <a:bodyPr wrap="square" lIns="0" tIns="0" rIns="0" bIns="0" rtlCol="0"/>
          <a:lstStyle/>
          <a:p>
            <a:endParaRPr sz="1200"/>
          </a:p>
        </p:txBody>
      </p:sp>
      <p:sp>
        <p:nvSpPr>
          <p:cNvPr id="25" name="object 14">
            <a:extLst>
              <a:ext uri="{FF2B5EF4-FFF2-40B4-BE49-F238E27FC236}">
                <a16:creationId xmlns:a16="http://schemas.microsoft.com/office/drawing/2014/main" id="{E7ABF1F6-7238-4FD5-9F7C-136E1D541CC6}"/>
              </a:ext>
            </a:extLst>
          </p:cNvPr>
          <p:cNvSpPr/>
          <p:nvPr userDrawn="1"/>
        </p:nvSpPr>
        <p:spPr>
          <a:xfrm>
            <a:off x="142521" y="2072331"/>
            <a:ext cx="2190750" cy="4053082"/>
          </a:xfrm>
          <a:custGeom>
            <a:avLst/>
            <a:gdLst/>
            <a:ahLst/>
            <a:cxnLst/>
            <a:rect l="l" t="t" r="r" b="b"/>
            <a:pathLst>
              <a:path w="3286125" h="6400800">
                <a:moveTo>
                  <a:pt x="3286125" y="4138612"/>
                </a:moveTo>
                <a:lnTo>
                  <a:pt x="0" y="4138612"/>
                </a:lnTo>
                <a:lnTo>
                  <a:pt x="0" y="6400800"/>
                </a:lnTo>
                <a:lnTo>
                  <a:pt x="3286125" y="6400800"/>
                </a:lnTo>
                <a:lnTo>
                  <a:pt x="3286125" y="4138612"/>
                </a:lnTo>
                <a:close/>
              </a:path>
              <a:path w="3286125" h="6400800">
                <a:moveTo>
                  <a:pt x="3286125" y="0"/>
                </a:moveTo>
                <a:lnTo>
                  <a:pt x="0" y="0"/>
                </a:lnTo>
                <a:lnTo>
                  <a:pt x="0" y="2328862"/>
                </a:lnTo>
                <a:lnTo>
                  <a:pt x="3286125" y="2328862"/>
                </a:lnTo>
                <a:lnTo>
                  <a:pt x="3286125" y="0"/>
                </a:lnTo>
                <a:close/>
              </a:path>
            </a:pathLst>
          </a:custGeom>
          <a:solidFill>
            <a:srgbClr val="00406F">
              <a:alpha val="1959"/>
            </a:srgbClr>
          </a:solidFill>
        </p:spPr>
        <p:txBody>
          <a:bodyPr wrap="square" lIns="0" tIns="0" rIns="0" bIns="0" rtlCol="0"/>
          <a:lstStyle/>
          <a:p>
            <a:endParaRPr sz="1200"/>
          </a:p>
        </p:txBody>
      </p:sp>
      <p:sp>
        <p:nvSpPr>
          <p:cNvPr id="3" name="Date Placeholder 2">
            <a:extLst>
              <a:ext uri="{FF2B5EF4-FFF2-40B4-BE49-F238E27FC236}">
                <a16:creationId xmlns:a16="http://schemas.microsoft.com/office/drawing/2014/main" id="{D418DE5A-187D-4275-9432-720FB20971FD}"/>
              </a:ext>
            </a:extLst>
          </p:cNvPr>
          <p:cNvSpPr>
            <a:spLocks noGrp="1"/>
          </p:cNvSpPr>
          <p:nvPr>
            <p:ph type="dt" sz="half" idx="10"/>
          </p:nvPr>
        </p:nvSpPr>
        <p:spPr/>
        <p:txBody>
          <a:bodyPr/>
          <a:lstStyle/>
          <a:p>
            <a:endParaRPr lang="en-US"/>
          </a:p>
        </p:txBody>
      </p:sp>
      <p:sp>
        <p:nvSpPr>
          <p:cNvPr id="2" name="Title 1">
            <a:extLst>
              <a:ext uri="{FF2B5EF4-FFF2-40B4-BE49-F238E27FC236}">
                <a16:creationId xmlns:a16="http://schemas.microsoft.com/office/drawing/2014/main" id="{6ADE3FFC-8631-41C2-A375-5E66987AB95D}"/>
              </a:ext>
            </a:extLst>
          </p:cNvPr>
          <p:cNvSpPr>
            <a:spLocks noGrp="1"/>
          </p:cNvSpPr>
          <p:nvPr>
            <p:ph type="title"/>
          </p:nvPr>
        </p:nvSpPr>
        <p:spPr>
          <a:xfrm>
            <a:off x="763130" y="186905"/>
            <a:ext cx="10515600" cy="1325563"/>
          </a:xfrm>
        </p:spPr>
        <p:txBody>
          <a:bodyPr/>
          <a:lstStyle>
            <a:lvl1pPr>
              <a:defRPr>
                <a:solidFill>
                  <a:schemeClr val="bg1"/>
                </a:solidFill>
                <a:latin typeface="Trebuchet MS" panose="020B0603020202020204" pitchFamily="34" charset="0"/>
              </a:defRPr>
            </a:lvl1pPr>
          </a:lstStyle>
          <a:p>
            <a:r>
              <a:rPr lang="en-US"/>
              <a:t>Click to edit Master title style</a:t>
            </a:r>
          </a:p>
        </p:txBody>
      </p:sp>
      <p:sp>
        <p:nvSpPr>
          <p:cNvPr id="4" name="Footer Placeholder 3">
            <a:extLst>
              <a:ext uri="{FF2B5EF4-FFF2-40B4-BE49-F238E27FC236}">
                <a16:creationId xmlns:a16="http://schemas.microsoft.com/office/drawing/2014/main" id="{F696266F-23FF-4F39-9BF8-BDBCED5B05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CDEF6D-A34F-4717-ABBD-9A1D1A4781BA}"/>
              </a:ext>
            </a:extLst>
          </p:cNvPr>
          <p:cNvSpPr>
            <a:spLocks noGrp="1"/>
          </p:cNvSpPr>
          <p:nvPr>
            <p:ph type="sldNum" sz="quarter" idx="12"/>
          </p:nvPr>
        </p:nvSpPr>
        <p:spPr/>
        <p:txBody>
          <a:bodyPr/>
          <a:lstStyle/>
          <a:p>
            <a:fld id="{B5C50737-4969-4964-B73F-2CC41C38212D}" type="slidenum">
              <a:rPr lang="en-US" smtClean="0"/>
              <a:t>‹#›</a:t>
            </a:fld>
            <a:endParaRPr lang="en-US"/>
          </a:p>
        </p:txBody>
      </p:sp>
      <p:sp>
        <p:nvSpPr>
          <p:cNvPr id="29" name="object 9">
            <a:extLst>
              <a:ext uri="{FF2B5EF4-FFF2-40B4-BE49-F238E27FC236}">
                <a16:creationId xmlns:a16="http://schemas.microsoft.com/office/drawing/2014/main" id="{65D7AB65-B941-4506-A911-A5CEB7311784}"/>
              </a:ext>
            </a:extLst>
          </p:cNvPr>
          <p:cNvSpPr/>
          <p:nvPr userDrawn="1"/>
        </p:nvSpPr>
        <p:spPr>
          <a:xfrm>
            <a:off x="0" y="6315927"/>
            <a:ext cx="12192000" cy="611717"/>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solidFill>
                <a:schemeClr val="bg1"/>
              </a:solidFill>
            </a:endParaRPr>
          </a:p>
        </p:txBody>
      </p:sp>
      <p:pic>
        <p:nvPicPr>
          <p:cNvPr id="30" name="Picture 29">
            <a:extLst>
              <a:ext uri="{FF2B5EF4-FFF2-40B4-BE49-F238E27FC236}">
                <a16:creationId xmlns:a16="http://schemas.microsoft.com/office/drawing/2014/main" id="{AEBA0721-3F3A-44E0-83C3-F09594D4E4A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31" name="Dian numeron paikkamerkki 5">
            <a:extLst>
              <a:ext uri="{FF2B5EF4-FFF2-40B4-BE49-F238E27FC236}">
                <a16:creationId xmlns:a16="http://schemas.microsoft.com/office/drawing/2014/main" id="{4A533F16-78A1-4FBF-9BC2-7D39976BCE24}"/>
              </a:ext>
            </a:extLst>
          </p:cNvPr>
          <p:cNvSpPr txBox="1">
            <a:spLocks/>
          </p:cNvSpPr>
          <p:nvPr userDrawn="1"/>
        </p:nvSpPr>
        <p:spPr>
          <a:xfrm>
            <a:off x="4673600" y="6399775"/>
            <a:ext cx="284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DC3FFB-3268-453B-B185-AB33BF655EEC}" type="slidenum">
              <a:rPr lang="fi-FI" smtClean="0">
                <a:solidFill>
                  <a:schemeClr val="bg1"/>
                </a:solidFill>
              </a:rPr>
              <a:pPr/>
              <a:t>‹#›</a:t>
            </a:fld>
            <a:endParaRPr lang="fi-FI">
              <a:solidFill>
                <a:schemeClr val="bg1"/>
              </a:solidFill>
            </a:endParaRPr>
          </a:p>
        </p:txBody>
      </p:sp>
      <p:sp>
        <p:nvSpPr>
          <p:cNvPr id="33" name="Text Placeholder 32">
            <a:extLst>
              <a:ext uri="{FF2B5EF4-FFF2-40B4-BE49-F238E27FC236}">
                <a16:creationId xmlns:a16="http://schemas.microsoft.com/office/drawing/2014/main" id="{DDB8E44A-B635-4D1D-A5EE-9369F00EE644}"/>
              </a:ext>
            </a:extLst>
          </p:cNvPr>
          <p:cNvSpPr>
            <a:spLocks noGrp="1"/>
          </p:cNvSpPr>
          <p:nvPr>
            <p:ph type="body" sz="quarter" idx="13" hasCustomPrompt="1"/>
          </p:nvPr>
        </p:nvSpPr>
        <p:spPr>
          <a:xfrm>
            <a:off x="4966084" y="4676393"/>
            <a:ext cx="2076096" cy="1437963"/>
          </a:xfrm>
        </p:spPr>
        <p:txBody>
          <a:bodyPr>
            <a:normAutofit/>
          </a:bodyPr>
          <a:lstStyle>
            <a:lvl1pPr marL="0" indent="0">
              <a:buNone/>
              <a:defRPr sz="1800">
                <a:solidFill>
                  <a:schemeClr val="tx1"/>
                </a:solidFill>
                <a:latin typeface="Trebuchet MS" panose="020B0603020202020204" pitchFamily="34" charset="0"/>
              </a:defRPr>
            </a:lvl1pPr>
          </a:lstStyle>
          <a:p>
            <a:pPr lvl="0"/>
            <a:r>
              <a:rPr lang="en-US"/>
              <a:t>Click to edit text styles</a:t>
            </a:r>
          </a:p>
        </p:txBody>
      </p:sp>
      <p:sp>
        <p:nvSpPr>
          <p:cNvPr id="35" name="Text Placeholder 32">
            <a:extLst>
              <a:ext uri="{FF2B5EF4-FFF2-40B4-BE49-F238E27FC236}">
                <a16:creationId xmlns:a16="http://schemas.microsoft.com/office/drawing/2014/main" id="{57859AE0-1231-4A23-860C-B8F3E73F5984}"/>
              </a:ext>
            </a:extLst>
          </p:cNvPr>
          <p:cNvSpPr>
            <a:spLocks noGrp="1"/>
          </p:cNvSpPr>
          <p:nvPr>
            <p:ph type="body" sz="quarter" idx="14" hasCustomPrompt="1"/>
          </p:nvPr>
        </p:nvSpPr>
        <p:spPr>
          <a:xfrm>
            <a:off x="2597504" y="4648200"/>
            <a:ext cx="2076096" cy="1437963"/>
          </a:xfrm>
        </p:spPr>
        <p:txBody>
          <a:bodyPr>
            <a:normAutofit/>
          </a:bodyPr>
          <a:lstStyle>
            <a:lvl1pPr marL="0" indent="0">
              <a:buNone/>
              <a:defRPr sz="1800">
                <a:solidFill>
                  <a:schemeClr val="tx1"/>
                </a:solidFill>
                <a:latin typeface="Trebuchet MS" panose="020B0603020202020204" pitchFamily="34" charset="0"/>
              </a:defRPr>
            </a:lvl1pPr>
          </a:lstStyle>
          <a:p>
            <a:pPr lvl="0"/>
            <a:r>
              <a:rPr lang="en-US"/>
              <a:t>Click to edit text styles</a:t>
            </a:r>
          </a:p>
        </p:txBody>
      </p:sp>
      <p:sp>
        <p:nvSpPr>
          <p:cNvPr id="36" name="Text Placeholder 32">
            <a:extLst>
              <a:ext uri="{FF2B5EF4-FFF2-40B4-BE49-F238E27FC236}">
                <a16:creationId xmlns:a16="http://schemas.microsoft.com/office/drawing/2014/main" id="{580EBF6F-4EE9-4B49-B888-6C690E4ED9CC}"/>
              </a:ext>
            </a:extLst>
          </p:cNvPr>
          <p:cNvSpPr>
            <a:spLocks noGrp="1"/>
          </p:cNvSpPr>
          <p:nvPr>
            <p:ph type="body" sz="quarter" idx="15" hasCustomPrompt="1"/>
          </p:nvPr>
        </p:nvSpPr>
        <p:spPr>
          <a:xfrm>
            <a:off x="7307857" y="4714423"/>
            <a:ext cx="2076096" cy="1437963"/>
          </a:xfrm>
        </p:spPr>
        <p:txBody>
          <a:bodyPr>
            <a:normAutofit/>
          </a:bodyPr>
          <a:lstStyle>
            <a:lvl1pPr marL="0" indent="0">
              <a:buNone/>
              <a:defRPr sz="1800">
                <a:solidFill>
                  <a:schemeClr val="tx1"/>
                </a:solidFill>
                <a:latin typeface="Trebuchet MS" panose="020B0603020202020204" pitchFamily="34" charset="0"/>
              </a:defRPr>
            </a:lvl1pPr>
          </a:lstStyle>
          <a:p>
            <a:pPr lvl="0"/>
            <a:r>
              <a:rPr lang="en-US"/>
              <a:t>Click to edit text styles</a:t>
            </a:r>
          </a:p>
        </p:txBody>
      </p:sp>
      <p:sp>
        <p:nvSpPr>
          <p:cNvPr id="37" name="Text Placeholder 32">
            <a:extLst>
              <a:ext uri="{FF2B5EF4-FFF2-40B4-BE49-F238E27FC236}">
                <a16:creationId xmlns:a16="http://schemas.microsoft.com/office/drawing/2014/main" id="{552789E9-B4E7-4FD4-8BA0-0BB0304085B1}"/>
              </a:ext>
            </a:extLst>
          </p:cNvPr>
          <p:cNvSpPr>
            <a:spLocks noGrp="1"/>
          </p:cNvSpPr>
          <p:nvPr>
            <p:ph type="body" sz="quarter" idx="16" hasCustomPrompt="1"/>
          </p:nvPr>
        </p:nvSpPr>
        <p:spPr>
          <a:xfrm>
            <a:off x="257176" y="4648200"/>
            <a:ext cx="2076096" cy="1437963"/>
          </a:xfrm>
        </p:spPr>
        <p:txBody>
          <a:bodyPr>
            <a:normAutofit/>
          </a:bodyPr>
          <a:lstStyle>
            <a:lvl1pPr marL="0" indent="0">
              <a:buNone/>
              <a:defRPr sz="1800">
                <a:solidFill>
                  <a:schemeClr val="tx1"/>
                </a:solidFill>
                <a:latin typeface="Trebuchet MS" panose="020B0603020202020204" pitchFamily="34" charset="0"/>
              </a:defRPr>
            </a:lvl1pPr>
          </a:lstStyle>
          <a:p>
            <a:pPr lvl="0"/>
            <a:r>
              <a:rPr lang="en-US"/>
              <a:t>Click to edit text styles</a:t>
            </a:r>
          </a:p>
        </p:txBody>
      </p:sp>
      <p:sp>
        <p:nvSpPr>
          <p:cNvPr id="38" name="Text Placeholder 32">
            <a:extLst>
              <a:ext uri="{FF2B5EF4-FFF2-40B4-BE49-F238E27FC236}">
                <a16:creationId xmlns:a16="http://schemas.microsoft.com/office/drawing/2014/main" id="{DC31B96A-CD9F-4791-A3E5-798BFC552B2D}"/>
              </a:ext>
            </a:extLst>
          </p:cNvPr>
          <p:cNvSpPr>
            <a:spLocks noGrp="1"/>
          </p:cNvSpPr>
          <p:nvPr>
            <p:ph type="body" sz="quarter" idx="17" hasCustomPrompt="1"/>
          </p:nvPr>
        </p:nvSpPr>
        <p:spPr>
          <a:xfrm>
            <a:off x="9701193" y="4714423"/>
            <a:ext cx="2076096" cy="1437963"/>
          </a:xfrm>
        </p:spPr>
        <p:txBody>
          <a:bodyPr>
            <a:normAutofit/>
          </a:bodyPr>
          <a:lstStyle>
            <a:lvl1pPr marL="0" indent="0">
              <a:buNone/>
              <a:defRPr sz="1800">
                <a:solidFill>
                  <a:schemeClr val="tx1"/>
                </a:solidFill>
                <a:latin typeface="Trebuchet MS" panose="020B0603020202020204" pitchFamily="34" charset="0"/>
              </a:defRPr>
            </a:lvl1pPr>
          </a:lstStyle>
          <a:p>
            <a:pPr lvl="0"/>
            <a:r>
              <a:rPr lang="en-US"/>
              <a:t>Click to edit text styles</a:t>
            </a:r>
          </a:p>
        </p:txBody>
      </p:sp>
      <p:sp>
        <p:nvSpPr>
          <p:cNvPr id="53" name="object 10">
            <a:extLst>
              <a:ext uri="{FF2B5EF4-FFF2-40B4-BE49-F238E27FC236}">
                <a16:creationId xmlns:a16="http://schemas.microsoft.com/office/drawing/2014/main" id="{7072F28F-0523-4102-B409-00F9B46AD4CB}"/>
              </a:ext>
            </a:extLst>
          </p:cNvPr>
          <p:cNvSpPr/>
          <p:nvPr userDrawn="1"/>
        </p:nvSpPr>
        <p:spPr>
          <a:xfrm>
            <a:off x="4920531" y="3363174"/>
            <a:ext cx="2170245" cy="1217962"/>
          </a:xfrm>
          <a:custGeom>
            <a:avLst/>
            <a:gdLst/>
            <a:ahLst/>
            <a:cxnLst/>
            <a:rect l="l" t="t" r="r" b="b"/>
            <a:pathLst>
              <a:path w="3286125" h="1809750">
                <a:moveTo>
                  <a:pt x="3286125" y="1809750"/>
                </a:moveTo>
                <a:lnTo>
                  <a:pt x="0" y="1809750"/>
                </a:lnTo>
                <a:lnTo>
                  <a:pt x="0" y="0"/>
                </a:lnTo>
                <a:lnTo>
                  <a:pt x="3286125" y="0"/>
                </a:lnTo>
                <a:lnTo>
                  <a:pt x="3286125" y="1809750"/>
                </a:lnTo>
                <a:close/>
              </a:path>
            </a:pathLst>
          </a:custGeom>
          <a:solidFill>
            <a:srgbClr val="004070"/>
          </a:solidFill>
        </p:spPr>
        <p:txBody>
          <a:bodyPr wrap="square" lIns="0" tIns="0" rIns="0" bIns="0" rtlCol="0"/>
          <a:lstStyle/>
          <a:p>
            <a:endParaRPr sz="1200"/>
          </a:p>
        </p:txBody>
      </p:sp>
      <p:sp>
        <p:nvSpPr>
          <p:cNvPr id="54" name="object 10">
            <a:extLst>
              <a:ext uri="{FF2B5EF4-FFF2-40B4-BE49-F238E27FC236}">
                <a16:creationId xmlns:a16="http://schemas.microsoft.com/office/drawing/2014/main" id="{EB4AB402-0E5A-4B70-AF8E-2FACCDC08694}"/>
              </a:ext>
            </a:extLst>
          </p:cNvPr>
          <p:cNvSpPr/>
          <p:nvPr userDrawn="1"/>
        </p:nvSpPr>
        <p:spPr>
          <a:xfrm>
            <a:off x="7294031" y="3356588"/>
            <a:ext cx="2170245" cy="1217962"/>
          </a:xfrm>
          <a:custGeom>
            <a:avLst/>
            <a:gdLst/>
            <a:ahLst/>
            <a:cxnLst/>
            <a:rect l="l" t="t" r="r" b="b"/>
            <a:pathLst>
              <a:path w="3286125" h="1809750">
                <a:moveTo>
                  <a:pt x="3286125" y="1809750"/>
                </a:moveTo>
                <a:lnTo>
                  <a:pt x="0" y="1809750"/>
                </a:lnTo>
                <a:lnTo>
                  <a:pt x="0" y="0"/>
                </a:lnTo>
                <a:lnTo>
                  <a:pt x="3286125" y="0"/>
                </a:lnTo>
                <a:lnTo>
                  <a:pt x="3286125" y="1809750"/>
                </a:lnTo>
                <a:close/>
              </a:path>
            </a:pathLst>
          </a:custGeom>
          <a:solidFill>
            <a:srgbClr val="004070"/>
          </a:solidFill>
        </p:spPr>
        <p:txBody>
          <a:bodyPr wrap="square" lIns="0" tIns="0" rIns="0" bIns="0" rtlCol="0"/>
          <a:lstStyle/>
          <a:p>
            <a:endParaRPr sz="1200"/>
          </a:p>
        </p:txBody>
      </p:sp>
      <p:sp>
        <p:nvSpPr>
          <p:cNvPr id="55" name="object 10">
            <a:extLst>
              <a:ext uri="{FF2B5EF4-FFF2-40B4-BE49-F238E27FC236}">
                <a16:creationId xmlns:a16="http://schemas.microsoft.com/office/drawing/2014/main" id="{5CE7FE2E-A4D6-4DD0-B81D-D67487B14698}"/>
              </a:ext>
            </a:extLst>
          </p:cNvPr>
          <p:cNvSpPr/>
          <p:nvPr userDrawn="1"/>
        </p:nvSpPr>
        <p:spPr>
          <a:xfrm>
            <a:off x="9728568" y="3349397"/>
            <a:ext cx="2170245" cy="1217962"/>
          </a:xfrm>
          <a:custGeom>
            <a:avLst/>
            <a:gdLst/>
            <a:ahLst/>
            <a:cxnLst/>
            <a:rect l="l" t="t" r="r" b="b"/>
            <a:pathLst>
              <a:path w="3286125" h="1809750">
                <a:moveTo>
                  <a:pt x="3286125" y="1809750"/>
                </a:moveTo>
                <a:lnTo>
                  <a:pt x="0" y="1809750"/>
                </a:lnTo>
                <a:lnTo>
                  <a:pt x="0" y="0"/>
                </a:lnTo>
                <a:lnTo>
                  <a:pt x="3286125" y="0"/>
                </a:lnTo>
                <a:lnTo>
                  <a:pt x="3286125" y="1809750"/>
                </a:lnTo>
                <a:close/>
              </a:path>
            </a:pathLst>
          </a:custGeom>
          <a:solidFill>
            <a:srgbClr val="004070"/>
          </a:solidFill>
        </p:spPr>
        <p:txBody>
          <a:bodyPr wrap="square" lIns="0" tIns="0" rIns="0" bIns="0" rtlCol="0"/>
          <a:lstStyle/>
          <a:p>
            <a:endParaRPr sz="1200"/>
          </a:p>
        </p:txBody>
      </p:sp>
    </p:spTree>
    <p:extLst>
      <p:ext uri="{BB962C8B-B14F-4D97-AF65-F5344CB8AC3E}">
        <p14:creationId xmlns:p14="http://schemas.microsoft.com/office/powerpoint/2010/main" val="1046115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EF322DA0-5958-423A-9D06-B4980776CA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bject 9">
            <a:extLst>
              <a:ext uri="{FF2B5EF4-FFF2-40B4-BE49-F238E27FC236}">
                <a16:creationId xmlns:a16="http://schemas.microsoft.com/office/drawing/2014/main" id="{7D5F6856-75D8-4B1F-8C52-E0E30E28D1BD}"/>
              </a:ext>
            </a:extLst>
          </p:cNvPr>
          <p:cNvSpPr/>
          <p:nvPr userDrawn="1"/>
        </p:nvSpPr>
        <p:spPr>
          <a:xfrm>
            <a:off x="2209" y="0"/>
            <a:ext cx="12192000" cy="1397000"/>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p>
        </p:txBody>
      </p:sp>
      <p:sp>
        <p:nvSpPr>
          <p:cNvPr id="8" name="Title 1">
            <a:extLst>
              <a:ext uri="{FF2B5EF4-FFF2-40B4-BE49-F238E27FC236}">
                <a16:creationId xmlns:a16="http://schemas.microsoft.com/office/drawing/2014/main" id="{B330A681-C4F5-4CD1-B150-EDC81CD9A44A}"/>
              </a:ext>
            </a:extLst>
          </p:cNvPr>
          <p:cNvSpPr>
            <a:spLocks noGrp="1"/>
          </p:cNvSpPr>
          <p:nvPr>
            <p:ph type="title"/>
          </p:nvPr>
        </p:nvSpPr>
        <p:spPr>
          <a:xfrm>
            <a:off x="763130" y="186905"/>
            <a:ext cx="10515600" cy="1325563"/>
          </a:xfrm>
        </p:spPr>
        <p:txBody>
          <a:bodyPr/>
          <a:lstStyle>
            <a:lvl1pPr algn="ctr">
              <a:defRPr>
                <a:solidFill>
                  <a:schemeClr val="bg1"/>
                </a:solidFill>
                <a:latin typeface="Trebuchet MS" panose="020B0603020202020204" pitchFamily="34" charset="0"/>
              </a:defRPr>
            </a:lvl1pPr>
          </a:lstStyle>
          <a:p>
            <a:r>
              <a:rPr lang="en-US"/>
              <a:t>Click to edit Master title style</a:t>
            </a:r>
          </a:p>
        </p:txBody>
      </p:sp>
      <p:sp>
        <p:nvSpPr>
          <p:cNvPr id="15" name="object 9">
            <a:extLst>
              <a:ext uri="{FF2B5EF4-FFF2-40B4-BE49-F238E27FC236}">
                <a16:creationId xmlns:a16="http://schemas.microsoft.com/office/drawing/2014/main" id="{411B9F9C-F273-4EAD-943B-187B17EC70C8}"/>
              </a:ext>
            </a:extLst>
          </p:cNvPr>
          <p:cNvSpPr/>
          <p:nvPr userDrawn="1"/>
        </p:nvSpPr>
        <p:spPr>
          <a:xfrm>
            <a:off x="0" y="6315927"/>
            <a:ext cx="12192000" cy="611717"/>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solidFill>
                <a:schemeClr val="bg1"/>
              </a:solidFill>
            </a:endParaRPr>
          </a:p>
        </p:txBody>
      </p:sp>
      <p:pic>
        <p:nvPicPr>
          <p:cNvPr id="16" name="Picture 15">
            <a:extLst>
              <a:ext uri="{FF2B5EF4-FFF2-40B4-BE49-F238E27FC236}">
                <a16:creationId xmlns:a16="http://schemas.microsoft.com/office/drawing/2014/main" id="{7E6CFC43-5C75-4A6D-9ED2-55FFAB8088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17" name="Dian numeron paikkamerkki 5">
            <a:extLst>
              <a:ext uri="{FF2B5EF4-FFF2-40B4-BE49-F238E27FC236}">
                <a16:creationId xmlns:a16="http://schemas.microsoft.com/office/drawing/2014/main" id="{47453AD4-BCC2-4509-A633-8C1D67F2D6BB}"/>
              </a:ext>
            </a:extLst>
          </p:cNvPr>
          <p:cNvSpPr txBox="1">
            <a:spLocks/>
          </p:cNvSpPr>
          <p:nvPr userDrawn="1"/>
        </p:nvSpPr>
        <p:spPr>
          <a:xfrm>
            <a:off x="4673600" y="6399775"/>
            <a:ext cx="284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DC3FFB-3268-453B-B185-AB33BF655EEC}" type="slidenum">
              <a:rPr lang="fi-FI" smtClean="0">
                <a:solidFill>
                  <a:schemeClr val="bg1"/>
                </a:solidFill>
              </a:rPr>
              <a:pPr/>
              <a:t>‹#›</a:t>
            </a:fld>
            <a:endParaRPr lang="fi-FI">
              <a:solidFill>
                <a:schemeClr val="bg1"/>
              </a:solidFill>
            </a:endParaRPr>
          </a:p>
        </p:txBody>
      </p:sp>
      <p:sp>
        <p:nvSpPr>
          <p:cNvPr id="18" name="Text Placeholder 32">
            <a:extLst>
              <a:ext uri="{FF2B5EF4-FFF2-40B4-BE49-F238E27FC236}">
                <a16:creationId xmlns:a16="http://schemas.microsoft.com/office/drawing/2014/main" id="{28E9B0FF-A176-4645-AF7E-50A20CE18BCC}"/>
              </a:ext>
            </a:extLst>
          </p:cNvPr>
          <p:cNvSpPr>
            <a:spLocks noGrp="1"/>
          </p:cNvSpPr>
          <p:nvPr>
            <p:ph type="body" sz="quarter" idx="16" hasCustomPrompt="1"/>
          </p:nvPr>
        </p:nvSpPr>
        <p:spPr>
          <a:xfrm>
            <a:off x="514880" y="4429280"/>
            <a:ext cx="1776059" cy="1666719"/>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19" name="Text Placeholder 32">
            <a:extLst>
              <a:ext uri="{FF2B5EF4-FFF2-40B4-BE49-F238E27FC236}">
                <a16:creationId xmlns:a16="http://schemas.microsoft.com/office/drawing/2014/main" id="{A02E847A-665A-462F-91E0-365330C942A7}"/>
              </a:ext>
            </a:extLst>
          </p:cNvPr>
          <p:cNvSpPr>
            <a:spLocks noGrp="1"/>
          </p:cNvSpPr>
          <p:nvPr>
            <p:ph type="body" sz="quarter" idx="17" hasCustomPrompt="1"/>
          </p:nvPr>
        </p:nvSpPr>
        <p:spPr>
          <a:xfrm>
            <a:off x="2805819" y="4429280"/>
            <a:ext cx="1776059" cy="1666719"/>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20" name="Text Placeholder 32">
            <a:extLst>
              <a:ext uri="{FF2B5EF4-FFF2-40B4-BE49-F238E27FC236}">
                <a16:creationId xmlns:a16="http://schemas.microsoft.com/office/drawing/2014/main" id="{673E1093-F0DA-4FE8-B64F-BDF9BF686317}"/>
              </a:ext>
            </a:extLst>
          </p:cNvPr>
          <p:cNvSpPr>
            <a:spLocks noGrp="1"/>
          </p:cNvSpPr>
          <p:nvPr>
            <p:ph type="body" sz="quarter" idx="18" hasCustomPrompt="1"/>
          </p:nvPr>
        </p:nvSpPr>
        <p:spPr>
          <a:xfrm>
            <a:off x="5132900" y="4429280"/>
            <a:ext cx="1776059" cy="1666719"/>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21" name="Text Placeholder 32">
            <a:extLst>
              <a:ext uri="{FF2B5EF4-FFF2-40B4-BE49-F238E27FC236}">
                <a16:creationId xmlns:a16="http://schemas.microsoft.com/office/drawing/2014/main" id="{1B40FA99-6F8B-4535-8AB3-404560E33DEB}"/>
              </a:ext>
            </a:extLst>
          </p:cNvPr>
          <p:cNvSpPr>
            <a:spLocks noGrp="1"/>
          </p:cNvSpPr>
          <p:nvPr>
            <p:ph type="body" sz="quarter" idx="19" hasCustomPrompt="1"/>
          </p:nvPr>
        </p:nvSpPr>
        <p:spPr>
          <a:xfrm>
            <a:off x="7459981" y="4462388"/>
            <a:ext cx="1776059" cy="1666719"/>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22" name="Text Placeholder 32">
            <a:extLst>
              <a:ext uri="{FF2B5EF4-FFF2-40B4-BE49-F238E27FC236}">
                <a16:creationId xmlns:a16="http://schemas.microsoft.com/office/drawing/2014/main" id="{AB5DC7A3-6AE4-4D25-B90C-69611CA83BBC}"/>
              </a:ext>
            </a:extLst>
          </p:cNvPr>
          <p:cNvSpPr>
            <a:spLocks noGrp="1"/>
          </p:cNvSpPr>
          <p:nvPr>
            <p:ph type="body" sz="quarter" idx="20" hasCustomPrompt="1"/>
          </p:nvPr>
        </p:nvSpPr>
        <p:spPr>
          <a:xfrm>
            <a:off x="9750920" y="4429280"/>
            <a:ext cx="1776059" cy="1666719"/>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Tree>
    <p:extLst>
      <p:ext uri="{BB962C8B-B14F-4D97-AF65-F5344CB8AC3E}">
        <p14:creationId xmlns:p14="http://schemas.microsoft.com/office/powerpoint/2010/main" val="510500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3">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032836E2-A57E-4B35-B6E5-76B4D019A1A5}"/>
              </a:ext>
            </a:extLst>
          </p:cNvPr>
          <p:cNvSpPr/>
          <p:nvPr userDrawn="1"/>
        </p:nvSpPr>
        <p:spPr>
          <a:xfrm>
            <a:off x="0" y="0"/>
            <a:ext cx="12192000" cy="2839301"/>
          </a:xfrm>
          <a:custGeom>
            <a:avLst/>
            <a:gdLst/>
            <a:ahLst/>
            <a:cxnLst/>
            <a:rect l="l" t="t" r="r" b="b"/>
            <a:pathLst>
              <a:path w="18288000" h="2327275">
                <a:moveTo>
                  <a:pt x="0" y="0"/>
                </a:moveTo>
                <a:lnTo>
                  <a:pt x="18288000" y="0"/>
                </a:lnTo>
                <a:lnTo>
                  <a:pt x="18288000" y="2326955"/>
                </a:lnTo>
                <a:lnTo>
                  <a:pt x="0" y="2326955"/>
                </a:lnTo>
                <a:lnTo>
                  <a:pt x="0" y="0"/>
                </a:lnTo>
                <a:close/>
              </a:path>
            </a:pathLst>
          </a:custGeom>
          <a:solidFill>
            <a:srgbClr val="004070"/>
          </a:solidFill>
        </p:spPr>
        <p:txBody>
          <a:bodyPr wrap="square" lIns="0" tIns="0" rIns="0" bIns="0" rtlCol="0"/>
          <a:lstStyle/>
          <a:p>
            <a:endParaRPr sz="1200">
              <a:solidFill>
                <a:schemeClr val="bg1"/>
              </a:solidFill>
              <a:latin typeface="Trebuchet MS" panose="020B0603020202020204" pitchFamily="34" charset="0"/>
            </a:endParaRPr>
          </a:p>
        </p:txBody>
      </p:sp>
      <p:cxnSp>
        <p:nvCxnSpPr>
          <p:cNvPr id="9" name="Straight Connector 8">
            <a:extLst>
              <a:ext uri="{FF2B5EF4-FFF2-40B4-BE49-F238E27FC236}">
                <a16:creationId xmlns:a16="http://schemas.microsoft.com/office/drawing/2014/main" id="{7E86F7BA-AC4D-47F2-94C0-4EF4C13425E8}"/>
              </a:ext>
            </a:extLst>
          </p:cNvPr>
          <p:cNvCxnSpPr>
            <a:cxnSpLocks/>
          </p:cNvCxnSpPr>
          <p:nvPr userDrawn="1"/>
        </p:nvCxnSpPr>
        <p:spPr>
          <a:xfrm>
            <a:off x="0" y="2870200"/>
            <a:ext cx="12192000" cy="0"/>
          </a:xfrm>
          <a:prstGeom prst="line">
            <a:avLst/>
          </a:prstGeom>
          <a:ln w="117475">
            <a:solidFill>
              <a:srgbClr val="86CFE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855D4E94-CCFC-42F9-9173-31339DCDD074}"/>
              </a:ext>
            </a:extLst>
          </p:cNvPr>
          <p:cNvSpPr txBox="1">
            <a:spLocks/>
          </p:cNvSpPr>
          <p:nvPr userDrawn="1"/>
        </p:nvSpPr>
        <p:spPr>
          <a:xfrm>
            <a:off x="510735" y="102103"/>
            <a:ext cx="10515600" cy="13260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
        <p:nvSpPr>
          <p:cNvPr id="11" name="Footer Placeholder 2">
            <a:extLst>
              <a:ext uri="{FF2B5EF4-FFF2-40B4-BE49-F238E27FC236}">
                <a16:creationId xmlns:a16="http://schemas.microsoft.com/office/drawing/2014/main" id="{282F9F1D-A10A-4830-BA7C-BD7065332F03}"/>
              </a:ext>
            </a:extLst>
          </p:cNvPr>
          <p:cNvSpPr>
            <a:spLocks noGrp="1"/>
          </p:cNvSpPr>
          <p:nvPr>
            <p:ph type="ftr" sz="quarter" idx="10"/>
          </p:nvPr>
        </p:nvSpPr>
        <p:spPr>
          <a:xfrm>
            <a:off x="-1" y="0"/>
            <a:ext cx="2523067" cy="533400"/>
          </a:xfrm>
        </p:spPr>
        <p:txBody>
          <a:bodyPr/>
          <a:lstStyle/>
          <a:p>
            <a:endParaRPr lang="en-US"/>
          </a:p>
        </p:txBody>
      </p:sp>
      <p:sp>
        <p:nvSpPr>
          <p:cNvPr id="14" name="object 3">
            <a:extLst>
              <a:ext uri="{FF2B5EF4-FFF2-40B4-BE49-F238E27FC236}">
                <a16:creationId xmlns:a16="http://schemas.microsoft.com/office/drawing/2014/main" id="{35CDE421-181F-4EE3-9D0A-93A232581696}"/>
              </a:ext>
            </a:extLst>
          </p:cNvPr>
          <p:cNvSpPr/>
          <p:nvPr userDrawn="1"/>
        </p:nvSpPr>
        <p:spPr>
          <a:xfrm>
            <a:off x="0" y="0"/>
            <a:ext cx="12192000" cy="1551517"/>
          </a:xfrm>
          <a:custGeom>
            <a:avLst/>
            <a:gdLst/>
            <a:ahLst/>
            <a:cxnLst/>
            <a:rect l="l" t="t" r="r" b="b"/>
            <a:pathLst>
              <a:path w="18288000" h="2327275">
                <a:moveTo>
                  <a:pt x="18288000" y="2326955"/>
                </a:moveTo>
                <a:lnTo>
                  <a:pt x="0" y="2326955"/>
                </a:lnTo>
                <a:lnTo>
                  <a:pt x="0" y="0"/>
                </a:lnTo>
                <a:lnTo>
                  <a:pt x="18288000" y="0"/>
                </a:lnTo>
                <a:lnTo>
                  <a:pt x="18288000" y="2326955"/>
                </a:lnTo>
                <a:close/>
              </a:path>
            </a:pathLst>
          </a:custGeom>
          <a:solidFill>
            <a:srgbClr val="004070"/>
          </a:solidFill>
        </p:spPr>
        <p:txBody>
          <a:bodyPr wrap="square" lIns="0" tIns="0" rIns="0" bIns="0" rtlCol="0"/>
          <a:lstStyle/>
          <a:p>
            <a:endParaRPr sz="1200"/>
          </a:p>
        </p:txBody>
      </p:sp>
      <p:grpSp>
        <p:nvGrpSpPr>
          <p:cNvPr id="15" name="object 6">
            <a:extLst>
              <a:ext uri="{FF2B5EF4-FFF2-40B4-BE49-F238E27FC236}">
                <a16:creationId xmlns:a16="http://schemas.microsoft.com/office/drawing/2014/main" id="{FE111BB1-7694-493B-9D8A-7028F2401FC4}"/>
              </a:ext>
            </a:extLst>
          </p:cNvPr>
          <p:cNvGrpSpPr/>
          <p:nvPr userDrawn="1"/>
        </p:nvGrpSpPr>
        <p:grpSpPr>
          <a:xfrm>
            <a:off x="1724295" y="2448719"/>
            <a:ext cx="987279" cy="842961"/>
            <a:chOff x="1716790" y="2822961"/>
            <a:chExt cx="2578100" cy="2324100"/>
          </a:xfrm>
        </p:grpSpPr>
        <p:sp>
          <p:nvSpPr>
            <p:cNvPr id="16" name="object 7">
              <a:extLst>
                <a:ext uri="{FF2B5EF4-FFF2-40B4-BE49-F238E27FC236}">
                  <a16:creationId xmlns:a16="http://schemas.microsoft.com/office/drawing/2014/main" id="{6504FE23-3EFD-4DD4-B690-6454B94936A6}"/>
                </a:ext>
              </a:extLst>
            </p:cNvPr>
            <p:cNvSpPr/>
            <p:nvPr/>
          </p:nvSpPr>
          <p:spPr>
            <a:xfrm>
              <a:off x="2127650" y="3053394"/>
              <a:ext cx="1459230" cy="1459230"/>
            </a:xfrm>
            <a:custGeom>
              <a:avLst/>
              <a:gdLst/>
              <a:ahLst/>
              <a:cxnLst/>
              <a:rect l="l" t="t" r="r" b="b"/>
              <a:pathLst>
                <a:path w="1459229" h="1459229">
                  <a:moveTo>
                    <a:pt x="729377" y="1458754"/>
                  </a:moveTo>
                  <a:lnTo>
                    <a:pt x="675726" y="1456779"/>
                  </a:lnTo>
                  <a:lnTo>
                    <a:pt x="622355" y="1450861"/>
                  </a:lnTo>
                  <a:lnTo>
                    <a:pt x="569564" y="1441031"/>
                  </a:lnTo>
                  <a:lnTo>
                    <a:pt x="517650" y="1427347"/>
                  </a:lnTo>
                  <a:lnTo>
                    <a:pt x="466883" y="1409882"/>
                  </a:lnTo>
                  <a:lnTo>
                    <a:pt x="417528" y="1388726"/>
                  </a:lnTo>
                  <a:lnTo>
                    <a:pt x="369863" y="1363996"/>
                  </a:lnTo>
                  <a:lnTo>
                    <a:pt x="324155" y="1335831"/>
                  </a:lnTo>
                  <a:lnTo>
                    <a:pt x="280645" y="1304383"/>
                  </a:lnTo>
                  <a:lnTo>
                    <a:pt x="239557" y="1269810"/>
                  </a:lnTo>
                  <a:lnTo>
                    <a:pt x="201123" y="1232309"/>
                  </a:lnTo>
                  <a:lnTo>
                    <a:pt x="165561" y="1192088"/>
                  </a:lnTo>
                  <a:lnTo>
                    <a:pt x="133052" y="1149363"/>
                  </a:lnTo>
                  <a:lnTo>
                    <a:pt x="103769" y="1104352"/>
                  </a:lnTo>
                  <a:lnTo>
                    <a:pt x="77877" y="1057308"/>
                  </a:lnTo>
                  <a:lnTo>
                    <a:pt x="55520" y="1008498"/>
                  </a:lnTo>
                  <a:lnTo>
                    <a:pt x="36814" y="958173"/>
                  </a:lnTo>
                  <a:lnTo>
                    <a:pt x="21857" y="906601"/>
                  </a:lnTo>
                  <a:lnTo>
                    <a:pt x="10736" y="854068"/>
                  </a:lnTo>
                  <a:lnTo>
                    <a:pt x="3512" y="800867"/>
                  </a:lnTo>
                  <a:lnTo>
                    <a:pt x="219" y="747282"/>
                  </a:lnTo>
                  <a:lnTo>
                    <a:pt x="0" y="729377"/>
                  </a:lnTo>
                  <a:lnTo>
                    <a:pt x="219" y="711471"/>
                  </a:lnTo>
                  <a:lnTo>
                    <a:pt x="3512" y="657886"/>
                  </a:lnTo>
                  <a:lnTo>
                    <a:pt x="10736" y="604686"/>
                  </a:lnTo>
                  <a:lnTo>
                    <a:pt x="21857" y="552152"/>
                  </a:lnTo>
                  <a:lnTo>
                    <a:pt x="36814" y="500580"/>
                  </a:lnTo>
                  <a:lnTo>
                    <a:pt x="55520" y="450256"/>
                  </a:lnTo>
                  <a:lnTo>
                    <a:pt x="77877" y="401446"/>
                  </a:lnTo>
                  <a:lnTo>
                    <a:pt x="103769" y="354401"/>
                  </a:lnTo>
                  <a:lnTo>
                    <a:pt x="133052" y="309391"/>
                  </a:lnTo>
                  <a:lnTo>
                    <a:pt x="165561" y="266665"/>
                  </a:lnTo>
                  <a:lnTo>
                    <a:pt x="201123" y="226445"/>
                  </a:lnTo>
                  <a:lnTo>
                    <a:pt x="239557" y="188943"/>
                  </a:lnTo>
                  <a:lnTo>
                    <a:pt x="280645" y="154371"/>
                  </a:lnTo>
                  <a:lnTo>
                    <a:pt x="324155" y="122922"/>
                  </a:lnTo>
                  <a:lnTo>
                    <a:pt x="369863" y="94758"/>
                  </a:lnTo>
                  <a:lnTo>
                    <a:pt x="417528" y="70027"/>
                  </a:lnTo>
                  <a:lnTo>
                    <a:pt x="466883" y="48871"/>
                  </a:lnTo>
                  <a:lnTo>
                    <a:pt x="517650" y="31406"/>
                  </a:lnTo>
                  <a:lnTo>
                    <a:pt x="569564" y="17723"/>
                  </a:lnTo>
                  <a:lnTo>
                    <a:pt x="622355" y="7893"/>
                  </a:lnTo>
                  <a:lnTo>
                    <a:pt x="675726" y="1975"/>
                  </a:lnTo>
                  <a:lnTo>
                    <a:pt x="729377" y="0"/>
                  </a:lnTo>
                  <a:lnTo>
                    <a:pt x="747282" y="219"/>
                  </a:lnTo>
                  <a:lnTo>
                    <a:pt x="800867" y="3512"/>
                  </a:lnTo>
                  <a:lnTo>
                    <a:pt x="854068" y="10736"/>
                  </a:lnTo>
                  <a:lnTo>
                    <a:pt x="906601" y="21857"/>
                  </a:lnTo>
                  <a:lnTo>
                    <a:pt x="958173" y="36814"/>
                  </a:lnTo>
                  <a:lnTo>
                    <a:pt x="1008498" y="55520"/>
                  </a:lnTo>
                  <a:lnTo>
                    <a:pt x="1057308" y="77877"/>
                  </a:lnTo>
                  <a:lnTo>
                    <a:pt x="1104352" y="103769"/>
                  </a:lnTo>
                  <a:lnTo>
                    <a:pt x="1149363" y="133052"/>
                  </a:lnTo>
                  <a:lnTo>
                    <a:pt x="1192088" y="165561"/>
                  </a:lnTo>
                  <a:lnTo>
                    <a:pt x="1232309" y="201123"/>
                  </a:lnTo>
                  <a:lnTo>
                    <a:pt x="1269810" y="239557"/>
                  </a:lnTo>
                  <a:lnTo>
                    <a:pt x="1304383" y="280645"/>
                  </a:lnTo>
                  <a:lnTo>
                    <a:pt x="1335831" y="324155"/>
                  </a:lnTo>
                  <a:lnTo>
                    <a:pt x="1363996" y="369863"/>
                  </a:lnTo>
                  <a:lnTo>
                    <a:pt x="1388726" y="417528"/>
                  </a:lnTo>
                  <a:lnTo>
                    <a:pt x="1409882" y="466883"/>
                  </a:lnTo>
                  <a:lnTo>
                    <a:pt x="1427347" y="517650"/>
                  </a:lnTo>
                  <a:lnTo>
                    <a:pt x="1441031" y="569564"/>
                  </a:lnTo>
                  <a:lnTo>
                    <a:pt x="1450861" y="622355"/>
                  </a:lnTo>
                  <a:lnTo>
                    <a:pt x="1456779" y="675726"/>
                  </a:lnTo>
                  <a:lnTo>
                    <a:pt x="1458754" y="729377"/>
                  </a:lnTo>
                  <a:lnTo>
                    <a:pt x="1458535" y="747282"/>
                  </a:lnTo>
                  <a:lnTo>
                    <a:pt x="1455241" y="800867"/>
                  </a:lnTo>
                  <a:lnTo>
                    <a:pt x="1448017" y="854068"/>
                  </a:lnTo>
                  <a:lnTo>
                    <a:pt x="1436896" y="906601"/>
                  </a:lnTo>
                  <a:lnTo>
                    <a:pt x="1421939" y="958173"/>
                  </a:lnTo>
                  <a:lnTo>
                    <a:pt x="1403234" y="1008498"/>
                  </a:lnTo>
                  <a:lnTo>
                    <a:pt x="1380876" y="1057308"/>
                  </a:lnTo>
                  <a:lnTo>
                    <a:pt x="1354985" y="1104352"/>
                  </a:lnTo>
                  <a:lnTo>
                    <a:pt x="1325701" y="1149363"/>
                  </a:lnTo>
                  <a:lnTo>
                    <a:pt x="1293194" y="1192088"/>
                  </a:lnTo>
                  <a:lnTo>
                    <a:pt x="1257630" y="1232309"/>
                  </a:lnTo>
                  <a:lnTo>
                    <a:pt x="1219197" y="1269810"/>
                  </a:lnTo>
                  <a:lnTo>
                    <a:pt x="1178108" y="1304383"/>
                  </a:lnTo>
                  <a:lnTo>
                    <a:pt x="1134598" y="1335831"/>
                  </a:lnTo>
                  <a:lnTo>
                    <a:pt x="1088890" y="1363996"/>
                  </a:lnTo>
                  <a:lnTo>
                    <a:pt x="1041225" y="1388726"/>
                  </a:lnTo>
                  <a:lnTo>
                    <a:pt x="991871" y="1409882"/>
                  </a:lnTo>
                  <a:lnTo>
                    <a:pt x="941103" y="1427347"/>
                  </a:lnTo>
                  <a:lnTo>
                    <a:pt x="889190" y="1441031"/>
                  </a:lnTo>
                  <a:lnTo>
                    <a:pt x="836399" y="1450861"/>
                  </a:lnTo>
                  <a:lnTo>
                    <a:pt x="783028" y="1456779"/>
                  </a:lnTo>
                  <a:lnTo>
                    <a:pt x="729377" y="1458754"/>
                  </a:lnTo>
                  <a:close/>
                </a:path>
              </a:pathLst>
            </a:custGeom>
            <a:solidFill>
              <a:srgbClr val="86CFE3"/>
            </a:solidFill>
          </p:spPr>
          <p:txBody>
            <a:bodyPr wrap="square" lIns="0" tIns="0" rIns="0" bIns="0" rtlCol="0"/>
            <a:lstStyle/>
            <a:p>
              <a:endParaRPr sz="1200"/>
            </a:p>
          </p:txBody>
        </p:sp>
        <p:sp>
          <p:nvSpPr>
            <p:cNvPr id="17" name="object 8">
              <a:extLst>
                <a:ext uri="{FF2B5EF4-FFF2-40B4-BE49-F238E27FC236}">
                  <a16:creationId xmlns:a16="http://schemas.microsoft.com/office/drawing/2014/main" id="{4E3F1709-5474-4198-BE7A-EC53CAB61BE1}"/>
                </a:ext>
              </a:extLst>
            </p:cNvPr>
            <p:cNvSpPr/>
            <p:nvPr/>
          </p:nvSpPr>
          <p:spPr>
            <a:xfrm>
              <a:off x="2442565" y="3062426"/>
              <a:ext cx="1852295" cy="2084705"/>
            </a:xfrm>
            <a:custGeom>
              <a:avLst/>
              <a:gdLst/>
              <a:ahLst/>
              <a:cxnLst/>
              <a:rect l="l" t="t" r="r" b="b"/>
              <a:pathLst>
                <a:path w="1852295" h="2084704">
                  <a:moveTo>
                    <a:pt x="1852079" y="928331"/>
                  </a:moveTo>
                  <a:lnTo>
                    <a:pt x="1850872" y="880567"/>
                  </a:lnTo>
                  <a:lnTo>
                    <a:pt x="1847291" y="833412"/>
                  </a:lnTo>
                  <a:lnTo>
                    <a:pt x="1841411" y="786955"/>
                  </a:lnTo>
                  <a:lnTo>
                    <a:pt x="1833270" y="741235"/>
                  </a:lnTo>
                  <a:lnTo>
                    <a:pt x="1822919" y="696315"/>
                  </a:lnTo>
                  <a:lnTo>
                    <a:pt x="1810448" y="652272"/>
                  </a:lnTo>
                  <a:lnTo>
                    <a:pt x="1795881" y="609130"/>
                  </a:lnTo>
                  <a:lnTo>
                    <a:pt x="1779308" y="566978"/>
                  </a:lnTo>
                  <a:lnTo>
                    <a:pt x="1760766" y="525856"/>
                  </a:lnTo>
                  <a:lnTo>
                    <a:pt x="1740306" y="485825"/>
                  </a:lnTo>
                  <a:lnTo>
                    <a:pt x="1718017" y="446951"/>
                  </a:lnTo>
                  <a:lnTo>
                    <a:pt x="1693926" y="409282"/>
                  </a:lnTo>
                  <a:lnTo>
                    <a:pt x="1668106" y="372884"/>
                  </a:lnTo>
                  <a:lnTo>
                    <a:pt x="1640624" y="337820"/>
                  </a:lnTo>
                  <a:lnTo>
                    <a:pt x="1611515" y="304126"/>
                  </a:lnTo>
                  <a:lnTo>
                    <a:pt x="1580857" y="271894"/>
                  </a:lnTo>
                  <a:lnTo>
                    <a:pt x="1548701" y="241160"/>
                  </a:lnTo>
                  <a:lnTo>
                    <a:pt x="1515097" y="211975"/>
                  </a:lnTo>
                  <a:lnTo>
                    <a:pt x="1480121" y="184416"/>
                  </a:lnTo>
                  <a:lnTo>
                    <a:pt x="1443812" y="158534"/>
                  </a:lnTo>
                  <a:lnTo>
                    <a:pt x="1406245" y="134391"/>
                  </a:lnTo>
                  <a:lnTo>
                    <a:pt x="1367459" y="112039"/>
                  </a:lnTo>
                  <a:lnTo>
                    <a:pt x="1327543" y="91541"/>
                  </a:lnTo>
                  <a:lnTo>
                    <a:pt x="1286522" y="72948"/>
                  </a:lnTo>
                  <a:lnTo>
                    <a:pt x="1244473" y="56324"/>
                  </a:lnTo>
                  <a:lnTo>
                    <a:pt x="1201445" y="41732"/>
                  </a:lnTo>
                  <a:lnTo>
                    <a:pt x="1157503" y="29222"/>
                  </a:lnTo>
                  <a:lnTo>
                    <a:pt x="1112710" y="18859"/>
                  </a:lnTo>
                  <a:lnTo>
                    <a:pt x="1067117" y="10693"/>
                  </a:lnTo>
                  <a:lnTo>
                    <a:pt x="1020775" y="4800"/>
                  </a:lnTo>
                  <a:lnTo>
                    <a:pt x="973747" y="1206"/>
                  </a:lnTo>
                  <a:lnTo>
                    <a:pt x="926096" y="0"/>
                  </a:lnTo>
                  <a:lnTo>
                    <a:pt x="878446" y="1206"/>
                  </a:lnTo>
                  <a:lnTo>
                    <a:pt x="831405" y="4800"/>
                  </a:lnTo>
                  <a:lnTo>
                    <a:pt x="785050" y="10693"/>
                  </a:lnTo>
                  <a:lnTo>
                    <a:pt x="739444" y="18859"/>
                  </a:lnTo>
                  <a:lnTo>
                    <a:pt x="694639" y="29222"/>
                  </a:lnTo>
                  <a:lnTo>
                    <a:pt x="650697" y="41732"/>
                  </a:lnTo>
                  <a:lnTo>
                    <a:pt x="607656" y="56324"/>
                  </a:lnTo>
                  <a:lnTo>
                    <a:pt x="565607" y="72948"/>
                  </a:lnTo>
                  <a:lnTo>
                    <a:pt x="524586" y="91541"/>
                  </a:lnTo>
                  <a:lnTo>
                    <a:pt x="484644" y="112039"/>
                  </a:lnTo>
                  <a:lnTo>
                    <a:pt x="445871" y="134391"/>
                  </a:lnTo>
                  <a:lnTo>
                    <a:pt x="408292" y="158534"/>
                  </a:lnTo>
                  <a:lnTo>
                    <a:pt x="371983" y="184416"/>
                  </a:lnTo>
                  <a:lnTo>
                    <a:pt x="336994" y="211975"/>
                  </a:lnTo>
                  <a:lnTo>
                    <a:pt x="303390" y="241160"/>
                  </a:lnTo>
                  <a:lnTo>
                    <a:pt x="271233" y="271894"/>
                  </a:lnTo>
                  <a:lnTo>
                    <a:pt x="240563" y="304126"/>
                  </a:lnTo>
                  <a:lnTo>
                    <a:pt x="211467" y="337820"/>
                  </a:lnTo>
                  <a:lnTo>
                    <a:pt x="183972" y="372884"/>
                  </a:lnTo>
                  <a:lnTo>
                    <a:pt x="158153" y="409282"/>
                  </a:lnTo>
                  <a:lnTo>
                    <a:pt x="134061" y="446951"/>
                  </a:lnTo>
                  <a:lnTo>
                    <a:pt x="111760" y="485825"/>
                  </a:lnTo>
                  <a:lnTo>
                    <a:pt x="91313" y="525856"/>
                  </a:lnTo>
                  <a:lnTo>
                    <a:pt x="72771" y="566978"/>
                  </a:lnTo>
                  <a:lnTo>
                    <a:pt x="56184" y="609130"/>
                  </a:lnTo>
                  <a:lnTo>
                    <a:pt x="41630" y="652272"/>
                  </a:lnTo>
                  <a:lnTo>
                    <a:pt x="29146" y="696315"/>
                  </a:lnTo>
                  <a:lnTo>
                    <a:pt x="18808" y="741235"/>
                  </a:lnTo>
                  <a:lnTo>
                    <a:pt x="10668" y="786955"/>
                  </a:lnTo>
                  <a:lnTo>
                    <a:pt x="4775" y="833412"/>
                  </a:lnTo>
                  <a:lnTo>
                    <a:pt x="1193" y="880567"/>
                  </a:lnTo>
                  <a:lnTo>
                    <a:pt x="0" y="928331"/>
                  </a:lnTo>
                  <a:lnTo>
                    <a:pt x="1193" y="976096"/>
                  </a:lnTo>
                  <a:lnTo>
                    <a:pt x="4775" y="1023239"/>
                  </a:lnTo>
                  <a:lnTo>
                    <a:pt x="10668" y="1069695"/>
                  </a:lnTo>
                  <a:lnTo>
                    <a:pt x="18808" y="1115402"/>
                  </a:lnTo>
                  <a:lnTo>
                    <a:pt x="29146" y="1160310"/>
                  </a:lnTo>
                  <a:lnTo>
                    <a:pt x="41630" y="1204353"/>
                  </a:lnTo>
                  <a:lnTo>
                    <a:pt x="56184" y="1247495"/>
                  </a:lnTo>
                  <a:lnTo>
                    <a:pt x="72771" y="1289646"/>
                  </a:lnTo>
                  <a:lnTo>
                    <a:pt x="91313" y="1330769"/>
                  </a:lnTo>
                  <a:lnTo>
                    <a:pt x="111760" y="1370787"/>
                  </a:lnTo>
                  <a:lnTo>
                    <a:pt x="134061" y="1409674"/>
                  </a:lnTo>
                  <a:lnTo>
                    <a:pt x="158153" y="1447330"/>
                  </a:lnTo>
                  <a:lnTo>
                    <a:pt x="183972" y="1483728"/>
                  </a:lnTo>
                  <a:lnTo>
                    <a:pt x="211467" y="1518805"/>
                  </a:lnTo>
                  <a:lnTo>
                    <a:pt x="240563" y="1552486"/>
                  </a:lnTo>
                  <a:lnTo>
                    <a:pt x="271233" y="1584731"/>
                  </a:lnTo>
                  <a:lnTo>
                    <a:pt x="303390" y="1615478"/>
                  </a:lnTo>
                  <a:lnTo>
                    <a:pt x="336994" y="1644650"/>
                  </a:lnTo>
                  <a:lnTo>
                    <a:pt x="371983" y="1672221"/>
                  </a:lnTo>
                  <a:lnTo>
                    <a:pt x="408292" y="1698104"/>
                  </a:lnTo>
                  <a:lnTo>
                    <a:pt x="445871" y="1722247"/>
                  </a:lnTo>
                  <a:lnTo>
                    <a:pt x="484644" y="1744611"/>
                  </a:lnTo>
                  <a:lnTo>
                    <a:pt x="524586" y="1765109"/>
                  </a:lnTo>
                  <a:lnTo>
                    <a:pt x="565607" y="1783702"/>
                  </a:lnTo>
                  <a:lnTo>
                    <a:pt x="607656" y="1800326"/>
                  </a:lnTo>
                  <a:lnTo>
                    <a:pt x="650697" y="1814931"/>
                  </a:lnTo>
                  <a:lnTo>
                    <a:pt x="694639" y="1827441"/>
                  </a:lnTo>
                  <a:lnTo>
                    <a:pt x="739444" y="1837804"/>
                  </a:lnTo>
                  <a:lnTo>
                    <a:pt x="785050" y="1845970"/>
                  </a:lnTo>
                  <a:lnTo>
                    <a:pt x="831405" y="1851875"/>
                  </a:lnTo>
                  <a:lnTo>
                    <a:pt x="878446" y="1855457"/>
                  </a:lnTo>
                  <a:lnTo>
                    <a:pt x="926096" y="1856676"/>
                  </a:lnTo>
                  <a:lnTo>
                    <a:pt x="973747" y="1855457"/>
                  </a:lnTo>
                  <a:lnTo>
                    <a:pt x="1020775" y="1851875"/>
                  </a:lnTo>
                  <a:lnTo>
                    <a:pt x="1067117" y="1845970"/>
                  </a:lnTo>
                  <a:lnTo>
                    <a:pt x="1112710" y="1837804"/>
                  </a:lnTo>
                  <a:lnTo>
                    <a:pt x="1157503" y="1827441"/>
                  </a:lnTo>
                  <a:lnTo>
                    <a:pt x="1201445" y="1814931"/>
                  </a:lnTo>
                  <a:lnTo>
                    <a:pt x="1244473" y="1800326"/>
                  </a:lnTo>
                  <a:lnTo>
                    <a:pt x="1278953" y="1786699"/>
                  </a:lnTo>
                  <a:lnTo>
                    <a:pt x="1776006" y="2084641"/>
                  </a:lnTo>
                  <a:lnTo>
                    <a:pt x="1551978" y="1612341"/>
                  </a:lnTo>
                  <a:lnTo>
                    <a:pt x="1580857" y="1584731"/>
                  </a:lnTo>
                  <a:lnTo>
                    <a:pt x="1611515" y="1552486"/>
                  </a:lnTo>
                  <a:lnTo>
                    <a:pt x="1640624" y="1518805"/>
                  </a:lnTo>
                  <a:lnTo>
                    <a:pt x="1668106" y="1483728"/>
                  </a:lnTo>
                  <a:lnTo>
                    <a:pt x="1693926" y="1447330"/>
                  </a:lnTo>
                  <a:lnTo>
                    <a:pt x="1718017" y="1409674"/>
                  </a:lnTo>
                  <a:lnTo>
                    <a:pt x="1740306" y="1370787"/>
                  </a:lnTo>
                  <a:lnTo>
                    <a:pt x="1760766" y="1330769"/>
                  </a:lnTo>
                  <a:lnTo>
                    <a:pt x="1779308" y="1289646"/>
                  </a:lnTo>
                  <a:lnTo>
                    <a:pt x="1795881" y="1247495"/>
                  </a:lnTo>
                  <a:lnTo>
                    <a:pt x="1810448" y="1204353"/>
                  </a:lnTo>
                  <a:lnTo>
                    <a:pt x="1822919" y="1160310"/>
                  </a:lnTo>
                  <a:lnTo>
                    <a:pt x="1833270" y="1115402"/>
                  </a:lnTo>
                  <a:lnTo>
                    <a:pt x="1841411" y="1069695"/>
                  </a:lnTo>
                  <a:lnTo>
                    <a:pt x="1847291" y="1023239"/>
                  </a:lnTo>
                  <a:lnTo>
                    <a:pt x="1850872" y="976096"/>
                  </a:lnTo>
                  <a:lnTo>
                    <a:pt x="1852079" y="928331"/>
                  </a:lnTo>
                  <a:close/>
                </a:path>
              </a:pathLst>
            </a:custGeom>
            <a:solidFill>
              <a:srgbClr val="CAE8F2"/>
            </a:solidFill>
          </p:spPr>
          <p:txBody>
            <a:bodyPr wrap="square" lIns="0" tIns="0" rIns="0" bIns="0" rtlCol="0"/>
            <a:lstStyle/>
            <a:p>
              <a:endParaRPr sz="1200"/>
            </a:p>
          </p:txBody>
        </p:sp>
        <p:sp>
          <p:nvSpPr>
            <p:cNvPr id="18" name="object 9">
              <a:extLst>
                <a:ext uri="{FF2B5EF4-FFF2-40B4-BE49-F238E27FC236}">
                  <a16:creationId xmlns:a16="http://schemas.microsoft.com/office/drawing/2014/main" id="{8966DC58-E499-4E8E-ACF8-BFD6B564CF18}"/>
                </a:ext>
              </a:extLst>
            </p:cNvPr>
            <p:cNvSpPr/>
            <p:nvPr/>
          </p:nvSpPr>
          <p:spPr>
            <a:xfrm>
              <a:off x="1716786" y="2822968"/>
              <a:ext cx="1852295" cy="2084705"/>
            </a:xfrm>
            <a:custGeom>
              <a:avLst/>
              <a:gdLst/>
              <a:ahLst/>
              <a:cxnLst/>
              <a:rect l="l" t="t" r="r" b="b"/>
              <a:pathLst>
                <a:path w="1852295" h="2084704">
                  <a:moveTo>
                    <a:pt x="1852206" y="928331"/>
                  </a:moveTo>
                  <a:lnTo>
                    <a:pt x="1851012" y="880554"/>
                  </a:lnTo>
                  <a:lnTo>
                    <a:pt x="1847430" y="833412"/>
                  </a:lnTo>
                  <a:lnTo>
                    <a:pt x="1841538" y="786955"/>
                  </a:lnTo>
                  <a:lnTo>
                    <a:pt x="1833397" y="741235"/>
                  </a:lnTo>
                  <a:lnTo>
                    <a:pt x="1823059" y="696315"/>
                  </a:lnTo>
                  <a:lnTo>
                    <a:pt x="1810575" y="652259"/>
                  </a:lnTo>
                  <a:lnTo>
                    <a:pt x="1796021" y="609130"/>
                  </a:lnTo>
                  <a:lnTo>
                    <a:pt x="1779435" y="566966"/>
                  </a:lnTo>
                  <a:lnTo>
                    <a:pt x="1760893" y="525843"/>
                  </a:lnTo>
                  <a:lnTo>
                    <a:pt x="1740446" y="485825"/>
                  </a:lnTo>
                  <a:lnTo>
                    <a:pt x="1718144" y="446938"/>
                  </a:lnTo>
                  <a:lnTo>
                    <a:pt x="1694053" y="409282"/>
                  </a:lnTo>
                  <a:lnTo>
                    <a:pt x="1668233" y="372884"/>
                  </a:lnTo>
                  <a:lnTo>
                    <a:pt x="1640738" y="337807"/>
                  </a:lnTo>
                  <a:lnTo>
                    <a:pt x="1611642" y="304126"/>
                  </a:lnTo>
                  <a:lnTo>
                    <a:pt x="1580972" y="271894"/>
                  </a:lnTo>
                  <a:lnTo>
                    <a:pt x="1548815" y="241147"/>
                  </a:lnTo>
                  <a:lnTo>
                    <a:pt x="1515211" y="211975"/>
                  </a:lnTo>
                  <a:lnTo>
                    <a:pt x="1480223" y="184416"/>
                  </a:lnTo>
                  <a:lnTo>
                    <a:pt x="1443913" y="158534"/>
                  </a:lnTo>
                  <a:lnTo>
                    <a:pt x="1406334" y="134391"/>
                  </a:lnTo>
                  <a:lnTo>
                    <a:pt x="1367561" y="112039"/>
                  </a:lnTo>
                  <a:lnTo>
                    <a:pt x="1327619" y="91541"/>
                  </a:lnTo>
                  <a:lnTo>
                    <a:pt x="1286598" y="72948"/>
                  </a:lnTo>
                  <a:lnTo>
                    <a:pt x="1244549" y="56324"/>
                  </a:lnTo>
                  <a:lnTo>
                    <a:pt x="1201508" y="41732"/>
                  </a:lnTo>
                  <a:lnTo>
                    <a:pt x="1157566" y="29222"/>
                  </a:lnTo>
                  <a:lnTo>
                    <a:pt x="1112761" y="18859"/>
                  </a:lnTo>
                  <a:lnTo>
                    <a:pt x="1067155" y="10693"/>
                  </a:lnTo>
                  <a:lnTo>
                    <a:pt x="1020800" y="4787"/>
                  </a:lnTo>
                  <a:lnTo>
                    <a:pt x="973759" y="1206"/>
                  </a:lnTo>
                  <a:lnTo>
                    <a:pt x="926109" y="0"/>
                  </a:lnTo>
                  <a:lnTo>
                    <a:pt x="878459" y="1206"/>
                  </a:lnTo>
                  <a:lnTo>
                    <a:pt x="831430" y="4787"/>
                  </a:lnTo>
                  <a:lnTo>
                    <a:pt x="785088" y="10693"/>
                  </a:lnTo>
                  <a:lnTo>
                    <a:pt x="739495" y="18859"/>
                  </a:lnTo>
                  <a:lnTo>
                    <a:pt x="694690" y="29222"/>
                  </a:lnTo>
                  <a:lnTo>
                    <a:pt x="650748" y="41732"/>
                  </a:lnTo>
                  <a:lnTo>
                    <a:pt x="607720" y="56324"/>
                  </a:lnTo>
                  <a:lnTo>
                    <a:pt x="565658" y="72948"/>
                  </a:lnTo>
                  <a:lnTo>
                    <a:pt x="524637" y="91541"/>
                  </a:lnTo>
                  <a:lnTo>
                    <a:pt x="484708" y="112039"/>
                  </a:lnTo>
                  <a:lnTo>
                    <a:pt x="445922" y="134391"/>
                  </a:lnTo>
                  <a:lnTo>
                    <a:pt x="408355" y="158534"/>
                  </a:lnTo>
                  <a:lnTo>
                    <a:pt x="372046" y="184416"/>
                  </a:lnTo>
                  <a:lnTo>
                    <a:pt x="337058" y="211975"/>
                  </a:lnTo>
                  <a:lnTo>
                    <a:pt x="303453" y="241147"/>
                  </a:lnTo>
                  <a:lnTo>
                    <a:pt x="271284" y="271894"/>
                  </a:lnTo>
                  <a:lnTo>
                    <a:pt x="240614" y="304126"/>
                  </a:lnTo>
                  <a:lnTo>
                    <a:pt x="211505" y="337807"/>
                  </a:lnTo>
                  <a:lnTo>
                    <a:pt x="184010" y="372884"/>
                  </a:lnTo>
                  <a:lnTo>
                    <a:pt x="158191" y="409282"/>
                  </a:lnTo>
                  <a:lnTo>
                    <a:pt x="134099" y="446938"/>
                  </a:lnTo>
                  <a:lnTo>
                    <a:pt x="111798" y="485825"/>
                  </a:lnTo>
                  <a:lnTo>
                    <a:pt x="91338" y="525843"/>
                  </a:lnTo>
                  <a:lnTo>
                    <a:pt x="72783" y="566966"/>
                  </a:lnTo>
                  <a:lnTo>
                    <a:pt x="56210" y="609130"/>
                  </a:lnTo>
                  <a:lnTo>
                    <a:pt x="41643" y="652259"/>
                  </a:lnTo>
                  <a:lnTo>
                    <a:pt x="29159" y="696315"/>
                  </a:lnTo>
                  <a:lnTo>
                    <a:pt x="18821" y="741235"/>
                  </a:lnTo>
                  <a:lnTo>
                    <a:pt x="10668" y="786955"/>
                  </a:lnTo>
                  <a:lnTo>
                    <a:pt x="4775" y="833412"/>
                  </a:lnTo>
                  <a:lnTo>
                    <a:pt x="1206" y="880554"/>
                  </a:lnTo>
                  <a:lnTo>
                    <a:pt x="0" y="928331"/>
                  </a:lnTo>
                  <a:lnTo>
                    <a:pt x="1206" y="976096"/>
                  </a:lnTo>
                  <a:lnTo>
                    <a:pt x="4775" y="1023239"/>
                  </a:lnTo>
                  <a:lnTo>
                    <a:pt x="10668" y="1069682"/>
                  </a:lnTo>
                  <a:lnTo>
                    <a:pt x="18821" y="1115402"/>
                  </a:lnTo>
                  <a:lnTo>
                    <a:pt x="29159" y="1160310"/>
                  </a:lnTo>
                  <a:lnTo>
                    <a:pt x="41643" y="1204353"/>
                  </a:lnTo>
                  <a:lnTo>
                    <a:pt x="56210" y="1247482"/>
                  </a:lnTo>
                  <a:lnTo>
                    <a:pt x="72783" y="1289646"/>
                  </a:lnTo>
                  <a:lnTo>
                    <a:pt x="91338" y="1330769"/>
                  </a:lnTo>
                  <a:lnTo>
                    <a:pt x="111798" y="1370787"/>
                  </a:lnTo>
                  <a:lnTo>
                    <a:pt x="134099" y="1409661"/>
                  </a:lnTo>
                  <a:lnTo>
                    <a:pt x="158191" y="1447330"/>
                  </a:lnTo>
                  <a:lnTo>
                    <a:pt x="184010" y="1483728"/>
                  </a:lnTo>
                  <a:lnTo>
                    <a:pt x="211505" y="1518805"/>
                  </a:lnTo>
                  <a:lnTo>
                    <a:pt x="240614" y="1552486"/>
                  </a:lnTo>
                  <a:lnTo>
                    <a:pt x="271284" y="1584731"/>
                  </a:lnTo>
                  <a:lnTo>
                    <a:pt x="300202" y="1612366"/>
                  </a:lnTo>
                  <a:lnTo>
                    <a:pt x="76200" y="2084641"/>
                  </a:lnTo>
                  <a:lnTo>
                    <a:pt x="573227" y="1786699"/>
                  </a:lnTo>
                  <a:lnTo>
                    <a:pt x="607720" y="1800326"/>
                  </a:lnTo>
                  <a:lnTo>
                    <a:pt x="650748" y="1814918"/>
                  </a:lnTo>
                  <a:lnTo>
                    <a:pt x="694690" y="1827441"/>
                  </a:lnTo>
                  <a:lnTo>
                    <a:pt x="739495" y="1837804"/>
                  </a:lnTo>
                  <a:lnTo>
                    <a:pt x="785088" y="1845970"/>
                  </a:lnTo>
                  <a:lnTo>
                    <a:pt x="831430" y="1851875"/>
                  </a:lnTo>
                  <a:lnTo>
                    <a:pt x="878459" y="1855457"/>
                  </a:lnTo>
                  <a:lnTo>
                    <a:pt x="926109" y="1856663"/>
                  </a:lnTo>
                  <a:lnTo>
                    <a:pt x="973759" y="1855457"/>
                  </a:lnTo>
                  <a:lnTo>
                    <a:pt x="1020800" y="1851875"/>
                  </a:lnTo>
                  <a:lnTo>
                    <a:pt x="1067155" y="1845970"/>
                  </a:lnTo>
                  <a:lnTo>
                    <a:pt x="1112761" y="1837804"/>
                  </a:lnTo>
                  <a:lnTo>
                    <a:pt x="1157566" y="1827441"/>
                  </a:lnTo>
                  <a:lnTo>
                    <a:pt x="1201508" y="1814918"/>
                  </a:lnTo>
                  <a:lnTo>
                    <a:pt x="1244549" y="1800326"/>
                  </a:lnTo>
                  <a:lnTo>
                    <a:pt x="1286598" y="1783702"/>
                  </a:lnTo>
                  <a:lnTo>
                    <a:pt x="1327619" y="1765109"/>
                  </a:lnTo>
                  <a:lnTo>
                    <a:pt x="1367561" y="1744599"/>
                  </a:lnTo>
                  <a:lnTo>
                    <a:pt x="1406334" y="1722247"/>
                  </a:lnTo>
                  <a:lnTo>
                    <a:pt x="1443913" y="1698104"/>
                  </a:lnTo>
                  <a:lnTo>
                    <a:pt x="1480223" y="1672209"/>
                  </a:lnTo>
                  <a:lnTo>
                    <a:pt x="1515211" y="1644650"/>
                  </a:lnTo>
                  <a:lnTo>
                    <a:pt x="1548815" y="1615465"/>
                  </a:lnTo>
                  <a:lnTo>
                    <a:pt x="1580972" y="1584731"/>
                  </a:lnTo>
                  <a:lnTo>
                    <a:pt x="1611642" y="1552486"/>
                  </a:lnTo>
                  <a:lnTo>
                    <a:pt x="1640738" y="1518805"/>
                  </a:lnTo>
                  <a:lnTo>
                    <a:pt x="1668233" y="1483728"/>
                  </a:lnTo>
                  <a:lnTo>
                    <a:pt x="1694053" y="1447330"/>
                  </a:lnTo>
                  <a:lnTo>
                    <a:pt x="1718144" y="1409661"/>
                  </a:lnTo>
                  <a:lnTo>
                    <a:pt x="1740446" y="1370787"/>
                  </a:lnTo>
                  <a:lnTo>
                    <a:pt x="1760893" y="1330769"/>
                  </a:lnTo>
                  <a:lnTo>
                    <a:pt x="1779435" y="1289646"/>
                  </a:lnTo>
                  <a:lnTo>
                    <a:pt x="1796021" y="1247482"/>
                  </a:lnTo>
                  <a:lnTo>
                    <a:pt x="1810575" y="1204353"/>
                  </a:lnTo>
                  <a:lnTo>
                    <a:pt x="1823059" y="1160310"/>
                  </a:lnTo>
                  <a:lnTo>
                    <a:pt x="1833397" y="1115402"/>
                  </a:lnTo>
                  <a:lnTo>
                    <a:pt x="1841538" y="1069682"/>
                  </a:lnTo>
                  <a:lnTo>
                    <a:pt x="1847430" y="1023239"/>
                  </a:lnTo>
                  <a:lnTo>
                    <a:pt x="1851012" y="976096"/>
                  </a:lnTo>
                  <a:lnTo>
                    <a:pt x="1852206" y="928331"/>
                  </a:lnTo>
                  <a:close/>
                </a:path>
              </a:pathLst>
            </a:custGeom>
            <a:solidFill>
              <a:srgbClr val="86CFE3"/>
            </a:solidFill>
          </p:spPr>
          <p:txBody>
            <a:bodyPr wrap="square" lIns="0" tIns="0" rIns="0" bIns="0" rtlCol="0"/>
            <a:lstStyle/>
            <a:p>
              <a:endParaRPr sz="1200"/>
            </a:p>
          </p:txBody>
        </p:sp>
        <p:sp>
          <p:nvSpPr>
            <p:cNvPr id="19" name="object 10">
              <a:extLst>
                <a:ext uri="{FF2B5EF4-FFF2-40B4-BE49-F238E27FC236}">
                  <a16:creationId xmlns:a16="http://schemas.microsoft.com/office/drawing/2014/main" id="{002C9C35-DB02-4091-99BE-2D4DAF70FCC9}"/>
                </a:ext>
              </a:extLst>
            </p:cNvPr>
            <p:cNvSpPr/>
            <p:nvPr/>
          </p:nvSpPr>
          <p:spPr>
            <a:xfrm>
              <a:off x="2091397" y="3497744"/>
              <a:ext cx="955040" cy="490855"/>
            </a:xfrm>
            <a:custGeom>
              <a:avLst/>
              <a:gdLst/>
              <a:ahLst/>
              <a:cxnLst/>
              <a:rect l="l" t="t" r="r" b="b"/>
              <a:pathLst>
                <a:path w="955039" h="490854">
                  <a:moveTo>
                    <a:pt x="595388" y="431787"/>
                  </a:moveTo>
                  <a:lnTo>
                    <a:pt x="0" y="431787"/>
                  </a:lnTo>
                  <a:lnTo>
                    <a:pt x="0" y="490804"/>
                  </a:lnTo>
                  <a:lnTo>
                    <a:pt x="595388" y="490804"/>
                  </a:lnTo>
                  <a:lnTo>
                    <a:pt x="595388" y="431787"/>
                  </a:lnTo>
                  <a:close/>
                </a:path>
                <a:path w="955039" h="490854">
                  <a:moveTo>
                    <a:pt x="954760" y="301345"/>
                  </a:moveTo>
                  <a:lnTo>
                    <a:pt x="0" y="301345"/>
                  </a:lnTo>
                  <a:lnTo>
                    <a:pt x="0" y="360489"/>
                  </a:lnTo>
                  <a:lnTo>
                    <a:pt x="954760" y="360489"/>
                  </a:lnTo>
                  <a:lnTo>
                    <a:pt x="954760" y="301345"/>
                  </a:lnTo>
                  <a:close/>
                </a:path>
                <a:path w="955039" h="490854">
                  <a:moveTo>
                    <a:pt x="954760" y="154584"/>
                  </a:moveTo>
                  <a:lnTo>
                    <a:pt x="0" y="154584"/>
                  </a:lnTo>
                  <a:lnTo>
                    <a:pt x="0" y="213741"/>
                  </a:lnTo>
                  <a:lnTo>
                    <a:pt x="954760" y="213741"/>
                  </a:lnTo>
                  <a:lnTo>
                    <a:pt x="954760" y="154584"/>
                  </a:lnTo>
                  <a:close/>
                </a:path>
                <a:path w="955039" h="490854">
                  <a:moveTo>
                    <a:pt x="954760" y="0"/>
                  </a:moveTo>
                  <a:lnTo>
                    <a:pt x="0" y="0"/>
                  </a:lnTo>
                  <a:lnTo>
                    <a:pt x="0" y="59143"/>
                  </a:lnTo>
                  <a:lnTo>
                    <a:pt x="954760" y="59143"/>
                  </a:lnTo>
                  <a:lnTo>
                    <a:pt x="954760" y="0"/>
                  </a:lnTo>
                  <a:close/>
                </a:path>
              </a:pathLst>
            </a:custGeom>
            <a:solidFill>
              <a:srgbClr val="00406F"/>
            </a:solidFill>
          </p:spPr>
          <p:txBody>
            <a:bodyPr wrap="square" lIns="0" tIns="0" rIns="0" bIns="0" rtlCol="0"/>
            <a:lstStyle/>
            <a:p>
              <a:endParaRPr sz="1200"/>
            </a:p>
          </p:txBody>
        </p:sp>
      </p:grpSp>
      <p:sp>
        <p:nvSpPr>
          <p:cNvPr id="20" name="object 11">
            <a:extLst>
              <a:ext uri="{FF2B5EF4-FFF2-40B4-BE49-F238E27FC236}">
                <a16:creationId xmlns:a16="http://schemas.microsoft.com/office/drawing/2014/main" id="{9A007353-8FC8-44D3-A45B-F0E54D3B4D75}"/>
              </a:ext>
            </a:extLst>
          </p:cNvPr>
          <p:cNvSpPr/>
          <p:nvPr userDrawn="1"/>
        </p:nvSpPr>
        <p:spPr>
          <a:xfrm>
            <a:off x="8629617" y="2423446"/>
            <a:ext cx="987279" cy="718073"/>
          </a:xfrm>
          <a:custGeom>
            <a:avLst/>
            <a:gdLst/>
            <a:ahLst/>
            <a:cxnLst/>
            <a:rect l="l" t="t" r="r" b="b"/>
            <a:pathLst>
              <a:path w="2429509" h="1803400">
                <a:moveTo>
                  <a:pt x="920546" y="862596"/>
                </a:moveTo>
                <a:lnTo>
                  <a:pt x="728433" y="802297"/>
                </a:lnTo>
                <a:lnTo>
                  <a:pt x="705777" y="771385"/>
                </a:lnTo>
                <a:lnTo>
                  <a:pt x="705777" y="649274"/>
                </a:lnTo>
                <a:lnTo>
                  <a:pt x="736828" y="629285"/>
                </a:lnTo>
                <a:lnTo>
                  <a:pt x="746569" y="621830"/>
                </a:lnTo>
                <a:lnTo>
                  <a:pt x="729754" y="577354"/>
                </a:lnTo>
                <a:lnTo>
                  <a:pt x="717257" y="531901"/>
                </a:lnTo>
                <a:lnTo>
                  <a:pt x="709041" y="485775"/>
                </a:lnTo>
                <a:lnTo>
                  <a:pt x="705104" y="439267"/>
                </a:lnTo>
                <a:lnTo>
                  <a:pt x="705421" y="392684"/>
                </a:lnTo>
                <a:lnTo>
                  <a:pt x="709993" y="346329"/>
                </a:lnTo>
                <a:lnTo>
                  <a:pt x="718781" y="300482"/>
                </a:lnTo>
                <a:lnTo>
                  <a:pt x="731774" y="255460"/>
                </a:lnTo>
                <a:lnTo>
                  <a:pt x="748957" y="211556"/>
                </a:lnTo>
                <a:lnTo>
                  <a:pt x="770318" y="169049"/>
                </a:lnTo>
                <a:lnTo>
                  <a:pt x="732561" y="137604"/>
                </a:lnTo>
                <a:lnTo>
                  <a:pt x="691375" y="113258"/>
                </a:lnTo>
                <a:lnTo>
                  <a:pt x="647623" y="96024"/>
                </a:lnTo>
                <a:lnTo>
                  <a:pt x="602195" y="85877"/>
                </a:lnTo>
                <a:lnTo>
                  <a:pt x="555980" y="82816"/>
                </a:lnTo>
                <a:lnTo>
                  <a:pt x="509828" y="86842"/>
                </a:lnTo>
                <a:lnTo>
                  <a:pt x="464642" y="97942"/>
                </a:lnTo>
                <a:lnTo>
                  <a:pt x="421284" y="116103"/>
                </a:lnTo>
                <a:lnTo>
                  <a:pt x="380631" y="141325"/>
                </a:lnTo>
                <a:lnTo>
                  <a:pt x="343573" y="173596"/>
                </a:lnTo>
                <a:lnTo>
                  <a:pt x="312166" y="211391"/>
                </a:lnTo>
                <a:lnTo>
                  <a:pt x="287858" y="252641"/>
                </a:lnTo>
                <a:lnTo>
                  <a:pt x="270637" y="296443"/>
                </a:lnTo>
                <a:lnTo>
                  <a:pt x="260502" y="341922"/>
                </a:lnTo>
                <a:lnTo>
                  <a:pt x="257454" y="388200"/>
                </a:lnTo>
                <a:lnTo>
                  <a:pt x="261480" y="434403"/>
                </a:lnTo>
                <a:lnTo>
                  <a:pt x="272554" y="479653"/>
                </a:lnTo>
                <a:lnTo>
                  <a:pt x="290703" y="523074"/>
                </a:lnTo>
                <a:lnTo>
                  <a:pt x="315887" y="563765"/>
                </a:lnTo>
                <a:lnTo>
                  <a:pt x="348107" y="600862"/>
                </a:lnTo>
                <a:lnTo>
                  <a:pt x="378764" y="627265"/>
                </a:lnTo>
                <a:lnTo>
                  <a:pt x="412648" y="649274"/>
                </a:lnTo>
                <a:lnTo>
                  <a:pt x="412648" y="771385"/>
                </a:lnTo>
                <a:lnTo>
                  <a:pt x="389991" y="802297"/>
                </a:lnTo>
                <a:lnTo>
                  <a:pt x="123837" y="885926"/>
                </a:lnTo>
                <a:lnTo>
                  <a:pt x="100317" y="896950"/>
                </a:lnTo>
                <a:lnTo>
                  <a:pt x="66382" y="934466"/>
                </a:lnTo>
                <a:lnTo>
                  <a:pt x="165" y="1237564"/>
                </a:lnTo>
                <a:lnTo>
                  <a:pt x="0" y="1276159"/>
                </a:lnTo>
                <a:lnTo>
                  <a:pt x="14135" y="1310690"/>
                </a:lnTo>
                <a:lnTo>
                  <a:pt x="78511" y="1353185"/>
                </a:lnTo>
                <a:lnTo>
                  <a:pt x="186626" y="1364488"/>
                </a:lnTo>
                <a:lnTo>
                  <a:pt x="289420" y="1372577"/>
                </a:lnTo>
                <a:lnTo>
                  <a:pt x="392366" y="1378038"/>
                </a:lnTo>
                <a:lnTo>
                  <a:pt x="429488" y="1198232"/>
                </a:lnTo>
                <a:lnTo>
                  <a:pt x="444284" y="1152283"/>
                </a:lnTo>
                <a:lnTo>
                  <a:pt x="468020" y="1111211"/>
                </a:lnTo>
                <a:lnTo>
                  <a:pt x="499643" y="1076185"/>
                </a:lnTo>
                <a:lnTo>
                  <a:pt x="538086" y="1048385"/>
                </a:lnTo>
                <a:lnTo>
                  <a:pt x="582307" y="1029004"/>
                </a:lnTo>
                <a:lnTo>
                  <a:pt x="920546" y="922883"/>
                </a:lnTo>
                <a:lnTo>
                  <a:pt x="920546" y="862596"/>
                </a:lnTo>
                <a:close/>
              </a:path>
              <a:path w="2429509" h="1803400">
                <a:moveTo>
                  <a:pt x="1992249" y="1615338"/>
                </a:moveTo>
                <a:lnTo>
                  <a:pt x="1910232" y="1216380"/>
                </a:lnTo>
                <a:lnTo>
                  <a:pt x="1878228" y="1153223"/>
                </a:lnTo>
                <a:lnTo>
                  <a:pt x="1818703" y="1115021"/>
                </a:lnTo>
                <a:lnTo>
                  <a:pt x="1448955" y="998753"/>
                </a:lnTo>
                <a:lnTo>
                  <a:pt x="1436077" y="992365"/>
                </a:lnTo>
                <a:lnTo>
                  <a:pt x="1426044" y="982535"/>
                </a:lnTo>
                <a:lnTo>
                  <a:pt x="1419542" y="970114"/>
                </a:lnTo>
                <a:lnTo>
                  <a:pt x="1417218" y="955954"/>
                </a:lnTo>
                <a:lnTo>
                  <a:pt x="1417218" y="786295"/>
                </a:lnTo>
                <a:lnTo>
                  <a:pt x="1458607" y="760056"/>
                </a:lnTo>
                <a:lnTo>
                  <a:pt x="1495907" y="729869"/>
                </a:lnTo>
                <a:lnTo>
                  <a:pt x="1528991" y="696163"/>
                </a:lnTo>
                <a:lnTo>
                  <a:pt x="1557743" y="659358"/>
                </a:lnTo>
                <a:lnTo>
                  <a:pt x="1582051" y="619899"/>
                </a:lnTo>
                <a:lnTo>
                  <a:pt x="1601787" y="578205"/>
                </a:lnTo>
                <a:lnTo>
                  <a:pt x="1616824" y="534708"/>
                </a:lnTo>
                <a:lnTo>
                  <a:pt x="1627047" y="489826"/>
                </a:lnTo>
                <a:lnTo>
                  <a:pt x="1632331" y="443992"/>
                </a:lnTo>
                <a:lnTo>
                  <a:pt x="1632559" y="397637"/>
                </a:lnTo>
                <a:lnTo>
                  <a:pt x="1627593" y="351180"/>
                </a:lnTo>
                <a:lnTo>
                  <a:pt x="1617332" y="305066"/>
                </a:lnTo>
                <a:lnTo>
                  <a:pt x="1601647" y="259702"/>
                </a:lnTo>
                <a:lnTo>
                  <a:pt x="1580400" y="215519"/>
                </a:lnTo>
                <a:lnTo>
                  <a:pt x="1554187" y="174091"/>
                </a:lnTo>
                <a:lnTo>
                  <a:pt x="1524038" y="136740"/>
                </a:lnTo>
                <a:lnTo>
                  <a:pt x="1490383" y="103619"/>
                </a:lnTo>
                <a:lnTo>
                  <a:pt x="1453629" y="74815"/>
                </a:lnTo>
                <a:lnTo>
                  <a:pt x="1414221" y="50482"/>
                </a:lnTo>
                <a:lnTo>
                  <a:pt x="1372577" y="30734"/>
                </a:lnTo>
                <a:lnTo>
                  <a:pt x="1329131" y="15684"/>
                </a:lnTo>
                <a:lnTo>
                  <a:pt x="1284300" y="5473"/>
                </a:lnTo>
                <a:lnTo>
                  <a:pt x="1238529" y="190"/>
                </a:lnTo>
                <a:lnTo>
                  <a:pt x="1192225" y="0"/>
                </a:lnTo>
                <a:lnTo>
                  <a:pt x="1145832" y="4991"/>
                </a:lnTo>
                <a:lnTo>
                  <a:pt x="1099769" y="15290"/>
                </a:lnTo>
                <a:lnTo>
                  <a:pt x="1054468" y="31038"/>
                </a:lnTo>
                <a:lnTo>
                  <a:pt x="1010335" y="52349"/>
                </a:lnTo>
                <a:lnTo>
                  <a:pt x="968997" y="78549"/>
                </a:lnTo>
                <a:lnTo>
                  <a:pt x="931735" y="108712"/>
                </a:lnTo>
                <a:lnTo>
                  <a:pt x="898664" y="142405"/>
                </a:lnTo>
                <a:lnTo>
                  <a:pt x="869911" y="179197"/>
                </a:lnTo>
                <a:lnTo>
                  <a:pt x="845616" y="218655"/>
                </a:lnTo>
                <a:lnTo>
                  <a:pt x="825881" y="260350"/>
                </a:lnTo>
                <a:lnTo>
                  <a:pt x="810844" y="303860"/>
                </a:lnTo>
                <a:lnTo>
                  <a:pt x="800620" y="348754"/>
                </a:lnTo>
                <a:lnTo>
                  <a:pt x="795337" y="394601"/>
                </a:lnTo>
                <a:lnTo>
                  <a:pt x="795121" y="440969"/>
                </a:lnTo>
                <a:lnTo>
                  <a:pt x="800100" y="487438"/>
                </a:lnTo>
                <a:lnTo>
                  <a:pt x="810374" y="533577"/>
                </a:lnTo>
                <a:lnTo>
                  <a:pt x="826096" y="578942"/>
                </a:lnTo>
                <a:lnTo>
                  <a:pt x="847382" y="623125"/>
                </a:lnTo>
                <a:lnTo>
                  <a:pt x="872337" y="662749"/>
                </a:lnTo>
                <a:lnTo>
                  <a:pt x="901446" y="699198"/>
                </a:lnTo>
                <a:lnTo>
                  <a:pt x="934364" y="732155"/>
                </a:lnTo>
                <a:lnTo>
                  <a:pt x="970762" y="761301"/>
                </a:lnTo>
                <a:lnTo>
                  <a:pt x="1010335" y="786295"/>
                </a:lnTo>
                <a:lnTo>
                  <a:pt x="1010335" y="955954"/>
                </a:lnTo>
                <a:lnTo>
                  <a:pt x="991679" y="992365"/>
                </a:lnTo>
                <a:lnTo>
                  <a:pt x="609295" y="1115021"/>
                </a:lnTo>
                <a:lnTo>
                  <a:pt x="576592" y="1130312"/>
                </a:lnTo>
                <a:lnTo>
                  <a:pt x="529488" y="1182370"/>
                </a:lnTo>
                <a:lnTo>
                  <a:pt x="437476" y="1603463"/>
                </a:lnTo>
                <a:lnTo>
                  <a:pt x="435559" y="1646669"/>
                </a:lnTo>
                <a:lnTo>
                  <a:pt x="446786" y="1686877"/>
                </a:lnTo>
                <a:lnTo>
                  <a:pt x="469442" y="1721459"/>
                </a:lnTo>
                <a:lnTo>
                  <a:pt x="501802" y="1747761"/>
                </a:lnTo>
                <a:lnTo>
                  <a:pt x="542163" y="1763166"/>
                </a:lnTo>
                <a:lnTo>
                  <a:pt x="655281" y="1775980"/>
                </a:lnTo>
                <a:lnTo>
                  <a:pt x="807389" y="1788883"/>
                </a:lnTo>
                <a:lnTo>
                  <a:pt x="959726" y="1797710"/>
                </a:lnTo>
                <a:lnTo>
                  <a:pt x="1112202" y="1802460"/>
                </a:lnTo>
                <a:lnTo>
                  <a:pt x="1264729" y="1803146"/>
                </a:lnTo>
                <a:lnTo>
                  <a:pt x="1417243" y="1799755"/>
                </a:lnTo>
                <a:lnTo>
                  <a:pt x="1569631" y="1792274"/>
                </a:lnTo>
                <a:lnTo>
                  <a:pt x="1721827" y="1780743"/>
                </a:lnTo>
                <a:lnTo>
                  <a:pt x="1823135" y="1770773"/>
                </a:lnTo>
                <a:lnTo>
                  <a:pt x="1873745" y="1764893"/>
                </a:lnTo>
                <a:lnTo>
                  <a:pt x="1915312" y="1753209"/>
                </a:lnTo>
                <a:lnTo>
                  <a:pt x="1949869" y="1729905"/>
                </a:lnTo>
                <a:lnTo>
                  <a:pt x="1975497" y="1697494"/>
                </a:lnTo>
                <a:lnTo>
                  <a:pt x="1990267" y="1658467"/>
                </a:lnTo>
                <a:lnTo>
                  <a:pt x="1992249" y="1615338"/>
                </a:lnTo>
                <a:close/>
              </a:path>
              <a:path w="2429509" h="1803400">
                <a:moveTo>
                  <a:pt x="2428913" y="1245984"/>
                </a:moveTo>
                <a:lnTo>
                  <a:pt x="2369985" y="958977"/>
                </a:lnTo>
                <a:lnTo>
                  <a:pt x="2346922" y="913460"/>
                </a:lnTo>
                <a:lnTo>
                  <a:pt x="2303932" y="885926"/>
                </a:lnTo>
                <a:lnTo>
                  <a:pt x="2037791" y="802297"/>
                </a:lnTo>
                <a:lnTo>
                  <a:pt x="2028520" y="797610"/>
                </a:lnTo>
                <a:lnTo>
                  <a:pt x="2021357" y="790486"/>
                </a:lnTo>
                <a:lnTo>
                  <a:pt x="2016760" y="781532"/>
                </a:lnTo>
                <a:lnTo>
                  <a:pt x="2015121" y="771385"/>
                </a:lnTo>
                <a:lnTo>
                  <a:pt x="2015121" y="649274"/>
                </a:lnTo>
                <a:lnTo>
                  <a:pt x="2056003" y="622020"/>
                </a:lnTo>
                <a:lnTo>
                  <a:pt x="2091055" y="589432"/>
                </a:lnTo>
                <a:lnTo>
                  <a:pt x="2120036" y="552361"/>
                </a:lnTo>
                <a:lnTo>
                  <a:pt x="2142706" y="511644"/>
                </a:lnTo>
                <a:lnTo>
                  <a:pt x="2158796" y="468134"/>
                </a:lnTo>
                <a:lnTo>
                  <a:pt x="2168093" y="422681"/>
                </a:lnTo>
                <a:lnTo>
                  <a:pt x="2170341" y="376110"/>
                </a:lnTo>
                <a:lnTo>
                  <a:pt x="2165299" y="329285"/>
                </a:lnTo>
                <a:lnTo>
                  <a:pt x="2152713" y="283032"/>
                </a:lnTo>
                <a:lnTo>
                  <a:pt x="2132330" y="238213"/>
                </a:lnTo>
                <a:lnTo>
                  <a:pt x="2105113" y="197294"/>
                </a:lnTo>
                <a:lnTo>
                  <a:pt x="2072589" y="162204"/>
                </a:lnTo>
                <a:lnTo>
                  <a:pt x="2035581" y="133210"/>
                </a:lnTo>
                <a:lnTo>
                  <a:pt x="1994954" y="110528"/>
                </a:lnTo>
                <a:lnTo>
                  <a:pt x="1951532" y="94411"/>
                </a:lnTo>
                <a:lnTo>
                  <a:pt x="1906155" y="85090"/>
                </a:lnTo>
                <a:lnTo>
                  <a:pt x="1859686" y="82816"/>
                </a:lnTo>
                <a:lnTo>
                  <a:pt x="1812937" y="87833"/>
                </a:lnTo>
                <a:lnTo>
                  <a:pt x="1766760" y="100355"/>
                </a:lnTo>
                <a:lnTo>
                  <a:pt x="1722005" y="120637"/>
                </a:lnTo>
                <a:lnTo>
                  <a:pt x="1688109" y="142659"/>
                </a:lnTo>
                <a:lnTo>
                  <a:pt x="1657464" y="169049"/>
                </a:lnTo>
                <a:lnTo>
                  <a:pt x="1678825" y="211556"/>
                </a:lnTo>
                <a:lnTo>
                  <a:pt x="1696008" y="255460"/>
                </a:lnTo>
                <a:lnTo>
                  <a:pt x="1709000" y="300482"/>
                </a:lnTo>
                <a:lnTo>
                  <a:pt x="1717789" y="346329"/>
                </a:lnTo>
                <a:lnTo>
                  <a:pt x="1722348" y="392684"/>
                </a:lnTo>
                <a:lnTo>
                  <a:pt x="1722678" y="439267"/>
                </a:lnTo>
                <a:lnTo>
                  <a:pt x="1718741" y="485775"/>
                </a:lnTo>
                <a:lnTo>
                  <a:pt x="1710524" y="531901"/>
                </a:lnTo>
                <a:lnTo>
                  <a:pt x="1698015" y="577354"/>
                </a:lnTo>
                <a:lnTo>
                  <a:pt x="1681200" y="621830"/>
                </a:lnTo>
                <a:lnTo>
                  <a:pt x="1711312" y="643051"/>
                </a:lnTo>
                <a:lnTo>
                  <a:pt x="1722005" y="649274"/>
                </a:lnTo>
                <a:lnTo>
                  <a:pt x="1722005" y="771385"/>
                </a:lnTo>
                <a:lnTo>
                  <a:pt x="1699336" y="802297"/>
                </a:lnTo>
                <a:lnTo>
                  <a:pt x="1507236" y="862596"/>
                </a:lnTo>
                <a:lnTo>
                  <a:pt x="1507236" y="922883"/>
                </a:lnTo>
                <a:lnTo>
                  <a:pt x="1845475" y="1029004"/>
                </a:lnTo>
                <a:lnTo>
                  <a:pt x="1889709" y="1048385"/>
                </a:lnTo>
                <a:lnTo>
                  <a:pt x="1928202" y="1076185"/>
                </a:lnTo>
                <a:lnTo>
                  <a:pt x="1959851" y="1111211"/>
                </a:lnTo>
                <a:lnTo>
                  <a:pt x="1983574" y="1152283"/>
                </a:lnTo>
                <a:lnTo>
                  <a:pt x="1998294" y="1198232"/>
                </a:lnTo>
                <a:lnTo>
                  <a:pt x="2035416" y="1378038"/>
                </a:lnTo>
                <a:lnTo>
                  <a:pt x="2138362" y="1372577"/>
                </a:lnTo>
                <a:lnTo>
                  <a:pt x="2241143" y="1364488"/>
                </a:lnTo>
                <a:lnTo>
                  <a:pt x="2343658" y="1353845"/>
                </a:lnTo>
                <a:lnTo>
                  <a:pt x="2380348" y="1341945"/>
                </a:lnTo>
                <a:lnTo>
                  <a:pt x="2425725" y="1284516"/>
                </a:lnTo>
                <a:lnTo>
                  <a:pt x="2428913" y="1245984"/>
                </a:lnTo>
                <a:close/>
              </a:path>
            </a:pathLst>
          </a:custGeom>
          <a:solidFill>
            <a:srgbClr val="86CFE4"/>
          </a:solidFill>
        </p:spPr>
        <p:txBody>
          <a:bodyPr wrap="square" lIns="0" tIns="0" rIns="0" bIns="0" rtlCol="0"/>
          <a:lstStyle/>
          <a:p>
            <a:endParaRPr sz="1200"/>
          </a:p>
        </p:txBody>
      </p:sp>
      <p:sp>
        <p:nvSpPr>
          <p:cNvPr id="21" name="object 20">
            <a:extLst>
              <a:ext uri="{FF2B5EF4-FFF2-40B4-BE49-F238E27FC236}">
                <a16:creationId xmlns:a16="http://schemas.microsoft.com/office/drawing/2014/main" id="{2ADC02C6-C563-4A2D-886B-08EB29380BD9}"/>
              </a:ext>
            </a:extLst>
          </p:cNvPr>
          <p:cNvSpPr/>
          <p:nvPr userDrawn="1"/>
        </p:nvSpPr>
        <p:spPr>
          <a:xfrm>
            <a:off x="1804506" y="4654932"/>
            <a:ext cx="1271873" cy="919366"/>
          </a:xfrm>
          <a:custGeom>
            <a:avLst/>
            <a:gdLst/>
            <a:ahLst/>
            <a:cxnLst/>
            <a:rect l="l" t="t" r="r" b="b"/>
            <a:pathLst>
              <a:path w="2724150" h="1969134">
                <a:moveTo>
                  <a:pt x="1227467" y="1241221"/>
                </a:moveTo>
                <a:lnTo>
                  <a:pt x="1152080" y="1222794"/>
                </a:lnTo>
                <a:lnTo>
                  <a:pt x="1078661" y="1209332"/>
                </a:lnTo>
                <a:lnTo>
                  <a:pt x="1007668" y="1200327"/>
                </a:lnTo>
                <a:lnTo>
                  <a:pt x="939558" y="1195209"/>
                </a:lnTo>
                <a:lnTo>
                  <a:pt x="874763" y="1193444"/>
                </a:lnTo>
                <a:lnTo>
                  <a:pt x="813752" y="1194511"/>
                </a:lnTo>
                <a:lnTo>
                  <a:pt x="756970" y="1197838"/>
                </a:lnTo>
                <a:lnTo>
                  <a:pt x="704862" y="1202918"/>
                </a:lnTo>
                <a:lnTo>
                  <a:pt x="657872" y="1209179"/>
                </a:lnTo>
                <a:lnTo>
                  <a:pt x="616458" y="1216101"/>
                </a:lnTo>
                <a:lnTo>
                  <a:pt x="552170" y="1229741"/>
                </a:lnTo>
                <a:lnTo>
                  <a:pt x="508800" y="1241602"/>
                </a:lnTo>
                <a:lnTo>
                  <a:pt x="528015" y="1301178"/>
                </a:lnTo>
                <a:lnTo>
                  <a:pt x="533387" y="1299565"/>
                </a:lnTo>
                <a:lnTo>
                  <a:pt x="547763" y="1295603"/>
                </a:lnTo>
                <a:lnTo>
                  <a:pt x="601205" y="1283220"/>
                </a:lnTo>
                <a:lnTo>
                  <a:pt x="639102" y="1276096"/>
                </a:lnTo>
                <a:lnTo>
                  <a:pt x="683679" y="1269238"/>
                </a:lnTo>
                <a:lnTo>
                  <a:pt x="734339" y="1263269"/>
                </a:lnTo>
                <a:lnTo>
                  <a:pt x="790524" y="1258862"/>
                </a:lnTo>
                <a:lnTo>
                  <a:pt x="851623" y="1256652"/>
                </a:lnTo>
                <a:lnTo>
                  <a:pt x="917079" y="1257312"/>
                </a:lnTo>
                <a:lnTo>
                  <a:pt x="986294" y="1261478"/>
                </a:lnTo>
                <a:lnTo>
                  <a:pt x="1058684" y="1269796"/>
                </a:lnTo>
                <a:lnTo>
                  <a:pt x="1133690" y="1282928"/>
                </a:lnTo>
                <a:lnTo>
                  <a:pt x="1210703" y="1301521"/>
                </a:lnTo>
                <a:lnTo>
                  <a:pt x="1227467" y="1241221"/>
                </a:lnTo>
                <a:close/>
              </a:path>
              <a:path w="2724150" h="1969134">
                <a:moveTo>
                  <a:pt x="1227467" y="1040409"/>
                </a:moveTo>
                <a:lnTo>
                  <a:pt x="1152080" y="1021981"/>
                </a:lnTo>
                <a:lnTo>
                  <a:pt x="1078661" y="1008519"/>
                </a:lnTo>
                <a:lnTo>
                  <a:pt x="1007668" y="999515"/>
                </a:lnTo>
                <a:lnTo>
                  <a:pt x="939558" y="994397"/>
                </a:lnTo>
                <a:lnTo>
                  <a:pt x="874763" y="992632"/>
                </a:lnTo>
                <a:lnTo>
                  <a:pt x="813752" y="993698"/>
                </a:lnTo>
                <a:lnTo>
                  <a:pt x="756970" y="997026"/>
                </a:lnTo>
                <a:lnTo>
                  <a:pt x="704862" y="1002106"/>
                </a:lnTo>
                <a:lnTo>
                  <a:pt x="657872" y="1008367"/>
                </a:lnTo>
                <a:lnTo>
                  <a:pt x="616458" y="1015288"/>
                </a:lnTo>
                <a:lnTo>
                  <a:pt x="552170" y="1028928"/>
                </a:lnTo>
                <a:lnTo>
                  <a:pt x="508800" y="1040790"/>
                </a:lnTo>
                <a:lnTo>
                  <a:pt x="528002" y="1100366"/>
                </a:lnTo>
                <a:lnTo>
                  <a:pt x="533387" y="1098765"/>
                </a:lnTo>
                <a:lnTo>
                  <a:pt x="547801" y="1094803"/>
                </a:lnTo>
                <a:lnTo>
                  <a:pt x="601345" y="1082433"/>
                </a:lnTo>
                <a:lnTo>
                  <a:pt x="639305" y="1075334"/>
                </a:lnTo>
                <a:lnTo>
                  <a:pt x="683945" y="1068476"/>
                </a:lnTo>
                <a:lnTo>
                  <a:pt x="734669" y="1062532"/>
                </a:lnTo>
                <a:lnTo>
                  <a:pt x="790879" y="1058125"/>
                </a:lnTo>
                <a:lnTo>
                  <a:pt x="852004" y="1055928"/>
                </a:lnTo>
                <a:lnTo>
                  <a:pt x="917460" y="1056589"/>
                </a:lnTo>
                <a:lnTo>
                  <a:pt x="986637" y="1060742"/>
                </a:lnTo>
                <a:lnTo>
                  <a:pt x="1058964" y="1069047"/>
                </a:lnTo>
                <a:lnTo>
                  <a:pt x="1133843" y="1082154"/>
                </a:lnTo>
                <a:lnTo>
                  <a:pt x="1210703" y="1100721"/>
                </a:lnTo>
                <a:lnTo>
                  <a:pt x="1227467" y="1040409"/>
                </a:lnTo>
                <a:close/>
              </a:path>
              <a:path w="2724150" h="1969134">
                <a:moveTo>
                  <a:pt x="1227467" y="838606"/>
                </a:moveTo>
                <a:lnTo>
                  <a:pt x="1152080" y="820178"/>
                </a:lnTo>
                <a:lnTo>
                  <a:pt x="1078661" y="806716"/>
                </a:lnTo>
                <a:lnTo>
                  <a:pt x="1007668" y="797699"/>
                </a:lnTo>
                <a:lnTo>
                  <a:pt x="939558" y="792581"/>
                </a:lnTo>
                <a:lnTo>
                  <a:pt x="874763" y="790816"/>
                </a:lnTo>
                <a:lnTo>
                  <a:pt x="813752" y="791883"/>
                </a:lnTo>
                <a:lnTo>
                  <a:pt x="756970" y="795210"/>
                </a:lnTo>
                <a:lnTo>
                  <a:pt x="704862" y="800277"/>
                </a:lnTo>
                <a:lnTo>
                  <a:pt x="657872" y="806551"/>
                </a:lnTo>
                <a:lnTo>
                  <a:pt x="616458" y="813473"/>
                </a:lnTo>
                <a:lnTo>
                  <a:pt x="552170" y="827112"/>
                </a:lnTo>
                <a:lnTo>
                  <a:pt x="508800" y="838962"/>
                </a:lnTo>
                <a:lnTo>
                  <a:pt x="528015" y="898550"/>
                </a:lnTo>
                <a:lnTo>
                  <a:pt x="533387" y="896937"/>
                </a:lnTo>
                <a:lnTo>
                  <a:pt x="547763" y="892962"/>
                </a:lnTo>
                <a:lnTo>
                  <a:pt x="601205" y="880579"/>
                </a:lnTo>
                <a:lnTo>
                  <a:pt x="639102" y="873467"/>
                </a:lnTo>
                <a:lnTo>
                  <a:pt x="683679" y="866597"/>
                </a:lnTo>
                <a:lnTo>
                  <a:pt x="734339" y="860640"/>
                </a:lnTo>
                <a:lnTo>
                  <a:pt x="790524" y="856234"/>
                </a:lnTo>
                <a:lnTo>
                  <a:pt x="851623" y="854024"/>
                </a:lnTo>
                <a:lnTo>
                  <a:pt x="917079" y="854684"/>
                </a:lnTo>
                <a:lnTo>
                  <a:pt x="986294" y="858850"/>
                </a:lnTo>
                <a:lnTo>
                  <a:pt x="1058684" y="867181"/>
                </a:lnTo>
                <a:lnTo>
                  <a:pt x="1133690" y="880313"/>
                </a:lnTo>
                <a:lnTo>
                  <a:pt x="1210703" y="898918"/>
                </a:lnTo>
                <a:lnTo>
                  <a:pt x="1227467" y="838606"/>
                </a:lnTo>
                <a:close/>
              </a:path>
              <a:path w="2724150" h="1969134">
                <a:moveTo>
                  <a:pt x="1227467" y="620102"/>
                </a:moveTo>
                <a:lnTo>
                  <a:pt x="1152080" y="601662"/>
                </a:lnTo>
                <a:lnTo>
                  <a:pt x="1078661" y="588213"/>
                </a:lnTo>
                <a:lnTo>
                  <a:pt x="1007668" y="579196"/>
                </a:lnTo>
                <a:lnTo>
                  <a:pt x="939558" y="574078"/>
                </a:lnTo>
                <a:lnTo>
                  <a:pt x="874763" y="572312"/>
                </a:lnTo>
                <a:lnTo>
                  <a:pt x="813752" y="573366"/>
                </a:lnTo>
                <a:lnTo>
                  <a:pt x="756970" y="576707"/>
                </a:lnTo>
                <a:lnTo>
                  <a:pt x="704862" y="581774"/>
                </a:lnTo>
                <a:lnTo>
                  <a:pt x="657872" y="588048"/>
                </a:lnTo>
                <a:lnTo>
                  <a:pt x="616458" y="594969"/>
                </a:lnTo>
                <a:lnTo>
                  <a:pt x="552170" y="608609"/>
                </a:lnTo>
                <a:lnTo>
                  <a:pt x="508800" y="620483"/>
                </a:lnTo>
                <a:lnTo>
                  <a:pt x="528015" y="680034"/>
                </a:lnTo>
                <a:lnTo>
                  <a:pt x="533387" y="678434"/>
                </a:lnTo>
                <a:lnTo>
                  <a:pt x="547763" y="674471"/>
                </a:lnTo>
                <a:lnTo>
                  <a:pt x="601205" y="662089"/>
                </a:lnTo>
                <a:lnTo>
                  <a:pt x="639102" y="654964"/>
                </a:lnTo>
                <a:lnTo>
                  <a:pt x="683679" y="648106"/>
                </a:lnTo>
                <a:lnTo>
                  <a:pt x="734339" y="642137"/>
                </a:lnTo>
                <a:lnTo>
                  <a:pt x="790524" y="637730"/>
                </a:lnTo>
                <a:lnTo>
                  <a:pt x="851623" y="635533"/>
                </a:lnTo>
                <a:lnTo>
                  <a:pt x="917079" y="636181"/>
                </a:lnTo>
                <a:lnTo>
                  <a:pt x="986294" y="640346"/>
                </a:lnTo>
                <a:lnTo>
                  <a:pt x="1058684" y="648677"/>
                </a:lnTo>
                <a:lnTo>
                  <a:pt x="1133690" y="661809"/>
                </a:lnTo>
                <a:lnTo>
                  <a:pt x="1210703" y="680415"/>
                </a:lnTo>
                <a:lnTo>
                  <a:pt x="1227467" y="620102"/>
                </a:lnTo>
                <a:close/>
              </a:path>
              <a:path w="2724150" h="1969134">
                <a:moveTo>
                  <a:pt x="1227467" y="418299"/>
                </a:moveTo>
                <a:lnTo>
                  <a:pt x="1152080" y="399872"/>
                </a:lnTo>
                <a:lnTo>
                  <a:pt x="1078661" y="386422"/>
                </a:lnTo>
                <a:lnTo>
                  <a:pt x="1007668" y="377405"/>
                </a:lnTo>
                <a:lnTo>
                  <a:pt x="939558" y="372287"/>
                </a:lnTo>
                <a:lnTo>
                  <a:pt x="874763" y="370535"/>
                </a:lnTo>
                <a:lnTo>
                  <a:pt x="813752" y="371589"/>
                </a:lnTo>
                <a:lnTo>
                  <a:pt x="756970" y="374929"/>
                </a:lnTo>
                <a:lnTo>
                  <a:pt x="704862" y="379996"/>
                </a:lnTo>
                <a:lnTo>
                  <a:pt x="657872" y="386270"/>
                </a:lnTo>
                <a:lnTo>
                  <a:pt x="616458" y="393192"/>
                </a:lnTo>
                <a:lnTo>
                  <a:pt x="552170" y="406831"/>
                </a:lnTo>
                <a:lnTo>
                  <a:pt x="508800" y="418680"/>
                </a:lnTo>
                <a:lnTo>
                  <a:pt x="528002" y="478269"/>
                </a:lnTo>
                <a:lnTo>
                  <a:pt x="533387" y="476656"/>
                </a:lnTo>
                <a:lnTo>
                  <a:pt x="547801" y="472694"/>
                </a:lnTo>
                <a:lnTo>
                  <a:pt x="601345" y="460336"/>
                </a:lnTo>
                <a:lnTo>
                  <a:pt x="639305" y="453237"/>
                </a:lnTo>
                <a:lnTo>
                  <a:pt x="683945" y="446379"/>
                </a:lnTo>
                <a:lnTo>
                  <a:pt x="734669" y="440436"/>
                </a:lnTo>
                <a:lnTo>
                  <a:pt x="790879" y="436029"/>
                </a:lnTo>
                <a:lnTo>
                  <a:pt x="852004" y="433832"/>
                </a:lnTo>
                <a:lnTo>
                  <a:pt x="917460" y="434492"/>
                </a:lnTo>
                <a:lnTo>
                  <a:pt x="986637" y="438645"/>
                </a:lnTo>
                <a:lnTo>
                  <a:pt x="1058964" y="446951"/>
                </a:lnTo>
                <a:lnTo>
                  <a:pt x="1133843" y="460057"/>
                </a:lnTo>
                <a:lnTo>
                  <a:pt x="1210703" y="478612"/>
                </a:lnTo>
                <a:lnTo>
                  <a:pt x="1227467" y="418299"/>
                </a:lnTo>
                <a:close/>
              </a:path>
              <a:path w="2724150" h="1969134">
                <a:moveTo>
                  <a:pt x="1341081" y="1695577"/>
                </a:moveTo>
                <a:lnTo>
                  <a:pt x="1333182" y="1689430"/>
                </a:lnTo>
                <a:lnTo>
                  <a:pt x="1299946" y="1666074"/>
                </a:lnTo>
                <a:lnTo>
                  <a:pt x="1299946" y="1715744"/>
                </a:lnTo>
                <a:lnTo>
                  <a:pt x="1299946" y="1844852"/>
                </a:lnTo>
                <a:lnTo>
                  <a:pt x="124117" y="1844852"/>
                </a:lnTo>
                <a:lnTo>
                  <a:pt x="124117" y="394881"/>
                </a:lnTo>
                <a:lnTo>
                  <a:pt x="313461" y="394881"/>
                </a:lnTo>
                <a:lnTo>
                  <a:pt x="313486" y="1780489"/>
                </a:lnTo>
                <a:lnTo>
                  <a:pt x="400329" y="1742706"/>
                </a:lnTo>
                <a:lnTo>
                  <a:pt x="407758" y="1739595"/>
                </a:lnTo>
                <a:lnTo>
                  <a:pt x="427710" y="1731657"/>
                </a:lnTo>
                <a:lnTo>
                  <a:pt x="458876" y="1719961"/>
                </a:lnTo>
                <a:lnTo>
                  <a:pt x="465099" y="1717789"/>
                </a:lnTo>
                <a:lnTo>
                  <a:pt x="499999" y="1705610"/>
                </a:lnTo>
                <a:lnTo>
                  <a:pt x="549783" y="1689658"/>
                </a:lnTo>
                <a:lnTo>
                  <a:pt x="606945" y="1673199"/>
                </a:lnTo>
                <a:lnTo>
                  <a:pt x="670217" y="1657299"/>
                </a:lnTo>
                <a:lnTo>
                  <a:pt x="738301" y="1643062"/>
                </a:lnTo>
                <a:lnTo>
                  <a:pt x="809942" y="1631556"/>
                </a:lnTo>
                <a:lnTo>
                  <a:pt x="883843" y="1623860"/>
                </a:lnTo>
                <a:lnTo>
                  <a:pt x="958723" y="1621053"/>
                </a:lnTo>
                <a:lnTo>
                  <a:pt x="1017841" y="1622996"/>
                </a:lnTo>
                <a:lnTo>
                  <a:pt x="1073594" y="1628825"/>
                </a:lnTo>
                <a:lnTo>
                  <a:pt x="1125918" y="1638528"/>
                </a:lnTo>
                <a:lnTo>
                  <a:pt x="1174762" y="1652092"/>
                </a:lnTo>
                <a:lnTo>
                  <a:pt x="1220089" y="1669478"/>
                </a:lnTo>
                <a:lnTo>
                  <a:pt x="1261833" y="1690700"/>
                </a:lnTo>
                <a:lnTo>
                  <a:pt x="1299946" y="1715744"/>
                </a:lnTo>
                <a:lnTo>
                  <a:pt x="1299946" y="1666074"/>
                </a:lnTo>
                <a:lnTo>
                  <a:pt x="1257414" y="1641690"/>
                </a:lnTo>
                <a:lnTo>
                  <a:pt x="1214970" y="1622894"/>
                </a:lnTo>
                <a:lnTo>
                  <a:pt x="1169543" y="1607477"/>
                </a:lnTo>
                <a:lnTo>
                  <a:pt x="1121156" y="1595475"/>
                </a:lnTo>
                <a:lnTo>
                  <a:pt x="1069860" y="1586877"/>
                </a:lnTo>
                <a:lnTo>
                  <a:pt x="1015707" y="1581721"/>
                </a:lnTo>
                <a:lnTo>
                  <a:pt x="958723" y="1579994"/>
                </a:lnTo>
                <a:lnTo>
                  <a:pt x="887818" y="1582432"/>
                </a:lnTo>
                <a:lnTo>
                  <a:pt x="817753" y="1589176"/>
                </a:lnTo>
                <a:lnTo>
                  <a:pt x="749515" y="1599361"/>
                </a:lnTo>
                <a:lnTo>
                  <a:pt x="684123" y="1612138"/>
                </a:lnTo>
                <a:lnTo>
                  <a:pt x="622592" y="1626654"/>
                </a:lnTo>
                <a:lnTo>
                  <a:pt x="565899" y="1642059"/>
                </a:lnTo>
                <a:lnTo>
                  <a:pt x="515073" y="1657489"/>
                </a:lnTo>
                <a:lnTo>
                  <a:pt x="471093" y="1672082"/>
                </a:lnTo>
                <a:lnTo>
                  <a:pt x="434987" y="1684985"/>
                </a:lnTo>
                <a:lnTo>
                  <a:pt x="390372" y="1702320"/>
                </a:lnTo>
                <a:lnTo>
                  <a:pt x="354622" y="1717789"/>
                </a:lnTo>
                <a:lnTo>
                  <a:pt x="354584" y="394881"/>
                </a:lnTo>
                <a:lnTo>
                  <a:pt x="354584" y="353822"/>
                </a:lnTo>
                <a:lnTo>
                  <a:pt x="82994" y="353822"/>
                </a:lnTo>
                <a:lnTo>
                  <a:pt x="82994" y="1885911"/>
                </a:lnTo>
                <a:lnTo>
                  <a:pt x="1341081" y="1885911"/>
                </a:lnTo>
                <a:lnTo>
                  <a:pt x="1341081" y="1844852"/>
                </a:lnTo>
                <a:lnTo>
                  <a:pt x="1341081" y="1695577"/>
                </a:lnTo>
                <a:close/>
              </a:path>
              <a:path w="2724150" h="1969134">
                <a:moveTo>
                  <a:pt x="1341081" y="187871"/>
                </a:moveTo>
                <a:lnTo>
                  <a:pt x="1330452" y="182029"/>
                </a:lnTo>
                <a:lnTo>
                  <a:pt x="1308887" y="170764"/>
                </a:lnTo>
                <a:lnTo>
                  <a:pt x="1299946" y="166598"/>
                </a:lnTo>
                <a:lnTo>
                  <a:pt x="1299946" y="212280"/>
                </a:lnTo>
                <a:lnTo>
                  <a:pt x="1299946" y="1570202"/>
                </a:lnTo>
                <a:lnTo>
                  <a:pt x="1258252" y="1550898"/>
                </a:lnTo>
                <a:lnTo>
                  <a:pt x="1214120" y="1534515"/>
                </a:lnTo>
                <a:lnTo>
                  <a:pt x="1167625" y="1521091"/>
                </a:lnTo>
                <a:lnTo>
                  <a:pt x="1118793" y="1510639"/>
                </a:lnTo>
                <a:lnTo>
                  <a:pt x="1067663" y="1503146"/>
                </a:lnTo>
                <a:lnTo>
                  <a:pt x="1014298" y="1498650"/>
                </a:lnTo>
                <a:lnTo>
                  <a:pt x="958723" y="1497152"/>
                </a:lnTo>
                <a:lnTo>
                  <a:pt x="902944" y="1498523"/>
                </a:lnTo>
                <a:lnTo>
                  <a:pt x="847775" y="1502422"/>
                </a:lnTo>
                <a:lnTo>
                  <a:pt x="793572" y="1508518"/>
                </a:lnTo>
                <a:lnTo>
                  <a:pt x="740689" y="1516468"/>
                </a:lnTo>
                <a:lnTo>
                  <a:pt x="689483" y="1525943"/>
                </a:lnTo>
                <a:lnTo>
                  <a:pt x="640308" y="1536585"/>
                </a:lnTo>
                <a:lnTo>
                  <a:pt x="593547" y="1548066"/>
                </a:lnTo>
                <a:lnTo>
                  <a:pt x="549529" y="1560068"/>
                </a:lnTo>
                <a:lnTo>
                  <a:pt x="508622" y="1572221"/>
                </a:lnTo>
                <a:lnTo>
                  <a:pt x="471182" y="1584223"/>
                </a:lnTo>
                <a:lnTo>
                  <a:pt x="437565" y="1595716"/>
                </a:lnTo>
                <a:lnTo>
                  <a:pt x="437565" y="218059"/>
                </a:lnTo>
                <a:lnTo>
                  <a:pt x="490347" y="198361"/>
                </a:lnTo>
                <a:lnTo>
                  <a:pt x="542912" y="180962"/>
                </a:lnTo>
                <a:lnTo>
                  <a:pt x="595223" y="165862"/>
                </a:lnTo>
                <a:lnTo>
                  <a:pt x="647230" y="153060"/>
                </a:lnTo>
                <a:lnTo>
                  <a:pt x="698919" y="142570"/>
                </a:lnTo>
                <a:lnTo>
                  <a:pt x="750239" y="134404"/>
                </a:lnTo>
                <a:lnTo>
                  <a:pt x="801166" y="128562"/>
                </a:lnTo>
                <a:lnTo>
                  <a:pt x="851662" y="125044"/>
                </a:lnTo>
                <a:lnTo>
                  <a:pt x="901700" y="123875"/>
                </a:lnTo>
                <a:lnTo>
                  <a:pt x="974293" y="126428"/>
                </a:lnTo>
                <a:lnTo>
                  <a:pt x="1040726" y="133400"/>
                </a:lnTo>
                <a:lnTo>
                  <a:pt x="1100823" y="143802"/>
                </a:lnTo>
                <a:lnTo>
                  <a:pt x="1154417" y="156629"/>
                </a:lnTo>
                <a:lnTo>
                  <a:pt x="1201293" y="170891"/>
                </a:lnTo>
                <a:lnTo>
                  <a:pt x="1241298" y="185585"/>
                </a:lnTo>
                <a:lnTo>
                  <a:pt x="1299946" y="212280"/>
                </a:lnTo>
                <a:lnTo>
                  <a:pt x="1299946" y="166598"/>
                </a:lnTo>
                <a:lnTo>
                  <a:pt x="1280388" y="157467"/>
                </a:lnTo>
                <a:lnTo>
                  <a:pt x="1245146" y="143040"/>
                </a:lnTo>
                <a:lnTo>
                  <a:pt x="1203312" y="128371"/>
                </a:lnTo>
                <a:lnTo>
                  <a:pt x="1187831" y="123875"/>
                </a:lnTo>
                <a:lnTo>
                  <a:pt x="1155077" y="114363"/>
                </a:lnTo>
                <a:lnTo>
                  <a:pt x="1100632" y="101904"/>
                </a:lnTo>
                <a:lnTo>
                  <a:pt x="1040130" y="91897"/>
                </a:lnTo>
                <a:lnTo>
                  <a:pt x="973759" y="85229"/>
                </a:lnTo>
                <a:lnTo>
                  <a:pt x="901700" y="82816"/>
                </a:lnTo>
                <a:lnTo>
                  <a:pt x="853871" y="83845"/>
                </a:lnTo>
                <a:lnTo>
                  <a:pt x="805675" y="86944"/>
                </a:lnTo>
                <a:lnTo>
                  <a:pt x="757097" y="92087"/>
                </a:lnTo>
                <a:lnTo>
                  <a:pt x="708202" y="99275"/>
                </a:lnTo>
                <a:lnTo>
                  <a:pt x="658990" y="108521"/>
                </a:lnTo>
                <a:lnTo>
                  <a:pt x="609498" y="119786"/>
                </a:lnTo>
                <a:lnTo>
                  <a:pt x="559752" y="133096"/>
                </a:lnTo>
                <a:lnTo>
                  <a:pt x="509790" y="148424"/>
                </a:lnTo>
                <a:lnTo>
                  <a:pt x="459625" y="165760"/>
                </a:lnTo>
                <a:lnTo>
                  <a:pt x="409295" y="185127"/>
                </a:lnTo>
                <a:lnTo>
                  <a:pt x="396443" y="190309"/>
                </a:lnTo>
                <a:lnTo>
                  <a:pt x="396443" y="1654492"/>
                </a:lnTo>
                <a:lnTo>
                  <a:pt x="424154" y="1644205"/>
                </a:lnTo>
                <a:lnTo>
                  <a:pt x="455803" y="1632813"/>
                </a:lnTo>
                <a:lnTo>
                  <a:pt x="492201" y="1620507"/>
                </a:lnTo>
                <a:lnTo>
                  <a:pt x="532879" y="1607718"/>
                </a:lnTo>
                <a:lnTo>
                  <a:pt x="574446" y="1595716"/>
                </a:lnTo>
                <a:lnTo>
                  <a:pt x="577405" y="1594853"/>
                </a:lnTo>
                <a:lnTo>
                  <a:pt x="625322" y="1582343"/>
                </a:lnTo>
                <a:lnTo>
                  <a:pt x="676173" y="1570609"/>
                </a:lnTo>
                <a:lnTo>
                  <a:pt x="729500" y="1560068"/>
                </a:lnTo>
                <a:lnTo>
                  <a:pt x="784885" y="1551139"/>
                </a:lnTo>
                <a:lnTo>
                  <a:pt x="841844" y="1544231"/>
                </a:lnTo>
                <a:lnTo>
                  <a:pt x="899947" y="1539786"/>
                </a:lnTo>
                <a:lnTo>
                  <a:pt x="958723" y="1538211"/>
                </a:lnTo>
                <a:lnTo>
                  <a:pt x="1017206" y="1539951"/>
                </a:lnTo>
                <a:lnTo>
                  <a:pt x="1073023" y="1545158"/>
                </a:lnTo>
                <a:lnTo>
                  <a:pt x="1126096" y="1553819"/>
                </a:lnTo>
                <a:lnTo>
                  <a:pt x="1176375" y="1565922"/>
                </a:lnTo>
                <a:lnTo>
                  <a:pt x="1223822" y="1581442"/>
                </a:lnTo>
                <a:lnTo>
                  <a:pt x="1268349" y="1600377"/>
                </a:lnTo>
                <a:lnTo>
                  <a:pt x="1309916" y="1622704"/>
                </a:lnTo>
                <a:lnTo>
                  <a:pt x="1341081" y="1641398"/>
                </a:lnTo>
                <a:lnTo>
                  <a:pt x="1341081" y="1570202"/>
                </a:lnTo>
                <a:lnTo>
                  <a:pt x="1341081" y="187871"/>
                </a:lnTo>
                <a:close/>
              </a:path>
              <a:path w="2724150" h="1969134">
                <a:moveTo>
                  <a:pt x="2227770" y="1232369"/>
                </a:moveTo>
                <a:lnTo>
                  <a:pt x="2152383" y="1213942"/>
                </a:lnTo>
                <a:lnTo>
                  <a:pt x="2078964" y="1200492"/>
                </a:lnTo>
                <a:lnTo>
                  <a:pt x="2007984" y="1191475"/>
                </a:lnTo>
                <a:lnTo>
                  <a:pt x="1939861" y="1186357"/>
                </a:lnTo>
                <a:lnTo>
                  <a:pt x="1875078" y="1184605"/>
                </a:lnTo>
                <a:lnTo>
                  <a:pt x="1814068" y="1185659"/>
                </a:lnTo>
                <a:lnTo>
                  <a:pt x="1757286" y="1188999"/>
                </a:lnTo>
                <a:lnTo>
                  <a:pt x="1705165" y="1194066"/>
                </a:lnTo>
                <a:lnTo>
                  <a:pt x="1658188" y="1200327"/>
                </a:lnTo>
                <a:lnTo>
                  <a:pt x="1616773" y="1207249"/>
                </a:lnTo>
                <a:lnTo>
                  <a:pt x="1552486" y="1220889"/>
                </a:lnTo>
                <a:lnTo>
                  <a:pt x="1509102" y="1232750"/>
                </a:lnTo>
                <a:lnTo>
                  <a:pt x="1528330" y="1292339"/>
                </a:lnTo>
                <a:lnTo>
                  <a:pt x="1533702" y="1290726"/>
                </a:lnTo>
                <a:lnTo>
                  <a:pt x="1548079" y="1286751"/>
                </a:lnTo>
                <a:lnTo>
                  <a:pt x="1601520" y="1274368"/>
                </a:lnTo>
                <a:lnTo>
                  <a:pt x="1639404" y="1267244"/>
                </a:lnTo>
                <a:lnTo>
                  <a:pt x="1683981" y="1260373"/>
                </a:lnTo>
                <a:lnTo>
                  <a:pt x="1734642" y="1254417"/>
                </a:lnTo>
                <a:lnTo>
                  <a:pt x="1790814" y="1250010"/>
                </a:lnTo>
                <a:lnTo>
                  <a:pt x="1851926" y="1247800"/>
                </a:lnTo>
                <a:lnTo>
                  <a:pt x="1917369" y="1248460"/>
                </a:lnTo>
                <a:lnTo>
                  <a:pt x="1986597" y="1252626"/>
                </a:lnTo>
                <a:lnTo>
                  <a:pt x="2058987" y="1260957"/>
                </a:lnTo>
                <a:lnTo>
                  <a:pt x="2133993" y="1274102"/>
                </a:lnTo>
                <a:lnTo>
                  <a:pt x="2211006" y="1292707"/>
                </a:lnTo>
                <a:lnTo>
                  <a:pt x="2227770" y="1232369"/>
                </a:lnTo>
                <a:close/>
              </a:path>
              <a:path w="2724150" h="1969134">
                <a:moveTo>
                  <a:pt x="2227770" y="1031557"/>
                </a:moveTo>
                <a:lnTo>
                  <a:pt x="2152383" y="1013117"/>
                </a:lnTo>
                <a:lnTo>
                  <a:pt x="2078964" y="999667"/>
                </a:lnTo>
                <a:lnTo>
                  <a:pt x="2007984" y="990650"/>
                </a:lnTo>
                <a:lnTo>
                  <a:pt x="1939861" y="985532"/>
                </a:lnTo>
                <a:lnTo>
                  <a:pt x="1875078" y="983780"/>
                </a:lnTo>
                <a:lnTo>
                  <a:pt x="1814068" y="984834"/>
                </a:lnTo>
                <a:lnTo>
                  <a:pt x="1757286" y="988174"/>
                </a:lnTo>
                <a:lnTo>
                  <a:pt x="1705165" y="993241"/>
                </a:lnTo>
                <a:lnTo>
                  <a:pt x="1658188" y="999515"/>
                </a:lnTo>
                <a:lnTo>
                  <a:pt x="1616773" y="1006436"/>
                </a:lnTo>
                <a:lnTo>
                  <a:pt x="1552486" y="1020076"/>
                </a:lnTo>
                <a:lnTo>
                  <a:pt x="1509102" y="1031938"/>
                </a:lnTo>
                <a:lnTo>
                  <a:pt x="1528330" y="1091526"/>
                </a:lnTo>
                <a:lnTo>
                  <a:pt x="1533702" y="1089914"/>
                </a:lnTo>
                <a:lnTo>
                  <a:pt x="1548079" y="1085938"/>
                </a:lnTo>
                <a:lnTo>
                  <a:pt x="1601520" y="1073556"/>
                </a:lnTo>
                <a:lnTo>
                  <a:pt x="1639404" y="1066431"/>
                </a:lnTo>
                <a:lnTo>
                  <a:pt x="1683981" y="1059561"/>
                </a:lnTo>
                <a:lnTo>
                  <a:pt x="1734642" y="1053604"/>
                </a:lnTo>
                <a:lnTo>
                  <a:pt x="1790814" y="1049185"/>
                </a:lnTo>
                <a:lnTo>
                  <a:pt x="1851926" y="1046988"/>
                </a:lnTo>
                <a:lnTo>
                  <a:pt x="1917369" y="1047635"/>
                </a:lnTo>
                <a:lnTo>
                  <a:pt x="1986597" y="1051801"/>
                </a:lnTo>
                <a:lnTo>
                  <a:pt x="2058987" y="1060132"/>
                </a:lnTo>
                <a:lnTo>
                  <a:pt x="2133993" y="1073264"/>
                </a:lnTo>
                <a:lnTo>
                  <a:pt x="2211006" y="1091869"/>
                </a:lnTo>
                <a:lnTo>
                  <a:pt x="2227770" y="1031557"/>
                </a:lnTo>
                <a:close/>
              </a:path>
              <a:path w="2724150" h="1969134">
                <a:moveTo>
                  <a:pt x="2227770" y="829767"/>
                </a:moveTo>
                <a:lnTo>
                  <a:pt x="2152383" y="811326"/>
                </a:lnTo>
                <a:lnTo>
                  <a:pt x="2078964" y="797864"/>
                </a:lnTo>
                <a:lnTo>
                  <a:pt x="2007984" y="788847"/>
                </a:lnTo>
                <a:lnTo>
                  <a:pt x="1939861" y="783742"/>
                </a:lnTo>
                <a:lnTo>
                  <a:pt x="1875078" y="781977"/>
                </a:lnTo>
                <a:lnTo>
                  <a:pt x="1814068" y="783043"/>
                </a:lnTo>
                <a:lnTo>
                  <a:pt x="1757286" y="786371"/>
                </a:lnTo>
                <a:lnTo>
                  <a:pt x="1705165" y="791451"/>
                </a:lnTo>
                <a:lnTo>
                  <a:pt x="1658188" y="797712"/>
                </a:lnTo>
                <a:lnTo>
                  <a:pt x="1616773" y="804633"/>
                </a:lnTo>
                <a:lnTo>
                  <a:pt x="1552486" y="818286"/>
                </a:lnTo>
                <a:lnTo>
                  <a:pt x="1509102" y="830135"/>
                </a:lnTo>
                <a:lnTo>
                  <a:pt x="1528330" y="889698"/>
                </a:lnTo>
                <a:lnTo>
                  <a:pt x="1533702" y="888085"/>
                </a:lnTo>
                <a:lnTo>
                  <a:pt x="1548079" y="884123"/>
                </a:lnTo>
                <a:lnTo>
                  <a:pt x="1601520" y="871728"/>
                </a:lnTo>
                <a:lnTo>
                  <a:pt x="1639404" y="864616"/>
                </a:lnTo>
                <a:lnTo>
                  <a:pt x="1683981" y="857745"/>
                </a:lnTo>
                <a:lnTo>
                  <a:pt x="1734642" y="851789"/>
                </a:lnTo>
                <a:lnTo>
                  <a:pt x="1790814" y="847382"/>
                </a:lnTo>
                <a:lnTo>
                  <a:pt x="1851926" y="845185"/>
                </a:lnTo>
                <a:lnTo>
                  <a:pt x="1917369" y="845832"/>
                </a:lnTo>
                <a:lnTo>
                  <a:pt x="1986597" y="849998"/>
                </a:lnTo>
                <a:lnTo>
                  <a:pt x="2058987" y="858329"/>
                </a:lnTo>
                <a:lnTo>
                  <a:pt x="2133993" y="871461"/>
                </a:lnTo>
                <a:lnTo>
                  <a:pt x="2211006" y="890066"/>
                </a:lnTo>
                <a:lnTo>
                  <a:pt x="2227770" y="829767"/>
                </a:lnTo>
                <a:close/>
              </a:path>
              <a:path w="2724150" h="1969134">
                <a:moveTo>
                  <a:pt x="2227770" y="611251"/>
                </a:moveTo>
                <a:lnTo>
                  <a:pt x="2152383" y="592823"/>
                </a:lnTo>
                <a:lnTo>
                  <a:pt x="2078964" y="579374"/>
                </a:lnTo>
                <a:lnTo>
                  <a:pt x="2007984" y="570357"/>
                </a:lnTo>
                <a:lnTo>
                  <a:pt x="1939861" y="565238"/>
                </a:lnTo>
                <a:lnTo>
                  <a:pt x="1875078" y="563486"/>
                </a:lnTo>
                <a:lnTo>
                  <a:pt x="1814068" y="564540"/>
                </a:lnTo>
                <a:lnTo>
                  <a:pt x="1757286" y="567880"/>
                </a:lnTo>
                <a:lnTo>
                  <a:pt x="1705165" y="572947"/>
                </a:lnTo>
                <a:lnTo>
                  <a:pt x="1658188" y="579221"/>
                </a:lnTo>
                <a:lnTo>
                  <a:pt x="1616773" y="586130"/>
                </a:lnTo>
                <a:lnTo>
                  <a:pt x="1552486" y="599782"/>
                </a:lnTo>
                <a:lnTo>
                  <a:pt x="1509102" y="611632"/>
                </a:lnTo>
                <a:lnTo>
                  <a:pt x="1528305" y="671220"/>
                </a:lnTo>
                <a:lnTo>
                  <a:pt x="1533690" y="669607"/>
                </a:lnTo>
                <a:lnTo>
                  <a:pt x="1548104" y="665645"/>
                </a:lnTo>
                <a:lnTo>
                  <a:pt x="1601647" y="653288"/>
                </a:lnTo>
                <a:lnTo>
                  <a:pt x="1639608" y="646188"/>
                </a:lnTo>
                <a:lnTo>
                  <a:pt x="1684248" y="639330"/>
                </a:lnTo>
                <a:lnTo>
                  <a:pt x="1734959" y="633387"/>
                </a:lnTo>
                <a:lnTo>
                  <a:pt x="1791182" y="628992"/>
                </a:lnTo>
                <a:lnTo>
                  <a:pt x="1852307" y="626795"/>
                </a:lnTo>
                <a:lnTo>
                  <a:pt x="1917750" y="627443"/>
                </a:lnTo>
                <a:lnTo>
                  <a:pt x="1986940" y="631596"/>
                </a:lnTo>
                <a:lnTo>
                  <a:pt x="2059266" y="639902"/>
                </a:lnTo>
                <a:lnTo>
                  <a:pt x="2134158" y="653008"/>
                </a:lnTo>
                <a:lnTo>
                  <a:pt x="2211006" y="671563"/>
                </a:lnTo>
                <a:lnTo>
                  <a:pt x="2227770" y="611251"/>
                </a:lnTo>
                <a:close/>
              </a:path>
              <a:path w="2724150" h="1969134">
                <a:moveTo>
                  <a:pt x="2227770" y="409460"/>
                </a:moveTo>
                <a:lnTo>
                  <a:pt x="2152383" y="391020"/>
                </a:lnTo>
                <a:lnTo>
                  <a:pt x="2078964" y="377571"/>
                </a:lnTo>
                <a:lnTo>
                  <a:pt x="2007984" y="368554"/>
                </a:lnTo>
                <a:lnTo>
                  <a:pt x="1939861" y="363448"/>
                </a:lnTo>
                <a:lnTo>
                  <a:pt x="1875078" y="361683"/>
                </a:lnTo>
                <a:lnTo>
                  <a:pt x="1814068" y="362750"/>
                </a:lnTo>
                <a:lnTo>
                  <a:pt x="1757286" y="366077"/>
                </a:lnTo>
                <a:lnTo>
                  <a:pt x="1705165" y="371157"/>
                </a:lnTo>
                <a:lnTo>
                  <a:pt x="1658188" y="377418"/>
                </a:lnTo>
                <a:lnTo>
                  <a:pt x="1616773" y="384340"/>
                </a:lnTo>
                <a:lnTo>
                  <a:pt x="1552486" y="397979"/>
                </a:lnTo>
                <a:lnTo>
                  <a:pt x="1509102" y="409829"/>
                </a:lnTo>
                <a:lnTo>
                  <a:pt x="1528305" y="469417"/>
                </a:lnTo>
                <a:lnTo>
                  <a:pt x="1533690" y="467804"/>
                </a:lnTo>
                <a:lnTo>
                  <a:pt x="1548104" y="463854"/>
                </a:lnTo>
                <a:lnTo>
                  <a:pt x="1601647" y="451485"/>
                </a:lnTo>
                <a:lnTo>
                  <a:pt x="1639608" y="444385"/>
                </a:lnTo>
                <a:lnTo>
                  <a:pt x="1684248" y="437540"/>
                </a:lnTo>
                <a:lnTo>
                  <a:pt x="1734959" y="431584"/>
                </a:lnTo>
                <a:lnTo>
                  <a:pt x="1791182" y="427189"/>
                </a:lnTo>
                <a:lnTo>
                  <a:pt x="1852307" y="424992"/>
                </a:lnTo>
                <a:lnTo>
                  <a:pt x="1917750" y="425640"/>
                </a:lnTo>
                <a:lnTo>
                  <a:pt x="1986940" y="429793"/>
                </a:lnTo>
                <a:lnTo>
                  <a:pt x="2059266" y="438099"/>
                </a:lnTo>
                <a:lnTo>
                  <a:pt x="2134158" y="451205"/>
                </a:lnTo>
                <a:lnTo>
                  <a:pt x="2211006" y="469760"/>
                </a:lnTo>
                <a:lnTo>
                  <a:pt x="2227770" y="409460"/>
                </a:lnTo>
                <a:close/>
              </a:path>
              <a:path w="2724150" h="1969134">
                <a:moveTo>
                  <a:pt x="2327541" y="190309"/>
                </a:moveTo>
                <a:lnTo>
                  <a:pt x="2314689" y="185127"/>
                </a:lnTo>
                <a:lnTo>
                  <a:pt x="2286419" y="174256"/>
                </a:lnTo>
                <a:lnTo>
                  <a:pt x="2286419" y="218059"/>
                </a:lnTo>
                <a:lnTo>
                  <a:pt x="2286419" y="1595716"/>
                </a:lnTo>
                <a:lnTo>
                  <a:pt x="2215362" y="1572221"/>
                </a:lnTo>
                <a:lnTo>
                  <a:pt x="2174468" y="1560068"/>
                </a:lnTo>
                <a:lnTo>
                  <a:pt x="2130437" y="1548066"/>
                </a:lnTo>
                <a:lnTo>
                  <a:pt x="2090293" y="1538211"/>
                </a:lnTo>
                <a:lnTo>
                  <a:pt x="2034501" y="1525943"/>
                </a:lnTo>
                <a:lnTo>
                  <a:pt x="1983295" y="1516468"/>
                </a:lnTo>
                <a:lnTo>
                  <a:pt x="1930412" y="1508518"/>
                </a:lnTo>
                <a:lnTo>
                  <a:pt x="1876209" y="1502422"/>
                </a:lnTo>
                <a:lnTo>
                  <a:pt x="1821027" y="1498523"/>
                </a:lnTo>
                <a:lnTo>
                  <a:pt x="1765261" y="1497152"/>
                </a:lnTo>
                <a:lnTo>
                  <a:pt x="1709674" y="1498650"/>
                </a:lnTo>
                <a:lnTo>
                  <a:pt x="1656295" y="1503146"/>
                </a:lnTo>
                <a:lnTo>
                  <a:pt x="1605178" y="1510639"/>
                </a:lnTo>
                <a:lnTo>
                  <a:pt x="1556334" y="1521091"/>
                </a:lnTo>
                <a:lnTo>
                  <a:pt x="1509839" y="1534515"/>
                </a:lnTo>
                <a:lnTo>
                  <a:pt x="1465719" y="1550898"/>
                </a:lnTo>
                <a:lnTo>
                  <a:pt x="1424038" y="1570202"/>
                </a:lnTo>
                <a:lnTo>
                  <a:pt x="1424038" y="212153"/>
                </a:lnTo>
                <a:lnTo>
                  <a:pt x="1482280" y="185483"/>
                </a:lnTo>
                <a:lnTo>
                  <a:pt x="1522120" y="170815"/>
                </a:lnTo>
                <a:lnTo>
                  <a:pt x="1568894" y="156578"/>
                </a:lnTo>
                <a:lnTo>
                  <a:pt x="1622450" y="143764"/>
                </a:lnTo>
                <a:lnTo>
                  <a:pt x="1682635" y="133375"/>
                </a:lnTo>
                <a:lnTo>
                  <a:pt x="1749285" y="126415"/>
                </a:lnTo>
                <a:lnTo>
                  <a:pt x="1822259" y="123875"/>
                </a:lnTo>
                <a:lnTo>
                  <a:pt x="1872297" y="125044"/>
                </a:lnTo>
                <a:lnTo>
                  <a:pt x="1922805" y="128562"/>
                </a:lnTo>
                <a:lnTo>
                  <a:pt x="1973732" y="134404"/>
                </a:lnTo>
                <a:lnTo>
                  <a:pt x="2025053" y="142570"/>
                </a:lnTo>
                <a:lnTo>
                  <a:pt x="2076742" y="153060"/>
                </a:lnTo>
                <a:lnTo>
                  <a:pt x="2128748" y="165862"/>
                </a:lnTo>
                <a:lnTo>
                  <a:pt x="2181060" y="180962"/>
                </a:lnTo>
                <a:lnTo>
                  <a:pt x="2233625" y="198361"/>
                </a:lnTo>
                <a:lnTo>
                  <a:pt x="2286419" y="218059"/>
                </a:lnTo>
                <a:lnTo>
                  <a:pt x="2286419" y="174256"/>
                </a:lnTo>
                <a:lnTo>
                  <a:pt x="2264359" y="165760"/>
                </a:lnTo>
                <a:lnTo>
                  <a:pt x="2214194" y="148424"/>
                </a:lnTo>
                <a:lnTo>
                  <a:pt x="2164232" y="133096"/>
                </a:lnTo>
                <a:lnTo>
                  <a:pt x="2129764" y="123875"/>
                </a:lnTo>
                <a:lnTo>
                  <a:pt x="2114486" y="119786"/>
                </a:lnTo>
                <a:lnTo>
                  <a:pt x="2064994" y="108521"/>
                </a:lnTo>
                <a:lnTo>
                  <a:pt x="2015782" y="99275"/>
                </a:lnTo>
                <a:lnTo>
                  <a:pt x="1966874" y="92087"/>
                </a:lnTo>
                <a:lnTo>
                  <a:pt x="1918296" y="86944"/>
                </a:lnTo>
                <a:lnTo>
                  <a:pt x="1870087" y="83845"/>
                </a:lnTo>
                <a:lnTo>
                  <a:pt x="1822259" y="82816"/>
                </a:lnTo>
                <a:lnTo>
                  <a:pt x="1749793" y="85229"/>
                </a:lnTo>
                <a:lnTo>
                  <a:pt x="1683169" y="91897"/>
                </a:lnTo>
                <a:lnTo>
                  <a:pt x="1622552" y="101892"/>
                </a:lnTo>
                <a:lnTo>
                  <a:pt x="1568094" y="114350"/>
                </a:lnTo>
                <a:lnTo>
                  <a:pt x="1519936" y="128358"/>
                </a:lnTo>
                <a:lnTo>
                  <a:pt x="1478241" y="143014"/>
                </a:lnTo>
                <a:lnTo>
                  <a:pt x="1414868" y="170713"/>
                </a:lnTo>
                <a:lnTo>
                  <a:pt x="1382903" y="187820"/>
                </a:lnTo>
                <a:lnTo>
                  <a:pt x="1382903" y="1641398"/>
                </a:lnTo>
                <a:lnTo>
                  <a:pt x="1414068" y="1622704"/>
                </a:lnTo>
                <a:lnTo>
                  <a:pt x="1455635" y="1600377"/>
                </a:lnTo>
                <a:lnTo>
                  <a:pt x="1500162" y="1581442"/>
                </a:lnTo>
                <a:lnTo>
                  <a:pt x="1547596" y="1565922"/>
                </a:lnTo>
                <a:lnTo>
                  <a:pt x="1597875" y="1553819"/>
                </a:lnTo>
                <a:lnTo>
                  <a:pt x="1650949" y="1545158"/>
                </a:lnTo>
                <a:lnTo>
                  <a:pt x="1706765" y="1539951"/>
                </a:lnTo>
                <a:lnTo>
                  <a:pt x="1765261" y="1538211"/>
                </a:lnTo>
                <a:lnTo>
                  <a:pt x="1824037" y="1539786"/>
                </a:lnTo>
                <a:lnTo>
                  <a:pt x="1882140" y="1544231"/>
                </a:lnTo>
                <a:lnTo>
                  <a:pt x="1939099" y="1551139"/>
                </a:lnTo>
                <a:lnTo>
                  <a:pt x="1994458" y="1560068"/>
                </a:lnTo>
                <a:lnTo>
                  <a:pt x="2047811" y="1570609"/>
                </a:lnTo>
                <a:lnTo>
                  <a:pt x="2098649" y="1582343"/>
                </a:lnTo>
                <a:lnTo>
                  <a:pt x="2146566" y="1594853"/>
                </a:lnTo>
                <a:lnTo>
                  <a:pt x="2191080" y="1607718"/>
                </a:lnTo>
                <a:lnTo>
                  <a:pt x="2231758" y="1620507"/>
                </a:lnTo>
                <a:lnTo>
                  <a:pt x="2268156" y="1632813"/>
                </a:lnTo>
                <a:lnTo>
                  <a:pt x="2327541" y="1654492"/>
                </a:lnTo>
                <a:lnTo>
                  <a:pt x="2327541" y="1595716"/>
                </a:lnTo>
                <a:lnTo>
                  <a:pt x="2327541" y="190309"/>
                </a:lnTo>
                <a:close/>
              </a:path>
              <a:path w="2724150" h="1969134">
                <a:moveTo>
                  <a:pt x="2641003" y="353822"/>
                </a:moveTo>
                <a:lnTo>
                  <a:pt x="2599867" y="353822"/>
                </a:lnTo>
                <a:lnTo>
                  <a:pt x="2599867" y="394881"/>
                </a:lnTo>
                <a:lnTo>
                  <a:pt x="2599867" y="1844852"/>
                </a:lnTo>
                <a:lnTo>
                  <a:pt x="1424038" y="1844852"/>
                </a:lnTo>
                <a:lnTo>
                  <a:pt x="1424038" y="1715744"/>
                </a:lnTo>
                <a:lnTo>
                  <a:pt x="1462151" y="1690700"/>
                </a:lnTo>
                <a:lnTo>
                  <a:pt x="1503895" y="1669478"/>
                </a:lnTo>
                <a:lnTo>
                  <a:pt x="1549222" y="1652092"/>
                </a:lnTo>
                <a:lnTo>
                  <a:pt x="1598066" y="1638528"/>
                </a:lnTo>
                <a:lnTo>
                  <a:pt x="1650390" y="1628825"/>
                </a:lnTo>
                <a:lnTo>
                  <a:pt x="1706130" y="1622996"/>
                </a:lnTo>
                <a:lnTo>
                  <a:pt x="1765261" y="1621053"/>
                </a:lnTo>
                <a:lnTo>
                  <a:pt x="1840103" y="1623860"/>
                </a:lnTo>
                <a:lnTo>
                  <a:pt x="1913978" y="1631556"/>
                </a:lnTo>
                <a:lnTo>
                  <a:pt x="1985606" y="1643062"/>
                </a:lnTo>
                <a:lnTo>
                  <a:pt x="2053691" y="1657299"/>
                </a:lnTo>
                <a:lnTo>
                  <a:pt x="2116975" y="1673199"/>
                </a:lnTo>
                <a:lnTo>
                  <a:pt x="2174151" y="1689658"/>
                </a:lnTo>
                <a:lnTo>
                  <a:pt x="2223935" y="1705610"/>
                </a:lnTo>
                <a:lnTo>
                  <a:pt x="2265070" y="1719961"/>
                </a:lnTo>
                <a:lnTo>
                  <a:pt x="2316213" y="1739595"/>
                </a:lnTo>
                <a:lnTo>
                  <a:pt x="2410498" y="1780489"/>
                </a:lnTo>
                <a:lnTo>
                  <a:pt x="2410498" y="1717789"/>
                </a:lnTo>
                <a:lnTo>
                  <a:pt x="2410498" y="394881"/>
                </a:lnTo>
                <a:lnTo>
                  <a:pt x="2599867" y="394881"/>
                </a:lnTo>
                <a:lnTo>
                  <a:pt x="2599867" y="353822"/>
                </a:lnTo>
                <a:lnTo>
                  <a:pt x="2369375" y="353822"/>
                </a:lnTo>
                <a:lnTo>
                  <a:pt x="2369375" y="1717789"/>
                </a:lnTo>
                <a:lnTo>
                  <a:pt x="2340076" y="1705038"/>
                </a:lnTo>
                <a:lnTo>
                  <a:pt x="2288933" y="1684985"/>
                </a:lnTo>
                <a:lnTo>
                  <a:pt x="2252802" y="1672082"/>
                </a:lnTo>
                <a:lnTo>
                  <a:pt x="2208809" y="1657489"/>
                </a:lnTo>
                <a:lnTo>
                  <a:pt x="2157946" y="1642059"/>
                </a:lnTo>
                <a:lnTo>
                  <a:pt x="2101240" y="1626654"/>
                </a:lnTo>
                <a:lnTo>
                  <a:pt x="2077478" y="1621053"/>
                </a:lnTo>
                <a:lnTo>
                  <a:pt x="2039696" y="1612138"/>
                </a:lnTo>
                <a:lnTo>
                  <a:pt x="1974316" y="1599361"/>
                </a:lnTo>
                <a:lnTo>
                  <a:pt x="1906117" y="1589176"/>
                </a:lnTo>
                <a:lnTo>
                  <a:pt x="1836089" y="1582432"/>
                </a:lnTo>
                <a:lnTo>
                  <a:pt x="1765261" y="1579994"/>
                </a:lnTo>
                <a:lnTo>
                  <a:pt x="1708264" y="1581721"/>
                </a:lnTo>
                <a:lnTo>
                  <a:pt x="1654098" y="1586877"/>
                </a:lnTo>
                <a:lnTo>
                  <a:pt x="1602803" y="1595475"/>
                </a:lnTo>
                <a:lnTo>
                  <a:pt x="1554416" y="1607477"/>
                </a:lnTo>
                <a:lnTo>
                  <a:pt x="1508988" y="1622894"/>
                </a:lnTo>
                <a:lnTo>
                  <a:pt x="1466532" y="1641690"/>
                </a:lnTo>
                <a:lnTo>
                  <a:pt x="1427124" y="1663877"/>
                </a:lnTo>
                <a:lnTo>
                  <a:pt x="1390777" y="1689430"/>
                </a:lnTo>
                <a:lnTo>
                  <a:pt x="1382903" y="1695577"/>
                </a:lnTo>
                <a:lnTo>
                  <a:pt x="1382903" y="1885911"/>
                </a:lnTo>
                <a:lnTo>
                  <a:pt x="2641003" y="1885911"/>
                </a:lnTo>
                <a:lnTo>
                  <a:pt x="2641003" y="1844852"/>
                </a:lnTo>
                <a:lnTo>
                  <a:pt x="2641003" y="394881"/>
                </a:lnTo>
                <a:lnTo>
                  <a:pt x="2641003" y="353822"/>
                </a:lnTo>
                <a:close/>
              </a:path>
              <a:path w="2724150" h="1969134">
                <a:moveTo>
                  <a:pt x="2723985" y="271005"/>
                </a:moveTo>
                <a:lnTo>
                  <a:pt x="2682849" y="271005"/>
                </a:lnTo>
                <a:lnTo>
                  <a:pt x="2682849" y="312064"/>
                </a:lnTo>
                <a:lnTo>
                  <a:pt x="2682849" y="1927694"/>
                </a:lnTo>
                <a:lnTo>
                  <a:pt x="41135" y="1927694"/>
                </a:lnTo>
                <a:lnTo>
                  <a:pt x="41135" y="312064"/>
                </a:lnTo>
                <a:lnTo>
                  <a:pt x="354584" y="312064"/>
                </a:lnTo>
                <a:lnTo>
                  <a:pt x="354584" y="162648"/>
                </a:lnTo>
                <a:lnTo>
                  <a:pt x="416928" y="137160"/>
                </a:lnTo>
                <a:lnTo>
                  <a:pt x="466382" y="118960"/>
                </a:lnTo>
                <a:lnTo>
                  <a:pt x="515683" y="102666"/>
                </a:lnTo>
                <a:lnTo>
                  <a:pt x="564794" y="88265"/>
                </a:lnTo>
                <a:lnTo>
                  <a:pt x="613714" y="75768"/>
                </a:lnTo>
                <a:lnTo>
                  <a:pt x="662406" y="65189"/>
                </a:lnTo>
                <a:lnTo>
                  <a:pt x="710844" y="56515"/>
                </a:lnTo>
                <a:lnTo>
                  <a:pt x="759015" y="49758"/>
                </a:lnTo>
                <a:lnTo>
                  <a:pt x="806894" y="44932"/>
                </a:lnTo>
                <a:lnTo>
                  <a:pt x="854468" y="42037"/>
                </a:lnTo>
                <a:lnTo>
                  <a:pt x="901700" y="41059"/>
                </a:lnTo>
                <a:lnTo>
                  <a:pt x="977785" y="43624"/>
                </a:lnTo>
                <a:lnTo>
                  <a:pt x="1047737" y="50673"/>
                </a:lnTo>
                <a:lnTo>
                  <a:pt x="1111389" y="61264"/>
                </a:lnTo>
                <a:lnTo>
                  <a:pt x="1168565" y="74447"/>
                </a:lnTo>
                <a:lnTo>
                  <a:pt x="1219136" y="89268"/>
                </a:lnTo>
                <a:lnTo>
                  <a:pt x="1262913" y="104787"/>
                </a:lnTo>
                <a:lnTo>
                  <a:pt x="1299743" y="120053"/>
                </a:lnTo>
                <a:lnTo>
                  <a:pt x="1351927" y="146037"/>
                </a:lnTo>
                <a:lnTo>
                  <a:pt x="1361998" y="151676"/>
                </a:lnTo>
                <a:lnTo>
                  <a:pt x="1372057" y="146037"/>
                </a:lnTo>
                <a:lnTo>
                  <a:pt x="1424241" y="120053"/>
                </a:lnTo>
                <a:lnTo>
                  <a:pt x="1461211" y="104736"/>
                </a:lnTo>
                <a:lnTo>
                  <a:pt x="1504835" y="89268"/>
                </a:lnTo>
                <a:lnTo>
                  <a:pt x="1555394" y="74447"/>
                </a:lnTo>
                <a:lnTo>
                  <a:pt x="1612582" y="61264"/>
                </a:lnTo>
                <a:lnTo>
                  <a:pt x="1676222" y="50673"/>
                </a:lnTo>
                <a:lnTo>
                  <a:pt x="1746173" y="43624"/>
                </a:lnTo>
                <a:lnTo>
                  <a:pt x="1822259" y="41059"/>
                </a:lnTo>
                <a:lnTo>
                  <a:pt x="1869490" y="42037"/>
                </a:lnTo>
                <a:lnTo>
                  <a:pt x="1917052" y="44932"/>
                </a:lnTo>
                <a:lnTo>
                  <a:pt x="1964931" y="49758"/>
                </a:lnTo>
                <a:lnTo>
                  <a:pt x="2013115" y="56515"/>
                </a:lnTo>
                <a:lnTo>
                  <a:pt x="2061552" y="65189"/>
                </a:lnTo>
                <a:lnTo>
                  <a:pt x="2110244" y="75768"/>
                </a:lnTo>
                <a:lnTo>
                  <a:pt x="2159165" y="88265"/>
                </a:lnTo>
                <a:lnTo>
                  <a:pt x="2208276" y="102666"/>
                </a:lnTo>
                <a:lnTo>
                  <a:pt x="2257577" y="118960"/>
                </a:lnTo>
                <a:lnTo>
                  <a:pt x="2307031" y="137160"/>
                </a:lnTo>
                <a:lnTo>
                  <a:pt x="2356624" y="157238"/>
                </a:lnTo>
                <a:lnTo>
                  <a:pt x="2369375" y="162648"/>
                </a:lnTo>
                <a:lnTo>
                  <a:pt x="2369375" y="312064"/>
                </a:lnTo>
                <a:lnTo>
                  <a:pt x="2682849" y="312064"/>
                </a:lnTo>
                <a:lnTo>
                  <a:pt x="2682849" y="271005"/>
                </a:lnTo>
                <a:lnTo>
                  <a:pt x="2410498" y="271005"/>
                </a:lnTo>
                <a:lnTo>
                  <a:pt x="2410498" y="135458"/>
                </a:lnTo>
                <a:lnTo>
                  <a:pt x="2372690" y="119468"/>
                </a:lnTo>
                <a:lnTo>
                  <a:pt x="2321699" y="98818"/>
                </a:lnTo>
                <a:lnTo>
                  <a:pt x="2270823" y="80111"/>
                </a:lnTo>
                <a:lnTo>
                  <a:pt x="2220099" y="63347"/>
                </a:lnTo>
                <a:lnTo>
                  <a:pt x="2169541" y="48539"/>
                </a:lnTo>
                <a:lnTo>
                  <a:pt x="2119172" y="35687"/>
                </a:lnTo>
                <a:lnTo>
                  <a:pt x="2069007" y="24803"/>
                </a:lnTo>
                <a:lnTo>
                  <a:pt x="2019096" y="15887"/>
                </a:lnTo>
                <a:lnTo>
                  <a:pt x="1969439" y="8953"/>
                </a:lnTo>
                <a:lnTo>
                  <a:pt x="1920062" y="3987"/>
                </a:lnTo>
                <a:lnTo>
                  <a:pt x="1871002" y="1003"/>
                </a:lnTo>
                <a:lnTo>
                  <a:pt x="1822259" y="0"/>
                </a:lnTo>
                <a:lnTo>
                  <a:pt x="1754251" y="1981"/>
                </a:lnTo>
                <a:lnTo>
                  <a:pt x="1690839" y="7493"/>
                </a:lnTo>
                <a:lnTo>
                  <a:pt x="1632102" y="15925"/>
                </a:lnTo>
                <a:lnTo>
                  <a:pt x="1578190" y="26657"/>
                </a:lnTo>
                <a:lnTo>
                  <a:pt x="1529181" y="39077"/>
                </a:lnTo>
                <a:lnTo>
                  <a:pt x="1485226" y="52565"/>
                </a:lnTo>
                <a:lnTo>
                  <a:pt x="1446415" y="66484"/>
                </a:lnTo>
                <a:lnTo>
                  <a:pt x="1384681" y="93192"/>
                </a:lnTo>
                <a:lnTo>
                  <a:pt x="1361998" y="104736"/>
                </a:lnTo>
                <a:lnTo>
                  <a:pt x="1339303" y="93192"/>
                </a:lnTo>
                <a:lnTo>
                  <a:pt x="1277569" y="66484"/>
                </a:lnTo>
                <a:lnTo>
                  <a:pt x="1238745" y="52565"/>
                </a:lnTo>
                <a:lnTo>
                  <a:pt x="1201254" y="41059"/>
                </a:lnTo>
                <a:lnTo>
                  <a:pt x="1145781" y="26657"/>
                </a:lnTo>
                <a:lnTo>
                  <a:pt x="1091857" y="15925"/>
                </a:lnTo>
                <a:lnTo>
                  <a:pt x="1033119" y="7493"/>
                </a:lnTo>
                <a:lnTo>
                  <a:pt x="969695" y="1981"/>
                </a:lnTo>
                <a:lnTo>
                  <a:pt x="901700" y="0"/>
                </a:lnTo>
                <a:lnTo>
                  <a:pt x="852957" y="1003"/>
                </a:lnTo>
                <a:lnTo>
                  <a:pt x="803897" y="3987"/>
                </a:lnTo>
                <a:lnTo>
                  <a:pt x="754519" y="8953"/>
                </a:lnTo>
                <a:lnTo>
                  <a:pt x="704862" y="15887"/>
                </a:lnTo>
                <a:lnTo>
                  <a:pt x="654939" y="24803"/>
                </a:lnTo>
                <a:lnTo>
                  <a:pt x="604786" y="35687"/>
                </a:lnTo>
                <a:lnTo>
                  <a:pt x="554418" y="48539"/>
                </a:lnTo>
                <a:lnTo>
                  <a:pt x="503859" y="63347"/>
                </a:lnTo>
                <a:lnTo>
                  <a:pt x="453136" y="80111"/>
                </a:lnTo>
                <a:lnTo>
                  <a:pt x="402259" y="98818"/>
                </a:lnTo>
                <a:lnTo>
                  <a:pt x="351269" y="119468"/>
                </a:lnTo>
                <a:lnTo>
                  <a:pt x="313461" y="135458"/>
                </a:lnTo>
                <a:lnTo>
                  <a:pt x="313461" y="271005"/>
                </a:lnTo>
                <a:lnTo>
                  <a:pt x="0" y="271005"/>
                </a:lnTo>
                <a:lnTo>
                  <a:pt x="0" y="1968754"/>
                </a:lnTo>
                <a:lnTo>
                  <a:pt x="2723985" y="1968754"/>
                </a:lnTo>
                <a:lnTo>
                  <a:pt x="2723985" y="1927694"/>
                </a:lnTo>
                <a:lnTo>
                  <a:pt x="2723985" y="271005"/>
                </a:lnTo>
                <a:close/>
              </a:path>
            </a:pathLst>
          </a:custGeom>
          <a:solidFill>
            <a:srgbClr val="00406F"/>
          </a:solidFill>
        </p:spPr>
        <p:txBody>
          <a:bodyPr wrap="square" lIns="0" tIns="0" rIns="0" bIns="0" rtlCol="0"/>
          <a:lstStyle/>
          <a:p>
            <a:endParaRPr sz="1200"/>
          </a:p>
        </p:txBody>
      </p:sp>
      <p:sp>
        <p:nvSpPr>
          <p:cNvPr id="22" name="object 21">
            <a:extLst>
              <a:ext uri="{FF2B5EF4-FFF2-40B4-BE49-F238E27FC236}">
                <a16:creationId xmlns:a16="http://schemas.microsoft.com/office/drawing/2014/main" id="{A8A7063D-AF04-44CE-B283-C62C3C90EBE3}"/>
              </a:ext>
            </a:extLst>
          </p:cNvPr>
          <p:cNvSpPr/>
          <p:nvPr userDrawn="1"/>
        </p:nvSpPr>
        <p:spPr>
          <a:xfrm>
            <a:off x="9683322" y="4385952"/>
            <a:ext cx="847520" cy="1026299"/>
          </a:xfrm>
          <a:prstGeom prst="rect">
            <a:avLst/>
          </a:prstGeom>
          <a:blipFill>
            <a:blip r:embed="rId2" cstate="print"/>
            <a:stretch>
              <a:fillRect/>
            </a:stretch>
          </a:blipFill>
        </p:spPr>
        <p:txBody>
          <a:bodyPr wrap="square" lIns="0" tIns="0" rIns="0" bIns="0" rtlCol="0"/>
          <a:lstStyle/>
          <a:p>
            <a:endParaRPr sz="1200"/>
          </a:p>
        </p:txBody>
      </p:sp>
      <p:pic>
        <p:nvPicPr>
          <p:cNvPr id="23" name="Picture 22" descr="Icon&#10;&#10;Description automatically generated">
            <a:extLst>
              <a:ext uri="{FF2B5EF4-FFF2-40B4-BE49-F238E27FC236}">
                <a16:creationId xmlns:a16="http://schemas.microsoft.com/office/drawing/2014/main" id="{74DB4696-458D-417D-BD8D-D46661ED69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4898" y="4385952"/>
            <a:ext cx="1242204" cy="1021421"/>
          </a:xfrm>
          <a:prstGeom prst="rect">
            <a:avLst/>
          </a:prstGeom>
        </p:spPr>
      </p:pic>
      <p:sp>
        <p:nvSpPr>
          <p:cNvPr id="24" name="Title 1">
            <a:extLst>
              <a:ext uri="{FF2B5EF4-FFF2-40B4-BE49-F238E27FC236}">
                <a16:creationId xmlns:a16="http://schemas.microsoft.com/office/drawing/2014/main" id="{B4FE7641-3D79-4D2F-AF69-8C6556A2117A}"/>
              </a:ext>
            </a:extLst>
          </p:cNvPr>
          <p:cNvSpPr>
            <a:spLocks noGrp="1"/>
          </p:cNvSpPr>
          <p:nvPr>
            <p:ph type="title"/>
          </p:nvPr>
        </p:nvSpPr>
        <p:spPr>
          <a:xfrm>
            <a:off x="763130" y="186905"/>
            <a:ext cx="10515600" cy="1325563"/>
          </a:xfrm>
        </p:spPr>
        <p:txBody>
          <a:bodyPr/>
          <a:lstStyle>
            <a:lvl1pPr algn="ctr">
              <a:defRPr>
                <a:solidFill>
                  <a:schemeClr val="bg1"/>
                </a:solidFill>
                <a:latin typeface="Trebuchet MS" panose="020B0603020202020204" pitchFamily="34" charset="0"/>
              </a:defRPr>
            </a:lvl1pPr>
          </a:lstStyle>
          <a:p>
            <a:r>
              <a:rPr lang="en-US"/>
              <a:t>Click to edit Master title style</a:t>
            </a:r>
          </a:p>
        </p:txBody>
      </p:sp>
    </p:spTree>
    <p:extLst>
      <p:ext uri="{BB962C8B-B14F-4D97-AF65-F5344CB8AC3E}">
        <p14:creationId xmlns:p14="http://schemas.microsoft.com/office/powerpoint/2010/main" val="701332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4">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EBAEC8C1-888A-4858-935B-C1B4089051C2}"/>
              </a:ext>
            </a:extLst>
          </p:cNvPr>
          <p:cNvSpPr/>
          <p:nvPr userDrawn="1"/>
        </p:nvSpPr>
        <p:spPr>
          <a:xfrm>
            <a:off x="0" y="-24739"/>
            <a:ext cx="12192000" cy="3373543"/>
          </a:xfrm>
          <a:custGeom>
            <a:avLst/>
            <a:gdLst/>
            <a:ahLst/>
            <a:cxnLst/>
            <a:rect l="l" t="t" r="r" b="b"/>
            <a:pathLst>
              <a:path w="18288000" h="5060315">
                <a:moveTo>
                  <a:pt x="18288000" y="5060106"/>
                </a:moveTo>
                <a:lnTo>
                  <a:pt x="0" y="5060106"/>
                </a:lnTo>
                <a:lnTo>
                  <a:pt x="0" y="0"/>
                </a:lnTo>
                <a:lnTo>
                  <a:pt x="18288000" y="0"/>
                </a:lnTo>
                <a:lnTo>
                  <a:pt x="18288000" y="5060106"/>
                </a:lnTo>
                <a:close/>
              </a:path>
            </a:pathLst>
          </a:custGeom>
          <a:solidFill>
            <a:srgbClr val="00406F"/>
          </a:solidFill>
        </p:spPr>
        <p:txBody>
          <a:bodyPr wrap="square" lIns="0" tIns="0" rIns="0" bIns="0" rtlCol="0"/>
          <a:lstStyle/>
          <a:p>
            <a:endParaRPr sz="1200"/>
          </a:p>
        </p:txBody>
      </p:sp>
      <p:cxnSp>
        <p:nvCxnSpPr>
          <p:cNvPr id="8" name="Straight Connector 7">
            <a:extLst>
              <a:ext uri="{FF2B5EF4-FFF2-40B4-BE49-F238E27FC236}">
                <a16:creationId xmlns:a16="http://schemas.microsoft.com/office/drawing/2014/main" id="{286C2CF1-D50D-4022-A986-B542813DAD73}"/>
              </a:ext>
            </a:extLst>
          </p:cNvPr>
          <p:cNvCxnSpPr>
            <a:cxnSpLocks/>
          </p:cNvCxnSpPr>
          <p:nvPr userDrawn="1"/>
        </p:nvCxnSpPr>
        <p:spPr>
          <a:xfrm flipV="1">
            <a:off x="0" y="3378200"/>
            <a:ext cx="12192000" cy="4657"/>
          </a:xfrm>
          <a:prstGeom prst="line">
            <a:avLst/>
          </a:prstGeom>
          <a:ln w="117475">
            <a:solidFill>
              <a:srgbClr val="86CFE4"/>
            </a:solidFill>
          </a:ln>
        </p:spPr>
        <p:style>
          <a:lnRef idx="1">
            <a:schemeClr val="accent1"/>
          </a:lnRef>
          <a:fillRef idx="0">
            <a:schemeClr val="accent1"/>
          </a:fillRef>
          <a:effectRef idx="0">
            <a:schemeClr val="accent1"/>
          </a:effectRef>
          <a:fontRef idx="minor">
            <a:schemeClr val="tx1"/>
          </a:fontRef>
        </p:style>
      </p:cxnSp>
      <p:grpSp>
        <p:nvGrpSpPr>
          <p:cNvPr id="9" name="object 8">
            <a:extLst>
              <a:ext uri="{FF2B5EF4-FFF2-40B4-BE49-F238E27FC236}">
                <a16:creationId xmlns:a16="http://schemas.microsoft.com/office/drawing/2014/main" id="{7E81FE14-D173-4215-86BB-5C2E60EEE638}"/>
              </a:ext>
            </a:extLst>
          </p:cNvPr>
          <p:cNvGrpSpPr/>
          <p:nvPr userDrawn="1"/>
        </p:nvGrpSpPr>
        <p:grpSpPr>
          <a:xfrm>
            <a:off x="3984906" y="2579945"/>
            <a:ext cx="4342946" cy="246380"/>
            <a:chOff x="5952926" y="4872136"/>
            <a:chExt cx="6514419" cy="369570"/>
          </a:xfrm>
        </p:grpSpPr>
        <p:sp>
          <p:nvSpPr>
            <p:cNvPr id="10" name="object 10">
              <a:extLst>
                <a:ext uri="{FF2B5EF4-FFF2-40B4-BE49-F238E27FC236}">
                  <a16:creationId xmlns:a16="http://schemas.microsoft.com/office/drawing/2014/main" id="{F2036398-7DC1-4265-B760-CFAAEA0A3775}"/>
                </a:ext>
              </a:extLst>
            </p:cNvPr>
            <p:cNvSpPr/>
            <p:nvPr/>
          </p:nvSpPr>
          <p:spPr>
            <a:xfrm>
              <a:off x="11551676" y="4872136"/>
              <a:ext cx="915669" cy="369570"/>
            </a:xfrm>
            <a:custGeom>
              <a:avLst/>
              <a:gdLst/>
              <a:ahLst/>
              <a:cxnLst/>
              <a:rect l="l" t="t" r="r" b="b"/>
              <a:pathLst>
                <a:path w="915670" h="369570">
                  <a:moveTo>
                    <a:pt x="668795" y="369310"/>
                  </a:moveTo>
                  <a:lnTo>
                    <a:pt x="668795" y="290278"/>
                  </a:lnTo>
                  <a:lnTo>
                    <a:pt x="0" y="290278"/>
                  </a:lnTo>
                  <a:lnTo>
                    <a:pt x="0" y="79032"/>
                  </a:lnTo>
                  <a:lnTo>
                    <a:pt x="668795" y="79032"/>
                  </a:lnTo>
                  <a:lnTo>
                    <a:pt x="668795" y="0"/>
                  </a:lnTo>
                  <a:lnTo>
                    <a:pt x="915572" y="184655"/>
                  </a:lnTo>
                  <a:lnTo>
                    <a:pt x="668795" y="369310"/>
                  </a:lnTo>
                  <a:close/>
                </a:path>
              </a:pathLst>
            </a:custGeom>
            <a:solidFill>
              <a:srgbClr val="00406F"/>
            </a:solidFill>
          </p:spPr>
          <p:txBody>
            <a:bodyPr wrap="square" lIns="0" tIns="0" rIns="0" bIns="0" rtlCol="0"/>
            <a:lstStyle/>
            <a:p>
              <a:endParaRPr sz="1200"/>
            </a:p>
          </p:txBody>
        </p:sp>
        <p:sp>
          <p:nvSpPr>
            <p:cNvPr id="11" name="object 12">
              <a:extLst>
                <a:ext uri="{FF2B5EF4-FFF2-40B4-BE49-F238E27FC236}">
                  <a16:creationId xmlns:a16="http://schemas.microsoft.com/office/drawing/2014/main" id="{836C0221-C7C8-4D5A-8554-0BA5959A0D70}"/>
                </a:ext>
              </a:extLst>
            </p:cNvPr>
            <p:cNvSpPr/>
            <p:nvPr/>
          </p:nvSpPr>
          <p:spPr>
            <a:xfrm>
              <a:off x="5952926" y="4872136"/>
              <a:ext cx="915669" cy="369570"/>
            </a:xfrm>
            <a:custGeom>
              <a:avLst/>
              <a:gdLst/>
              <a:ahLst/>
              <a:cxnLst/>
              <a:rect l="l" t="t" r="r" b="b"/>
              <a:pathLst>
                <a:path w="915670" h="369570">
                  <a:moveTo>
                    <a:pt x="668795" y="369310"/>
                  </a:moveTo>
                  <a:lnTo>
                    <a:pt x="668795" y="290278"/>
                  </a:lnTo>
                  <a:lnTo>
                    <a:pt x="0" y="290278"/>
                  </a:lnTo>
                  <a:lnTo>
                    <a:pt x="0" y="79032"/>
                  </a:lnTo>
                  <a:lnTo>
                    <a:pt x="668795" y="79032"/>
                  </a:lnTo>
                  <a:lnTo>
                    <a:pt x="668795" y="0"/>
                  </a:lnTo>
                  <a:lnTo>
                    <a:pt x="915572" y="184655"/>
                  </a:lnTo>
                  <a:lnTo>
                    <a:pt x="668795" y="369310"/>
                  </a:lnTo>
                  <a:close/>
                </a:path>
              </a:pathLst>
            </a:custGeom>
            <a:solidFill>
              <a:srgbClr val="00406F"/>
            </a:solidFill>
          </p:spPr>
          <p:txBody>
            <a:bodyPr wrap="square" lIns="0" tIns="0" rIns="0" bIns="0" rtlCol="0"/>
            <a:lstStyle/>
            <a:p>
              <a:endParaRPr sz="1200"/>
            </a:p>
          </p:txBody>
        </p:sp>
      </p:grpSp>
      <p:sp>
        <p:nvSpPr>
          <p:cNvPr id="12" name="Rectangle 11">
            <a:extLst>
              <a:ext uri="{FF2B5EF4-FFF2-40B4-BE49-F238E27FC236}">
                <a16:creationId xmlns:a16="http://schemas.microsoft.com/office/drawing/2014/main" id="{19F294EC-5FC4-414F-A538-01BDE46E59E9}"/>
              </a:ext>
            </a:extLst>
          </p:cNvPr>
          <p:cNvSpPr/>
          <p:nvPr userDrawn="1"/>
        </p:nvSpPr>
        <p:spPr>
          <a:xfrm>
            <a:off x="825012" y="1882627"/>
            <a:ext cx="2623535" cy="170094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a:p>
        </p:txBody>
      </p:sp>
      <p:sp>
        <p:nvSpPr>
          <p:cNvPr id="13" name="object 40">
            <a:extLst>
              <a:ext uri="{FF2B5EF4-FFF2-40B4-BE49-F238E27FC236}">
                <a16:creationId xmlns:a16="http://schemas.microsoft.com/office/drawing/2014/main" id="{DEDA992C-5F38-48D6-9DA0-253D381F7ECF}"/>
              </a:ext>
            </a:extLst>
          </p:cNvPr>
          <p:cNvSpPr/>
          <p:nvPr userDrawn="1"/>
        </p:nvSpPr>
        <p:spPr>
          <a:xfrm>
            <a:off x="1372317" y="2118856"/>
            <a:ext cx="1316979" cy="922178"/>
          </a:xfrm>
          <a:custGeom>
            <a:avLst/>
            <a:gdLst/>
            <a:ahLst/>
            <a:cxnLst/>
            <a:rect l="l" t="t" r="r" b="b"/>
            <a:pathLst>
              <a:path w="1268095" h="912495">
                <a:moveTo>
                  <a:pt x="277609" y="716788"/>
                </a:moveTo>
                <a:lnTo>
                  <a:pt x="256082" y="605840"/>
                </a:lnTo>
                <a:lnTo>
                  <a:pt x="256082" y="714235"/>
                </a:lnTo>
                <a:lnTo>
                  <a:pt x="220764" y="770902"/>
                </a:lnTo>
                <a:lnTo>
                  <a:pt x="188493" y="709498"/>
                </a:lnTo>
                <a:lnTo>
                  <a:pt x="218211" y="577392"/>
                </a:lnTo>
                <a:lnTo>
                  <a:pt x="219976" y="578713"/>
                </a:lnTo>
                <a:lnTo>
                  <a:pt x="222123" y="579450"/>
                </a:lnTo>
                <a:lnTo>
                  <a:pt x="226250" y="579450"/>
                </a:lnTo>
                <a:lnTo>
                  <a:pt x="228104" y="578878"/>
                </a:lnTo>
                <a:lnTo>
                  <a:pt x="229666" y="577888"/>
                </a:lnTo>
                <a:lnTo>
                  <a:pt x="256019" y="713574"/>
                </a:lnTo>
                <a:lnTo>
                  <a:pt x="256082" y="714235"/>
                </a:lnTo>
                <a:lnTo>
                  <a:pt x="256082" y="605840"/>
                </a:lnTo>
                <a:lnTo>
                  <a:pt x="250659" y="577888"/>
                </a:lnTo>
                <a:lnTo>
                  <a:pt x="250571" y="577392"/>
                </a:lnTo>
                <a:lnTo>
                  <a:pt x="247269" y="560362"/>
                </a:lnTo>
                <a:lnTo>
                  <a:pt x="253123" y="554342"/>
                </a:lnTo>
                <a:lnTo>
                  <a:pt x="267627" y="539432"/>
                </a:lnTo>
                <a:lnTo>
                  <a:pt x="267627" y="533082"/>
                </a:lnTo>
                <a:lnTo>
                  <a:pt x="263753" y="529043"/>
                </a:lnTo>
                <a:lnTo>
                  <a:pt x="253123" y="518121"/>
                </a:lnTo>
                <a:lnTo>
                  <a:pt x="241985" y="506679"/>
                </a:lnTo>
                <a:lnTo>
                  <a:pt x="241985" y="536257"/>
                </a:lnTo>
                <a:lnTo>
                  <a:pt x="224345" y="554342"/>
                </a:lnTo>
                <a:lnTo>
                  <a:pt x="206705" y="536257"/>
                </a:lnTo>
                <a:lnTo>
                  <a:pt x="224345" y="518121"/>
                </a:lnTo>
                <a:lnTo>
                  <a:pt x="241985" y="536257"/>
                </a:lnTo>
                <a:lnTo>
                  <a:pt x="241985" y="506679"/>
                </a:lnTo>
                <a:lnTo>
                  <a:pt x="227850" y="492150"/>
                </a:lnTo>
                <a:lnTo>
                  <a:pt x="220840" y="492150"/>
                </a:lnTo>
                <a:lnTo>
                  <a:pt x="184950" y="529043"/>
                </a:lnTo>
                <a:lnTo>
                  <a:pt x="181076" y="533082"/>
                </a:lnTo>
                <a:lnTo>
                  <a:pt x="181076" y="539432"/>
                </a:lnTo>
                <a:lnTo>
                  <a:pt x="201015" y="559955"/>
                </a:lnTo>
                <a:lnTo>
                  <a:pt x="167030" y="711060"/>
                </a:lnTo>
                <a:lnTo>
                  <a:pt x="167360" y="713574"/>
                </a:lnTo>
                <a:lnTo>
                  <a:pt x="210870" y="796417"/>
                </a:lnTo>
                <a:lnTo>
                  <a:pt x="212559" y="799680"/>
                </a:lnTo>
                <a:lnTo>
                  <a:pt x="215938" y="801827"/>
                </a:lnTo>
                <a:lnTo>
                  <a:pt x="219608" y="801941"/>
                </a:lnTo>
                <a:lnTo>
                  <a:pt x="223520" y="801941"/>
                </a:lnTo>
                <a:lnTo>
                  <a:pt x="226860" y="800125"/>
                </a:lnTo>
                <a:lnTo>
                  <a:pt x="245059" y="770902"/>
                </a:lnTo>
                <a:lnTo>
                  <a:pt x="277114" y="719429"/>
                </a:lnTo>
                <a:lnTo>
                  <a:pt x="277609" y="716788"/>
                </a:lnTo>
                <a:close/>
              </a:path>
              <a:path w="1268095" h="912495">
                <a:moveTo>
                  <a:pt x="375539" y="300278"/>
                </a:moveTo>
                <a:lnTo>
                  <a:pt x="374789" y="295541"/>
                </a:lnTo>
                <a:lnTo>
                  <a:pt x="374916" y="295376"/>
                </a:lnTo>
                <a:lnTo>
                  <a:pt x="373100" y="284162"/>
                </a:lnTo>
                <a:lnTo>
                  <a:pt x="368046" y="252082"/>
                </a:lnTo>
                <a:lnTo>
                  <a:pt x="354368" y="224612"/>
                </a:lnTo>
                <a:lnTo>
                  <a:pt x="354368" y="303123"/>
                </a:lnTo>
                <a:lnTo>
                  <a:pt x="345008" y="351612"/>
                </a:lnTo>
                <a:lnTo>
                  <a:pt x="317957" y="393585"/>
                </a:lnTo>
                <a:lnTo>
                  <a:pt x="277876" y="421906"/>
                </a:lnTo>
                <a:lnTo>
                  <a:pt x="228841" y="432295"/>
                </a:lnTo>
                <a:lnTo>
                  <a:pt x="179806" y="421906"/>
                </a:lnTo>
                <a:lnTo>
                  <a:pt x="139725" y="393585"/>
                </a:lnTo>
                <a:lnTo>
                  <a:pt x="112674" y="351612"/>
                </a:lnTo>
                <a:lnTo>
                  <a:pt x="102755" y="300278"/>
                </a:lnTo>
                <a:lnTo>
                  <a:pt x="102831" y="299847"/>
                </a:lnTo>
                <a:lnTo>
                  <a:pt x="106718" y="300329"/>
                </a:lnTo>
                <a:lnTo>
                  <a:pt x="140042" y="299237"/>
                </a:lnTo>
                <a:lnTo>
                  <a:pt x="182473" y="286321"/>
                </a:lnTo>
                <a:lnTo>
                  <a:pt x="223608" y="252590"/>
                </a:lnTo>
                <a:lnTo>
                  <a:pt x="237426" y="269176"/>
                </a:lnTo>
                <a:lnTo>
                  <a:pt x="259168" y="286080"/>
                </a:lnTo>
                <a:lnTo>
                  <a:pt x="290029" y="299237"/>
                </a:lnTo>
                <a:lnTo>
                  <a:pt x="331228" y="304520"/>
                </a:lnTo>
                <a:lnTo>
                  <a:pt x="339280" y="304355"/>
                </a:lnTo>
                <a:lnTo>
                  <a:pt x="347675" y="303822"/>
                </a:lnTo>
                <a:lnTo>
                  <a:pt x="354368" y="303123"/>
                </a:lnTo>
                <a:lnTo>
                  <a:pt x="354368" y="224612"/>
                </a:lnTo>
                <a:lnTo>
                  <a:pt x="351231" y="218313"/>
                </a:lnTo>
                <a:lnTo>
                  <a:pt x="351231" y="281165"/>
                </a:lnTo>
                <a:lnTo>
                  <a:pt x="299669" y="280581"/>
                </a:lnTo>
                <a:lnTo>
                  <a:pt x="260667" y="262686"/>
                </a:lnTo>
                <a:lnTo>
                  <a:pt x="240411" y="241160"/>
                </a:lnTo>
                <a:lnTo>
                  <a:pt x="234200" y="229590"/>
                </a:lnTo>
                <a:lnTo>
                  <a:pt x="232841" y="225844"/>
                </a:lnTo>
                <a:lnTo>
                  <a:pt x="229463" y="223240"/>
                </a:lnTo>
                <a:lnTo>
                  <a:pt x="221589" y="222465"/>
                </a:lnTo>
                <a:lnTo>
                  <a:pt x="217716" y="224396"/>
                </a:lnTo>
                <a:lnTo>
                  <a:pt x="215696" y="227812"/>
                </a:lnTo>
                <a:lnTo>
                  <a:pt x="180822" y="263880"/>
                </a:lnTo>
                <a:lnTo>
                  <a:pt x="142760" y="278345"/>
                </a:lnTo>
                <a:lnTo>
                  <a:pt x="111556" y="280200"/>
                </a:lnTo>
                <a:lnTo>
                  <a:pt x="106743" y="279628"/>
                </a:lnTo>
                <a:lnTo>
                  <a:pt x="112674" y="248945"/>
                </a:lnTo>
                <a:lnTo>
                  <a:pt x="139725" y="206971"/>
                </a:lnTo>
                <a:lnTo>
                  <a:pt x="179806" y="178650"/>
                </a:lnTo>
                <a:lnTo>
                  <a:pt x="228841" y="168262"/>
                </a:lnTo>
                <a:lnTo>
                  <a:pt x="277876" y="178650"/>
                </a:lnTo>
                <a:lnTo>
                  <a:pt x="317957" y="206971"/>
                </a:lnTo>
                <a:lnTo>
                  <a:pt x="345008" y="248945"/>
                </a:lnTo>
                <a:lnTo>
                  <a:pt x="351231" y="281165"/>
                </a:lnTo>
                <a:lnTo>
                  <a:pt x="351231" y="218313"/>
                </a:lnTo>
                <a:lnTo>
                  <a:pt x="347192" y="210197"/>
                </a:lnTo>
                <a:lnTo>
                  <a:pt x="315417" y="177139"/>
                </a:lnTo>
                <a:lnTo>
                  <a:pt x="298932" y="168262"/>
                </a:lnTo>
                <a:lnTo>
                  <a:pt x="275158" y="155448"/>
                </a:lnTo>
                <a:lnTo>
                  <a:pt x="228841" y="147650"/>
                </a:lnTo>
                <a:lnTo>
                  <a:pt x="182524" y="155448"/>
                </a:lnTo>
                <a:lnTo>
                  <a:pt x="142252" y="177139"/>
                </a:lnTo>
                <a:lnTo>
                  <a:pt x="110490" y="210197"/>
                </a:lnTo>
                <a:lnTo>
                  <a:pt x="89636" y="252082"/>
                </a:lnTo>
                <a:lnTo>
                  <a:pt x="82143" y="300278"/>
                </a:lnTo>
                <a:lnTo>
                  <a:pt x="89636" y="348475"/>
                </a:lnTo>
                <a:lnTo>
                  <a:pt x="110490" y="390359"/>
                </a:lnTo>
                <a:lnTo>
                  <a:pt x="142252" y="423418"/>
                </a:lnTo>
                <a:lnTo>
                  <a:pt x="182524" y="445122"/>
                </a:lnTo>
                <a:lnTo>
                  <a:pt x="228841" y="452907"/>
                </a:lnTo>
                <a:lnTo>
                  <a:pt x="275158" y="445122"/>
                </a:lnTo>
                <a:lnTo>
                  <a:pt x="298932" y="432295"/>
                </a:lnTo>
                <a:lnTo>
                  <a:pt x="315417" y="423418"/>
                </a:lnTo>
                <a:lnTo>
                  <a:pt x="347192" y="390359"/>
                </a:lnTo>
                <a:lnTo>
                  <a:pt x="368046" y="348475"/>
                </a:lnTo>
                <a:lnTo>
                  <a:pt x="375539" y="300278"/>
                </a:lnTo>
                <a:close/>
              </a:path>
              <a:path w="1268095" h="912495">
                <a:moveTo>
                  <a:pt x="827087" y="182143"/>
                </a:moveTo>
                <a:lnTo>
                  <a:pt x="822464" y="177533"/>
                </a:lnTo>
                <a:lnTo>
                  <a:pt x="571322" y="177533"/>
                </a:lnTo>
                <a:lnTo>
                  <a:pt x="566712" y="182143"/>
                </a:lnTo>
                <a:lnTo>
                  <a:pt x="566712" y="193522"/>
                </a:lnTo>
                <a:lnTo>
                  <a:pt x="571322" y="198145"/>
                </a:lnTo>
                <a:lnTo>
                  <a:pt x="822464" y="198145"/>
                </a:lnTo>
                <a:lnTo>
                  <a:pt x="827087" y="193522"/>
                </a:lnTo>
                <a:lnTo>
                  <a:pt x="827087" y="182143"/>
                </a:lnTo>
                <a:close/>
              </a:path>
              <a:path w="1268095" h="912495">
                <a:moveTo>
                  <a:pt x="827087" y="136804"/>
                </a:moveTo>
                <a:lnTo>
                  <a:pt x="822464" y="132194"/>
                </a:lnTo>
                <a:lnTo>
                  <a:pt x="571322" y="132194"/>
                </a:lnTo>
                <a:lnTo>
                  <a:pt x="566712" y="136804"/>
                </a:lnTo>
                <a:lnTo>
                  <a:pt x="566712" y="148183"/>
                </a:lnTo>
                <a:lnTo>
                  <a:pt x="571322" y="152806"/>
                </a:lnTo>
                <a:lnTo>
                  <a:pt x="822464" y="152806"/>
                </a:lnTo>
                <a:lnTo>
                  <a:pt x="827087" y="148183"/>
                </a:lnTo>
                <a:lnTo>
                  <a:pt x="827087" y="136804"/>
                </a:lnTo>
                <a:close/>
              </a:path>
              <a:path w="1268095" h="912495">
                <a:moveTo>
                  <a:pt x="1124343" y="264502"/>
                </a:moveTo>
                <a:lnTo>
                  <a:pt x="1122362" y="252222"/>
                </a:lnTo>
                <a:lnTo>
                  <a:pt x="1116977" y="218948"/>
                </a:lnTo>
                <a:lnTo>
                  <a:pt x="1103414" y="192747"/>
                </a:lnTo>
                <a:lnTo>
                  <a:pt x="1103414" y="272834"/>
                </a:lnTo>
                <a:lnTo>
                  <a:pt x="1091501" y="317957"/>
                </a:lnTo>
                <a:lnTo>
                  <a:pt x="1064641" y="354558"/>
                </a:lnTo>
                <a:lnTo>
                  <a:pt x="1026337" y="379107"/>
                </a:lnTo>
                <a:lnTo>
                  <a:pt x="980122" y="388073"/>
                </a:lnTo>
                <a:lnTo>
                  <a:pt x="965720" y="387235"/>
                </a:lnTo>
                <a:lnTo>
                  <a:pt x="951801" y="384797"/>
                </a:lnTo>
                <a:lnTo>
                  <a:pt x="938466" y="380860"/>
                </a:lnTo>
                <a:lnTo>
                  <a:pt x="925804" y="375500"/>
                </a:lnTo>
                <a:lnTo>
                  <a:pt x="931595" y="364871"/>
                </a:lnTo>
                <a:lnTo>
                  <a:pt x="981735" y="272834"/>
                </a:lnTo>
                <a:lnTo>
                  <a:pt x="1103414" y="272834"/>
                </a:lnTo>
                <a:lnTo>
                  <a:pt x="1103414" y="192747"/>
                </a:lnTo>
                <a:lnTo>
                  <a:pt x="1103122" y="192189"/>
                </a:lnTo>
                <a:lnTo>
                  <a:pt x="1103122" y="252222"/>
                </a:lnTo>
                <a:lnTo>
                  <a:pt x="979258" y="252222"/>
                </a:lnTo>
                <a:lnTo>
                  <a:pt x="962571" y="218694"/>
                </a:lnTo>
                <a:lnTo>
                  <a:pt x="962571" y="264909"/>
                </a:lnTo>
                <a:lnTo>
                  <a:pt x="908113" y="364871"/>
                </a:lnTo>
                <a:lnTo>
                  <a:pt x="886891" y="345516"/>
                </a:lnTo>
                <a:lnTo>
                  <a:pt x="870610" y="321754"/>
                </a:lnTo>
                <a:lnTo>
                  <a:pt x="860183" y="294449"/>
                </a:lnTo>
                <a:lnTo>
                  <a:pt x="856513" y="264502"/>
                </a:lnTo>
                <a:lnTo>
                  <a:pt x="860425" y="233553"/>
                </a:lnTo>
                <a:lnTo>
                  <a:pt x="871524" y="205473"/>
                </a:lnTo>
                <a:lnTo>
                  <a:pt x="888796" y="181254"/>
                </a:lnTo>
                <a:lnTo>
                  <a:pt x="911288" y="161874"/>
                </a:lnTo>
                <a:lnTo>
                  <a:pt x="962571" y="264909"/>
                </a:lnTo>
                <a:lnTo>
                  <a:pt x="962571" y="218694"/>
                </a:lnTo>
                <a:lnTo>
                  <a:pt x="934300" y="161874"/>
                </a:lnTo>
                <a:lnTo>
                  <a:pt x="929297" y="151815"/>
                </a:lnTo>
                <a:lnTo>
                  <a:pt x="941247" y="147142"/>
                </a:lnTo>
                <a:lnTo>
                  <a:pt x="953744" y="143700"/>
                </a:lnTo>
                <a:lnTo>
                  <a:pt x="966724" y="141579"/>
                </a:lnTo>
                <a:lnTo>
                  <a:pt x="980122" y="140843"/>
                </a:lnTo>
                <a:lnTo>
                  <a:pt x="1025474" y="149466"/>
                </a:lnTo>
                <a:lnTo>
                  <a:pt x="1063307" y="173113"/>
                </a:lnTo>
                <a:lnTo>
                  <a:pt x="1090295" y="208470"/>
                </a:lnTo>
                <a:lnTo>
                  <a:pt x="1103122" y="252222"/>
                </a:lnTo>
                <a:lnTo>
                  <a:pt x="1103122" y="192189"/>
                </a:lnTo>
                <a:lnTo>
                  <a:pt x="1065237" y="148107"/>
                </a:lnTo>
                <a:lnTo>
                  <a:pt x="1025652" y="127609"/>
                </a:lnTo>
                <a:lnTo>
                  <a:pt x="980122" y="120243"/>
                </a:lnTo>
                <a:lnTo>
                  <a:pt x="961986" y="121373"/>
                </a:lnTo>
                <a:lnTo>
                  <a:pt x="944537" y="124688"/>
                </a:lnTo>
                <a:lnTo>
                  <a:pt x="927874" y="130048"/>
                </a:lnTo>
                <a:lnTo>
                  <a:pt x="912152" y="137299"/>
                </a:lnTo>
                <a:lnTo>
                  <a:pt x="911745" y="137464"/>
                </a:lnTo>
                <a:lnTo>
                  <a:pt x="908773" y="139242"/>
                </a:lnTo>
                <a:lnTo>
                  <a:pt x="879043" y="161759"/>
                </a:lnTo>
                <a:lnTo>
                  <a:pt x="856030" y="191096"/>
                </a:lnTo>
                <a:lnTo>
                  <a:pt x="841171" y="225818"/>
                </a:lnTo>
                <a:lnTo>
                  <a:pt x="835901" y="264502"/>
                </a:lnTo>
                <a:lnTo>
                  <a:pt x="843267" y="310032"/>
                </a:lnTo>
                <a:lnTo>
                  <a:pt x="863765" y="349605"/>
                </a:lnTo>
                <a:lnTo>
                  <a:pt x="895007" y="380834"/>
                </a:lnTo>
                <a:lnTo>
                  <a:pt x="934593" y="401320"/>
                </a:lnTo>
                <a:lnTo>
                  <a:pt x="980122" y="408686"/>
                </a:lnTo>
                <a:lnTo>
                  <a:pt x="1025652" y="401320"/>
                </a:lnTo>
                <a:lnTo>
                  <a:pt x="1051242" y="388073"/>
                </a:lnTo>
                <a:lnTo>
                  <a:pt x="1065237" y="380834"/>
                </a:lnTo>
                <a:lnTo>
                  <a:pt x="1096479" y="349605"/>
                </a:lnTo>
                <a:lnTo>
                  <a:pt x="1116977" y="310032"/>
                </a:lnTo>
                <a:lnTo>
                  <a:pt x="1122997" y="272834"/>
                </a:lnTo>
                <a:lnTo>
                  <a:pt x="1124343" y="264502"/>
                </a:lnTo>
                <a:close/>
              </a:path>
              <a:path w="1268095" h="912495">
                <a:moveTo>
                  <a:pt x="1133132" y="506044"/>
                </a:moveTo>
                <a:lnTo>
                  <a:pt x="1128509" y="501421"/>
                </a:lnTo>
                <a:lnTo>
                  <a:pt x="687108" y="501421"/>
                </a:lnTo>
                <a:lnTo>
                  <a:pt x="682447" y="506044"/>
                </a:lnTo>
                <a:lnTo>
                  <a:pt x="682447" y="517410"/>
                </a:lnTo>
                <a:lnTo>
                  <a:pt x="687108" y="522033"/>
                </a:lnTo>
                <a:lnTo>
                  <a:pt x="1128509" y="522033"/>
                </a:lnTo>
                <a:lnTo>
                  <a:pt x="1133132" y="517410"/>
                </a:lnTo>
                <a:lnTo>
                  <a:pt x="1133132" y="506044"/>
                </a:lnTo>
                <a:close/>
              </a:path>
              <a:path w="1268095" h="912495">
                <a:moveTo>
                  <a:pt x="1133132" y="444538"/>
                </a:moveTo>
                <a:lnTo>
                  <a:pt x="1128509" y="439928"/>
                </a:lnTo>
                <a:lnTo>
                  <a:pt x="687108" y="439928"/>
                </a:lnTo>
                <a:lnTo>
                  <a:pt x="682447" y="444538"/>
                </a:lnTo>
                <a:lnTo>
                  <a:pt x="682447" y="455955"/>
                </a:lnTo>
                <a:lnTo>
                  <a:pt x="687108" y="460540"/>
                </a:lnTo>
                <a:lnTo>
                  <a:pt x="1128509" y="460540"/>
                </a:lnTo>
                <a:lnTo>
                  <a:pt x="1133132" y="455955"/>
                </a:lnTo>
                <a:lnTo>
                  <a:pt x="1133132" y="444538"/>
                </a:lnTo>
                <a:close/>
              </a:path>
              <a:path w="1268095" h="912495">
                <a:moveTo>
                  <a:pt x="1267472" y="20612"/>
                </a:moveTo>
                <a:lnTo>
                  <a:pt x="1265885" y="12801"/>
                </a:lnTo>
                <a:lnTo>
                  <a:pt x="1261402" y="6146"/>
                </a:lnTo>
                <a:lnTo>
                  <a:pt x="1254760" y="1651"/>
                </a:lnTo>
                <a:lnTo>
                  <a:pt x="1246924" y="63"/>
                </a:lnTo>
                <a:lnTo>
                  <a:pt x="1246924" y="20777"/>
                </a:lnTo>
                <a:lnTo>
                  <a:pt x="1246924" y="59766"/>
                </a:lnTo>
                <a:lnTo>
                  <a:pt x="1246759" y="59931"/>
                </a:lnTo>
                <a:lnTo>
                  <a:pt x="1221536" y="59931"/>
                </a:lnTo>
                <a:lnTo>
                  <a:pt x="1221536" y="80632"/>
                </a:lnTo>
                <a:lnTo>
                  <a:pt x="1221460" y="573100"/>
                </a:lnTo>
                <a:lnTo>
                  <a:pt x="487654" y="573100"/>
                </a:lnTo>
                <a:lnTo>
                  <a:pt x="487489" y="572935"/>
                </a:lnTo>
                <a:lnTo>
                  <a:pt x="487489" y="547141"/>
                </a:lnTo>
                <a:lnTo>
                  <a:pt x="762203" y="328307"/>
                </a:lnTo>
                <a:lnTo>
                  <a:pt x="777900" y="310464"/>
                </a:lnTo>
                <a:lnTo>
                  <a:pt x="785317" y="288709"/>
                </a:lnTo>
                <a:lnTo>
                  <a:pt x="784034" y="265760"/>
                </a:lnTo>
                <a:lnTo>
                  <a:pt x="773709" y="244348"/>
                </a:lnTo>
                <a:lnTo>
                  <a:pt x="770750" y="241249"/>
                </a:lnTo>
                <a:lnTo>
                  <a:pt x="764895" y="235140"/>
                </a:lnTo>
                <a:lnTo>
                  <a:pt x="764895" y="285927"/>
                </a:lnTo>
                <a:lnTo>
                  <a:pt x="759980" y="300240"/>
                </a:lnTo>
                <a:lnTo>
                  <a:pt x="749554" y="312026"/>
                </a:lnTo>
                <a:lnTo>
                  <a:pt x="424992" y="570547"/>
                </a:lnTo>
                <a:lnTo>
                  <a:pt x="422567" y="572528"/>
                </a:lnTo>
                <a:lnTo>
                  <a:pt x="421119" y="575487"/>
                </a:lnTo>
                <a:lnTo>
                  <a:pt x="421563" y="891806"/>
                </a:lnTo>
                <a:lnTo>
                  <a:pt x="20612" y="891590"/>
                </a:lnTo>
                <a:lnTo>
                  <a:pt x="20612" y="652894"/>
                </a:lnTo>
                <a:lnTo>
                  <a:pt x="26720" y="607542"/>
                </a:lnTo>
                <a:lnTo>
                  <a:pt x="43967" y="566762"/>
                </a:lnTo>
                <a:lnTo>
                  <a:pt x="70688" y="532180"/>
                </a:lnTo>
                <a:lnTo>
                  <a:pt x="105270" y="505447"/>
                </a:lnTo>
                <a:lnTo>
                  <a:pt x="146062" y="488200"/>
                </a:lnTo>
                <a:lnTo>
                  <a:pt x="191414" y="482092"/>
                </a:lnTo>
                <a:lnTo>
                  <a:pt x="266268" y="482092"/>
                </a:lnTo>
                <a:lnTo>
                  <a:pt x="316204" y="489496"/>
                </a:lnTo>
                <a:lnTo>
                  <a:pt x="361645" y="511187"/>
                </a:lnTo>
                <a:lnTo>
                  <a:pt x="365391" y="513702"/>
                </a:lnTo>
                <a:lnTo>
                  <a:pt x="370306" y="513499"/>
                </a:lnTo>
                <a:lnTo>
                  <a:pt x="399834" y="490004"/>
                </a:lnTo>
                <a:lnTo>
                  <a:pt x="702233" y="249250"/>
                </a:lnTo>
                <a:lnTo>
                  <a:pt x="709155" y="244017"/>
                </a:lnTo>
                <a:lnTo>
                  <a:pt x="717359" y="241249"/>
                </a:lnTo>
                <a:lnTo>
                  <a:pt x="725932" y="241249"/>
                </a:lnTo>
                <a:lnTo>
                  <a:pt x="764070" y="270865"/>
                </a:lnTo>
                <a:lnTo>
                  <a:pt x="764895" y="285927"/>
                </a:lnTo>
                <a:lnTo>
                  <a:pt x="764895" y="235140"/>
                </a:lnTo>
                <a:lnTo>
                  <a:pt x="764095" y="234302"/>
                </a:lnTo>
                <a:lnTo>
                  <a:pt x="752652" y="226860"/>
                </a:lnTo>
                <a:lnTo>
                  <a:pt x="739787" y="222237"/>
                </a:lnTo>
                <a:lnTo>
                  <a:pt x="725932" y="220649"/>
                </a:lnTo>
                <a:lnTo>
                  <a:pt x="716216" y="221437"/>
                </a:lnTo>
                <a:lnTo>
                  <a:pt x="706843" y="223786"/>
                </a:lnTo>
                <a:lnTo>
                  <a:pt x="697928" y="227647"/>
                </a:lnTo>
                <a:lnTo>
                  <a:pt x="689571" y="233006"/>
                </a:lnTo>
                <a:lnTo>
                  <a:pt x="487489" y="393915"/>
                </a:lnTo>
                <a:lnTo>
                  <a:pt x="487565" y="80632"/>
                </a:lnTo>
                <a:lnTo>
                  <a:pt x="1221460" y="80543"/>
                </a:lnTo>
                <a:lnTo>
                  <a:pt x="1221536" y="59931"/>
                </a:lnTo>
                <a:lnTo>
                  <a:pt x="462381" y="59931"/>
                </a:lnTo>
                <a:lnTo>
                  <a:pt x="462216" y="59766"/>
                </a:lnTo>
                <a:lnTo>
                  <a:pt x="462216" y="20777"/>
                </a:lnTo>
                <a:lnTo>
                  <a:pt x="462381" y="20612"/>
                </a:lnTo>
                <a:lnTo>
                  <a:pt x="1246759" y="20612"/>
                </a:lnTo>
                <a:lnTo>
                  <a:pt x="1246924" y="20777"/>
                </a:lnTo>
                <a:lnTo>
                  <a:pt x="1246924" y="63"/>
                </a:lnTo>
                <a:lnTo>
                  <a:pt x="1246644" y="0"/>
                </a:lnTo>
                <a:lnTo>
                  <a:pt x="462508" y="0"/>
                </a:lnTo>
                <a:lnTo>
                  <a:pt x="454367" y="1651"/>
                </a:lnTo>
                <a:lnTo>
                  <a:pt x="447725" y="6146"/>
                </a:lnTo>
                <a:lnTo>
                  <a:pt x="443255" y="12801"/>
                </a:lnTo>
                <a:lnTo>
                  <a:pt x="441680" y="20612"/>
                </a:lnTo>
                <a:lnTo>
                  <a:pt x="441680" y="59931"/>
                </a:lnTo>
                <a:lnTo>
                  <a:pt x="443255" y="67741"/>
                </a:lnTo>
                <a:lnTo>
                  <a:pt x="447725" y="74409"/>
                </a:lnTo>
                <a:lnTo>
                  <a:pt x="454367" y="78892"/>
                </a:lnTo>
                <a:lnTo>
                  <a:pt x="462508" y="80543"/>
                </a:lnTo>
                <a:lnTo>
                  <a:pt x="466915" y="80543"/>
                </a:lnTo>
                <a:lnTo>
                  <a:pt x="466877" y="410324"/>
                </a:lnTo>
                <a:lnTo>
                  <a:pt x="366801" y="490004"/>
                </a:lnTo>
                <a:lnTo>
                  <a:pt x="351777" y="482092"/>
                </a:lnTo>
                <a:lnTo>
                  <a:pt x="343395" y="477672"/>
                </a:lnTo>
                <a:lnTo>
                  <a:pt x="318630" y="468744"/>
                </a:lnTo>
                <a:lnTo>
                  <a:pt x="292823" y="463308"/>
                </a:lnTo>
                <a:lnTo>
                  <a:pt x="266268" y="461479"/>
                </a:lnTo>
                <a:lnTo>
                  <a:pt x="191414" y="461479"/>
                </a:lnTo>
                <a:lnTo>
                  <a:pt x="147574" y="466547"/>
                </a:lnTo>
                <a:lnTo>
                  <a:pt x="107302" y="480961"/>
                </a:lnTo>
                <a:lnTo>
                  <a:pt x="71767" y="503580"/>
                </a:lnTo>
                <a:lnTo>
                  <a:pt x="42100" y="533247"/>
                </a:lnTo>
                <a:lnTo>
                  <a:pt x="19481" y="568794"/>
                </a:lnTo>
                <a:lnTo>
                  <a:pt x="5067" y="609053"/>
                </a:lnTo>
                <a:lnTo>
                  <a:pt x="0" y="652894"/>
                </a:lnTo>
                <a:lnTo>
                  <a:pt x="0" y="907630"/>
                </a:lnTo>
                <a:lnTo>
                  <a:pt x="4597" y="912202"/>
                </a:lnTo>
                <a:lnTo>
                  <a:pt x="10299" y="912202"/>
                </a:lnTo>
                <a:lnTo>
                  <a:pt x="434644" y="912406"/>
                </a:lnTo>
                <a:lnTo>
                  <a:pt x="437286" y="911339"/>
                </a:lnTo>
                <a:lnTo>
                  <a:pt x="441109" y="907427"/>
                </a:lnTo>
                <a:lnTo>
                  <a:pt x="442226" y="904824"/>
                </a:lnTo>
                <a:lnTo>
                  <a:pt x="442175" y="891806"/>
                </a:lnTo>
                <a:lnTo>
                  <a:pt x="441731" y="583577"/>
                </a:lnTo>
                <a:lnTo>
                  <a:pt x="466915" y="563524"/>
                </a:lnTo>
                <a:lnTo>
                  <a:pt x="466940" y="573100"/>
                </a:lnTo>
                <a:lnTo>
                  <a:pt x="468528" y="580910"/>
                </a:lnTo>
                <a:lnTo>
                  <a:pt x="473024" y="587565"/>
                </a:lnTo>
                <a:lnTo>
                  <a:pt x="479679" y="592061"/>
                </a:lnTo>
                <a:lnTo>
                  <a:pt x="487819" y="593712"/>
                </a:lnTo>
                <a:lnTo>
                  <a:pt x="1221295" y="593712"/>
                </a:lnTo>
                <a:lnTo>
                  <a:pt x="1242187" y="80543"/>
                </a:lnTo>
                <a:lnTo>
                  <a:pt x="1246644" y="80543"/>
                </a:lnTo>
                <a:lnTo>
                  <a:pt x="1254760" y="78892"/>
                </a:lnTo>
                <a:lnTo>
                  <a:pt x="1261402" y="74409"/>
                </a:lnTo>
                <a:lnTo>
                  <a:pt x="1265885" y="67741"/>
                </a:lnTo>
                <a:lnTo>
                  <a:pt x="1267472" y="59931"/>
                </a:lnTo>
                <a:lnTo>
                  <a:pt x="1267472" y="20612"/>
                </a:lnTo>
                <a:close/>
              </a:path>
            </a:pathLst>
          </a:custGeom>
          <a:solidFill>
            <a:srgbClr val="00406F"/>
          </a:solidFill>
        </p:spPr>
        <p:txBody>
          <a:bodyPr wrap="square" lIns="0" tIns="0" rIns="0" bIns="0" rtlCol="0"/>
          <a:lstStyle/>
          <a:p>
            <a:endParaRPr sz="1200"/>
          </a:p>
        </p:txBody>
      </p:sp>
      <p:sp>
        <p:nvSpPr>
          <p:cNvPr id="14" name="Rectangle 13">
            <a:extLst>
              <a:ext uri="{FF2B5EF4-FFF2-40B4-BE49-F238E27FC236}">
                <a16:creationId xmlns:a16="http://schemas.microsoft.com/office/drawing/2014/main" id="{29E3F9CA-A56A-4D76-BF8A-016DA16D0610}"/>
              </a:ext>
            </a:extLst>
          </p:cNvPr>
          <p:cNvSpPr/>
          <p:nvPr userDrawn="1"/>
        </p:nvSpPr>
        <p:spPr>
          <a:xfrm>
            <a:off x="8163364" y="2842571"/>
            <a:ext cx="2623535" cy="170094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a:p>
        </p:txBody>
      </p:sp>
      <p:sp>
        <p:nvSpPr>
          <p:cNvPr id="15" name="Rectangle 14">
            <a:extLst>
              <a:ext uri="{FF2B5EF4-FFF2-40B4-BE49-F238E27FC236}">
                <a16:creationId xmlns:a16="http://schemas.microsoft.com/office/drawing/2014/main" id="{05902EF1-A378-4DD4-90B4-ACB16EDA72BD}"/>
              </a:ext>
            </a:extLst>
          </p:cNvPr>
          <p:cNvSpPr/>
          <p:nvPr userDrawn="1"/>
        </p:nvSpPr>
        <p:spPr>
          <a:xfrm>
            <a:off x="4492322" y="2339350"/>
            <a:ext cx="2623535" cy="170094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a:p>
        </p:txBody>
      </p:sp>
      <p:sp>
        <p:nvSpPr>
          <p:cNvPr id="16" name="Arrow: Pentagon 15">
            <a:extLst>
              <a:ext uri="{FF2B5EF4-FFF2-40B4-BE49-F238E27FC236}">
                <a16:creationId xmlns:a16="http://schemas.microsoft.com/office/drawing/2014/main" id="{A352A15D-F306-4566-8F72-97FEF3774531}"/>
              </a:ext>
            </a:extLst>
          </p:cNvPr>
          <p:cNvSpPr/>
          <p:nvPr userDrawn="1"/>
        </p:nvSpPr>
        <p:spPr>
          <a:xfrm>
            <a:off x="7717406" y="3080104"/>
            <a:ext cx="867684" cy="647197"/>
          </a:xfrm>
          <a:prstGeom prst="homePlate">
            <a:avLst/>
          </a:prstGeom>
          <a:solidFill>
            <a:srgbClr val="86C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Arrow: Pentagon 16">
            <a:extLst>
              <a:ext uri="{FF2B5EF4-FFF2-40B4-BE49-F238E27FC236}">
                <a16:creationId xmlns:a16="http://schemas.microsoft.com/office/drawing/2014/main" id="{A13BFCD3-6EAC-4D57-BB07-3B7A224C596F}"/>
              </a:ext>
            </a:extLst>
          </p:cNvPr>
          <p:cNvSpPr/>
          <p:nvPr userDrawn="1"/>
        </p:nvSpPr>
        <p:spPr>
          <a:xfrm>
            <a:off x="3987810" y="2962846"/>
            <a:ext cx="867684" cy="647197"/>
          </a:xfrm>
          <a:prstGeom prst="homePlate">
            <a:avLst/>
          </a:prstGeom>
          <a:solidFill>
            <a:srgbClr val="86CFE4"/>
          </a:solidFill>
          <a:ln>
            <a:solidFill>
              <a:srgbClr val="86C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18" name="Object 17">
            <a:extLst>
              <a:ext uri="{FF2B5EF4-FFF2-40B4-BE49-F238E27FC236}">
                <a16:creationId xmlns:a16="http://schemas.microsoft.com/office/drawing/2014/main" id="{C61B70BA-FA1C-4EA9-917D-6112653933BC}"/>
              </a:ext>
            </a:extLst>
          </p:cNvPr>
          <p:cNvGraphicFramePr>
            <a:graphicFrameLocks noChangeAspect="1"/>
          </p:cNvGraphicFramePr>
          <p:nvPr userDrawn="1">
            <p:extLst>
              <p:ext uri="{D42A27DB-BD31-4B8C-83A1-F6EECF244321}">
                <p14:modId xmlns:p14="http://schemas.microsoft.com/office/powerpoint/2010/main" val="174331173"/>
              </p:ext>
            </p:extLst>
          </p:nvPr>
        </p:nvGraphicFramePr>
        <p:xfrm>
          <a:off x="9031048" y="3146854"/>
          <a:ext cx="942778" cy="942778"/>
        </p:xfrm>
        <a:graphic>
          <a:graphicData uri="http://schemas.openxmlformats.org/presentationml/2006/ole">
            <mc:AlternateContent xmlns:mc="http://schemas.openxmlformats.org/markup-compatibility/2006">
              <mc:Choice xmlns:v="urn:schemas-microsoft-com:vml" Requires="v">
                <p:oleObj r:id="rId2" imgW="4104720" imgH="4104720" progId="">
                  <p:embed/>
                </p:oleObj>
              </mc:Choice>
              <mc:Fallback>
                <p:oleObj r:id="rId2" imgW="4104720" imgH="4104720" progId="">
                  <p:embed/>
                  <p:pic>
                    <p:nvPicPr>
                      <p:cNvPr id="18" name="Object 17">
                        <a:extLst>
                          <a:ext uri="{FF2B5EF4-FFF2-40B4-BE49-F238E27FC236}">
                            <a16:creationId xmlns:a16="http://schemas.microsoft.com/office/drawing/2014/main" id="{C61B70BA-FA1C-4EA9-917D-6112653933BC}"/>
                          </a:ext>
                        </a:extLst>
                      </p:cNvPr>
                      <p:cNvPicPr/>
                      <p:nvPr/>
                    </p:nvPicPr>
                    <p:blipFill>
                      <a:blip r:embed="rId3"/>
                      <a:stretch>
                        <a:fillRect/>
                      </a:stretch>
                    </p:blipFill>
                    <p:spPr>
                      <a:xfrm>
                        <a:off x="9031048" y="3146854"/>
                        <a:ext cx="942778" cy="94277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459A196-2F7C-4F29-9DCC-33FA82E1EA86}"/>
              </a:ext>
            </a:extLst>
          </p:cNvPr>
          <p:cNvGraphicFramePr>
            <a:graphicFrameLocks noChangeAspect="1"/>
          </p:cNvGraphicFramePr>
          <p:nvPr userDrawn="1">
            <p:extLst>
              <p:ext uri="{D42A27DB-BD31-4B8C-83A1-F6EECF244321}">
                <p14:modId xmlns:p14="http://schemas.microsoft.com/office/powerpoint/2010/main" val="4086350815"/>
              </p:ext>
            </p:extLst>
          </p:nvPr>
        </p:nvGraphicFramePr>
        <p:xfrm>
          <a:off x="5232979" y="2579945"/>
          <a:ext cx="1133819" cy="1133819"/>
        </p:xfrm>
        <a:graphic>
          <a:graphicData uri="http://schemas.openxmlformats.org/presentationml/2006/ole">
            <mc:AlternateContent xmlns:mc="http://schemas.openxmlformats.org/markup-compatibility/2006">
              <mc:Choice xmlns:v="urn:schemas-microsoft-com:vml" Requires="v">
                <p:oleObj r:id="rId4" imgW="4123800" imgH="4123800" progId="">
                  <p:embed/>
                </p:oleObj>
              </mc:Choice>
              <mc:Fallback>
                <p:oleObj r:id="rId4" imgW="4123800" imgH="4123800" progId="">
                  <p:embed/>
                  <p:pic>
                    <p:nvPicPr>
                      <p:cNvPr id="19" name="Object 18">
                        <a:extLst>
                          <a:ext uri="{FF2B5EF4-FFF2-40B4-BE49-F238E27FC236}">
                            <a16:creationId xmlns:a16="http://schemas.microsoft.com/office/drawing/2014/main" id="{7459A196-2F7C-4F29-9DCC-33FA82E1EA86}"/>
                          </a:ext>
                        </a:extLst>
                      </p:cNvPr>
                      <p:cNvPicPr/>
                      <p:nvPr/>
                    </p:nvPicPr>
                    <p:blipFill>
                      <a:blip r:embed="rId5"/>
                      <a:stretch>
                        <a:fillRect/>
                      </a:stretch>
                    </p:blipFill>
                    <p:spPr>
                      <a:xfrm>
                        <a:off x="5232979" y="2579945"/>
                        <a:ext cx="1133819" cy="1133819"/>
                      </a:xfrm>
                      <a:prstGeom prst="rect">
                        <a:avLst/>
                      </a:prstGeom>
                      <a:noFill/>
                      <a:ln>
                        <a:solidFill>
                          <a:schemeClr val="bg1"/>
                        </a:solidFill>
                      </a:ln>
                    </p:spPr>
                  </p:pic>
                </p:oleObj>
              </mc:Fallback>
            </mc:AlternateContent>
          </a:graphicData>
        </a:graphic>
      </p:graphicFrame>
      <p:sp>
        <p:nvSpPr>
          <p:cNvPr id="21" name="object 9">
            <a:extLst>
              <a:ext uri="{FF2B5EF4-FFF2-40B4-BE49-F238E27FC236}">
                <a16:creationId xmlns:a16="http://schemas.microsoft.com/office/drawing/2014/main" id="{1742EA0B-2AF7-4194-953C-FF4944FC29B1}"/>
              </a:ext>
            </a:extLst>
          </p:cNvPr>
          <p:cNvSpPr/>
          <p:nvPr userDrawn="1"/>
        </p:nvSpPr>
        <p:spPr>
          <a:xfrm>
            <a:off x="0" y="6315927"/>
            <a:ext cx="12192000" cy="611717"/>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solidFill>
                <a:schemeClr val="bg1"/>
              </a:solidFill>
            </a:endParaRPr>
          </a:p>
        </p:txBody>
      </p:sp>
      <p:pic>
        <p:nvPicPr>
          <p:cNvPr id="22" name="Picture 21">
            <a:extLst>
              <a:ext uri="{FF2B5EF4-FFF2-40B4-BE49-F238E27FC236}">
                <a16:creationId xmlns:a16="http://schemas.microsoft.com/office/drawing/2014/main" id="{C46BD5FC-6726-4A14-AC32-F1EE56C1F13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23" name="Dian numeron paikkamerkki 5">
            <a:extLst>
              <a:ext uri="{FF2B5EF4-FFF2-40B4-BE49-F238E27FC236}">
                <a16:creationId xmlns:a16="http://schemas.microsoft.com/office/drawing/2014/main" id="{8284AC55-9720-4B92-8BEC-CD7A61109544}"/>
              </a:ext>
            </a:extLst>
          </p:cNvPr>
          <p:cNvSpPr txBox="1">
            <a:spLocks/>
          </p:cNvSpPr>
          <p:nvPr userDrawn="1"/>
        </p:nvSpPr>
        <p:spPr>
          <a:xfrm>
            <a:off x="4673600" y="6399775"/>
            <a:ext cx="284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DC3FFB-3268-453B-B185-AB33BF655EEC}" type="slidenum">
              <a:rPr lang="fi-FI" smtClean="0">
                <a:solidFill>
                  <a:schemeClr val="bg1"/>
                </a:solidFill>
              </a:rPr>
              <a:pPr/>
              <a:t>‹#›</a:t>
            </a:fld>
            <a:endParaRPr lang="fi-FI">
              <a:solidFill>
                <a:schemeClr val="bg1"/>
              </a:solidFill>
            </a:endParaRPr>
          </a:p>
        </p:txBody>
      </p:sp>
      <p:sp>
        <p:nvSpPr>
          <p:cNvPr id="25" name="Text Placeholder 32">
            <a:extLst>
              <a:ext uri="{FF2B5EF4-FFF2-40B4-BE49-F238E27FC236}">
                <a16:creationId xmlns:a16="http://schemas.microsoft.com/office/drawing/2014/main" id="{F02C21E5-4BAC-4773-B3AC-8DF3DA32B00B}"/>
              </a:ext>
            </a:extLst>
          </p:cNvPr>
          <p:cNvSpPr>
            <a:spLocks noGrp="1"/>
          </p:cNvSpPr>
          <p:nvPr>
            <p:ph type="body" sz="quarter" idx="13" hasCustomPrompt="1"/>
          </p:nvPr>
        </p:nvSpPr>
        <p:spPr>
          <a:xfrm>
            <a:off x="4975253" y="4040291"/>
            <a:ext cx="1838178" cy="1352554"/>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26" name="Text Placeholder 32">
            <a:extLst>
              <a:ext uri="{FF2B5EF4-FFF2-40B4-BE49-F238E27FC236}">
                <a16:creationId xmlns:a16="http://schemas.microsoft.com/office/drawing/2014/main" id="{C736A34B-720D-4D72-80C1-BC400550E3DF}"/>
              </a:ext>
            </a:extLst>
          </p:cNvPr>
          <p:cNvSpPr>
            <a:spLocks noGrp="1"/>
          </p:cNvSpPr>
          <p:nvPr>
            <p:ph type="body" sz="quarter" idx="14" hasCustomPrompt="1"/>
          </p:nvPr>
        </p:nvSpPr>
        <p:spPr>
          <a:xfrm>
            <a:off x="1111717" y="3623002"/>
            <a:ext cx="1838178" cy="1352554"/>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27" name="Text Placeholder 32">
            <a:extLst>
              <a:ext uri="{FF2B5EF4-FFF2-40B4-BE49-F238E27FC236}">
                <a16:creationId xmlns:a16="http://schemas.microsoft.com/office/drawing/2014/main" id="{F6431A05-625B-4FBD-92AB-3B197CB79279}"/>
              </a:ext>
            </a:extLst>
          </p:cNvPr>
          <p:cNvSpPr>
            <a:spLocks noGrp="1"/>
          </p:cNvSpPr>
          <p:nvPr>
            <p:ph type="body" sz="quarter" idx="15" hasCustomPrompt="1"/>
          </p:nvPr>
        </p:nvSpPr>
        <p:spPr>
          <a:xfrm>
            <a:off x="8732183" y="4305939"/>
            <a:ext cx="1838178" cy="1352554"/>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29" name="Title 1">
            <a:extLst>
              <a:ext uri="{FF2B5EF4-FFF2-40B4-BE49-F238E27FC236}">
                <a16:creationId xmlns:a16="http://schemas.microsoft.com/office/drawing/2014/main" id="{1BDBC85E-14DB-43A2-881D-A5620800A72F}"/>
              </a:ext>
            </a:extLst>
          </p:cNvPr>
          <p:cNvSpPr>
            <a:spLocks noGrp="1"/>
          </p:cNvSpPr>
          <p:nvPr>
            <p:ph type="title"/>
          </p:nvPr>
        </p:nvSpPr>
        <p:spPr>
          <a:xfrm>
            <a:off x="763130" y="186905"/>
            <a:ext cx="10515600" cy="1325563"/>
          </a:xfrm>
        </p:spPr>
        <p:txBody>
          <a:bodyPr/>
          <a:lstStyle>
            <a:lvl1pPr>
              <a:defRPr>
                <a:solidFill>
                  <a:schemeClr val="bg1"/>
                </a:solidFill>
                <a:latin typeface="Trebuchet MS" panose="020B0603020202020204" pitchFamily="34" charset="0"/>
              </a:defRPr>
            </a:lvl1pPr>
          </a:lstStyle>
          <a:p>
            <a:r>
              <a:rPr lang="en-US"/>
              <a:t>Click to edit Master title style</a:t>
            </a:r>
          </a:p>
        </p:txBody>
      </p:sp>
    </p:spTree>
    <p:extLst>
      <p:ext uri="{BB962C8B-B14F-4D97-AF65-F5344CB8AC3E}">
        <p14:creationId xmlns:p14="http://schemas.microsoft.com/office/powerpoint/2010/main" val="3655190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5">
    <p:spTree>
      <p:nvGrpSpPr>
        <p:cNvPr id="1" name=""/>
        <p:cNvGrpSpPr/>
        <p:nvPr/>
      </p:nvGrpSpPr>
      <p:grpSpPr>
        <a:xfrm>
          <a:off x="0" y="0"/>
          <a:ext cx="0" cy="0"/>
          <a:chOff x="0" y="0"/>
          <a:chExt cx="0" cy="0"/>
        </a:xfrm>
      </p:grpSpPr>
      <p:sp>
        <p:nvSpPr>
          <p:cNvPr id="15" name="object 9">
            <a:extLst>
              <a:ext uri="{FF2B5EF4-FFF2-40B4-BE49-F238E27FC236}">
                <a16:creationId xmlns:a16="http://schemas.microsoft.com/office/drawing/2014/main" id="{9CF7AC9F-48B7-4B8F-AFA0-DBE2B29724BC}"/>
              </a:ext>
            </a:extLst>
          </p:cNvPr>
          <p:cNvSpPr/>
          <p:nvPr userDrawn="1"/>
        </p:nvSpPr>
        <p:spPr>
          <a:xfrm>
            <a:off x="2209" y="0"/>
            <a:ext cx="12192000" cy="1397000"/>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p>
        </p:txBody>
      </p:sp>
      <p:sp>
        <p:nvSpPr>
          <p:cNvPr id="2" name="Title 1">
            <a:extLst>
              <a:ext uri="{FF2B5EF4-FFF2-40B4-BE49-F238E27FC236}">
                <a16:creationId xmlns:a16="http://schemas.microsoft.com/office/drawing/2014/main" id="{E34861D8-6BE7-4663-95C5-6DF0C8FDCD70}"/>
              </a:ext>
            </a:extLst>
          </p:cNvPr>
          <p:cNvSpPr>
            <a:spLocks noGrp="1"/>
          </p:cNvSpPr>
          <p:nvPr>
            <p:ph type="title"/>
          </p:nvPr>
        </p:nvSpPr>
        <p:spPr>
          <a:xfrm>
            <a:off x="731044" y="-14501"/>
            <a:ext cx="10515600" cy="1325563"/>
          </a:xfrm>
        </p:spPr>
        <p:txBody>
          <a:bodyPr/>
          <a:lstStyle>
            <a:lvl1pPr>
              <a:defRPr>
                <a:solidFill>
                  <a:schemeClr val="bg1"/>
                </a:solidFill>
                <a:latin typeface="Trebuchet MS" panose="020B0603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A8C7309F-B7C5-41D4-A30D-D0DFED4E22D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2B741A4-F734-4D8D-9A2F-E7BCBDE37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96789-7225-471B-8DF1-FAED4DD06A55}"/>
              </a:ext>
            </a:extLst>
          </p:cNvPr>
          <p:cNvSpPr>
            <a:spLocks noGrp="1"/>
          </p:cNvSpPr>
          <p:nvPr>
            <p:ph type="sldNum" sz="quarter" idx="12"/>
          </p:nvPr>
        </p:nvSpPr>
        <p:spPr/>
        <p:txBody>
          <a:bodyPr/>
          <a:lstStyle/>
          <a:p>
            <a:fld id="{B5C50737-4969-4964-B73F-2CC41C38212D}" type="slidenum">
              <a:rPr lang="en-US" smtClean="0"/>
              <a:t>‹#›</a:t>
            </a:fld>
            <a:endParaRPr lang="en-US"/>
          </a:p>
        </p:txBody>
      </p:sp>
      <p:sp>
        <p:nvSpPr>
          <p:cNvPr id="7" name="Rectangle 6">
            <a:extLst>
              <a:ext uri="{FF2B5EF4-FFF2-40B4-BE49-F238E27FC236}">
                <a16:creationId xmlns:a16="http://schemas.microsoft.com/office/drawing/2014/main" id="{3182A2C9-14F8-4FDA-BC7B-D855444A4918}"/>
              </a:ext>
            </a:extLst>
          </p:cNvPr>
          <p:cNvSpPr/>
          <p:nvPr userDrawn="1"/>
        </p:nvSpPr>
        <p:spPr>
          <a:xfrm>
            <a:off x="7722234" y="4033908"/>
            <a:ext cx="1852380" cy="1766370"/>
          </a:xfrm>
          <a:prstGeom prst="rect">
            <a:avLst/>
          </a:prstGeom>
          <a:solidFill>
            <a:srgbClr val="0040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latin typeface="Trebuchet MS" panose="020B0603020202020204" pitchFamily="34" charset="0"/>
            </a:endParaRPr>
          </a:p>
        </p:txBody>
      </p:sp>
      <p:sp>
        <p:nvSpPr>
          <p:cNvPr id="8" name="Rectangle 7">
            <a:extLst>
              <a:ext uri="{FF2B5EF4-FFF2-40B4-BE49-F238E27FC236}">
                <a16:creationId xmlns:a16="http://schemas.microsoft.com/office/drawing/2014/main" id="{F89B1092-872B-4057-ACD5-4B76DF682074}"/>
              </a:ext>
            </a:extLst>
          </p:cNvPr>
          <p:cNvSpPr/>
          <p:nvPr userDrawn="1"/>
        </p:nvSpPr>
        <p:spPr>
          <a:xfrm>
            <a:off x="3807619" y="4026819"/>
            <a:ext cx="1852380" cy="1766370"/>
          </a:xfrm>
          <a:prstGeom prst="rect">
            <a:avLst/>
          </a:prstGeom>
          <a:solidFill>
            <a:srgbClr val="0040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latin typeface="Trebuchet MS" panose="020B0603020202020204" pitchFamily="34" charset="0"/>
            </a:endParaRPr>
          </a:p>
        </p:txBody>
      </p:sp>
      <p:sp>
        <p:nvSpPr>
          <p:cNvPr id="9" name="Rectangle 8">
            <a:extLst>
              <a:ext uri="{FF2B5EF4-FFF2-40B4-BE49-F238E27FC236}">
                <a16:creationId xmlns:a16="http://schemas.microsoft.com/office/drawing/2014/main" id="{B373E8BD-E03F-462F-AB7F-217D43BB2F2B}"/>
              </a:ext>
            </a:extLst>
          </p:cNvPr>
          <p:cNvSpPr/>
          <p:nvPr userDrawn="1"/>
        </p:nvSpPr>
        <p:spPr>
          <a:xfrm>
            <a:off x="1865989" y="4033908"/>
            <a:ext cx="1852380" cy="1766370"/>
          </a:xfrm>
          <a:prstGeom prst="rect">
            <a:avLst/>
          </a:prstGeom>
          <a:solidFill>
            <a:srgbClr val="0040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latin typeface="Trebuchet MS" panose="020B0603020202020204" pitchFamily="34" charset="0"/>
            </a:endParaRPr>
          </a:p>
        </p:txBody>
      </p:sp>
      <p:sp>
        <p:nvSpPr>
          <p:cNvPr id="10" name="Rectangle 9">
            <a:extLst>
              <a:ext uri="{FF2B5EF4-FFF2-40B4-BE49-F238E27FC236}">
                <a16:creationId xmlns:a16="http://schemas.microsoft.com/office/drawing/2014/main" id="{83F37A49-3D64-4B3E-ADFD-5B4796CD643D}"/>
              </a:ext>
            </a:extLst>
          </p:cNvPr>
          <p:cNvSpPr/>
          <p:nvPr userDrawn="1"/>
        </p:nvSpPr>
        <p:spPr>
          <a:xfrm>
            <a:off x="5764926" y="4013130"/>
            <a:ext cx="1852381" cy="1766369"/>
          </a:xfrm>
          <a:prstGeom prst="rect">
            <a:avLst/>
          </a:prstGeom>
          <a:solidFill>
            <a:srgbClr val="0040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latin typeface="Trebuchet MS" panose="020B0603020202020204" pitchFamily="34" charset="0"/>
            </a:endParaRPr>
          </a:p>
        </p:txBody>
      </p:sp>
      <p:pic>
        <p:nvPicPr>
          <p:cNvPr id="11" name="Kuva 2">
            <a:extLst>
              <a:ext uri="{FF2B5EF4-FFF2-40B4-BE49-F238E27FC236}">
                <a16:creationId xmlns:a16="http://schemas.microsoft.com/office/drawing/2014/main" id="{E2EAAD85-7693-4E35-9F56-FF241DED58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1454" y="2068766"/>
            <a:ext cx="8306943" cy="1780059"/>
          </a:xfrm>
          <a:prstGeom prst="rect">
            <a:avLst/>
          </a:prstGeom>
        </p:spPr>
      </p:pic>
      <p:sp>
        <p:nvSpPr>
          <p:cNvPr id="12" name="object 9">
            <a:extLst>
              <a:ext uri="{FF2B5EF4-FFF2-40B4-BE49-F238E27FC236}">
                <a16:creationId xmlns:a16="http://schemas.microsoft.com/office/drawing/2014/main" id="{C1D76CAA-27EF-481D-A4A3-E7A15FF10DAF}"/>
              </a:ext>
            </a:extLst>
          </p:cNvPr>
          <p:cNvSpPr/>
          <p:nvPr userDrawn="1"/>
        </p:nvSpPr>
        <p:spPr>
          <a:xfrm>
            <a:off x="0" y="6315927"/>
            <a:ext cx="12192000" cy="611717"/>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solidFill>
                <a:schemeClr val="bg1"/>
              </a:solidFill>
            </a:endParaRPr>
          </a:p>
        </p:txBody>
      </p:sp>
      <p:pic>
        <p:nvPicPr>
          <p:cNvPr id="13" name="Picture 12">
            <a:extLst>
              <a:ext uri="{FF2B5EF4-FFF2-40B4-BE49-F238E27FC236}">
                <a16:creationId xmlns:a16="http://schemas.microsoft.com/office/drawing/2014/main" id="{DA217561-726D-44A5-9439-00C0F942C2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14" name="Dian numeron paikkamerkki 5">
            <a:extLst>
              <a:ext uri="{FF2B5EF4-FFF2-40B4-BE49-F238E27FC236}">
                <a16:creationId xmlns:a16="http://schemas.microsoft.com/office/drawing/2014/main" id="{92AB047E-E981-42E0-AECF-69BD71F210EA}"/>
              </a:ext>
            </a:extLst>
          </p:cNvPr>
          <p:cNvSpPr txBox="1">
            <a:spLocks/>
          </p:cNvSpPr>
          <p:nvPr userDrawn="1"/>
        </p:nvSpPr>
        <p:spPr>
          <a:xfrm>
            <a:off x="4673600" y="6399775"/>
            <a:ext cx="284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DC3FFB-3268-453B-B185-AB33BF655EEC}" type="slidenum">
              <a:rPr lang="fi-FI" smtClean="0">
                <a:solidFill>
                  <a:schemeClr val="bg1"/>
                </a:solidFill>
              </a:rPr>
              <a:pPr/>
              <a:t>‹#›</a:t>
            </a:fld>
            <a:endParaRPr lang="fi-FI">
              <a:solidFill>
                <a:schemeClr val="bg1"/>
              </a:solidFill>
            </a:endParaRPr>
          </a:p>
        </p:txBody>
      </p:sp>
      <p:sp>
        <p:nvSpPr>
          <p:cNvPr id="26" name="Text Placeholder 32">
            <a:extLst>
              <a:ext uri="{FF2B5EF4-FFF2-40B4-BE49-F238E27FC236}">
                <a16:creationId xmlns:a16="http://schemas.microsoft.com/office/drawing/2014/main" id="{6577E651-FC32-4CC9-AC0E-570FD8B02F28}"/>
              </a:ext>
            </a:extLst>
          </p:cNvPr>
          <p:cNvSpPr>
            <a:spLocks noGrp="1"/>
          </p:cNvSpPr>
          <p:nvPr>
            <p:ph type="body" sz="quarter" idx="13" hasCustomPrompt="1"/>
          </p:nvPr>
        </p:nvSpPr>
        <p:spPr>
          <a:xfrm>
            <a:off x="5766692" y="4190997"/>
            <a:ext cx="1838178" cy="1352554"/>
          </a:xfrm>
        </p:spPr>
        <p:txBody>
          <a:bodyPr>
            <a:normAutofit/>
          </a:bodyPr>
          <a:lstStyle>
            <a:lvl1pPr marL="0" indent="0">
              <a:buNone/>
              <a:defRPr sz="1600">
                <a:solidFill>
                  <a:schemeClr val="bg1"/>
                </a:solidFill>
                <a:latin typeface="Trebuchet MS" panose="020B0603020202020204" pitchFamily="34" charset="0"/>
              </a:defRPr>
            </a:lvl1pPr>
          </a:lstStyle>
          <a:p>
            <a:pPr lvl="0"/>
            <a:r>
              <a:rPr lang="en-US"/>
              <a:t>Click to edit text styles</a:t>
            </a:r>
          </a:p>
        </p:txBody>
      </p:sp>
      <p:sp>
        <p:nvSpPr>
          <p:cNvPr id="27" name="Text Placeholder 32">
            <a:extLst>
              <a:ext uri="{FF2B5EF4-FFF2-40B4-BE49-F238E27FC236}">
                <a16:creationId xmlns:a16="http://schemas.microsoft.com/office/drawing/2014/main" id="{0F7E2E1D-C95E-4E2B-934C-A25C17E5599A}"/>
              </a:ext>
            </a:extLst>
          </p:cNvPr>
          <p:cNvSpPr>
            <a:spLocks noGrp="1"/>
          </p:cNvSpPr>
          <p:nvPr>
            <p:ph type="body" sz="quarter" idx="14" hasCustomPrompt="1"/>
          </p:nvPr>
        </p:nvSpPr>
        <p:spPr>
          <a:xfrm>
            <a:off x="3811979" y="4190997"/>
            <a:ext cx="1838178" cy="1352554"/>
          </a:xfrm>
        </p:spPr>
        <p:txBody>
          <a:bodyPr>
            <a:normAutofit/>
          </a:bodyPr>
          <a:lstStyle>
            <a:lvl1pPr marL="0" indent="0">
              <a:buNone/>
              <a:defRPr sz="1600">
                <a:solidFill>
                  <a:schemeClr val="bg1"/>
                </a:solidFill>
                <a:latin typeface="Trebuchet MS" panose="020B0603020202020204" pitchFamily="34" charset="0"/>
              </a:defRPr>
            </a:lvl1pPr>
          </a:lstStyle>
          <a:p>
            <a:pPr lvl="0"/>
            <a:r>
              <a:rPr lang="en-US"/>
              <a:t>Click to edit text styles</a:t>
            </a:r>
          </a:p>
        </p:txBody>
      </p:sp>
      <p:sp>
        <p:nvSpPr>
          <p:cNvPr id="28" name="Text Placeholder 32">
            <a:extLst>
              <a:ext uri="{FF2B5EF4-FFF2-40B4-BE49-F238E27FC236}">
                <a16:creationId xmlns:a16="http://schemas.microsoft.com/office/drawing/2014/main" id="{D04A1E88-C291-4AC5-B313-328DFE4E2139}"/>
              </a:ext>
            </a:extLst>
          </p:cNvPr>
          <p:cNvSpPr>
            <a:spLocks noGrp="1"/>
          </p:cNvSpPr>
          <p:nvPr>
            <p:ph type="body" sz="quarter" idx="15" hasCustomPrompt="1"/>
          </p:nvPr>
        </p:nvSpPr>
        <p:spPr>
          <a:xfrm>
            <a:off x="7736436" y="4219117"/>
            <a:ext cx="1838178" cy="1352554"/>
          </a:xfrm>
        </p:spPr>
        <p:txBody>
          <a:bodyPr>
            <a:normAutofit/>
          </a:bodyPr>
          <a:lstStyle>
            <a:lvl1pPr marL="0" indent="0">
              <a:buNone/>
              <a:defRPr sz="1600">
                <a:solidFill>
                  <a:schemeClr val="bg1"/>
                </a:solidFill>
                <a:latin typeface="Trebuchet MS" panose="020B0603020202020204" pitchFamily="34" charset="0"/>
              </a:defRPr>
            </a:lvl1pPr>
          </a:lstStyle>
          <a:p>
            <a:pPr lvl="0"/>
            <a:r>
              <a:rPr lang="en-US"/>
              <a:t>Click to edit text styles</a:t>
            </a:r>
          </a:p>
        </p:txBody>
      </p:sp>
      <p:sp>
        <p:nvSpPr>
          <p:cNvPr id="29" name="Text Placeholder 32">
            <a:extLst>
              <a:ext uri="{FF2B5EF4-FFF2-40B4-BE49-F238E27FC236}">
                <a16:creationId xmlns:a16="http://schemas.microsoft.com/office/drawing/2014/main" id="{696DD829-0283-46DC-8E82-B9D6E0750D58}"/>
              </a:ext>
            </a:extLst>
          </p:cNvPr>
          <p:cNvSpPr>
            <a:spLocks noGrp="1"/>
          </p:cNvSpPr>
          <p:nvPr>
            <p:ph type="body" sz="quarter" idx="16" hasCustomPrompt="1"/>
          </p:nvPr>
        </p:nvSpPr>
        <p:spPr>
          <a:xfrm>
            <a:off x="1864515" y="4190997"/>
            <a:ext cx="1838178" cy="1352554"/>
          </a:xfrm>
        </p:spPr>
        <p:txBody>
          <a:bodyPr>
            <a:normAutofit/>
          </a:bodyPr>
          <a:lstStyle>
            <a:lvl1pPr marL="0" indent="0">
              <a:buNone/>
              <a:defRPr sz="1600">
                <a:solidFill>
                  <a:schemeClr val="bg1"/>
                </a:solidFill>
                <a:latin typeface="Trebuchet MS" panose="020B0603020202020204" pitchFamily="34" charset="0"/>
              </a:defRPr>
            </a:lvl1pPr>
          </a:lstStyle>
          <a:p>
            <a:pPr lvl="0"/>
            <a:r>
              <a:rPr lang="en-US"/>
              <a:t>Click to edit text styles</a:t>
            </a:r>
          </a:p>
        </p:txBody>
      </p:sp>
    </p:spTree>
    <p:extLst>
      <p:ext uri="{BB962C8B-B14F-4D97-AF65-F5344CB8AC3E}">
        <p14:creationId xmlns:p14="http://schemas.microsoft.com/office/powerpoint/2010/main" val="2092541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6">
    <p:spTree>
      <p:nvGrpSpPr>
        <p:cNvPr id="1" name=""/>
        <p:cNvGrpSpPr/>
        <p:nvPr/>
      </p:nvGrpSpPr>
      <p:grpSpPr>
        <a:xfrm>
          <a:off x="0" y="0"/>
          <a:ext cx="0" cy="0"/>
          <a:chOff x="0" y="0"/>
          <a:chExt cx="0" cy="0"/>
        </a:xfrm>
      </p:grpSpPr>
      <p:sp>
        <p:nvSpPr>
          <p:cNvPr id="7" name="object 9">
            <a:extLst>
              <a:ext uri="{FF2B5EF4-FFF2-40B4-BE49-F238E27FC236}">
                <a16:creationId xmlns:a16="http://schemas.microsoft.com/office/drawing/2014/main" id="{7FD0DDEB-59A8-464D-815E-AFCA0D7425A5}"/>
              </a:ext>
            </a:extLst>
          </p:cNvPr>
          <p:cNvSpPr/>
          <p:nvPr userDrawn="1"/>
        </p:nvSpPr>
        <p:spPr>
          <a:xfrm>
            <a:off x="2209" y="0"/>
            <a:ext cx="12192000" cy="1397000"/>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p>
        </p:txBody>
      </p:sp>
      <p:sp>
        <p:nvSpPr>
          <p:cNvPr id="8" name="Title 1">
            <a:extLst>
              <a:ext uri="{FF2B5EF4-FFF2-40B4-BE49-F238E27FC236}">
                <a16:creationId xmlns:a16="http://schemas.microsoft.com/office/drawing/2014/main" id="{00E3B355-AE89-4586-9872-899D6EA631C6}"/>
              </a:ext>
            </a:extLst>
          </p:cNvPr>
          <p:cNvSpPr>
            <a:spLocks noGrp="1"/>
          </p:cNvSpPr>
          <p:nvPr>
            <p:ph type="title"/>
          </p:nvPr>
        </p:nvSpPr>
        <p:spPr>
          <a:xfrm>
            <a:off x="731044" y="-14501"/>
            <a:ext cx="10515600" cy="1325563"/>
          </a:xfrm>
        </p:spPr>
        <p:txBody>
          <a:bodyPr/>
          <a:lstStyle>
            <a:lvl1pPr>
              <a:defRPr>
                <a:solidFill>
                  <a:schemeClr val="bg1"/>
                </a:solidFill>
                <a:latin typeface="Trebuchet MS" panose="020B0603020202020204" pitchFamily="34" charset="0"/>
              </a:defRPr>
            </a:lvl1pPr>
          </a:lstStyle>
          <a:p>
            <a:r>
              <a:rPr lang="en-US"/>
              <a:t>Click to edit Master title style</a:t>
            </a:r>
          </a:p>
        </p:txBody>
      </p:sp>
      <p:sp>
        <p:nvSpPr>
          <p:cNvPr id="9" name="Date Placeholder 3">
            <a:extLst>
              <a:ext uri="{FF2B5EF4-FFF2-40B4-BE49-F238E27FC236}">
                <a16:creationId xmlns:a16="http://schemas.microsoft.com/office/drawing/2014/main" id="{DCD36E55-49CC-4591-A342-8201886F0065}"/>
              </a:ext>
            </a:extLst>
          </p:cNvPr>
          <p:cNvSpPr>
            <a:spLocks noGrp="1"/>
          </p:cNvSpPr>
          <p:nvPr>
            <p:ph type="dt" sz="half" idx="10"/>
          </p:nvPr>
        </p:nvSpPr>
        <p:spPr>
          <a:xfrm>
            <a:off x="838200" y="6356350"/>
            <a:ext cx="2743200" cy="365125"/>
          </a:xfrm>
        </p:spPr>
        <p:txBody>
          <a:bodyPr/>
          <a:lstStyle/>
          <a:p>
            <a:endParaRPr lang="en-US"/>
          </a:p>
        </p:txBody>
      </p:sp>
      <p:sp>
        <p:nvSpPr>
          <p:cNvPr id="10" name="Footer Placeholder 4">
            <a:extLst>
              <a:ext uri="{FF2B5EF4-FFF2-40B4-BE49-F238E27FC236}">
                <a16:creationId xmlns:a16="http://schemas.microsoft.com/office/drawing/2014/main" id="{366BFC39-DD21-4200-9DA6-71FA0D434F8C}"/>
              </a:ext>
            </a:extLst>
          </p:cNvPr>
          <p:cNvSpPr>
            <a:spLocks noGrp="1"/>
          </p:cNvSpPr>
          <p:nvPr>
            <p:ph type="ftr" sz="quarter" idx="11"/>
          </p:nvPr>
        </p:nvSpPr>
        <p:spPr>
          <a:xfrm>
            <a:off x="4038600" y="6356350"/>
            <a:ext cx="4114800" cy="365125"/>
          </a:xfrm>
        </p:spPr>
        <p:txBody>
          <a:bodyPr/>
          <a:lstStyle/>
          <a:p>
            <a:endParaRPr lang="en-US"/>
          </a:p>
        </p:txBody>
      </p:sp>
      <p:sp>
        <p:nvSpPr>
          <p:cNvPr id="11" name="Slide Number Placeholder 5">
            <a:extLst>
              <a:ext uri="{FF2B5EF4-FFF2-40B4-BE49-F238E27FC236}">
                <a16:creationId xmlns:a16="http://schemas.microsoft.com/office/drawing/2014/main" id="{0692F017-3076-4073-96BD-D04063B2B751}"/>
              </a:ext>
            </a:extLst>
          </p:cNvPr>
          <p:cNvSpPr>
            <a:spLocks noGrp="1"/>
          </p:cNvSpPr>
          <p:nvPr>
            <p:ph type="sldNum" sz="quarter" idx="12"/>
          </p:nvPr>
        </p:nvSpPr>
        <p:spPr>
          <a:xfrm>
            <a:off x="8610600" y="6356350"/>
            <a:ext cx="2743200" cy="365125"/>
          </a:xfrm>
        </p:spPr>
        <p:txBody>
          <a:bodyPr/>
          <a:lstStyle/>
          <a:p>
            <a:fld id="{B5C50737-4969-4964-B73F-2CC41C38212D}" type="slidenum">
              <a:rPr lang="en-US" smtClean="0"/>
              <a:t>‹#›</a:t>
            </a:fld>
            <a:endParaRPr lang="en-US"/>
          </a:p>
        </p:txBody>
      </p:sp>
      <p:sp>
        <p:nvSpPr>
          <p:cNvPr id="17" name="object 9">
            <a:extLst>
              <a:ext uri="{FF2B5EF4-FFF2-40B4-BE49-F238E27FC236}">
                <a16:creationId xmlns:a16="http://schemas.microsoft.com/office/drawing/2014/main" id="{105EC6BD-15AE-4568-A7D8-66D2ED40B024}"/>
              </a:ext>
            </a:extLst>
          </p:cNvPr>
          <p:cNvSpPr/>
          <p:nvPr userDrawn="1"/>
        </p:nvSpPr>
        <p:spPr>
          <a:xfrm>
            <a:off x="0" y="6315927"/>
            <a:ext cx="12192000" cy="611717"/>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solidFill>
                <a:schemeClr val="bg1"/>
              </a:solidFill>
            </a:endParaRPr>
          </a:p>
        </p:txBody>
      </p:sp>
      <p:pic>
        <p:nvPicPr>
          <p:cNvPr id="18" name="Picture 17">
            <a:extLst>
              <a:ext uri="{FF2B5EF4-FFF2-40B4-BE49-F238E27FC236}">
                <a16:creationId xmlns:a16="http://schemas.microsoft.com/office/drawing/2014/main" id="{B12C8D24-F299-48C4-AEC5-DB1C2E8113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19" name="Dian numeron paikkamerkki 5">
            <a:extLst>
              <a:ext uri="{FF2B5EF4-FFF2-40B4-BE49-F238E27FC236}">
                <a16:creationId xmlns:a16="http://schemas.microsoft.com/office/drawing/2014/main" id="{2F65AF45-C825-46C2-ADAC-11F5B3FE6AFB}"/>
              </a:ext>
            </a:extLst>
          </p:cNvPr>
          <p:cNvSpPr txBox="1">
            <a:spLocks/>
          </p:cNvSpPr>
          <p:nvPr userDrawn="1"/>
        </p:nvSpPr>
        <p:spPr>
          <a:xfrm>
            <a:off x="4673600" y="6399775"/>
            <a:ext cx="284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DC3FFB-3268-453B-B185-AB33BF655EEC}" type="slidenum">
              <a:rPr lang="fi-FI" smtClean="0">
                <a:solidFill>
                  <a:schemeClr val="bg1"/>
                </a:solidFill>
              </a:rPr>
              <a:pPr/>
              <a:t>‹#›</a:t>
            </a:fld>
            <a:endParaRPr lang="fi-FI">
              <a:solidFill>
                <a:schemeClr val="bg1"/>
              </a:solidFill>
            </a:endParaRPr>
          </a:p>
        </p:txBody>
      </p:sp>
      <p:sp>
        <p:nvSpPr>
          <p:cNvPr id="57" name="object 4">
            <a:extLst>
              <a:ext uri="{FF2B5EF4-FFF2-40B4-BE49-F238E27FC236}">
                <a16:creationId xmlns:a16="http://schemas.microsoft.com/office/drawing/2014/main" id="{371B25F8-887D-4FD3-8044-0143406A70DE}"/>
              </a:ext>
            </a:extLst>
          </p:cNvPr>
          <p:cNvSpPr/>
          <p:nvPr userDrawn="1"/>
        </p:nvSpPr>
        <p:spPr>
          <a:xfrm>
            <a:off x="9558736" y="2655056"/>
            <a:ext cx="2129215" cy="3547233"/>
          </a:xfrm>
          <a:custGeom>
            <a:avLst/>
            <a:gdLst/>
            <a:ahLst/>
            <a:cxnLst/>
            <a:rect l="l" t="t" r="r" b="b"/>
            <a:pathLst>
              <a:path w="3089275" h="5146675">
                <a:moveTo>
                  <a:pt x="3089230" y="5146676"/>
                </a:moveTo>
                <a:lnTo>
                  <a:pt x="905031" y="5146676"/>
                </a:lnTo>
                <a:lnTo>
                  <a:pt x="0" y="4241778"/>
                </a:lnTo>
                <a:lnTo>
                  <a:pt x="0" y="0"/>
                </a:lnTo>
                <a:lnTo>
                  <a:pt x="3089230" y="0"/>
                </a:lnTo>
                <a:close/>
              </a:path>
            </a:pathLst>
          </a:custGeom>
          <a:solidFill>
            <a:srgbClr val="86CFE3"/>
          </a:solidFill>
        </p:spPr>
        <p:txBody>
          <a:bodyPr wrap="square" lIns="0" tIns="0" rIns="0" bIns="0" rtlCol="0"/>
          <a:lstStyle/>
          <a:p>
            <a:endParaRPr/>
          </a:p>
        </p:txBody>
      </p:sp>
      <p:sp>
        <p:nvSpPr>
          <p:cNvPr id="58" name="object 4">
            <a:extLst>
              <a:ext uri="{FF2B5EF4-FFF2-40B4-BE49-F238E27FC236}">
                <a16:creationId xmlns:a16="http://schemas.microsoft.com/office/drawing/2014/main" id="{9C86039C-7A67-43FA-8C7F-02D4E93B4B67}"/>
              </a:ext>
            </a:extLst>
          </p:cNvPr>
          <p:cNvSpPr/>
          <p:nvPr userDrawn="1"/>
        </p:nvSpPr>
        <p:spPr>
          <a:xfrm>
            <a:off x="469155" y="2612262"/>
            <a:ext cx="2129215" cy="3547233"/>
          </a:xfrm>
          <a:custGeom>
            <a:avLst/>
            <a:gdLst/>
            <a:ahLst/>
            <a:cxnLst/>
            <a:rect l="l" t="t" r="r" b="b"/>
            <a:pathLst>
              <a:path w="3089275" h="5146675">
                <a:moveTo>
                  <a:pt x="3089230" y="5146676"/>
                </a:moveTo>
                <a:lnTo>
                  <a:pt x="905031" y="5146676"/>
                </a:lnTo>
                <a:lnTo>
                  <a:pt x="0" y="4241778"/>
                </a:lnTo>
                <a:lnTo>
                  <a:pt x="0" y="0"/>
                </a:lnTo>
                <a:lnTo>
                  <a:pt x="3089230" y="0"/>
                </a:lnTo>
                <a:close/>
              </a:path>
            </a:pathLst>
          </a:custGeom>
          <a:solidFill>
            <a:srgbClr val="86CFE3"/>
          </a:solidFill>
        </p:spPr>
        <p:txBody>
          <a:bodyPr wrap="square" lIns="0" tIns="0" rIns="0" bIns="0" rtlCol="0"/>
          <a:lstStyle/>
          <a:p>
            <a:endParaRPr/>
          </a:p>
        </p:txBody>
      </p:sp>
      <p:sp>
        <p:nvSpPr>
          <p:cNvPr id="59" name="object 5">
            <a:extLst>
              <a:ext uri="{FF2B5EF4-FFF2-40B4-BE49-F238E27FC236}">
                <a16:creationId xmlns:a16="http://schemas.microsoft.com/office/drawing/2014/main" id="{148BD5E9-BFEB-480B-B09A-4255D2776271}"/>
              </a:ext>
            </a:extLst>
          </p:cNvPr>
          <p:cNvSpPr/>
          <p:nvPr userDrawn="1"/>
        </p:nvSpPr>
        <p:spPr>
          <a:xfrm>
            <a:off x="2716531" y="2653844"/>
            <a:ext cx="2129215" cy="3547233"/>
          </a:xfrm>
          <a:custGeom>
            <a:avLst/>
            <a:gdLst/>
            <a:ahLst/>
            <a:cxnLst/>
            <a:rect l="l" t="t" r="r" b="b"/>
            <a:pathLst>
              <a:path w="3089275" h="5146675">
                <a:moveTo>
                  <a:pt x="3089230" y="5146676"/>
                </a:moveTo>
                <a:lnTo>
                  <a:pt x="905031" y="5146676"/>
                </a:lnTo>
                <a:lnTo>
                  <a:pt x="0" y="4241778"/>
                </a:lnTo>
                <a:lnTo>
                  <a:pt x="0" y="0"/>
                </a:lnTo>
                <a:lnTo>
                  <a:pt x="3089230" y="0"/>
                </a:lnTo>
                <a:close/>
              </a:path>
            </a:pathLst>
          </a:custGeom>
          <a:solidFill>
            <a:srgbClr val="86CFE3"/>
          </a:solidFill>
        </p:spPr>
        <p:txBody>
          <a:bodyPr wrap="square" lIns="0" tIns="0" rIns="0" bIns="0" rtlCol="0"/>
          <a:lstStyle/>
          <a:p>
            <a:endParaRPr/>
          </a:p>
        </p:txBody>
      </p:sp>
      <p:sp>
        <p:nvSpPr>
          <p:cNvPr id="60" name="object 6">
            <a:extLst>
              <a:ext uri="{FF2B5EF4-FFF2-40B4-BE49-F238E27FC236}">
                <a16:creationId xmlns:a16="http://schemas.microsoft.com/office/drawing/2014/main" id="{794D7CB4-D01C-43D6-A6BE-A10A9B77B834}"/>
              </a:ext>
            </a:extLst>
          </p:cNvPr>
          <p:cNvSpPr/>
          <p:nvPr userDrawn="1"/>
        </p:nvSpPr>
        <p:spPr>
          <a:xfrm>
            <a:off x="4997047" y="2664700"/>
            <a:ext cx="2129215" cy="3547233"/>
          </a:xfrm>
          <a:custGeom>
            <a:avLst/>
            <a:gdLst/>
            <a:ahLst/>
            <a:cxnLst/>
            <a:rect l="l" t="t" r="r" b="b"/>
            <a:pathLst>
              <a:path w="3089275" h="5146675">
                <a:moveTo>
                  <a:pt x="3089230" y="5146676"/>
                </a:moveTo>
                <a:lnTo>
                  <a:pt x="905031" y="5146676"/>
                </a:lnTo>
                <a:lnTo>
                  <a:pt x="0" y="4241778"/>
                </a:lnTo>
                <a:lnTo>
                  <a:pt x="0" y="0"/>
                </a:lnTo>
                <a:lnTo>
                  <a:pt x="3089230" y="0"/>
                </a:lnTo>
                <a:close/>
              </a:path>
            </a:pathLst>
          </a:custGeom>
          <a:solidFill>
            <a:srgbClr val="86CFE3"/>
          </a:solidFill>
        </p:spPr>
        <p:txBody>
          <a:bodyPr wrap="square" lIns="0" tIns="0" rIns="0" bIns="0" rtlCol="0"/>
          <a:lstStyle/>
          <a:p>
            <a:endParaRPr/>
          </a:p>
        </p:txBody>
      </p:sp>
      <p:sp>
        <p:nvSpPr>
          <p:cNvPr id="61" name="object 7">
            <a:extLst>
              <a:ext uri="{FF2B5EF4-FFF2-40B4-BE49-F238E27FC236}">
                <a16:creationId xmlns:a16="http://schemas.microsoft.com/office/drawing/2014/main" id="{9A996E68-EF42-4129-B50E-D1532E65BAED}"/>
              </a:ext>
            </a:extLst>
          </p:cNvPr>
          <p:cNvSpPr/>
          <p:nvPr userDrawn="1"/>
        </p:nvSpPr>
        <p:spPr>
          <a:xfrm>
            <a:off x="7277563" y="2664699"/>
            <a:ext cx="2129215" cy="3547233"/>
          </a:xfrm>
          <a:custGeom>
            <a:avLst/>
            <a:gdLst/>
            <a:ahLst/>
            <a:cxnLst/>
            <a:rect l="l" t="t" r="r" b="b"/>
            <a:pathLst>
              <a:path w="3089275" h="5146675">
                <a:moveTo>
                  <a:pt x="3089230" y="5146676"/>
                </a:moveTo>
                <a:lnTo>
                  <a:pt x="905031" y="5146676"/>
                </a:lnTo>
                <a:lnTo>
                  <a:pt x="0" y="4241778"/>
                </a:lnTo>
                <a:lnTo>
                  <a:pt x="0" y="0"/>
                </a:lnTo>
                <a:lnTo>
                  <a:pt x="3089230" y="0"/>
                </a:lnTo>
                <a:close/>
              </a:path>
            </a:pathLst>
          </a:custGeom>
          <a:solidFill>
            <a:srgbClr val="86CFE3"/>
          </a:solidFill>
        </p:spPr>
        <p:txBody>
          <a:bodyPr wrap="square" lIns="0" tIns="0" rIns="0" bIns="0" rtlCol="0"/>
          <a:lstStyle/>
          <a:p>
            <a:endParaRPr/>
          </a:p>
        </p:txBody>
      </p:sp>
      <p:sp>
        <p:nvSpPr>
          <p:cNvPr id="62" name="object 8">
            <a:extLst>
              <a:ext uri="{FF2B5EF4-FFF2-40B4-BE49-F238E27FC236}">
                <a16:creationId xmlns:a16="http://schemas.microsoft.com/office/drawing/2014/main" id="{CB5C3115-58DD-4672-B9F3-7B0A4E7025BB}"/>
              </a:ext>
            </a:extLst>
          </p:cNvPr>
          <p:cNvSpPr/>
          <p:nvPr userDrawn="1"/>
        </p:nvSpPr>
        <p:spPr>
          <a:xfrm>
            <a:off x="523255" y="2258069"/>
            <a:ext cx="1903371" cy="45954"/>
          </a:xfrm>
          <a:custGeom>
            <a:avLst/>
            <a:gdLst/>
            <a:ahLst/>
            <a:cxnLst/>
            <a:rect l="l" t="t" r="r" b="b"/>
            <a:pathLst>
              <a:path w="2761615" h="66675">
                <a:moveTo>
                  <a:pt x="33675" y="66675"/>
                </a:moveTo>
                <a:lnTo>
                  <a:pt x="20600" y="64044"/>
                </a:lnTo>
                <a:lnTo>
                  <a:pt x="9892" y="56882"/>
                </a:lnTo>
                <a:lnTo>
                  <a:pt x="2657" y="46281"/>
                </a:lnTo>
                <a:lnTo>
                  <a:pt x="0" y="33337"/>
                </a:lnTo>
                <a:lnTo>
                  <a:pt x="2657" y="20393"/>
                </a:lnTo>
                <a:lnTo>
                  <a:pt x="9892" y="9792"/>
                </a:lnTo>
                <a:lnTo>
                  <a:pt x="20600" y="2630"/>
                </a:lnTo>
                <a:lnTo>
                  <a:pt x="33675" y="0"/>
                </a:lnTo>
                <a:lnTo>
                  <a:pt x="46751" y="2630"/>
                </a:lnTo>
                <a:lnTo>
                  <a:pt x="57459" y="9792"/>
                </a:lnTo>
                <a:lnTo>
                  <a:pt x="64694" y="20393"/>
                </a:lnTo>
                <a:lnTo>
                  <a:pt x="67351" y="33337"/>
                </a:lnTo>
                <a:lnTo>
                  <a:pt x="64694" y="46281"/>
                </a:lnTo>
                <a:lnTo>
                  <a:pt x="57459" y="56882"/>
                </a:lnTo>
                <a:lnTo>
                  <a:pt x="46751" y="64044"/>
                </a:lnTo>
                <a:lnTo>
                  <a:pt x="33675" y="66675"/>
                </a:lnTo>
                <a:close/>
              </a:path>
              <a:path w="2761615" h="66675">
                <a:moveTo>
                  <a:pt x="168378" y="66675"/>
                </a:moveTo>
                <a:lnTo>
                  <a:pt x="155303" y="64044"/>
                </a:lnTo>
                <a:lnTo>
                  <a:pt x="144595" y="56882"/>
                </a:lnTo>
                <a:lnTo>
                  <a:pt x="137360" y="46281"/>
                </a:lnTo>
                <a:lnTo>
                  <a:pt x="134703" y="33337"/>
                </a:lnTo>
                <a:lnTo>
                  <a:pt x="137360" y="20393"/>
                </a:lnTo>
                <a:lnTo>
                  <a:pt x="144595" y="9792"/>
                </a:lnTo>
                <a:lnTo>
                  <a:pt x="155303" y="2630"/>
                </a:lnTo>
                <a:lnTo>
                  <a:pt x="168378" y="0"/>
                </a:lnTo>
                <a:lnTo>
                  <a:pt x="181454" y="2630"/>
                </a:lnTo>
                <a:lnTo>
                  <a:pt x="192162" y="9792"/>
                </a:lnTo>
                <a:lnTo>
                  <a:pt x="199397" y="20393"/>
                </a:lnTo>
                <a:lnTo>
                  <a:pt x="202054" y="33337"/>
                </a:lnTo>
                <a:lnTo>
                  <a:pt x="199397" y="46281"/>
                </a:lnTo>
                <a:lnTo>
                  <a:pt x="192162" y="56882"/>
                </a:lnTo>
                <a:lnTo>
                  <a:pt x="181454" y="64044"/>
                </a:lnTo>
                <a:lnTo>
                  <a:pt x="168378" y="66675"/>
                </a:lnTo>
                <a:close/>
              </a:path>
              <a:path w="2761615" h="66675">
                <a:moveTo>
                  <a:pt x="303081" y="66675"/>
                </a:moveTo>
                <a:lnTo>
                  <a:pt x="290006" y="64044"/>
                </a:lnTo>
                <a:lnTo>
                  <a:pt x="279298" y="56882"/>
                </a:lnTo>
                <a:lnTo>
                  <a:pt x="272063" y="46281"/>
                </a:lnTo>
                <a:lnTo>
                  <a:pt x="269406" y="33337"/>
                </a:lnTo>
                <a:lnTo>
                  <a:pt x="272063" y="20393"/>
                </a:lnTo>
                <a:lnTo>
                  <a:pt x="279298" y="9792"/>
                </a:lnTo>
                <a:lnTo>
                  <a:pt x="290006" y="2630"/>
                </a:lnTo>
                <a:lnTo>
                  <a:pt x="303081" y="0"/>
                </a:lnTo>
                <a:lnTo>
                  <a:pt x="316157" y="2630"/>
                </a:lnTo>
                <a:lnTo>
                  <a:pt x="326865" y="9792"/>
                </a:lnTo>
                <a:lnTo>
                  <a:pt x="334100" y="20393"/>
                </a:lnTo>
                <a:lnTo>
                  <a:pt x="336757" y="33337"/>
                </a:lnTo>
                <a:lnTo>
                  <a:pt x="334100" y="46281"/>
                </a:lnTo>
                <a:lnTo>
                  <a:pt x="326865" y="56882"/>
                </a:lnTo>
                <a:lnTo>
                  <a:pt x="316157" y="64044"/>
                </a:lnTo>
                <a:lnTo>
                  <a:pt x="303081" y="66675"/>
                </a:lnTo>
                <a:close/>
              </a:path>
              <a:path w="2761615" h="66675">
                <a:moveTo>
                  <a:pt x="437784" y="66675"/>
                </a:moveTo>
                <a:lnTo>
                  <a:pt x="424709" y="64044"/>
                </a:lnTo>
                <a:lnTo>
                  <a:pt x="414001" y="56882"/>
                </a:lnTo>
                <a:lnTo>
                  <a:pt x="406766" y="46281"/>
                </a:lnTo>
                <a:lnTo>
                  <a:pt x="404109" y="33337"/>
                </a:lnTo>
                <a:lnTo>
                  <a:pt x="406766" y="20393"/>
                </a:lnTo>
                <a:lnTo>
                  <a:pt x="414001" y="9792"/>
                </a:lnTo>
                <a:lnTo>
                  <a:pt x="424709" y="2630"/>
                </a:lnTo>
                <a:lnTo>
                  <a:pt x="437784" y="0"/>
                </a:lnTo>
                <a:lnTo>
                  <a:pt x="450860" y="2630"/>
                </a:lnTo>
                <a:lnTo>
                  <a:pt x="461568" y="9792"/>
                </a:lnTo>
                <a:lnTo>
                  <a:pt x="468803" y="20393"/>
                </a:lnTo>
                <a:lnTo>
                  <a:pt x="471460" y="33337"/>
                </a:lnTo>
                <a:lnTo>
                  <a:pt x="468803" y="46281"/>
                </a:lnTo>
                <a:lnTo>
                  <a:pt x="461568" y="56882"/>
                </a:lnTo>
                <a:lnTo>
                  <a:pt x="450860" y="64044"/>
                </a:lnTo>
                <a:lnTo>
                  <a:pt x="437784" y="66675"/>
                </a:lnTo>
                <a:close/>
              </a:path>
              <a:path w="2761615" h="66675">
                <a:moveTo>
                  <a:pt x="572488" y="66675"/>
                </a:moveTo>
                <a:lnTo>
                  <a:pt x="559412" y="64044"/>
                </a:lnTo>
                <a:lnTo>
                  <a:pt x="548704" y="56882"/>
                </a:lnTo>
                <a:lnTo>
                  <a:pt x="541469" y="46281"/>
                </a:lnTo>
                <a:lnTo>
                  <a:pt x="538812" y="33337"/>
                </a:lnTo>
                <a:lnTo>
                  <a:pt x="541469" y="20393"/>
                </a:lnTo>
                <a:lnTo>
                  <a:pt x="548704" y="9792"/>
                </a:lnTo>
                <a:lnTo>
                  <a:pt x="559412" y="2630"/>
                </a:lnTo>
                <a:lnTo>
                  <a:pt x="572488" y="0"/>
                </a:lnTo>
                <a:lnTo>
                  <a:pt x="585563" y="2630"/>
                </a:lnTo>
                <a:lnTo>
                  <a:pt x="596271" y="9792"/>
                </a:lnTo>
                <a:lnTo>
                  <a:pt x="603506" y="20393"/>
                </a:lnTo>
                <a:lnTo>
                  <a:pt x="606163" y="33337"/>
                </a:lnTo>
                <a:lnTo>
                  <a:pt x="603506" y="46281"/>
                </a:lnTo>
                <a:lnTo>
                  <a:pt x="596271" y="56882"/>
                </a:lnTo>
                <a:lnTo>
                  <a:pt x="585563" y="64044"/>
                </a:lnTo>
                <a:lnTo>
                  <a:pt x="572488" y="66675"/>
                </a:lnTo>
                <a:close/>
              </a:path>
              <a:path w="2761615" h="66675">
                <a:moveTo>
                  <a:pt x="707191" y="66675"/>
                </a:moveTo>
                <a:lnTo>
                  <a:pt x="694115" y="64044"/>
                </a:lnTo>
                <a:lnTo>
                  <a:pt x="683407" y="56882"/>
                </a:lnTo>
                <a:lnTo>
                  <a:pt x="676172" y="46281"/>
                </a:lnTo>
                <a:lnTo>
                  <a:pt x="673515" y="33337"/>
                </a:lnTo>
                <a:lnTo>
                  <a:pt x="676172" y="20393"/>
                </a:lnTo>
                <a:lnTo>
                  <a:pt x="683407" y="9792"/>
                </a:lnTo>
                <a:lnTo>
                  <a:pt x="694115" y="2630"/>
                </a:lnTo>
                <a:lnTo>
                  <a:pt x="707191" y="0"/>
                </a:lnTo>
                <a:lnTo>
                  <a:pt x="720266" y="2630"/>
                </a:lnTo>
                <a:lnTo>
                  <a:pt x="730974" y="9792"/>
                </a:lnTo>
                <a:lnTo>
                  <a:pt x="738209" y="20393"/>
                </a:lnTo>
                <a:lnTo>
                  <a:pt x="740866" y="33337"/>
                </a:lnTo>
                <a:lnTo>
                  <a:pt x="738209" y="46281"/>
                </a:lnTo>
                <a:lnTo>
                  <a:pt x="730974" y="56882"/>
                </a:lnTo>
                <a:lnTo>
                  <a:pt x="720266" y="64044"/>
                </a:lnTo>
                <a:lnTo>
                  <a:pt x="707191" y="66675"/>
                </a:lnTo>
                <a:close/>
              </a:path>
              <a:path w="2761615" h="66675">
                <a:moveTo>
                  <a:pt x="841894" y="66675"/>
                </a:moveTo>
                <a:lnTo>
                  <a:pt x="828818" y="64044"/>
                </a:lnTo>
                <a:lnTo>
                  <a:pt x="818110" y="56882"/>
                </a:lnTo>
                <a:lnTo>
                  <a:pt x="810875" y="46281"/>
                </a:lnTo>
                <a:lnTo>
                  <a:pt x="808218" y="33337"/>
                </a:lnTo>
                <a:lnTo>
                  <a:pt x="810875" y="20393"/>
                </a:lnTo>
                <a:lnTo>
                  <a:pt x="818110" y="9792"/>
                </a:lnTo>
                <a:lnTo>
                  <a:pt x="828818" y="2630"/>
                </a:lnTo>
                <a:lnTo>
                  <a:pt x="841894" y="0"/>
                </a:lnTo>
                <a:lnTo>
                  <a:pt x="854969" y="2630"/>
                </a:lnTo>
                <a:lnTo>
                  <a:pt x="865677" y="9792"/>
                </a:lnTo>
                <a:lnTo>
                  <a:pt x="872912" y="20393"/>
                </a:lnTo>
                <a:lnTo>
                  <a:pt x="875569" y="33337"/>
                </a:lnTo>
                <a:lnTo>
                  <a:pt x="872912" y="46281"/>
                </a:lnTo>
                <a:lnTo>
                  <a:pt x="865677" y="56882"/>
                </a:lnTo>
                <a:lnTo>
                  <a:pt x="854969" y="64044"/>
                </a:lnTo>
                <a:lnTo>
                  <a:pt x="841894" y="66675"/>
                </a:lnTo>
                <a:close/>
              </a:path>
              <a:path w="2761615" h="66675">
                <a:moveTo>
                  <a:pt x="976597" y="66675"/>
                </a:moveTo>
                <a:lnTo>
                  <a:pt x="963521" y="64044"/>
                </a:lnTo>
                <a:lnTo>
                  <a:pt x="952813" y="56882"/>
                </a:lnTo>
                <a:lnTo>
                  <a:pt x="945578" y="46281"/>
                </a:lnTo>
                <a:lnTo>
                  <a:pt x="942921" y="33337"/>
                </a:lnTo>
                <a:lnTo>
                  <a:pt x="945578" y="20393"/>
                </a:lnTo>
                <a:lnTo>
                  <a:pt x="952813" y="9792"/>
                </a:lnTo>
                <a:lnTo>
                  <a:pt x="963521" y="2630"/>
                </a:lnTo>
                <a:lnTo>
                  <a:pt x="976597" y="0"/>
                </a:lnTo>
                <a:lnTo>
                  <a:pt x="989672" y="2630"/>
                </a:lnTo>
                <a:lnTo>
                  <a:pt x="1000380" y="9792"/>
                </a:lnTo>
                <a:lnTo>
                  <a:pt x="1007615" y="20393"/>
                </a:lnTo>
                <a:lnTo>
                  <a:pt x="1010273" y="33337"/>
                </a:lnTo>
                <a:lnTo>
                  <a:pt x="1007615" y="46281"/>
                </a:lnTo>
                <a:lnTo>
                  <a:pt x="1000380" y="56882"/>
                </a:lnTo>
                <a:lnTo>
                  <a:pt x="989672" y="64044"/>
                </a:lnTo>
                <a:lnTo>
                  <a:pt x="976597" y="66675"/>
                </a:lnTo>
                <a:close/>
              </a:path>
              <a:path w="2761615" h="66675">
                <a:moveTo>
                  <a:pt x="1111300" y="66675"/>
                </a:moveTo>
                <a:lnTo>
                  <a:pt x="1098224" y="64044"/>
                </a:lnTo>
                <a:lnTo>
                  <a:pt x="1087516" y="56882"/>
                </a:lnTo>
                <a:lnTo>
                  <a:pt x="1080281" y="46281"/>
                </a:lnTo>
                <a:lnTo>
                  <a:pt x="1077624" y="33337"/>
                </a:lnTo>
                <a:lnTo>
                  <a:pt x="1080281" y="20393"/>
                </a:lnTo>
                <a:lnTo>
                  <a:pt x="1087516" y="9792"/>
                </a:lnTo>
                <a:lnTo>
                  <a:pt x="1098224" y="2630"/>
                </a:lnTo>
                <a:lnTo>
                  <a:pt x="1111300" y="0"/>
                </a:lnTo>
                <a:lnTo>
                  <a:pt x="1124376" y="2630"/>
                </a:lnTo>
                <a:lnTo>
                  <a:pt x="1135083" y="9792"/>
                </a:lnTo>
                <a:lnTo>
                  <a:pt x="1142318" y="20393"/>
                </a:lnTo>
                <a:lnTo>
                  <a:pt x="1144976" y="33337"/>
                </a:lnTo>
                <a:lnTo>
                  <a:pt x="1142318" y="46281"/>
                </a:lnTo>
                <a:lnTo>
                  <a:pt x="1135083" y="56882"/>
                </a:lnTo>
                <a:lnTo>
                  <a:pt x="1124376" y="64044"/>
                </a:lnTo>
                <a:lnTo>
                  <a:pt x="1111300" y="66675"/>
                </a:lnTo>
                <a:close/>
              </a:path>
              <a:path w="2761615" h="66675">
                <a:moveTo>
                  <a:pt x="1246003" y="66675"/>
                </a:moveTo>
                <a:lnTo>
                  <a:pt x="1232927" y="64044"/>
                </a:lnTo>
                <a:lnTo>
                  <a:pt x="1222219" y="56882"/>
                </a:lnTo>
                <a:lnTo>
                  <a:pt x="1214984" y="46281"/>
                </a:lnTo>
                <a:lnTo>
                  <a:pt x="1212327" y="33337"/>
                </a:lnTo>
                <a:lnTo>
                  <a:pt x="1214984" y="20393"/>
                </a:lnTo>
                <a:lnTo>
                  <a:pt x="1222219" y="9792"/>
                </a:lnTo>
                <a:lnTo>
                  <a:pt x="1232927" y="2630"/>
                </a:lnTo>
                <a:lnTo>
                  <a:pt x="1246003" y="0"/>
                </a:lnTo>
                <a:lnTo>
                  <a:pt x="1259079" y="2630"/>
                </a:lnTo>
                <a:lnTo>
                  <a:pt x="1269786" y="9792"/>
                </a:lnTo>
                <a:lnTo>
                  <a:pt x="1277021" y="20393"/>
                </a:lnTo>
                <a:lnTo>
                  <a:pt x="1279679" y="33337"/>
                </a:lnTo>
                <a:lnTo>
                  <a:pt x="1277021" y="46281"/>
                </a:lnTo>
                <a:lnTo>
                  <a:pt x="1269786" y="56882"/>
                </a:lnTo>
                <a:lnTo>
                  <a:pt x="1259079" y="64044"/>
                </a:lnTo>
                <a:lnTo>
                  <a:pt x="1246003" y="66675"/>
                </a:lnTo>
                <a:close/>
              </a:path>
              <a:path w="2761615" h="66675">
                <a:moveTo>
                  <a:pt x="1380706" y="66675"/>
                </a:moveTo>
                <a:lnTo>
                  <a:pt x="1367630" y="64044"/>
                </a:lnTo>
                <a:lnTo>
                  <a:pt x="1356922" y="56882"/>
                </a:lnTo>
                <a:lnTo>
                  <a:pt x="1349687" y="46281"/>
                </a:lnTo>
                <a:lnTo>
                  <a:pt x="1347030" y="33337"/>
                </a:lnTo>
                <a:lnTo>
                  <a:pt x="1349687" y="20393"/>
                </a:lnTo>
                <a:lnTo>
                  <a:pt x="1356922" y="9792"/>
                </a:lnTo>
                <a:lnTo>
                  <a:pt x="1367630" y="2630"/>
                </a:lnTo>
                <a:lnTo>
                  <a:pt x="1380706" y="0"/>
                </a:lnTo>
                <a:lnTo>
                  <a:pt x="1393782" y="2630"/>
                </a:lnTo>
                <a:lnTo>
                  <a:pt x="1404489" y="9792"/>
                </a:lnTo>
                <a:lnTo>
                  <a:pt x="1411725" y="20393"/>
                </a:lnTo>
                <a:lnTo>
                  <a:pt x="1414382" y="33337"/>
                </a:lnTo>
                <a:lnTo>
                  <a:pt x="1411725" y="46281"/>
                </a:lnTo>
                <a:lnTo>
                  <a:pt x="1404489" y="56882"/>
                </a:lnTo>
                <a:lnTo>
                  <a:pt x="1393782" y="64044"/>
                </a:lnTo>
                <a:lnTo>
                  <a:pt x="1380706" y="66675"/>
                </a:lnTo>
                <a:close/>
              </a:path>
              <a:path w="2761615" h="66675">
                <a:moveTo>
                  <a:pt x="1515409" y="66675"/>
                </a:moveTo>
                <a:lnTo>
                  <a:pt x="1502333" y="64044"/>
                </a:lnTo>
                <a:lnTo>
                  <a:pt x="1491626" y="56882"/>
                </a:lnTo>
                <a:lnTo>
                  <a:pt x="1484391" y="46281"/>
                </a:lnTo>
                <a:lnTo>
                  <a:pt x="1481733" y="33337"/>
                </a:lnTo>
                <a:lnTo>
                  <a:pt x="1484391" y="20393"/>
                </a:lnTo>
                <a:lnTo>
                  <a:pt x="1491626" y="9792"/>
                </a:lnTo>
                <a:lnTo>
                  <a:pt x="1502333" y="2630"/>
                </a:lnTo>
                <a:lnTo>
                  <a:pt x="1515409" y="0"/>
                </a:lnTo>
                <a:lnTo>
                  <a:pt x="1528485" y="2630"/>
                </a:lnTo>
                <a:lnTo>
                  <a:pt x="1539193" y="9792"/>
                </a:lnTo>
                <a:lnTo>
                  <a:pt x="1546428" y="20393"/>
                </a:lnTo>
                <a:lnTo>
                  <a:pt x="1549085" y="33337"/>
                </a:lnTo>
                <a:lnTo>
                  <a:pt x="1546428" y="46281"/>
                </a:lnTo>
                <a:lnTo>
                  <a:pt x="1539193" y="56882"/>
                </a:lnTo>
                <a:lnTo>
                  <a:pt x="1528485" y="64044"/>
                </a:lnTo>
                <a:lnTo>
                  <a:pt x="1515409" y="66675"/>
                </a:lnTo>
                <a:close/>
              </a:path>
              <a:path w="2761615" h="66675">
                <a:moveTo>
                  <a:pt x="1650112" y="66675"/>
                </a:moveTo>
                <a:lnTo>
                  <a:pt x="1637036" y="64044"/>
                </a:lnTo>
                <a:lnTo>
                  <a:pt x="1626329" y="56882"/>
                </a:lnTo>
                <a:lnTo>
                  <a:pt x="1619094" y="46281"/>
                </a:lnTo>
                <a:lnTo>
                  <a:pt x="1616436" y="33337"/>
                </a:lnTo>
                <a:lnTo>
                  <a:pt x="1619094" y="20393"/>
                </a:lnTo>
                <a:lnTo>
                  <a:pt x="1626329" y="9792"/>
                </a:lnTo>
                <a:lnTo>
                  <a:pt x="1637036" y="2630"/>
                </a:lnTo>
                <a:lnTo>
                  <a:pt x="1650112" y="0"/>
                </a:lnTo>
                <a:lnTo>
                  <a:pt x="1663188" y="2630"/>
                </a:lnTo>
                <a:lnTo>
                  <a:pt x="1673896" y="9792"/>
                </a:lnTo>
                <a:lnTo>
                  <a:pt x="1681131" y="20393"/>
                </a:lnTo>
                <a:lnTo>
                  <a:pt x="1683788" y="33337"/>
                </a:lnTo>
                <a:lnTo>
                  <a:pt x="1681131" y="46281"/>
                </a:lnTo>
                <a:lnTo>
                  <a:pt x="1673896" y="56882"/>
                </a:lnTo>
                <a:lnTo>
                  <a:pt x="1663188" y="64044"/>
                </a:lnTo>
                <a:lnTo>
                  <a:pt x="1650112" y="66675"/>
                </a:lnTo>
                <a:close/>
              </a:path>
              <a:path w="2761615" h="66675">
                <a:moveTo>
                  <a:pt x="1784815" y="66675"/>
                </a:moveTo>
                <a:lnTo>
                  <a:pt x="1771740" y="64044"/>
                </a:lnTo>
                <a:lnTo>
                  <a:pt x="1761032" y="56882"/>
                </a:lnTo>
                <a:lnTo>
                  <a:pt x="1753797" y="46281"/>
                </a:lnTo>
                <a:lnTo>
                  <a:pt x="1751139" y="33337"/>
                </a:lnTo>
                <a:lnTo>
                  <a:pt x="1753797" y="20393"/>
                </a:lnTo>
                <a:lnTo>
                  <a:pt x="1761032" y="9792"/>
                </a:lnTo>
                <a:lnTo>
                  <a:pt x="1771740" y="2630"/>
                </a:lnTo>
                <a:lnTo>
                  <a:pt x="1784815" y="0"/>
                </a:lnTo>
                <a:lnTo>
                  <a:pt x="1797891" y="2630"/>
                </a:lnTo>
                <a:lnTo>
                  <a:pt x="1808599" y="9792"/>
                </a:lnTo>
                <a:lnTo>
                  <a:pt x="1815834" y="20393"/>
                </a:lnTo>
                <a:lnTo>
                  <a:pt x="1818491" y="33337"/>
                </a:lnTo>
                <a:lnTo>
                  <a:pt x="1815834" y="46281"/>
                </a:lnTo>
                <a:lnTo>
                  <a:pt x="1808599" y="56882"/>
                </a:lnTo>
                <a:lnTo>
                  <a:pt x="1797891" y="64044"/>
                </a:lnTo>
                <a:lnTo>
                  <a:pt x="1784815" y="66675"/>
                </a:lnTo>
                <a:close/>
              </a:path>
              <a:path w="2761615" h="66675">
                <a:moveTo>
                  <a:pt x="1919518" y="66675"/>
                </a:moveTo>
                <a:lnTo>
                  <a:pt x="1906443" y="64044"/>
                </a:lnTo>
                <a:lnTo>
                  <a:pt x="1895735" y="56882"/>
                </a:lnTo>
                <a:lnTo>
                  <a:pt x="1888500" y="46281"/>
                </a:lnTo>
                <a:lnTo>
                  <a:pt x="1885842" y="33337"/>
                </a:lnTo>
                <a:lnTo>
                  <a:pt x="1888500" y="20393"/>
                </a:lnTo>
                <a:lnTo>
                  <a:pt x="1895735" y="9792"/>
                </a:lnTo>
                <a:lnTo>
                  <a:pt x="1906443" y="2630"/>
                </a:lnTo>
                <a:lnTo>
                  <a:pt x="1919518" y="0"/>
                </a:lnTo>
                <a:lnTo>
                  <a:pt x="1932594" y="2630"/>
                </a:lnTo>
                <a:lnTo>
                  <a:pt x="1943302" y="9792"/>
                </a:lnTo>
                <a:lnTo>
                  <a:pt x="1950537" y="20393"/>
                </a:lnTo>
                <a:lnTo>
                  <a:pt x="1953194" y="33337"/>
                </a:lnTo>
                <a:lnTo>
                  <a:pt x="1950537" y="46281"/>
                </a:lnTo>
                <a:lnTo>
                  <a:pt x="1943302" y="56882"/>
                </a:lnTo>
                <a:lnTo>
                  <a:pt x="1932594" y="64044"/>
                </a:lnTo>
                <a:lnTo>
                  <a:pt x="1919518" y="66675"/>
                </a:lnTo>
                <a:close/>
              </a:path>
              <a:path w="2761615" h="66675">
                <a:moveTo>
                  <a:pt x="2054221" y="66675"/>
                </a:moveTo>
                <a:lnTo>
                  <a:pt x="2041146" y="64044"/>
                </a:lnTo>
                <a:lnTo>
                  <a:pt x="2030438" y="56882"/>
                </a:lnTo>
                <a:lnTo>
                  <a:pt x="2023203" y="46281"/>
                </a:lnTo>
                <a:lnTo>
                  <a:pt x="2020546" y="33337"/>
                </a:lnTo>
                <a:lnTo>
                  <a:pt x="2023203" y="20393"/>
                </a:lnTo>
                <a:lnTo>
                  <a:pt x="2030438" y="9792"/>
                </a:lnTo>
                <a:lnTo>
                  <a:pt x="2041146" y="2630"/>
                </a:lnTo>
                <a:lnTo>
                  <a:pt x="2054221" y="0"/>
                </a:lnTo>
                <a:lnTo>
                  <a:pt x="2067297" y="2630"/>
                </a:lnTo>
                <a:lnTo>
                  <a:pt x="2078005" y="9792"/>
                </a:lnTo>
                <a:lnTo>
                  <a:pt x="2085240" y="20393"/>
                </a:lnTo>
                <a:lnTo>
                  <a:pt x="2087897" y="33337"/>
                </a:lnTo>
                <a:lnTo>
                  <a:pt x="2085240" y="46281"/>
                </a:lnTo>
                <a:lnTo>
                  <a:pt x="2078005" y="56882"/>
                </a:lnTo>
                <a:lnTo>
                  <a:pt x="2067297" y="64044"/>
                </a:lnTo>
                <a:lnTo>
                  <a:pt x="2054221" y="66675"/>
                </a:lnTo>
                <a:close/>
              </a:path>
              <a:path w="2761615" h="66675">
                <a:moveTo>
                  <a:pt x="2188924" y="66675"/>
                </a:moveTo>
                <a:lnTo>
                  <a:pt x="2175849" y="64044"/>
                </a:lnTo>
                <a:lnTo>
                  <a:pt x="2165141" y="56882"/>
                </a:lnTo>
                <a:lnTo>
                  <a:pt x="2157906" y="46281"/>
                </a:lnTo>
                <a:lnTo>
                  <a:pt x="2155249" y="33337"/>
                </a:lnTo>
                <a:lnTo>
                  <a:pt x="2157906" y="20393"/>
                </a:lnTo>
                <a:lnTo>
                  <a:pt x="2165141" y="9792"/>
                </a:lnTo>
                <a:lnTo>
                  <a:pt x="2175849" y="2630"/>
                </a:lnTo>
                <a:lnTo>
                  <a:pt x="2188924" y="0"/>
                </a:lnTo>
                <a:lnTo>
                  <a:pt x="2202000" y="2630"/>
                </a:lnTo>
                <a:lnTo>
                  <a:pt x="2212708" y="9792"/>
                </a:lnTo>
                <a:lnTo>
                  <a:pt x="2219943" y="20393"/>
                </a:lnTo>
                <a:lnTo>
                  <a:pt x="2222600" y="33337"/>
                </a:lnTo>
                <a:lnTo>
                  <a:pt x="2219943" y="46281"/>
                </a:lnTo>
                <a:lnTo>
                  <a:pt x="2212708" y="56882"/>
                </a:lnTo>
                <a:lnTo>
                  <a:pt x="2202000" y="64044"/>
                </a:lnTo>
                <a:lnTo>
                  <a:pt x="2188924" y="66675"/>
                </a:lnTo>
                <a:close/>
              </a:path>
              <a:path w="2761615" h="66675">
                <a:moveTo>
                  <a:pt x="2323627" y="66675"/>
                </a:moveTo>
                <a:lnTo>
                  <a:pt x="2310552" y="64044"/>
                </a:lnTo>
                <a:lnTo>
                  <a:pt x="2299844" y="56882"/>
                </a:lnTo>
                <a:lnTo>
                  <a:pt x="2292609" y="46281"/>
                </a:lnTo>
                <a:lnTo>
                  <a:pt x="2289952" y="33337"/>
                </a:lnTo>
                <a:lnTo>
                  <a:pt x="2292609" y="20393"/>
                </a:lnTo>
                <a:lnTo>
                  <a:pt x="2299844" y="9792"/>
                </a:lnTo>
                <a:lnTo>
                  <a:pt x="2310552" y="2630"/>
                </a:lnTo>
                <a:lnTo>
                  <a:pt x="2323627" y="0"/>
                </a:lnTo>
                <a:lnTo>
                  <a:pt x="2336703" y="2630"/>
                </a:lnTo>
                <a:lnTo>
                  <a:pt x="2347411" y="9792"/>
                </a:lnTo>
                <a:lnTo>
                  <a:pt x="2354646" y="20393"/>
                </a:lnTo>
                <a:lnTo>
                  <a:pt x="2357303" y="33337"/>
                </a:lnTo>
                <a:lnTo>
                  <a:pt x="2354646" y="46281"/>
                </a:lnTo>
                <a:lnTo>
                  <a:pt x="2347411" y="56882"/>
                </a:lnTo>
                <a:lnTo>
                  <a:pt x="2336703" y="64044"/>
                </a:lnTo>
                <a:lnTo>
                  <a:pt x="2323627" y="66675"/>
                </a:lnTo>
                <a:close/>
              </a:path>
              <a:path w="2761615" h="66675">
                <a:moveTo>
                  <a:pt x="2458331" y="66675"/>
                </a:moveTo>
                <a:lnTo>
                  <a:pt x="2445255" y="64044"/>
                </a:lnTo>
                <a:lnTo>
                  <a:pt x="2434547" y="56882"/>
                </a:lnTo>
                <a:lnTo>
                  <a:pt x="2427312" y="46281"/>
                </a:lnTo>
                <a:lnTo>
                  <a:pt x="2424655" y="33337"/>
                </a:lnTo>
                <a:lnTo>
                  <a:pt x="2427312" y="20393"/>
                </a:lnTo>
                <a:lnTo>
                  <a:pt x="2434547" y="9792"/>
                </a:lnTo>
                <a:lnTo>
                  <a:pt x="2445255" y="2630"/>
                </a:lnTo>
                <a:lnTo>
                  <a:pt x="2458331" y="0"/>
                </a:lnTo>
                <a:lnTo>
                  <a:pt x="2471406" y="2630"/>
                </a:lnTo>
                <a:lnTo>
                  <a:pt x="2482114" y="9792"/>
                </a:lnTo>
                <a:lnTo>
                  <a:pt x="2489349" y="20393"/>
                </a:lnTo>
                <a:lnTo>
                  <a:pt x="2492006" y="33337"/>
                </a:lnTo>
                <a:lnTo>
                  <a:pt x="2489349" y="46281"/>
                </a:lnTo>
                <a:lnTo>
                  <a:pt x="2482114" y="56882"/>
                </a:lnTo>
                <a:lnTo>
                  <a:pt x="2471406" y="64044"/>
                </a:lnTo>
                <a:lnTo>
                  <a:pt x="2458331" y="66675"/>
                </a:lnTo>
                <a:close/>
              </a:path>
              <a:path w="2761615" h="66675">
                <a:moveTo>
                  <a:pt x="2593034" y="66675"/>
                </a:moveTo>
                <a:lnTo>
                  <a:pt x="2579958" y="64044"/>
                </a:lnTo>
                <a:lnTo>
                  <a:pt x="2569250" y="56882"/>
                </a:lnTo>
                <a:lnTo>
                  <a:pt x="2562015" y="46281"/>
                </a:lnTo>
                <a:lnTo>
                  <a:pt x="2559358" y="33337"/>
                </a:lnTo>
                <a:lnTo>
                  <a:pt x="2562015" y="20393"/>
                </a:lnTo>
                <a:lnTo>
                  <a:pt x="2569250" y="9792"/>
                </a:lnTo>
                <a:lnTo>
                  <a:pt x="2579958" y="2630"/>
                </a:lnTo>
                <a:lnTo>
                  <a:pt x="2593034" y="0"/>
                </a:lnTo>
                <a:lnTo>
                  <a:pt x="2606109" y="2630"/>
                </a:lnTo>
                <a:lnTo>
                  <a:pt x="2616817" y="9792"/>
                </a:lnTo>
                <a:lnTo>
                  <a:pt x="2624052" y="20393"/>
                </a:lnTo>
                <a:lnTo>
                  <a:pt x="2626709" y="33337"/>
                </a:lnTo>
                <a:lnTo>
                  <a:pt x="2624052" y="46281"/>
                </a:lnTo>
                <a:lnTo>
                  <a:pt x="2616817" y="56882"/>
                </a:lnTo>
                <a:lnTo>
                  <a:pt x="2606109" y="64044"/>
                </a:lnTo>
                <a:lnTo>
                  <a:pt x="2593034" y="66675"/>
                </a:lnTo>
                <a:close/>
              </a:path>
              <a:path w="2761615" h="66675">
                <a:moveTo>
                  <a:pt x="2727737" y="66675"/>
                </a:moveTo>
                <a:lnTo>
                  <a:pt x="2714661" y="64044"/>
                </a:lnTo>
                <a:lnTo>
                  <a:pt x="2703953" y="56882"/>
                </a:lnTo>
                <a:lnTo>
                  <a:pt x="2696718" y="46281"/>
                </a:lnTo>
                <a:lnTo>
                  <a:pt x="2694061" y="33337"/>
                </a:lnTo>
                <a:lnTo>
                  <a:pt x="2696718" y="20393"/>
                </a:lnTo>
                <a:lnTo>
                  <a:pt x="2703953" y="9792"/>
                </a:lnTo>
                <a:lnTo>
                  <a:pt x="2714661" y="2630"/>
                </a:lnTo>
                <a:lnTo>
                  <a:pt x="2727737" y="0"/>
                </a:lnTo>
                <a:lnTo>
                  <a:pt x="2740812" y="2630"/>
                </a:lnTo>
                <a:lnTo>
                  <a:pt x="2751520" y="9792"/>
                </a:lnTo>
                <a:lnTo>
                  <a:pt x="2758755" y="20393"/>
                </a:lnTo>
                <a:lnTo>
                  <a:pt x="2761412" y="33337"/>
                </a:lnTo>
                <a:lnTo>
                  <a:pt x="2758755" y="46281"/>
                </a:lnTo>
                <a:lnTo>
                  <a:pt x="2751520" y="56882"/>
                </a:lnTo>
                <a:lnTo>
                  <a:pt x="2740812" y="64044"/>
                </a:lnTo>
                <a:lnTo>
                  <a:pt x="2727737" y="66675"/>
                </a:lnTo>
                <a:close/>
              </a:path>
            </a:pathLst>
          </a:custGeom>
          <a:solidFill>
            <a:srgbClr val="3B3B3B"/>
          </a:solidFill>
        </p:spPr>
        <p:txBody>
          <a:bodyPr wrap="square" lIns="0" tIns="0" rIns="0" bIns="0" rtlCol="0"/>
          <a:lstStyle/>
          <a:p>
            <a:endParaRPr/>
          </a:p>
        </p:txBody>
      </p:sp>
      <p:sp>
        <p:nvSpPr>
          <p:cNvPr id="63" name="object 9">
            <a:extLst>
              <a:ext uri="{FF2B5EF4-FFF2-40B4-BE49-F238E27FC236}">
                <a16:creationId xmlns:a16="http://schemas.microsoft.com/office/drawing/2014/main" id="{2EF549E2-162E-447E-96AD-B71FA289CC60}"/>
              </a:ext>
            </a:extLst>
          </p:cNvPr>
          <p:cNvSpPr/>
          <p:nvPr userDrawn="1"/>
        </p:nvSpPr>
        <p:spPr>
          <a:xfrm>
            <a:off x="2881051" y="2292037"/>
            <a:ext cx="1903371" cy="45954"/>
          </a:xfrm>
          <a:custGeom>
            <a:avLst/>
            <a:gdLst/>
            <a:ahLst/>
            <a:cxnLst/>
            <a:rect l="l" t="t" r="r" b="b"/>
            <a:pathLst>
              <a:path w="2761615" h="66675">
                <a:moveTo>
                  <a:pt x="33675" y="66675"/>
                </a:moveTo>
                <a:lnTo>
                  <a:pt x="20600" y="64044"/>
                </a:lnTo>
                <a:lnTo>
                  <a:pt x="9892" y="56882"/>
                </a:lnTo>
                <a:lnTo>
                  <a:pt x="2657" y="46281"/>
                </a:lnTo>
                <a:lnTo>
                  <a:pt x="0" y="33337"/>
                </a:lnTo>
                <a:lnTo>
                  <a:pt x="2657" y="20393"/>
                </a:lnTo>
                <a:lnTo>
                  <a:pt x="9892" y="9792"/>
                </a:lnTo>
                <a:lnTo>
                  <a:pt x="20600" y="2630"/>
                </a:lnTo>
                <a:lnTo>
                  <a:pt x="33675" y="0"/>
                </a:lnTo>
                <a:lnTo>
                  <a:pt x="46751" y="2630"/>
                </a:lnTo>
                <a:lnTo>
                  <a:pt x="57459" y="9792"/>
                </a:lnTo>
                <a:lnTo>
                  <a:pt x="64694" y="20393"/>
                </a:lnTo>
                <a:lnTo>
                  <a:pt x="67351" y="33337"/>
                </a:lnTo>
                <a:lnTo>
                  <a:pt x="64694" y="46281"/>
                </a:lnTo>
                <a:lnTo>
                  <a:pt x="57459" y="56882"/>
                </a:lnTo>
                <a:lnTo>
                  <a:pt x="46751" y="64044"/>
                </a:lnTo>
                <a:lnTo>
                  <a:pt x="33675" y="66675"/>
                </a:lnTo>
                <a:close/>
              </a:path>
              <a:path w="2761615" h="66675">
                <a:moveTo>
                  <a:pt x="168378" y="66675"/>
                </a:moveTo>
                <a:lnTo>
                  <a:pt x="155303" y="64044"/>
                </a:lnTo>
                <a:lnTo>
                  <a:pt x="144595" y="56882"/>
                </a:lnTo>
                <a:lnTo>
                  <a:pt x="137360" y="46281"/>
                </a:lnTo>
                <a:lnTo>
                  <a:pt x="134703" y="33337"/>
                </a:lnTo>
                <a:lnTo>
                  <a:pt x="137360" y="20393"/>
                </a:lnTo>
                <a:lnTo>
                  <a:pt x="144595" y="9792"/>
                </a:lnTo>
                <a:lnTo>
                  <a:pt x="155303" y="2630"/>
                </a:lnTo>
                <a:lnTo>
                  <a:pt x="168378" y="0"/>
                </a:lnTo>
                <a:lnTo>
                  <a:pt x="181454" y="2630"/>
                </a:lnTo>
                <a:lnTo>
                  <a:pt x="192162" y="9792"/>
                </a:lnTo>
                <a:lnTo>
                  <a:pt x="199397" y="20393"/>
                </a:lnTo>
                <a:lnTo>
                  <a:pt x="202054" y="33337"/>
                </a:lnTo>
                <a:lnTo>
                  <a:pt x="199397" y="46281"/>
                </a:lnTo>
                <a:lnTo>
                  <a:pt x="192162" y="56882"/>
                </a:lnTo>
                <a:lnTo>
                  <a:pt x="181454" y="64044"/>
                </a:lnTo>
                <a:lnTo>
                  <a:pt x="168378" y="66675"/>
                </a:lnTo>
                <a:close/>
              </a:path>
              <a:path w="2761615" h="66675">
                <a:moveTo>
                  <a:pt x="303081" y="66675"/>
                </a:moveTo>
                <a:lnTo>
                  <a:pt x="290006" y="64044"/>
                </a:lnTo>
                <a:lnTo>
                  <a:pt x="279298" y="56882"/>
                </a:lnTo>
                <a:lnTo>
                  <a:pt x="272063" y="46281"/>
                </a:lnTo>
                <a:lnTo>
                  <a:pt x="269406" y="33337"/>
                </a:lnTo>
                <a:lnTo>
                  <a:pt x="272063" y="20393"/>
                </a:lnTo>
                <a:lnTo>
                  <a:pt x="279298" y="9792"/>
                </a:lnTo>
                <a:lnTo>
                  <a:pt x="290006" y="2630"/>
                </a:lnTo>
                <a:lnTo>
                  <a:pt x="303081" y="0"/>
                </a:lnTo>
                <a:lnTo>
                  <a:pt x="316157" y="2630"/>
                </a:lnTo>
                <a:lnTo>
                  <a:pt x="326865" y="9792"/>
                </a:lnTo>
                <a:lnTo>
                  <a:pt x="334100" y="20393"/>
                </a:lnTo>
                <a:lnTo>
                  <a:pt x="336757" y="33337"/>
                </a:lnTo>
                <a:lnTo>
                  <a:pt x="334100" y="46281"/>
                </a:lnTo>
                <a:lnTo>
                  <a:pt x="326865" y="56882"/>
                </a:lnTo>
                <a:lnTo>
                  <a:pt x="316157" y="64044"/>
                </a:lnTo>
                <a:lnTo>
                  <a:pt x="303081" y="66675"/>
                </a:lnTo>
                <a:close/>
              </a:path>
              <a:path w="2761615" h="66675">
                <a:moveTo>
                  <a:pt x="437784" y="66675"/>
                </a:moveTo>
                <a:lnTo>
                  <a:pt x="424709" y="64044"/>
                </a:lnTo>
                <a:lnTo>
                  <a:pt x="414001" y="56882"/>
                </a:lnTo>
                <a:lnTo>
                  <a:pt x="406766" y="46281"/>
                </a:lnTo>
                <a:lnTo>
                  <a:pt x="404109" y="33337"/>
                </a:lnTo>
                <a:lnTo>
                  <a:pt x="406766" y="20393"/>
                </a:lnTo>
                <a:lnTo>
                  <a:pt x="414001" y="9792"/>
                </a:lnTo>
                <a:lnTo>
                  <a:pt x="424709" y="2630"/>
                </a:lnTo>
                <a:lnTo>
                  <a:pt x="437784" y="0"/>
                </a:lnTo>
                <a:lnTo>
                  <a:pt x="450860" y="2630"/>
                </a:lnTo>
                <a:lnTo>
                  <a:pt x="461568" y="9792"/>
                </a:lnTo>
                <a:lnTo>
                  <a:pt x="468803" y="20393"/>
                </a:lnTo>
                <a:lnTo>
                  <a:pt x="471460" y="33337"/>
                </a:lnTo>
                <a:lnTo>
                  <a:pt x="468803" y="46281"/>
                </a:lnTo>
                <a:lnTo>
                  <a:pt x="461568" y="56882"/>
                </a:lnTo>
                <a:lnTo>
                  <a:pt x="450860" y="64044"/>
                </a:lnTo>
                <a:lnTo>
                  <a:pt x="437784" y="66675"/>
                </a:lnTo>
                <a:close/>
              </a:path>
              <a:path w="2761615" h="66675">
                <a:moveTo>
                  <a:pt x="572488" y="66675"/>
                </a:moveTo>
                <a:lnTo>
                  <a:pt x="559412" y="64044"/>
                </a:lnTo>
                <a:lnTo>
                  <a:pt x="548704" y="56882"/>
                </a:lnTo>
                <a:lnTo>
                  <a:pt x="541469" y="46281"/>
                </a:lnTo>
                <a:lnTo>
                  <a:pt x="538812" y="33337"/>
                </a:lnTo>
                <a:lnTo>
                  <a:pt x="541469" y="20393"/>
                </a:lnTo>
                <a:lnTo>
                  <a:pt x="548704" y="9792"/>
                </a:lnTo>
                <a:lnTo>
                  <a:pt x="559412" y="2630"/>
                </a:lnTo>
                <a:lnTo>
                  <a:pt x="572488" y="0"/>
                </a:lnTo>
                <a:lnTo>
                  <a:pt x="585563" y="2630"/>
                </a:lnTo>
                <a:lnTo>
                  <a:pt x="596271" y="9792"/>
                </a:lnTo>
                <a:lnTo>
                  <a:pt x="603506" y="20393"/>
                </a:lnTo>
                <a:lnTo>
                  <a:pt x="606163" y="33337"/>
                </a:lnTo>
                <a:lnTo>
                  <a:pt x="603506" y="46281"/>
                </a:lnTo>
                <a:lnTo>
                  <a:pt x="596271" y="56882"/>
                </a:lnTo>
                <a:lnTo>
                  <a:pt x="585563" y="64044"/>
                </a:lnTo>
                <a:lnTo>
                  <a:pt x="572488" y="66675"/>
                </a:lnTo>
                <a:close/>
              </a:path>
              <a:path w="2761615" h="66675">
                <a:moveTo>
                  <a:pt x="707191" y="66675"/>
                </a:moveTo>
                <a:lnTo>
                  <a:pt x="694115" y="64044"/>
                </a:lnTo>
                <a:lnTo>
                  <a:pt x="683407" y="56882"/>
                </a:lnTo>
                <a:lnTo>
                  <a:pt x="676172" y="46281"/>
                </a:lnTo>
                <a:lnTo>
                  <a:pt x="673515" y="33337"/>
                </a:lnTo>
                <a:lnTo>
                  <a:pt x="676172" y="20393"/>
                </a:lnTo>
                <a:lnTo>
                  <a:pt x="683407" y="9792"/>
                </a:lnTo>
                <a:lnTo>
                  <a:pt x="694115" y="2630"/>
                </a:lnTo>
                <a:lnTo>
                  <a:pt x="707191" y="0"/>
                </a:lnTo>
                <a:lnTo>
                  <a:pt x="720266" y="2630"/>
                </a:lnTo>
                <a:lnTo>
                  <a:pt x="730974" y="9792"/>
                </a:lnTo>
                <a:lnTo>
                  <a:pt x="738209" y="20393"/>
                </a:lnTo>
                <a:lnTo>
                  <a:pt x="740866" y="33337"/>
                </a:lnTo>
                <a:lnTo>
                  <a:pt x="738209" y="46281"/>
                </a:lnTo>
                <a:lnTo>
                  <a:pt x="730974" y="56882"/>
                </a:lnTo>
                <a:lnTo>
                  <a:pt x="720266" y="64044"/>
                </a:lnTo>
                <a:lnTo>
                  <a:pt x="707191" y="66675"/>
                </a:lnTo>
                <a:close/>
              </a:path>
              <a:path w="2761615" h="66675">
                <a:moveTo>
                  <a:pt x="841894" y="66675"/>
                </a:moveTo>
                <a:lnTo>
                  <a:pt x="828818" y="64044"/>
                </a:lnTo>
                <a:lnTo>
                  <a:pt x="818110" y="56882"/>
                </a:lnTo>
                <a:lnTo>
                  <a:pt x="810875" y="46281"/>
                </a:lnTo>
                <a:lnTo>
                  <a:pt x="808218" y="33337"/>
                </a:lnTo>
                <a:lnTo>
                  <a:pt x="810875" y="20393"/>
                </a:lnTo>
                <a:lnTo>
                  <a:pt x="818110" y="9792"/>
                </a:lnTo>
                <a:lnTo>
                  <a:pt x="828818" y="2630"/>
                </a:lnTo>
                <a:lnTo>
                  <a:pt x="841894" y="0"/>
                </a:lnTo>
                <a:lnTo>
                  <a:pt x="854969" y="2630"/>
                </a:lnTo>
                <a:lnTo>
                  <a:pt x="865677" y="9792"/>
                </a:lnTo>
                <a:lnTo>
                  <a:pt x="872912" y="20393"/>
                </a:lnTo>
                <a:lnTo>
                  <a:pt x="875569" y="33337"/>
                </a:lnTo>
                <a:lnTo>
                  <a:pt x="872912" y="46281"/>
                </a:lnTo>
                <a:lnTo>
                  <a:pt x="865677" y="56882"/>
                </a:lnTo>
                <a:lnTo>
                  <a:pt x="854969" y="64044"/>
                </a:lnTo>
                <a:lnTo>
                  <a:pt x="841894" y="66675"/>
                </a:lnTo>
                <a:close/>
              </a:path>
              <a:path w="2761615" h="66675">
                <a:moveTo>
                  <a:pt x="976597" y="66675"/>
                </a:moveTo>
                <a:lnTo>
                  <a:pt x="963521" y="64044"/>
                </a:lnTo>
                <a:lnTo>
                  <a:pt x="952813" y="56882"/>
                </a:lnTo>
                <a:lnTo>
                  <a:pt x="945578" y="46281"/>
                </a:lnTo>
                <a:lnTo>
                  <a:pt x="942921" y="33337"/>
                </a:lnTo>
                <a:lnTo>
                  <a:pt x="945578" y="20393"/>
                </a:lnTo>
                <a:lnTo>
                  <a:pt x="952813" y="9792"/>
                </a:lnTo>
                <a:lnTo>
                  <a:pt x="963521" y="2630"/>
                </a:lnTo>
                <a:lnTo>
                  <a:pt x="976597" y="0"/>
                </a:lnTo>
                <a:lnTo>
                  <a:pt x="989672" y="2630"/>
                </a:lnTo>
                <a:lnTo>
                  <a:pt x="1000380" y="9792"/>
                </a:lnTo>
                <a:lnTo>
                  <a:pt x="1007615" y="20393"/>
                </a:lnTo>
                <a:lnTo>
                  <a:pt x="1010273" y="33337"/>
                </a:lnTo>
                <a:lnTo>
                  <a:pt x="1007615" y="46281"/>
                </a:lnTo>
                <a:lnTo>
                  <a:pt x="1000380" y="56882"/>
                </a:lnTo>
                <a:lnTo>
                  <a:pt x="989672" y="64044"/>
                </a:lnTo>
                <a:lnTo>
                  <a:pt x="976597" y="66675"/>
                </a:lnTo>
                <a:close/>
              </a:path>
              <a:path w="2761615" h="66675">
                <a:moveTo>
                  <a:pt x="1111300" y="66675"/>
                </a:moveTo>
                <a:lnTo>
                  <a:pt x="1098224" y="64044"/>
                </a:lnTo>
                <a:lnTo>
                  <a:pt x="1087516" y="56882"/>
                </a:lnTo>
                <a:lnTo>
                  <a:pt x="1080281" y="46281"/>
                </a:lnTo>
                <a:lnTo>
                  <a:pt x="1077624" y="33337"/>
                </a:lnTo>
                <a:lnTo>
                  <a:pt x="1080281" y="20393"/>
                </a:lnTo>
                <a:lnTo>
                  <a:pt x="1087516" y="9792"/>
                </a:lnTo>
                <a:lnTo>
                  <a:pt x="1098224" y="2630"/>
                </a:lnTo>
                <a:lnTo>
                  <a:pt x="1111300" y="0"/>
                </a:lnTo>
                <a:lnTo>
                  <a:pt x="1124376" y="2630"/>
                </a:lnTo>
                <a:lnTo>
                  <a:pt x="1135083" y="9792"/>
                </a:lnTo>
                <a:lnTo>
                  <a:pt x="1142318" y="20393"/>
                </a:lnTo>
                <a:lnTo>
                  <a:pt x="1144976" y="33337"/>
                </a:lnTo>
                <a:lnTo>
                  <a:pt x="1142318" y="46281"/>
                </a:lnTo>
                <a:lnTo>
                  <a:pt x="1135083" y="56882"/>
                </a:lnTo>
                <a:lnTo>
                  <a:pt x="1124376" y="64044"/>
                </a:lnTo>
                <a:lnTo>
                  <a:pt x="1111300" y="66675"/>
                </a:lnTo>
                <a:close/>
              </a:path>
              <a:path w="2761615" h="66675">
                <a:moveTo>
                  <a:pt x="1246003" y="66675"/>
                </a:moveTo>
                <a:lnTo>
                  <a:pt x="1232927" y="64044"/>
                </a:lnTo>
                <a:lnTo>
                  <a:pt x="1222219" y="56882"/>
                </a:lnTo>
                <a:lnTo>
                  <a:pt x="1214984" y="46281"/>
                </a:lnTo>
                <a:lnTo>
                  <a:pt x="1212327" y="33337"/>
                </a:lnTo>
                <a:lnTo>
                  <a:pt x="1214984" y="20393"/>
                </a:lnTo>
                <a:lnTo>
                  <a:pt x="1222219" y="9792"/>
                </a:lnTo>
                <a:lnTo>
                  <a:pt x="1232927" y="2630"/>
                </a:lnTo>
                <a:lnTo>
                  <a:pt x="1246003" y="0"/>
                </a:lnTo>
                <a:lnTo>
                  <a:pt x="1259079" y="2630"/>
                </a:lnTo>
                <a:lnTo>
                  <a:pt x="1269786" y="9792"/>
                </a:lnTo>
                <a:lnTo>
                  <a:pt x="1277021" y="20393"/>
                </a:lnTo>
                <a:lnTo>
                  <a:pt x="1279679" y="33337"/>
                </a:lnTo>
                <a:lnTo>
                  <a:pt x="1277021" y="46281"/>
                </a:lnTo>
                <a:lnTo>
                  <a:pt x="1269786" y="56882"/>
                </a:lnTo>
                <a:lnTo>
                  <a:pt x="1259079" y="64044"/>
                </a:lnTo>
                <a:lnTo>
                  <a:pt x="1246003" y="66675"/>
                </a:lnTo>
                <a:close/>
              </a:path>
              <a:path w="2761615" h="66675">
                <a:moveTo>
                  <a:pt x="1380706" y="66675"/>
                </a:moveTo>
                <a:lnTo>
                  <a:pt x="1367630" y="64044"/>
                </a:lnTo>
                <a:lnTo>
                  <a:pt x="1356922" y="56882"/>
                </a:lnTo>
                <a:lnTo>
                  <a:pt x="1349687" y="46281"/>
                </a:lnTo>
                <a:lnTo>
                  <a:pt x="1347030" y="33337"/>
                </a:lnTo>
                <a:lnTo>
                  <a:pt x="1349687" y="20393"/>
                </a:lnTo>
                <a:lnTo>
                  <a:pt x="1356922" y="9792"/>
                </a:lnTo>
                <a:lnTo>
                  <a:pt x="1367630" y="2630"/>
                </a:lnTo>
                <a:lnTo>
                  <a:pt x="1380706" y="0"/>
                </a:lnTo>
                <a:lnTo>
                  <a:pt x="1393782" y="2630"/>
                </a:lnTo>
                <a:lnTo>
                  <a:pt x="1404489" y="9792"/>
                </a:lnTo>
                <a:lnTo>
                  <a:pt x="1411725" y="20393"/>
                </a:lnTo>
                <a:lnTo>
                  <a:pt x="1414382" y="33337"/>
                </a:lnTo>
                <a:lnTo>
                  <a:pt x="1411725" y="46281"/>
                </a:lnTo>
                <a:lnTo>
                  <a:pt x="1404489" y="56882"/>
                </a:lnTo>
                <a:lnTo>
                  <a:pt x="1393782" y="64044"/>
                </a:lnTo>
                <a:lnTo>
                  <a:pt x="1380706" y="66675"/>
                </a:lnTo>
                <a:close/>
              </a:path>
              <a:path w="2761615" h="66675">
                <a:moveTo>
                  <a:pt x="1515409" y="66675"/>
                </a:moveTo>
                <a:lnTo>
                  <a:pt x="1502333" y="64044"/>
                </a:lnTo>
                <a:lnTo>
                  <a:pt x="1491626" y="56882"/>
                </a:lnTo>
                <a:lnTo>
                  <a:pt x="1484391" y="46281"/>
                </a:lnTo>
                <a:lnTo>
                  <a:pt x="1481733" y="33337"/>
                </a:lnTo>
                <a:lnTo>
                  <a:pt x="1484391" y="20393"/>
                </a:lnTo>
                <a:lnTo>
                  <a:pt x="1491626" y="9792"/>
                </a:lnTo>
                <a:lnTo>
                  <a:pt x="1502333" y="2630"/>
                </a:lnTo>
                <a:lnTo>
                  <a:pt x="1515409" y="0"/>
                </a:lnTo>
                <a:lnTo>
                  <a:pt x="1528485" y="2630"/>
                </a:lnTo>
                <a:lnTo>
                  <a:pt x="1539193" y="9792"/>
                </a:lnTo>
                <a:lnTo>
                  <a:pt x="1546428" y="20393"/>
                </a:lnTo>
                <a:lnTo>
                  <a:pt x="1549085" y="33337"/>
                </a:lnTo>
                <a:lnTo>
                  <a:pt x="1546428" y="46281"/>
                </a:lnTo>
                <a:lnTo>
                  <a:pt x="1539193" y="56882"/>
                </a:lnTo>
                <a:lnTo>
                  <a:pt x="1528485" y="64044"/>
                </a:lnTo>
                <a:lnTo>
                  <a:pt x="1515409" y="66675"/>
                </a:lnTo>
                <a:close/>
              </a:path>
              <a:path w="2761615" h="66675">
                <a:moveTo>
                  <a:pt x="1650112" y="66675"/>
                </a:moveTo>
                <a:lnTo>
                  <a:pt x="1637036" y="64044"/>
                </a:lnTo>
                <a:lnTo>
                  <a:pt x="1626329" y="56882"/>
                </a:lnTo>
                <a:lnTo>
                  <a:pt x="1619094" y="46281"/>
                </a:lnTo>
                <a:lnTo>
                  <a:pt x="1616436" y="33337"/>
                </a:lnTo>
                <a:lnTo>
                  <a:pt x="1619094" y="20393"/>
                </a:lnTo>
                <a:lnTo>
                  <a:pt x="1626329" y="9792"/>
                </a:lnTo>
                <a:lnTo>
                  <a:pt x="1637036" y="2630"/>
                </a:lnTo>
                <a:lnTo>
                  <a:pt x="1650112" y="0"/>
                </a:lnTo>
                <a:lnTo>
                  <a:pt x="1663188" y="2630"/>
                </a:lnTo>
                <a:lnTo>
                  <a:pt x="1673896" y="9792"/>
                </a:lnTo>
                <a:lnTo>
                  <a:pt x="1681131" y="20393"/>
                </a:lnTo>
                <a:lnTo>
                  <a:pt x="1683788" y="33337"/>
                </a:lnTo>
                <a:lnTo>
                  <a:pt x="1681131" y="46281"/>
                </a:lnTo>
                <a:lnTo>
                  <a:pt x="1673896" y="56882"/>
                </a:lnTo>
                <a:lnTo>
                  <a:pt x="1663188" y="64044"/>
                </a:lnTo>
                <a:lnTo>
                  <a:pt x="1650112" y="66675"/>
                </a:lnTo>
                <a:close/>
              </a:path>
              <a:path w="2761615" h="66675">
                <a:moveTo>
                  <a:pt x="1784815" y="66675"/>
                </a:moveTo>
                <a:lnTo>
                  <a:pt x="1771740" y="64044"/>
                </a:lnTo>
                <a:lnTo>
                  <a:pt x="1761032" y="56882"/>
                </a:lnTo>
                <a:lnTo>
                  <a:pt x="1753797" y="46281"/>
                </a:lnTo>
                <a:lnTo>
                  <a:pt x="1751139" y="33337"/>
                </a:lnTo>
                <a:lnTo>
                  <a:pt x="1753797" y="20393"/>
                </a:lnTo>
                <a:lnTo>
                  <a:pt x="1761032" y="9792"/>
                </a:lnTo>
                <a:lnTo>
                  <a:pt x="1771740" y="2630"/>
                </a:lnTo>
                <a:lnTo>
                  <a:pt x="1784815" y="0"/>
                </a:lnTo>
                <a:lnTo>
                  <a:pt x="1797891" y="2630"/>
                </a:lnTo>
                <a:lnTo>
                  <a:pt x="1808599" y="9792"/>
                </a:lnTo>
                <a:lnTo>
                  <a:pt x="1815834" y="20393"/>
                </a:lnTo>
                <a:lnTo>
                  <a:pt x="1818491" y="33337"/>
                </a:lnTo>
                <a:lnTo>
                  <a:pt x="1815834" y="46281"/>
                </a:lnTo>
                <a:lnTo>
                  <a:pt x="1808599" y="56882"/>
                </a:lnTo>
                <a:lnTo>
                  <a:pt x="1797891" y="64044"/>
                </a:lnTo>
                <a:lnTo>
                  <a:pt x="1784815" y="66675"/>
                </a:lnTo>
                <a:close/>
              </a:path>
              <a:path w="2761615" h="66675">
                <a:moveTo>
                  <a:pt x="1919518" y="66675"/>
                </a:moveTo>
                <a:lnTo>
                  <a:pt x="1906443" y="64044"/>
                </a:lnTo>
                <a:lnTo>
                  <a:pt x="1895735" y="56882"/>
                </a:lnTo>
                <a:lnTo>
                  <a:pt x="1888500" y="46281"/>
                </a:lnTo>
                <a:lnTo>
                  <a:pt x="1885842" y="33337"/>
                </a:lnTo>
                <a:lnTo>
                  <a:pt x="1888500" y="20393"/>
                </a:lnTo>
                <a:lnTo>
                  <a:pt x="1895735" y="9792"/>
                </a:lnTo>
                <a:lnTo>
                  <a:pt x="1906443" y="2630"/>
                </a:lnTo>
                <a:lnTo>
                  <a:pt x="1919518" y="0"/>
                </a:lnTo>
                <a:lnTo>
                  <a:pt x="1932594" y="2630"/>
                </a:lnTo>
                <a:lnTo>
                  <a:pt x="1943302" y="9792"/>
                </a:lnTo>
                <a:lnTo>
                  <a:pt x="1950537" y="20393"/>
                </a:lnTo>
                <a:lnTo>
                  <a:pt x="1953194" y="33337"/>
                </a:lnTo>
                <a:lnTo>
                  <a:pt x="1950537" y="46281"/>
                </a:lnTo>
                <a:lnTo>
                  <a:pt x="1943302" y="56882"/>
                </a:lnTo>
                <a:lnTo>
                  <a:pt x="1932594" y="64044"/>
                </a:lnTo>
                <a:lnTo>
                  <a:pt x="1919518" y="66675"/>
                </a:lnTo>
                <a:close/>
              </a:path>
              <a:path w="2761615" h="66675">
                <a:moveTo>
                  <a:pt x="2054221" y="66675"/>
                </a:moveTo>
                <a:lnTo>
                  <a:pt x="2041146" y="64044"/>
                </a:lnTo>
                <a:lnTo>
                  <a:pt x="2030438" y="56882"/>
                </a:lnTo>
                <a:lnTo>
                  <a:pt x="2023203" y="46281"/>
                </a:lnTo>
                <a:lnTo>
                  <a:pt x="2020546" y="33337"/>
                </a:lnTo>
                <a:lnTo>
                  <a:pt x="2023203" y="20393"/>
                </a:lnTo>
                <a:lnTo>
                  <a:pt x="2030438" y="9792"/>
                </a:lnTo>
                <a:lnTo>
                  <a:pt x="2041146" y="2630"/>
                </a:lnTo>
                <a:lnTo>
                  <a:pt x="2054221" y="0"/>
                </a:lnTo>
                <a:lnTo>
                  <a:pt x="2067297" y="2630"/>
                </a:lnTo>
                <a:lnTo>
                  <a:pt x="2078005" y="9792"/>
                </a:lnTo>
                <a:lnTo>
                  <a:pt x="2085240" y="20393"/>
                </a:lnTo>
                <a:lnTo>
                  <a:pt x="2087897" y="33337"/>
                </a:lnTo>
                <a:lnTo>
                  <a:pt x="2085240" y="46281"/>
                </a:lnTo>
                <a:lnTo>
                  <a:pt x="2078005" y="56882"/>
                </a:lnTo>
                <a:lnTo>
                  <a:pt x="2067297" y="64044"/>
                </a:lnTo>
                <a:lnTo>
                  <a:pt x="2054221" y="66675"/>
                </a:lnTo>
                <a:close/>
              </a:path>
              <a:path w="2761615" h="66675">
                <a:moveTo>
                  <a:pt x="2188924" y="66675"/>
                </a:moveTo>
                <a:lnTo>
                  <a:pt x="2175849" y="64044"/>
                </a:lnTo>
                <a:lnTo>
                  <a:pt x="2165141" y="56882"/>
                </a:lnTo>
                <a:lnTo>
                  <a:pt x="2157906" y="46281"/>
                </a:lnTo>
                <a:lnTo>
                  <a:pt x="2155249" y="33337"/>
                </a:lnTo>
                <a:lnTo>
                  <a:pt x="2157906" y="20393"/>
                </a:lnTo>
                <a:lnTo>
                  <a:pt x="2165141" y="9792"/>
                </a:lnTo>
                <a:lnTo>
                  <a:pt x="2175849" y="2630"/>
                </a:lnTo>
                <a:lnTo>
                  <a:pt x="2188924" y="0"/>
                </a:lnTo>
                <a:lnTo>
                  <a:pt x="2202000" y="2630"/>
                </a:lnTo>
                <a:lnTo>
                  <a:pt x="2212708" y="9792"/>
                </a:lnTo>
                <a:lnTo>
                  <a:pt x="2219943" y="20393"/>
                </a:lnTo>
                <a:lnTo>
                  <a:pt x="2222600" y="33337"/>
                </a:lnTo>
                <a:lnTo>
                  <a:pt x="2219943" y="46281"/>
                </a:lnTo>
                <a:lnTo>
                  <a:pt x="2212708" y="56882"/>
                </a:lnTo>
                <a:lnTo>
                  <a:pt x="2202000" y="64044"/>
                </a:lnTo>
                <a:lnTo>
                  <a:pt x="2188924" y="66675"/>
                </a:lnTo>
                <a:close/>
              </a:path>
              <a:path w="2761615" h="66675">
                <a:moveTo>
                  <a:pt x="2323627" y="66675"/>
                </a:moveTo>
                <a:lnTo>
                  <a:pt x="2310552" y="64044"/>
                </a:lnTo>
                <a:lnTo>
                  <a:pt x="2299844" y="56882"/>
                </a:lnTo>
                <a:lnTo>
                  <a:pt x="2292609" y="46281"/>
                </a:lnTo>
                <a:lnTo>
                  <a:pt x="2289952" y="33337"/>
                </a:lnTo>
                <a:lnTo>
                  <a:pt x="2292609" y="20393"/>
                </a:lnTo>
                <a:lnTo>
                  <a:pt x="2299844" y="9792"/>
                </a:lnTo>
                <a:lnTo>
                  <a:pt x="2310552" y="2630"/>
                </a:lnTo>
                <a:lnTo>
                  <a:pt x="2323627" y="0"/>
                </a:lnTo>
                <a:lnTo>
                  <a:pt x="2336703" y="2630"/>
                </a:lnTo>
                <a:lnTo>
                  <a:pt x="2347411" y="9792"/>
                </a:lnTo>
                <a:lnTo>
                  <a:pt x="2354646" y="20393"/>
                </a:lnTo>
                <a:lnTo>
                  <a:pt x="2357303" y="33337"/>
                </a:lnTo>
                <a:lnTo>
                  <a:pt x="2354646" y="46281"/>
                </a:lnTo>
                <a:lnTo>
                  <a:pt x="2347411" y="56882"/>
                </a:lnTo>
                <a:lnTo>
                  <a:pt x="2336703" y="64044"/>
                </a:lnTo>
                <a:lnTo>
                  <a:pt x="2323627" y="66675"/>
                </a:lnTo>
                <a:close/>
              </a:path>
              <a:path w="2761615" h="66675">
                <a:moveTo>
                  <a:pt x="2458331" y="66675"/>
                </a:moveTo>
                <a:lnTo>
                  <a:pt x="2445255" y="64044"/>
                </a:lnTo>
                <a:lnTo>
                  <a:pt x="2434547" y="56882"/>
                </a:lnTo>
                <a:lnTo>
                  <a:pt x="2427312" y="46281"/>
                </a:lnTo>
                <a:lnTo>
                  <a:pt x="2424655" y="33337"/>
                </a:lnTo>
                <a:lnTo>
                  <a:pt x="2427312" y="20393"/>
                </a:lnTo>
                <a:lnTo>
                  <a:pt x="2434547" y="9792"/>
                </a:lnTo>
                <a:lnTo>
                  <a:pt x="2445255" y="2630"/>
                </a:lnTo>
                <a:lnTo>
                  <a:pt x="2458331" y="0"/>
                </a:lnTo>
                <a:lnTo>
                  <a:pt x="2471406" y="2630"/>
                </a:lnTo>
                <a:lnTo>
                  <a:pt x="2482114" y="9792"/>
                </a:lnTo>
                <a:lnTo>
                  <a:pt x="2489349" y="20393"/>
                </a:lnTo>
                <a:lnTo>
                  <a:pt x="2492006" y="33337"/>
                </a:lnTo>
                <a:lnTo>
                  <a:pt x="2489349" y="46281"/>
                </a:lnTo>
                <a:lnTo>
                  <a:pt x="2482114" y="56882"/>
                </a:lnTo>
                <a:lnTo>
                  <a:pt x="2471406" y="64044"/>
                </a:lnTo>
                <a:lnTo>
                  <a:pt x="2458331" y="66675"/>
                </a:lnTo>
                <a:close/>
              </a:path>
              <a:path w="2761615" h="66675">
                <a:moveTo>
                  <a:pt x="2593034" y="66675"/>
                </a:moveTo>
                <a:lnTo>
                  <a:pt x="2579958" y="64044"/>
                </a:lnTo>
                <a:lnTo>
                  <a:pt x="2569250" y="56882"/>
                </a:lnTo>
                <a:lnTo>
                  <a:pt x="2562015" y="46281"/>
                </a:lnTo>
                <a:lnTo>
                  <a:pt x="2559358" y="33337"/>
                </a:lnTo>
                <a:lnTo>
                  <a:pt x="2562015" y="20393"/>
                </a:lnTo>
                <a:lnTo>
                  <a:pt x="2569250" y="9792"/>
                </a:lnTo>
                <a:lnTo>
                  <a:pt x="2579958" y="2630"/>
                </a:lnTo>
                <a:lnTo>
                  <a:pt x="2593034" y="0"/>
                </a:lnTo>
                <a:lnTo>
                  <a:pt x="2606109" y="2630"/>
                </a:lnTo>
                <a:lnTo>
                  <a:pt x="2616817" y="9792"/>
                </a:lnTo>
                <a:lnTo>
                  <a:pt x="2624052" y="20393"/>
                </a:lnTo>
                <a:lnTo>
                  <a:pt x="2626709" y="33337"/>
                </a:lnTo>
                <a:lnTo>
                  <a:pt x="2624052" y="46281"/>
                </a:lnTo>
                <a:lnTo>
                  <a:pt x="2616817" y="56882"/>
                </a:lnTo>
                <a:lnTo>
                  <a:pt x="2606109" y="64044"/>
                </a:lnTo>
                <a:lnTo>
                  <a:pt x="2593034" y="66675"/>
                </a:lnTo>
                <a:close/>
              </a:path>
              <a:path w="2761615" h="66675">
                <a:moveTo>
                  <a:pt x="2727737" y="66675"/>
                </a:moveTo>
                <a:lnTo>
                  <a:pt x="2714661" y="64044"/>
                </a:lnTo>
                <a:lnTo>
                  <a:pt x="2703953" y="56882"/>
                </a:lnTo>
                <a:lnTo>
                  <a:pt x="2696718" y="46281"/>
                </a:lnTo>
                <a:lnTo>
                  <a:pt x="2694061" y="33337"/>
                </a:lnTo>
                <a:lnTo>
                  <a:pt x="2696718" y="20393"/>
                </a:lnTo>
                <a:lnTo>
                  <a:pt x="2703953" y="9792"/>
                </a:lnTo>
                <a:lnTo>
                  <a:pt x="2714661" y="2630"/>
                </a:lnTo>
                <a:lnTo>
                  <a:pt x="2727737" y="0"/>
                </a:lnTo>
                <a:lnTo>
                  <a:pt x="2740812" y="2630"/>
                </a:lnTo>
                <a:lnTo>
                  <a:pt x="2751520" y="9792"/>
                </a:lnTo>
                <a:lnTo>
                  <a:pt x="2758755" y="20393"/>
                </a:lnTo>
                <a:lnTo>
                  <a:pt x="2761412" y="33337"/>
                </a:lnTo>
                <a:lnTo>
                  <a:pt x="2758755" y="46281"/>
                </a:lnTo>
                <a:lnTo>
                  <a:pt x="2751520" y="56882"/>
                </a:lnTo>
                <a:lnTo>
                  <a:pt x="2740812" y="64044"/>
                </a:lnTo>
                <a:lnTo>
                  <a:pt x="2727737" y="66675"/>
                </a:lnTo>
                <a:close/>
              </a:path>
            </a:pathLst>
          </a:custGeom>
          <a:solidFill>
            <a:srgbClr val="3B3B3B"/>
          </a:solidFill>
        </p:spPr>
        <p:txBody>
          <a:bodyPr wrap="square" lIns="0" tIns="0" rIns="0" bIns="0" rtlCol="0"/>
          <a:lstStyle/>
          <a:p>
            <a:endParaRPr/>
          </a:p>
        </p:txBody>
      </p:sp>
      <p:sp>
        <p:nvSpPr>
          <p:cNvPr id="64" name="object 11">
            <a:extLst>
              <a:ext uri="{FF2B5EF4-FFF2-40B4-BE49-F238E27FC236}">
                <a16:creationId xmlns:a16="http://schemas.microsoft.com/office/drawing/2014/main" id="{3565C325-09FE-4AB3-969B-4AA048429C98}"/>
              </a:ext>
            </a:extLst>
          </p:cNvPr>
          <p:cNvSpPr/>
          <p:nvPr userDrawn="1"/>
        </p:nvSpPr>
        <p:spPr>
          <a:xfrm>
            <a:off x="5135369" y="2332812"/>
            <a:ext cx="1903371" cy="45954"/>
          </a:xfrm>
          <a:custGeom>
            <a:avLst/>
            <a:gdLst/>
            <a:ahLst/>
            <a:cxnLst/>
            <a:rect l="l" t="t" r="r" b="b"/>
            <a:pathLst>
              <a:path w="2761615" h="66675">
                <a:moveTo>
                  <a:pt x="33675" y="66675"/>
                </a:moveTo>
                <a:lnTo>
                  <a:pt x="20600" y="64044"/>
                </a:lnTo>
                <a:lnTo>
                  <a:pt x="9892" y="56882"/>
                </a:lnTo>
                <a:lnTo>
                  <a:pt x="2657" y="46281"/>
                </a:lnTo>
                <a:lnTo>
                  <a:pt x="0" y="33337"/>
                </a:lnTo>
                <a:lnTo>
                  <a:pt x="2657" y="20393"/>
                </a:lnTo>
                <a:lnTo>
                  <a:pt x="9892" y="9792"/>
                </a:lnTo>
                <a:lnTo>
                  <a:pt x="20600" y="2630"/>
                </a:lnTo>
                <a:lnTo>
                  <a:pt x="33675" y="0"/>
                </a:lnTo>
                <a:lnTo>
                  <a:pt x="46751" y="2630"/>
                </a:lnTo>
                <a:lnTo>
                  <a:pt x="57459" y="9792"/>
                </a:lnTo>
                <a:lnTo>
                  <a:pt x="64694" y="20393"/>
                </a:lnTo>
                <a:lnTo>
                  <a:pt x="67351" y="33337"/>
                </a:lnTo>
                <a:lnTo>
                  <a:pt x="64694" y="46281"/>
                </a:lnTo>
                <a:lnTo>
                  <a:pt x="57459" y="56882"/>
                </a:lnTo>
                <a:lnTo>
                  <a:pt x="46751" y="64044"/>
                </a:lnTo>
                <a:lnTo>
                  <a:pt x="33675" y="66675"/>
                </a:lnTo>
                <a:close/>
              </a:path>
              <a:path w="2761615" h="66675">
                <a:moveTo>
                  <a:pt x="168378" y="66675"/>
                </a:moveTo>
                <a:lnTo>
                  <a:pt x="155303" y="64044"/>
                </a:lnTo>
                <a:lnTo>
                  <a:pt x="144595" y="56882"/>
                </a:lnTo>
                <a:lnTo>
                  <a:pt x="137360" y="46281"/>
                </a:lnTo>
                <a:lnTo>
                  <a:pt x="134703" y="33337"/>
                </a:lnTo>
                <a:lnTo>
                  <a:pt x="137360" y="20393"/>
                </a:lnTo>
                <a:lnTo>
                  <a:pt x="144595" y="9792"/>
                </a:lnTo>
                <a:lnTo>
                  <a:pt x="155303" y="2630"/>
                </a:lnTo>
                <a:lnTo>
                  <a:pt x="168378" y="0"/>
                </a:lnTo>
                <a:lnTo>
                  <a:pt x="181454" y="2630"/>
                </a:lnTo>
                <a:lnTo>
                  <a:pt x="192162" y="9792"/>
                </a:lnTo>
                <a:lnTo>
                  <a:pt x="199397" y="20393"/>
                </a:lnTo>
                <a:lnTo>
                  <a:pt x="202054" y="33337"/>
                </a:lnTo>
                <a:lnTo>
                  <a:pt x="199397" y="46281"/>
                </a:lnTo>
                <a:lnTo>
                  <a:pt x="192162" y="56882"/>
                </a:lnTo>
                <a:lnTo>
                  <a:pt x="181454" y="64044"/>
                </a:lnTo>
                <a:lnTo>
                  <a:pt x="168378" y="66675"/>
                </a:lnTo>
                <a:close/>
              </a:path>
              <a:path w="2761615" h="66675">
                <a:moveTo>
                  <a:pt x="303081" y="66675"/>
                </a:moveTo>
                <a:lnTo>
                  <a:pt x="290006" y="64044"/>
                </a:lnTo>
                <a:lnTo>
                  <a:pt x="279298" y="56882"/>
                </a:lnTo>
                <a:lnTo>
                  <a:pt x="272063" y="46281"/>
                </a:lnTo>
                <a:lnTo>
                  <a:pt x="269406" y="33337"/>
                </a:lnTo>
                <a:lnTo>
                  <a:pt x="272063" y="20393"/>
                </a:lnTo>
                <a:lnTo>
                  <a:pt x="279298" y="9792"/>
                </a:lnTo>
                <a:lnTo>
                  <a:pt x="290006" y="2630"/>
                </a:lnTo>
                <a:lnTo>
                  <a:pt x="303081" y="0"/>
                </a:lnTo>
                <a:lnTo>
                  <a:pt x="316157" y="2630"/>
                </a:lnTo>
                <a:lnTo>
                  <a:pt x="326865" y="9792"/>
                </a:lnTo>
                <a:lnTo>
                  <a:pt x="334100" y="20393"/>
                </a:lnTo>
                <a:lnTo>
                  <a:pt x="336757" y="33337"/>
                </a:lnTo>
                <a:lnTo>
                  <a:pt x="334100" y="46281"/>
                </a:lnTo>
                <a:lnTo>
                  <a:pt x="326865" y="56882"/>
                </a:lnTo>
                <a:lnTo>
                  <a:pt x="316157" y="64044"/>
                </a:lnTo>
                <a:lnTo>
                  <a:pt x="303081" y="66675"/>
                </a:lnTo>
                <a:close/>
              </a:path>
              <a:path w="2761615" h="66675">
                <a:moveTo>
                  <a:pt x="437784" y="66675"/>
                </a:moveTo>
                <a:lnTo>
                  <a:pt x="424709" y="64044"/>
                </a:lnTo>
                <a:lnTo>
                  <a:pt x="414001" y="56882"/>
                </a:lnTo>
                <a:lnTo>
                  <a:pt x="406766" y="46281"/>
                </a:lnTo>
                <a:lnTo>
                  <a:pt x="404109" y="33337"/>
                </a:lnTo>
                <a:lnTo>
                  <a:pt x="406766" y="20393"/>
                </a:lnTo>
                <a:lnTo>
                  <a:pt x="414001" y="9792"/>
                </a:lnTo>
                <a:lnTo>
                  <a:pt x="424709" y="2630"/>
                </a:lnTo>
                <a:lnTo>
                  <a:pt x="437784" y="0"/>
                </a:lnTo>
                <a:lnTo>
                  <a:pt x="450860" y="2630"/>
                </a:lnTo>
                <a:lnTo>
                  <a:pt x="461568" y="9792"/>
                </a:lnTo>
                <a:lnTo>
                  <a:pt x="468803" y="20393"/>
                </a:lnTo>
                <a:lnTo>
                  <a:pt x="471460" y="33337"/>
                </a:lnTo>
                <a:lnTo>
                  <a:pt x="468803" y="46281"/>
                </a:lnTo>
                <a:lnTo>
                  <a:pt x="461568" y="56882"/>
                </a:lnTo>
                <a:lnTo>
                  <a:pt x="450860" y="64044"/>
                </a:lnTo>
                <a:lnTo>
                  <a:pt x="437784" y="66675"/>
                </a:lnTo>
                <a:close/>
              </a:path>
              <a:path w="2761615" h="66675">
                <a:moveTo>
                  <a:pt x="572488" y="66675"/>
                </a:moveTo>
                <a:lnTo>
                  <a:pt x="559412" y="64044"/>
                </a:lnTo>
                <a:lnTo>
                  <a:pt x="548704" y="56882"/>
                </a:lnTo>
                <a:lnTo>
                  <a:pt x="541469" y="46281"/>
                </a:lnTo>
                <a:lnTo>
                  <a:pt x="538812" y="33337"/>
                </a:lnTo>
                <a:lnTo>
                  <a:pt x="541469" y="20393"/>
                </a:lnTo>
                <a:lnTo>
                  <a:pt x="548704" y="9792"/>
                </a:lnTo>
                <a:lnTo>
                  <a:pt x="559412" y="2630"/>
                </a:lnTo>
                <a:lnTo>
                  <a:pt x="572488" y="0"/>
                </a:lnTo>
                <a:lnTo>
                  <a:pt x="585563" y="2630"/>
                </a:lnTo>
                <a:lnTo>
                  <a:pt x="596271" y="9792"/>
                </a:lnTo>
                <a:lnTo>
                  <a:pt x="603506" y="20393"/>
                </a:lnTo>
                <a:lnTo>
                  <a:pt x="606163" y="33337"/>
                </a:lnTo>
                <a:lnTo>
                  <a:pt x="603506" y="46281"/>
                </a:lnTo>
                <a:lnTo>
                  <a:pt x="596271" y="56882"/>
                </a:lnTo>
                <a:lnTo>
                  <a:pt x="585563" y="64044"/>
                </a:lnTo>
                <a:lnTo>
                  <a:pt x="572488" y="66675"/>
                </a:lnTo>
                <a:close/>
              </a:path>
              <a:path w="2761615" h="66675">
                <a:moveTo>
                  <a:pt x="707191" y="66675"/>
                </a:moveTo>
                <a:lnTo>
                  <a:pt x="694115" y="64044"/>
                </a:lnTo>
                <a:lnTo>
                  <a:pt x="683407" y="56882"/>
                </a:lnTo>
                <a:lnTo>
                  <a:pt x="676172" y="46281"/>
                </a:lnTo>
                <a:lnTo>
                  <a:pt x="673515" y="33337"/>
                </a:lnTo>
                <a:lnTo>
                  <a:pt x="676172" y="20393"/>
                </a:lnTo>
                <a:lnTo>
                  <a:pt x="683407" y="9792"/>
                </a:lnTo>
                <a:lnTo>
                  <a:pt x="694115" y="2630"/>
                </a:lnTo>
                <a:lnTo>
                  <a:pt x="707191" y="0"/>
                </a:lnTo>
                <a:lnTo>
                  <a:pt x="720266" y="2630"/>
                </a:lnTo>
                <a:lnTo>
                  <a:pt x="730974" y="9792"/>
                </a:lnTo>
                <a:lnTo>
                  <a:pt x="738209" y="20393"/>
                </a:lnTo>
                <a:lnTo>
                  <a:pt x="740866" y="33337"/>
                </a:lnTo>
                <a:lnTo>
                  <a:pt x="738209" y="46281"/>
                </a:lnTo>
                <a:lnTo>
                  <a:pt x="730974" y="56882"/>
                </a:lnTo>
                <a:lnTo>
                  <a:pt x="720266" y="64044"/>
                </a:lnTo>
                <a:lnTo>
                  <a:pt x="707191" y="66675"/>
                </a:lnTo>
                <a:close/>
              </a:path>
              <a:path w="2761615" h="66675">
                <a:moveTo>
                  <a:pt x="841894" y="66675"/>
                </a:moveTo>
                <a:lnTo>
                  <a:pt x="828818" y="64044"/>
                </a:lnTo>
                <a:lnTo>
                  <a:pt x="818110" y="56882"/>
                </a:lnTo>
                <a:lnTo>
                  <a:pt x="810875" y="46281"/>
                </a:lnTo>
                <a:lnTo>
                  <a:pt x="808218" y="33337"/>
                </a:lnTo>
                <a:lnTo>
                  <a:pt x="810875" y="20393"/>
                </a:lnTo>
                <a:lnTo>
                  <a:pt x="818110" y="9792"/>
                </a:lnTo>
                <a:lnTo>
                  <a:pt x="828818" y="2630"/>
                </a:lnTo>
                <a:lnTo>
                  <a:pt x="841894" y="0"/>
                </a:lnTo>
                <a:lnTo>
                  <a:pt x="854969" y="2630"/>
                </a:lnTo>
                <a:lnTo>
                  <a:pt x="865677" y="9792"/>
                </a:lnTo>
                <a:lnTo>
                  <a:pt x="872912" y="20393"/>
                </a:lnTo>
                <a:lnTo>
                  <a:pt x="875569" y="33337"/>
                </a:lnTo>
                <a:lnTo>
                  <a:pt x="872912" y="46281"/>
                </a:lnTo>
                <a:lnTo>
                  <a:pt x="865677" y="56882"/>
                </a:lnTo>
                <a:lnTo>
                  <a:pt x="854969" y="64044"/>
                </a:lnTo>
                <a:lnTo>
                  <a:pt x="841894" y="66675"/>
                </a:lnTo>
                <a:close/>
              </a:path>
              <a:path w="2761615" h="66675">
                <a:moveTo>
                  <a:pt x="976597" y="66675"/>
                </a:moveTo>
                <a:lnTo>
                  <a:pt x="963521" y="64044"/>
                </a:lnTo>
                <a:lnTo>
                  <a:pt x="952813" y="56882"/>
                </a:lnTo>
                <a:lnTo>
                  <a:pt x="945578" y="46281"/>
                </a:lnTo>
                <a:lnTo>
                  <a:pt x="942921" y="33337"/>
                </a:lnTo>
                <a:lnTo>
                  <a:pt x="945578" y="20393"/>
                </a:lnTo>
                <a:lnTo>
                  <a:pt x="952813" y="9792"/>
                </a:lnTo>
                <a:lnTo>
                  <a:pt x="963521" y="2630"/>
                </a:lnTo>
                <a:lnTo>
                  <a:pt x="976597" y="0"/>
                </a:lnTo>
                <a:lnTo>
                  <a:pt x="989672" y="2630"/>
                </a:lnTo>
                <a:lnTo>
                  <a:pt x="1000380" y="9792"/>
                </a:lnTo>
                <a:lnTo>
                  <a:pt x="1007615" y="20393"/>
                </a:lnTo>
                <a:lnTo>
                  <a:pt x="1010273" y="33337"/>
                </a:lnTo>
                <a:lnTo>
                  <a:pt x="1007615" y="46281"/>
                </a:lnTo>
                <a:lnTo>
                  <a:pt x="1000380" y="56882"/>
                </a:lnTo>
                <a:lnTo>
                  <a:pt x="989672" y="64044"/>
                </a:lnTo>
                <a:lnTo>
                  <a:pt x="976597" y="66675"/>
                </a:lnTo>
                <a:close/>
              </a:path>
              <a:path w="2761615" h="66675">
                <a:moveTo>
                  <a:pt x="1111300" y="66675"/>
                </a:moveTo>
                <a:lnTo>
                  <a:pt x="1098224" y="64044"/>
                </a:lnTo>
                <a:lnTo>
                  <a:pt x="1087516" y="56882"/>
                </a:lnTo>
                <a:lnTo>
                  <a:pt x="1080281" y="46281"/>
                </a:lnTo>
                <a:lnTo>
                  <a:pt x="1077624" y="33337"/>
                </a:lnTo>
                <a:lnTo>
                  <a:pt x="1080281" y="20393"/>
                </a:lnTo>
                <a:lnTo>
                  <a:pt x="1087516" y="9792"/>
                </a:lnTo>
                <a:lnTo>
                  <a:pt x="1098224" y="2630"/>
                </a:lnTo>
                <a:lnTo>
                  <a:pt x="1111300" y="0"/>
                </a:lnTo>
                <a:lnTo>
                  <a:pt x="1124376" y="2630"/>
                </a:lnTo>
                <a:lnTo>
                  <a:pt x="1135083" y="9792"/>
                </a:lnTo>
                <a:lnTo>
                  <a:pt x="1142318" y="20393"/>
                </a:lnTo>
                <a:lnTo>
                  <a:pt x="1144976" y="33337"/>
                </a:lnTo>
                <a:lnTo>
                  <a:pt x="1142318" y="46281"/>
                </a:lnTo>
                <a:lnTo>
                  <a:pt x="1135083" y="56882"/>
                </a:lnTo>
                <a:lnTo>
                  <a:pt x="1124376" y="64044"/>
                </a:lnTo>
                <a:lnTo>
                  <a:pt x="1111300" y="66675"/>
                </a:lnTo>
                <a:close/>
              </a:path>
              <a:path w="2761615" h="66675">
                <a:moveTo>
                  <a:pt x="1246003" y="66675"/>
                </a:moveTo>
                <a:lnTo>
                  <a:pt x="1232927" y="64044"/>
                </a:lnTo>
                <a:lnTo>
                  <a:pt x="1222219" y="56882"/>
                </a:lnTo>
                <a:lnTo>
                  <a:pt x="1214984" y="46281"/>
                </a:lnTo>
                <a:lnTo>
                  <a:pt x="1212327" y="33337"/>
                </a:lnTo>
                <a:lnTo>
                  <a:pt x="1214984" y="20393"/>
                </a:lnTo>
                <a:lnTo>
                  <a:pt x="1222219" y="9792"/>
                </a:lnTo>
                <a:lnTo>
                  <a:pt x="1232927" y="2630"/>
                </a:lnTo>
                <a:lnTo>
                  <a:pt x="1246003" y="0"/>
                </a:lnTo>
                <a:lnTo>
                  <a:pt x="1259079" y="2630"/>
                </a:lnTo>
                <a:lnTo>
                  <a:pt x="1269786" y="9792"/>
                </a:lnTo>
                <a:lnTo>
                  <a:pt x="1277021" y="20393"/>
                </a:lnTo>
                <a:lnTo>
                  <a:pt x="1279679" y="33337"/>
                </a:lnTo>
                <a:lnTo>
                  <a:pt x="1277021" y="46281"/>
                </a:lnTo>
                <a:lnTo>
                  <a:pt x="1269786" y="56882"/>
                </a:lnTo>
                <a:lnTo>
                  <a:pt x="1259079" y="64044"/>
                </a:lnTo>
                <a:lnTo>
                  <a:pt x="1246003" y="66675"/>
                </a:lnTo>
                <a:close/>
              </a:path>
              <a:path w="2761615" h="66675">
                <a:moveTo>
                  <a:pt x="1380706" y="66675"/>
                </a:moveTo>
                <a:lnTo>
                  <a:pt x="1367630" y="64044"/>
                </a:lnTo>
                <a:lnTo>
                  <a:pt x="1356922" y="56882"/>
                </a:lnTo>
                <a:lnTo>
                  <a:pt x="1349687" y="46281"/>
                </a:lnTo>
                <a:lnTo>
                  <a:pt x="1347030" y="33337"/>
                </a:lnTo>
                <a:lnTo>
                  <a:pt x="1349687" y="20393"/>
                </a:lnTo>
                <a:lnTo>
                  <a:pt x="1356922" y="9792"/>
                </a:lnTo>
                <a:lnTo>
                  <a:pt x="1367630" y="2630"/>
                </a:lnTo>
                <a:lnTo>
                  <a:pt x="1380706" y="0"/>
                </a:lnTo>
                <a:lnTo>
                  <a:pt x="1393782" y="2630"/>
                </a:lnTo>
                <a:lnTo>
                  <a:pt x="1404489" y="9792"/>
                </a:lnTo>
                <a:lnTo>
                  <a:pt x="1411725" y="20393"/>
                </a:lnTo>
                <a:lnTo>
                  <a:pt x="1414382" y="33337"/>
                </a:lnTo>
                <a:lnTo>
                  <a:pt x="1411725" y="46281"/>
                </a:lnTo>
                <a:lnTo>
                  <a:pt x="1404489" y="56882"/>
                </a:lnTo>
                <a:lnTo>
                  <a:pt x="1393782" y="64044"/>
                </a:lnTo>
                <a:lnTo>
                  <a:pt x="1380706" y="66675"/>
                </a:lnTo>
                <a:close/>
              </a:path>
              <a:path w="2761615" h="66675">
                <a:moveTo>
                  <a:pt x="1515409" y="66675"/>
                </a:moveTo>
                <a:lnTo>
                  <a:pt x="1502333" y="64044"/>
                </a:lnTo>
                <a:lnTo>
                  <a:pt x="1491626" y="56882"/>
                </a:lnTo>
                <a:lnTo>
                  <a:pt x="1484391" y="46281"/>
                </a:lnTo>
                <a:lnTo>
                  <a:pt x="1481733" y="33337"/>
                </a:lnTo>
                <a:lnTo>
                  <a:pt x="1484391" y="20393"/>
                </a:lnTo>
                <a:lnTo>
                  <a:pt x="1491626" y="9792"/>
                </a:lnTo>
                <a:lnTo>
                  <a:pt x="1502333" y="2630"/>
                </a:lnTo>
                <a:lnTo>
                  <a:pt x="1515409" y="0"/>
                </a:lnTo>
                <a:lnTo>
                  <a:pt x="1528485" y="2630"/>
                </a:lnTo>
                <a:lnTo>
                  <a:pt x="1539193" y="9792"/>
                </a:lnTo>
                <a:lnTo>
                  <a:pt x="1546428" y="20393"/>
                </a:lnTo>
                <a:lnTo>
                  <a:pt x="1549085" y="33337"/>
                </a:lnTo>
                <a:lnTo>
                  <a:pt x="1546428" y="46281"/>
                </a:lnTo>
                <a:lnTo>
                  <a:pt x="1539193" y="56882"/>
                </a:lnTo>
                <a:lnTo>
                  <a:pt x="1528485" y="64044"/>
                </a:lnTo>
                <a:lnTo>
                  <a:pt x="1515409" y="66675"/>
                </a:lnTo>
                <a:close/>
              </a:path>
              <a:path w="2761615" h="66675">
                <a:moveTo>
                  <a:pt x="1650112" y="66675"/>
                </a:moveTo>
                <a:lnTo>
                  <a:pt x="1637036" y="64044"/>
                </a:lnTo>
                <a:lnTo>
                  <a:pt x="1626329" y="56882"/>
                </a:lnTo>
                <a:lnTo>
                  <a:pt x="1619094" y="46281"/>
                </a:lnTo>
                <a:lnTo>
                  <a:pt x="1616436" y="33337"/>
                </a:lnTo>
                <a:lnTo>
                  <a:pt x="1619094" y="20393"/>
                </a:lnTo>
                <a:lnTo>
                  <a:pt x="1626329" y="9792"/>
                </a:lnTo>
                <a:lnTo>
                  <a:pt x="1637036" y="2630"/>
                </a:lnTo>
                <a:lnTo>
                  <a:pt x="1650112" y="0"/>
                </a:lnTo>
                <a:lnTo>
                  <a:pt x="1663188" y="2630"/>
                </a:lnTo>
                <a:lnTo>
                  <a:pt x="1673896" y="9792"/>
                </a:lnTo>
                <a:lnTo>
                  <a:pt x="1681131" y="20393"/>
                </a:lnTo>
                <a:lnTo>
                  <a:pt x="1683788" y="33337"/>
                </a:lnTo>
                <a:lnTo>
                  <a:pt x="1681131" y="46281"/>
                </a:lnTo>
                <a:lnTo>
                  <a:pt x="1673896" y="56882"/>
                </a:lnTo>
                <a:lnTo>
                  <a:pt x="1663188" y="64044"/>
                </a:lnTo>
                <a:lnTo>
                  <a:pt x="1650112" y="66675"/>
                </a:lnTo>
                <a:close/>
              </a:path>
              <a:path w="2761615" h="66675">
                <a:moveTo>
                  <a:pt x="1784815" y="66675"/>
                </a:moveTo>
                <a:lnTo>
                  <a:pt x="1771740" y="64044"/>
                </a:lnTo>
                <a:lnTo>
                  <a:pt x="1761032" y="56882"/>
                </a:lnTo>
                <a:lnTo>
                  <a:pt x="1753797" y="46281"/>
                </a:lnTo>
                <a:lnTo>
                  <a:pt x="1751139" y="33337"/>
                </a:lnTo>
                <a:lnTo>
                  <a:pt x="1753797" y="20393"/>
                </a:lnTo>
                <a:lnTo>
                  <a:pt x="1761032" y="9792"/>
                </a:lnTo>
                <a:lnTo>
                  <a:pt x="1771740" y="2630"/>
                </a:lnTo>
                <a:lnTo>
                  <a:pt x="1784815" y="0"/>
                </a:lnTo>
                <a:lnTo>
                  <a:pt x="1797891" y="2630"/>
                </a:lnTo>
                <a:lnTo>
                  <a:pt x="1808599" y="9792"/>
                </a:lnTo>
                <a:lnTo>
                  <a:pt x="1815834" y="20393"/>
                </a:lnTo>
                <a:lnTo>
                  <a:pt x="1818491" y="33337"/>
                </a:lnTo>
                <a:lnTo>
                  <a:pt x="1815834" y="46281"/>
                </a:lnTo>
                <a:lnTo>
                  <a:pt x="1808599" y="56882"/>
                </a:lnTo>
                <a:lnTo>
                  <a:pt x="1797891" y="64044"/>
                </a:lnTo>
                <a:lnTo>
                  <a:pt x="1784815" y="66675"/>
                </a:lnTo>
                <a:close/>
              </a:path>
              <a:path w="2761615" h="66675">
                <a:moveTo>
                  <a:pt x="1919518" y="66675"/>
                </a:moveTo>
                <a:lnTo>
                  <a:pt x="1906443" y="64044"/>
                </a:lnTo>
                <a:lnTo>
                  <a:pt x="1895735" y="56882"/>
                </a:lnTo>
                <a:lnTo>
                  <a:pt x="1888500" y="46281"/>
                </a:lnTo>
                <a:lnTo>
                  <a:pt x="1885842" y="33337"/>
                </a:lnTo>
                <a:lnTo>
                  <a:pt x="1888500" y="20393"/>
                </a:lnTo>
                <a:lnTo>
                  <a:pt x="1895735" y="9792"/>
                </a:lnTo>
                <a:lnTo>
                  <a:pt x="1906443" y="2630"/>
                </a:lnTo>
                <a:lnTo>
                  <a:pt x="1919518" y="0"/>
                </a:lnTo>
                <a:lnTo>
                  <a:pt x="1932594" y="2630"/>
                </a:lnTo>
                <a:lnTo>
                  <a:pt x="1943302" y="9792"/>
                </a:lnTo>
                <a:lnTo>
                  <a:pt x="1950537" y="20393"/>
                </a:lnTo>
                <a:lnTo>
                  <a:pt x="1953194" y="33337"/>
                </a:lnTo>
                <a:lnTo>
                  <a:pt x="1950537" y="46281"/>
                </a:lnTo>
                <a:lnTo>
                  <a:pt x="1943302" y="56882"/>
                </a:lnTo>
                <a:lnTo>
                  <a:pt x="1932594" y="64044"/>
                </a:lnTo>
                <a:lnTo>
                  <a:pt x="1919518" y="66675"/>
                </a:lnTo>
                <a:close/>
              </a:path>
              <a:path w="2761615" h="66675">
                <a:moveTo>
                  <a:pt x="2054221" y="66675"/>
                </a:moveTo>
                <a:lnTo>
                  <a:pt x="2041146" y="64044"/>
                </a:lnTo>
                <a:lnTo>
                  <a:pt x="2030438" y="56882"/>
                </a:lnTo>
                <a:lnTo>
                  <a:pt x="2023203" y="46281"/>
                </a:lnTo>
                <a:lnTo>
                  <a:pt x="2020546" y="33337"/>
                </a:lnTo>
                <a:lnTo>
                  <a:pt x="2023203" y="20393"/>
                </a:lnTo>
                <a:lnTo>
                  <a:pt x="2030438" y="9792"/>
                </a:lnTo>
                <a:lnTo>
                  <a:pt x="2041146" y="2630"/>
                </a:lnTo>
                <a:lnTo>
                  <a:pt x="2054221" y="0"/>
                </a:lnTo>
                <a:lnTo>
                  <a:pt x="2067297" y="2630"/>
                </a:lnTo>
                <a:lnTo>
                  <a:pt x="2078005" y="9792"/>
                </a:lnTo>
                <a:lnTo>
                  <a:pt x="2085240" y="20393"/>
                </a:lnTo>
                <a:lnTo>
                  <a:pt x="2087897" y="33337"/>
                </a:lnTo>
                <a:lnTo>
                  <a:pt x="2085240" y="46281"/>
                </a:lnTo>
                <a:lnTo>
                  <a:pt x="2078005" y="56882"/>
                </a:lnTo>
                <a:lnTo>
                  <a:pt x="2067297" y="64044"/>
                </a:lnTo>
                <a:lnTo>
                  <a:pt x="2054221" y="66675"/>
                </a:lnTo>
                <a:close/>
              </a:path>
              <a:path w="2761615" h="66675">
                <a:moveTo>
                  <a:pt x="2188924" y="66675"/>
                </a:moveTo>
                <a:lnTo>
                  <a:pt x="2175849" y="64044"/>
                </a:lnTo>
                <a:lnTo>
                  <a:pt x="2165141" y="56882"/>
                </a:lnTo>
                <a:lnTo>
                  <a:pt x="2157906" y="46281"/>
                </a:lnTo>
                <a:lnTo>
                  <a:pt x="2155249" y="33337"/>
                </a:lnTo>
                <a:lnTo>
                  <a:pt x="2157906" y="20393"/>
                </a:lnTo>
                <a:lnTo>
                  <a:pt x="2165141" y="9792"/>
                </a:lnTo>
                <a:lnTo>
                  <a:pt x="2175849" y="2630"/>
                </a:lnTo>
                <a:lnTo>
                  <a:pt x="2188924" y="0"/>
                </a:lnTo>
                <a:lnTo>
                  <a:pt x="2202000" y="2630"/>
                </a:lnTo>
                <a:lnTo>
                  <a:pt x="2212708" y="9792"/>
                </a:lnTo>
                <a:lnTo>
                  <a:pt x="2219943" y="20393"/>
                </a:lnTo>
                <a:lnTo>
                  <a:pt x="2222600" y="33337"/>
                </a:lnTo>
                <a:lnTo>
                  <a:pt x="2219943" y="46281"/>
                </a:lnTo>
                <a:lnTo>
                  <a:pt x="2212708" y="56882"/>
                </a:lnTo>
                <a:lnTo>
                  <a:pt x="2202000" y="64044"/>
                </a:lnTo>
                <a:lnTo>
                  <a:pt x="2188924" y="66675"/>
                </a:lnTo>
                <a:close/>
              </a:path>
              <a:path w="2761615" h="66675">
                <a:moveTo>
                  <a:pt x="2323627" y="66675"/>
                </a:moveTo>
                <a:lnTo>
                  <a:pt x="2310552" y="64044"/>
                </a:lnTo>
                <a:lnTo>
                  <a:pt x="2299844" y="56882"/>
                </a:lnTo>
                <a:lnTo>
                  <a:pt x="2292609" y="46281"/>
                </a:lnTo>
                <a:lnTo>
                  <a:pt x="2289952" y="33337"/>
                </a:lnTo>
                <a:lnTo>
                  <a:pt x="2292609" y="20393"/>
                </a:lnTo>
                <a:lnTo>
                  <a:pt x="2299844" y="9792"/>
                </a:lnTo>
                <a:lnTo>
                  <a:pt x="2310552" y="2630"/>
                </a:lnTo>
                <a:lnTo>
                  <a:pt x="2323627" y="0"/>
                </a:lnTo>
                <a:lnTo>
                  <a:pt x="2336703" y="2630"/>
                </a:lnTo>
                <a:lnTo>
                  <a:pt x="2347411" y="9792"/>
                </a:lnTo>
                <a:lnTo>
                  <a:pt x="2354646" y="20393"/>
                </a:lnTo>
                <a:lnTo>
                  <a:pt x="2357303" y="33337"/>
                </a:lnTo>
                <a:lnTo>
                  <a:pt x="2354646" y="46281"/>
                </a:lnTo>
                <a:lnTo>
                  <a:pt x="2347411" y="56882"/>
                </a:lnTo>
                <a:lnTo>
                  <a:pt x="2336703" y="64044"/>
                </a:lnTo>
                <a:lnTo>
                  <a:pt x="2323627" y="66675"/>
                </a:lnTo>
                <a:close/>
              </a:path>
              <a:path w="2761615" h="66675">
                <a:moveTo>
                  <a:pt x="2458331" y="66675"/>
                </a:moveTo>
                <a:lnTo>
                  <a:pt x="2445255" y="64044"/>
                </a:lnTo>
                <a:lnTo>
                  <a:pt x="2434547" y="56882"/>
                </a:lnTo>
                <a:lnTo>
                  <a:pt x="2427312" y="46281"/>
                </a:lnTo>
                <a:lnTo>
                  <a:pt x="2424655" y="33337"/>
                </a:lnTo>
                <a:lnTo>
                  <a:pt x="2427312" y="20393"/>
                </a:lnTo>
                <a:lnTo>
                  <a:pt x="2434547" y="9792"/>
                </a:lnTo>
                <a:lnTo>
                  <a:pt x="2445255" y="2630"/>
                </a:lnTo>
                <a:lnTo>
                  <a:pt x="2458331" y="0"/>
                </a:lnTo>
                <a:lnTo>
                  <a:pt x="2471406" y="2630"/>
                </a:lnTo>
                <a:lnTo>
                  <a:pt x="2482114" y="9792"/>
                </a:lnTo>
                <a:lnTo>
                  <a:pt x="2489349" y="20393"/>
                </a:lnTo>
                <a:lnTo>
                  <a:pt x="2492006" y="33337"/>
                </a:lnTo>
                <a:lnTo>
                  <a:pt x="2489349" y="46281"/>
                </a:lnTo>
                <a:lnTo>
                  <a:pt x="2482114" y="56882"/>
                </a:lnTo>
                <a:lnTo>
                  <a:pt x="2471406" y="64044"/>
                </a:lnTo>
                <a:lnTo>
                  <a:pt x="2458331" y="66675"/>
                </a:lnTo>
                <a:close/>
              </a:path>
              <a:path w="2761615" h="66675">
                <a:moveTo>
                  <a:pt x="2593034" y="66675"/>
                </a:moveTo>
                <a:lnTo>
                  <a:pt x="2579958" y="64044"/>
                </a:lnTo>
                <a:lnTo>
                  <a:pt x="2569250" y="56882"/>
                </a:lnTo>
                <a:lnTo>
                  <a:pt x="2562015" y="46281"/>
                </a:lnTo>
                <a:lnTo>
                  <a:pt x="2559358" y="33337"/>
                </a:lnTo>
                <a:lnTo>
                  <a:pt x="2562015" y="20393"/>
                </a:lnTo>
                <a:lnTo>
                  <a:pt x="2569250" y="9792"/>
                </a:lnTo>
                <a:lnTo>
                  <a:pt x="2579958" y="2630"/>
                </a:lnTo>
                <a:lnTo>
                  <a:pt x="2593034" y="0"/>
                </a:lnTo>
                <a:lnTo>
                  <a:pt x="2606109" y="2630"/>
                </a:lnTo>
                <a:lnTo>
                  <a:pt x="2616817" y="9792"/>
                </a:lnTo>
                <a:lnTo>
                  <a:pt x="2624052" y="20393"/>
                </a:lnTo>
                <a:lnTo>
                  <a:pt x="2626709" y="33337"/>
                </a:lnTo>
                <a:lnTo>
                  <a:pt x="2624052" y="46281"/>
                </a:lnTo>
                <a:lnTo>
                  <a:pt x="2616817" y="56882"/>
                </a:lnTo>
                <a:lnTo>
                  <a:pt x="2606109" y="64044"/>
                </a:lnTo>
                <a:lnTo>
                  <a:pt x="2593034" y="66675"/>
                </a:lnTo>
                <a:close/>
              </a:path>
              <a:path w="2761615" h="66675">
                <a:moveTo>
                  <a:pt x="2727737" y="66675"/>
                </a:moveTo>
                <a:lnTo>
                  <a:pt x="2714661" y="64044"/>
                </a:lnTo>
                <a:lnTo>
                  <a:pt x="2703953" y="56882"/>
                </a:lnTo>
                <a:lnTo>
                  <a:pt x="2696718" y="46281"/>
                </a:lnTo>
                <a:lnTo>
                  <a:pt x="2694061" y="33337"/>
                </a:lnTo>
                <a:lnTo>
                  <a:pt x="2696718" y="20393"/>
                </a:lnTo>
                <a:lnTo>
                  <a:pt x="2703953" y="9792"/>
                </a:lnTo>
                <a:lnTo>
                  <a:pt x="2714661" y="2630"/>
                </a:lnTo>
                <a:lnTo>
                  <a:pt x="2727737" y="0"/>
                </a:lnTo>
                <a:lnTo>
                  <a:pt x="2740812" y="2630"/>
                </a:lnTo>
                <a:lnTo>
                  <a:pt x="2751520" y="9792"/>
                </a:lnTo>
                <a:lnTo>
                  <a:pt x="2758755" y="20393"/>
                </a:lnTo>
                <a:lnTo>
                  <a:pt x="2761412" y="33337"/>
                </a:lnTo>
                <a:lnTo>
                  <a:pt x="2758755" y="46281"/>
                </a:lnTo>
                <a:lnTo>
                  <a:pt x="2751520" y="56882"/>
                </a:lnTo>
                <a:lnTo>
                  <a:pt x="2740812" y="64044"/>
                </a:lnTo>
                <a:lnTo>
                  <a:pt x="2727737" y="66675"/>
                </a:lnTo>
                <a:close/>
              </a:path>
            </a:pathLst>
          </a:custGeom>
          <a:solidFill>
            <a:srgbClr val="3B3B3B"/>
          </a:solidFill>
        </p:spPr>
        <p:txBody>
          <a:bodyPr wrap="square" lIns="0" tIns="0" rIns="0" bIns="0" rtlCol="0"/>
          <a:lstStyle/>
          <a:p>
            <a:endParaRPr/>
          </a:p>
        </p:txBody>
      </p:sp>
      <p:sp>
        <p:nvSpPr>
          <p:cNvPr id="65" name="object 12">
            <a:extLst>
              <a:ext uri="{FF2B5EF4-FFF2-40B4-BE49-F238E27FC236}">
                <a16:creationId xmlns:a16="http://schemas.microsoft.com/office/drawing/2014/main" id="{BEA4304C-AD07-4E2B-AAAE-399D32785907}"/>
              </a:ext>
            </a:extLst>
          </p:cNvPr>
          <p:cNvSpPr/>
          <p:nvPr userDrawn="1"/>
        </p:nvSpPr>
        <p:spPr>
          <a:xfrm>
            <a:off x="1072431" y="1598438"/>
            <a:ext cx="426297" cy="426280"/>
          </a:xfrm>
          <a:prstGeom prst="rect">
            <a:avLst/>
          </a:prstGeom>
          <a:blipFill>
            <a:blip r:embed="rId3" cstate="print"/>
            <a:stretch>
              <a:fillRect/>
            </a:stretch>
          </a:blipFill>
        </p:spPr>
        <p:txBody>
          <a:bodyPr wrap="square" lIns="0" tIns="0" rIns="0" bIns="0" rtlCol="0"/>
          <a:lstStyle/>
          <a:p>
            <a:endParaRPr>
              <a:solidFill>
                <a:schemeClr val="bg1"/>
              </a:solidFill>
            </a:endParaRPr>
          </a:p>
        </p:txBody>
      </p:sp>
      <p:sp>
        <p:nvSpPr>
          <p:cNvPr id="66" name="object 13">
            <a:extLst>
              <a:ext uri="{FF2B5EF4-FFF2-40B4-BE49-F238E27FC236}">
                <a16:creationId xmlns:a16="http://schemas.microsoft.com/office/drawing/2014/main" id="{187D868D-E84B-4CA1-93A9-AA44DB51584F}"/>
              </a:ext>
            </a:extLst>
          </p:cNvPr>
          <p:cNvSpPr/>
          <p:nvPr userDrawn="1"/>
        </p:nvSpPr>
        <p:spPr>
          <a:xfrm>
            <a:off x="5684496" y="1579502"/>
            <a:ext cx="676185" cy="525192"/>
          </a:xfrm>
          <a:custGeom>
            <a:avLst/>
            <a:gdLst/>
            <a:ahLst/>
            <a:cxnLst/>
            <a:rect l="l" t="t" r="r" b="b"/>
            <a:pathLst>
              <a:path w="981075" h="762000">
                <a:moveTo>
                  <a:pt x="243941" y="471081"/>
                </a:moveTo>
                <a:lnTo>
                  <a:pt x="239001" y="467474"/>
                </a:lnTo>
                <a:lnTo>
                  <a:pt x="234581" y="463219"/>
                </a:lnTo>
                <a:lnTo>
                  <a:pt x="230809" y="458431"/>
                </a:lnTo>
                <a:lnTo>
                  <a:pt x="129921" y="563041"/>
                </a:lnTo>
                <a:lnTo>
                  <a:pt x="143052" y="575678"/>
                </a:lnTo>
                <a:lnTo>
                  <a:pt x="243941" y="471081"/>
                </a:lnTo>
                <a:close/>
              </a:path>
              <a:path w="981075" h="762000">
                <a:moveTo>
                  <a:pt x="330200" y="417868"/>
                </a:moveTo>
                <a:lnTo>
                  <a:pt x="326453" y="399351"/>
                </a:lnTo>
                <a:lnTo>
                  <a:pt x="316255" y="384238"/>
                </a:lnTo>
                <a:lnTo>
                  <a:pt x="301117" y="374053"/>
                </a:lnTo>
                <a:lnTo>
                  <a:pt x="282587" y="370306"/>
                </a:lnTo>
                <a:lnTo>
                  <a:pt x="264058" y="374053"/>
                </a:lnTo>
                <a:lnTo>
                  <a:pt x="248932" y="384238"/>
                </a:lnTo>
                <a:lnTo>
                  <a:pt x="238721" y="399351"/>
                </a:lnTo>
                <a:lnTo>
                  <a:pt x="234988" y="417868"/>
                </a:lnTo>
                <a:lnTo>
                  <a:pt x="238721" y="436372"/>
                </a:lnTo>
                <a:lnTo>
                  <a:pt x="248932" y="451485"/>
                </a:lnTo>
                <a:lnTo>
                  <a:pt x="264058" y="461683"/>
                </a:lnTo>
                <a:lnTo>
                  <a:pt x="282587" y="465416"/>
                </a:lnTo>
                <a:lnTo>
                  <a:pt x="301117" y="461683"/>
                </a:lnTo>
                <a:lnTo>
                  <a:pt x="316255" y="451485"/>
                </a:lnTo>
                <a:lnTo>
                  <a:pt x="326453" y="436372"/>
                </a:lnTo>
                <a:lnTo>
                  <a:pt x="330200" y="417868"/>
                </a:lnTo>
                <a:close/>
              </a:path>
              <a:path w="981075" h="762000">
                <a:moveTo>
                  <a:pt x="356971" y="467067"/>
                </a:moveTo>
                <a:lnTo>
                  <a:pt x="338759" y="452145"/>
                </a:lnTo>
                <a:lnTo>
                  <a:pt x="335559" y="457365"/>
                </a:lnTo>
                <a:lnTo>
                  <a:pt x="331660" y="462089"/>
                </a:lnTo>
                <a:lnTo>
                  <a:pt x="327164" y="466217"/>
                </a:lnTo>
                <a:lnTo>
                  <a:pt x="345719" y="481418"/>
                </a:lnTo>
                <a:lnTo>
                  <a:pt x="348792" y="476135"/>
                </a:lnTo>
                <a:lnTo>
                  <a:pt x="352590" y="471297"/>
                </a:lnTo>
                <a:lnTo>
                  <a:pt x="356971" y="467067"/>
                </a:lnTo>
                <a:close/>
              </a:path>
              <a:path w="981075" h="762000">
                <a:moveTo>
                  <a:pt x="450303" y="514311"/>
                </a:moveTo>
                <a:lnTo>
                  <a:pt x="446570" y="495808"/>
                </a:lnTo>
                <a:lnTo>
                  <a:pt x="436372" y="480695"/>
                </a:lnTo>
                <a:lnTo>
                  <a:pt x="421233" y="470496"/>
                </a:lnTo>
                <a:lnTo>
                  <a:pt x="402704" y="466763"/>
                </a:lnTo>
                <a:lnTo>
                  <a:pt x="384175" y="470496"/>
                </a:lnTo>
                <a:lnTo>
                  <a:pt x="369049" y="480695"/>
                </a:lnTo>
                <a:lnTo>
                  <a:pt x="358851" y="495808"/>
                </a:lnTo>
                <a:lnTo>
                  <a:pt x="355104" y="514311"/>
                </a:lnTo>
                <a:lnTo>
                  <a:pt x="358851" y="532815"/>
                </a:lnTo>
                <a:lnTo>
                  <a:pt x="369049" y="547941"/>
                </a:lnTo>
                <a:lnTo>
                  <a:pt x="384175" y="558126"/>
                </a:lnTo>
                <a:lnTo>
                  <a:pt x="402704" y="561860"/>
                </a:lnTo>
                <a:lnTo>
                  <a:pt x="421233" y="558126"/>
                </a:lnTo>
                <a:lnTo>
                  <a:pt x="436372" y="547941"/>
                </a:lnTo>
                <a:lnTo>
                  <a:pt x="446570" y="532815"/>
                </a:lnTo>
                <a:lnTo>
                  <a:pt x="450303" y="514311"/>
                </a:lnTo>
                <a:close/>
              </a:path>
              <a:path w="981075" h="762000">
                <a:moveTo>
                  <a:pt x="541591" y="368249"/>
                </a:moveTo>
                <a:lnTo>
                  <a:pt x="536498" y="364858"/>
                </a:lnTo>
                <a:lnTo>
                  <a:pt x="531914" y="360794"/>
                </a:lnTo>
                <a:lnTo>
                  <a:pt x="527926" y="356158"/>
                </a:lnTo>
                <a:lnTo>
                  <a:pt x="437438" y="458457"/>
                </a:lnTo>
                <a:lnTo>
                  <a:pt x="442633" y="461695"/>
                </a:lnTo>
                <a:lnTo>
                  <a:pt x="447357" y="465632"/>
                </a:lnTo>
                <a:lnTo>
                  <a:pt x="451459" y="470141"/>
                </a:lnTo>
                <a:lnTo>
                  <a:pt x="541591" y="368249"/>
                </a:lnTo>
                <a:close/>
              </a:path>
              <a:path w="981075" h="762000">
                <a:moveTo>
                  <a:pt x="625525" y="313410"/>
                </a:moveTo>
                <a:lnTo>
                  <a:pt x="621792" y="294906"/>
                </a:lnTo>
                <a:lnTo>
                  <a:pt x="611581" y="279793"/>
                </a:lnTo>
                <a:lnTo>
                  <a:pt x="596455" y="269595"/>
                </a:lnTo>
                <a:lnTo>
                  <a:pt x="577926" y="265861"/>
                </a:lnTo>
                <a:lnTo>
                  <a:pt x="559396" y="269595"/>
                </a:lnTo>
                <a:lnTo>
                  <a:pt x="544258" y="279793"/>
                </a:lnTo>
                <a:lnTo>
                  <a:pt x="534060" y="294906"/>
                </a:lnTo>
                <a:lnTo>
                  <a:pt x="530313" y="313410"/>
                </a:lnTo>
                <a:lnTo>
                  <a:pt x="534060" y="331927"/>
                </a:lnTo>
                <a:lnTo>
                  <a:pt x="544258" y="347040"/>
                </a:lnTo>
                <a:lnTo>
                  <a:pt x="559396" y="357238"/>
                </a:lnTo>
                <a:lnTo>
                  <a:pt x="577926" y="360972"/>
                </a:lnTo>
                <a:lnTo>
                  <a:pt x="596455" y="357238"/>
                </a:lnTo>
                <a:lnTo>
                  <a:pt x="611581" y="347040"/>
                </a:lnTo>
                <a:lnTo>
                  <a:pt x="621792" y="331927"/>
                </a:lnTo>
                <a:lnTo>
                  <a:pt x="625525" y="313410"/>
                </a:lnTo>
                <a:close/>
              </a:path>
              <a:path w="981075" h="762000">
                <a:moveTo>
                  <a:pt x="661758" y="383908"/>
                </a:moveTo>
                <a:lnTo>
                  <a:pt x="630567" y="352894"/>
                </a:lnTo>
                <a:lnTo>
                  <a:pt x="626897" y="357759"/>
                </a:lnTo>
                <a:lnTo>
                  <a:pt x="622554" y="362115"/>
                </a:lnTo>
                <a:lnTo>
                  <a:pt x="617689" y="365798"/>
                </a:lnTo>
                <a:lnTo>
                  <a:pt x="650608" y="398526"/>
                </a:lnTo>
                <a:lnTo>
                  <a:pt x="653630" y="393141"/>
                </a:lnTo>
                <a:lnTo>
                  <a:pt x="657390" y="388213"/>
                </a:lnTo>
                <a:lnTo>
                  <a:pt x="661758" y="383908"/>
                </a:lnTo>
                <a:close/>
              </a:path>
              <a:path w="981075" h="762000">
                <a:moveTo>
                  <a:pt x="755662" y="430618"/>
                </a:moveTo>
                <a:lnTo>
                  <a:pt x="751916" y="412115"/>
                </a:lnTo>
                <a:lnTo>
                  <a:pt x="741718" y="397002"/>
                </a:lnTo>
                <a:lnTo>
                  <a:pt x="726579" y="386803"/>
                </a:lnTo>
                <a:lnTo>
                  <a:pt x="708050" y="383070"/>
                </a:lnTo>
                <a:lnTo>
                  <a:pt x="689521" y="386803"/>
                </a:lnTo>
                <a:lnTo>
                  <a:pt x="674395" y="397002"/>
                </a:lnTo>
                <a:lnTo>
                  <a:pt x="664197" y="412115"/>
                </a:lnTo>
                <a:lnTo>
                  <a:pt x="660450" y="430618"/>
                </a:lnTo>
                <a:lnTo>
                  <a:pt x="664197" y="449135"/>
                </a:lnTo>
                <a:lnTo>
                  <a:pt x="674395" y="464248"/>
                </a:lnTo>
                <a:lnTo>
                  <a:pt x="689521" y="474433"/>
                </a:lnTo>
                <a:lnTo>
                  <a:pt x="708050" y="478167"/>
                </a:lnTo>
                <a:lnTo>
                  <a:pt x="726579" y="474433"/>
                </a:lnTo>
                <a:lnTo>
                  <a:pt x="741718" y="464248"/>
                </a:lnTo>
                <a:lnTo>
                  <a:pt x="751916" y="449135"/>
                </a:lnTo>
                <a:lnTo>
                  <a:pt x="755662" y="430618"/>
                </a:lnTo>
                <a:close/>
              </a:path>
              <a:path w="981075" h="762000">
                <a:moveTo>
                  <a:pt x="895870" y="189941"/>
                </a:moveTo>
                <a:lnTo>
                  <a:pt x="890473" y="187058"/>
                </a:lnTo>
                <a:lnTo>
                  <a:pt x="885520" y="183426"/>
                </a:lnTo>
                <a:lnTo>
                  <a:pt x="881138" y="179197"/>
                </a:lnTo>
                <a:lnTo>
                  <a:pt x="740067" y="373176"/>
                </a:lnTo>
                <a:lnTo>
                  <a:pt x="745413" y="376161"/>
                </a:lnTo>
                <a:lnTo>
                  <a:pt x="750316" y="379857"/>
                </a:lnTo>
                <a:lnTo>
                  <a:pt x="754621" y="384162"/>
                </a:lnTo>
                <a:lnTo>
                  <a:pt x="895870" y="189941"/>
                </a:lnTo>
                <a:close/>
              </a:path>
              <a:path w="981075" h="762000">
                <a:moveTo>
                  <a:pt x="974420" y="131902"/>
                </a:moveTo>
                <a:lnTo>
                  <a:pt x="970673" y="113385"/>
                </a:lnTo>
                <a:lnTo>
                  <a:pt x="960475" y="98272"/>
                </a:lnTo>
                <a:lnTo>
                  <a:pt x="945349" y="88087"/>
                </a:lnTo>
                <a:lnTo>
                  <a:pt x="926820" y="84340"/>
                </a:lnTo>
                <a:lnTo>
                  <a:pt x="908291" y="88087"/>
                </a:lnTo>
                <a:lnTo>
                  <a:pt x="893152" y="98272"/>
                </a:lnTo>
                <a:lnTo>
                  <a:pt x="882954" y="113385"/>
                </a:lnTo>
                <a:lnTo>
                  <a:pt x="879221" y="131902"/>
                </a:lnTo>
                <a:lnTo>
                  <a:pt x="882954" y="150406"/>
                </a:lnTo>
                <a:lnTo>
                  <a:pt x="893152" y="165519"/>
                </a:lnTo>
                <a:lnTo>
                  <a:pt x="908291" y="175717"/>
                </a:lnTo>
                <a:lnTo>
                  <a:pt x="926820" y="179451"/>
                </a:lnTo>
                <a:lnTo>
                  <a:pt x="945349" y="175717"/>
                </a:lnTo>
                <a:lnTo>
                  <a:pt x="960475" y="165519"/>
                </a:lnTo>
                <a:lnTo>
                  <a:pt x="970673" y="150406"/>
                </a:lnTo>
                <a:lnTo>
                  <a:pt x="974420" y="131902"/>
                </a:lnTo>
                <a:close/>
              </a:path>
              <a:path w="981075" h="762000">
                <a:moveTo>
                  <a:pt x="980630" y="696683"/>
                </a:moveTo>
                <a:lnTo>
                  <a:pt x="885964" y="641578"/>
                </a:lnTo>
                <a:lnTo>
                  <a:pt x="877722" y="644436"/>
                </a:lnTo>
                <a:lnTo>
                  <a:pt x="871054" y="658101"/>
                </a:lnTo>
                <a:lnTo>
                  <a:pt x="873899" y="666343"/>
                </a:lnTo>
                <a:lnTo>
                  <a:pt x="907046" y="682472"/>
                </a:lnTo>
                <a:lnTo>
                  <a:pt x="75107" y="682472"/>
                </a:lnTo>
                <a:lnTo>
                  <a:pt x="75107" y="73520"/>
                </a:lnTo>
                <a:lnTo>
                  <a:pt x="90309" y="104698"/>
                </a:lnTo>
                <a:lnTo>
                  <a:pt x="95211" y="107543"/>
                </a:lnTo>
                <a:lnTo>
                  <a:pt x="102349" y="107543"/>
                </a:lnTo>
                <a:lnTo>
                  <a:pt x="104406" y="107086"/>
                </a:lnTo>
                <a:lnTo>
                  <a:pt x="113207" y="102819"/>
                </a:lnTo>
                <a:lnTo>
                  <a:pt x="116052" y="94576"/>
                </a:lnTo>
                <a:lnTo>
                  <a:pt x="73037" y="6502"/>
                </a:lnTo>
                <a:lnTo>
                  <a:pt x="61696" y="0"/>
                </a:lnTo>
                <a:lnTo>
                  <a:pt x="59969" y="76"/>
                </a:lnTo>
                <a:lnTo>
                  <a:pt x="6604" y="94576"/>
                </a:lnTo>
                <a:lnTo>
                  <a:pt x="9448" y="102819"/>
                </a:lnTo>
                <a:lnTo>
                  <a:pt x="18237" y="107086"/>
                </a:lnTo>
                <a:lnTo>
                  <a:pt x="20307" y="107543"/>
                </a:lnTo>
                <a:lnTo>
                  <a:pt x="27432" y="107543"/>
                </a:lnTo>
                <a:lnTo>
                  <a:pt x="32334" y="104686"/>
                </a:lnTo>
                <a:lnTo>
                  <a:pt x="47536" y="73520"/>
                </a:lnTo>
                <a:lnTo>
                  <a:pt x="47536" y="682472"/>
                </a:lnTo>
                <a:lnTo>
                  <a:pt x="0" y="682472"/>
                </a:lnTo>
                <a:lnTo>
                  <a:pt x="0" y="710018"/>
                </a:lnTo>
                <a:lnTo>
                  <a:pt x="47536" y="710018"/>
                </a:lnTo>
                <a:lnTo>
                  <a:pt x="47536" y="761974"/>
                </a:lnTo>
                <a:lnTo>
                  <a:pt x="75107" y="761974"/>
                </a:lnTo>
                <a:lnTo>
                  <a:pt x="75107" y="710018"/>
                </a:lnTo>
                <a:lnTo>
                  <a:pt x="907046" y="710018"/>
                </a:lnTo>
                <a:lnTo>
                  <a:pt x="873899" y="726147"/>
                </a:lnTo>
                <a:lnTo>
                  <a:pt x="871054" y="734390"/>
                </a:lnTo>
                <a:lnTo>
                  <a:pt x="876769" y="746125"/>
                </a:lnTo>
                <a:lnTo>
                  <a:pt x="881672" y="748969"/>
                </a:lnTo>
                <a:lnTo>
                  <a:pt x="888809" y="748969"/>
                </a:lnTo>
                <a:lnTo>
                  <a:pt x="973264" y="708444"/>
                </a:lnTo>
                <a:lnTo>
                  <a:pt x="980452" y="698500"/>
                </a:lnTo>
                <a:lnTo>
                  <a:pt x="980630" y="696683"/>
                </a:lnTo>
                <a:close/>
              </a:path>
            </a:pathLst>
          </a:custGeom>
          <a:solidFill>
            <a:srgbClr val="00406F"/>
          </a:solidFill>
        </p:spPr>
        <p:txBody>
          <a:bodyPr wrap="square" lIns="0" tIns="0" rIns="0" bIns="0" rtlCol="0"/>
          <a:lstStyle/>
          <a:p>
            <a:endParaRPr/>
          </a:p>
        </p:txBody>
      </p:sp>
      <p:sp>
        <p:nvSpPr>
          <p:cNvPr id="67" name="object 14">
            <a:extLst>
              <a:ext uri="{FF2B5EF4-FFF2-40B4-BE49-F238E27FC236}">
                <a16:creationId xmlns:a16="http://schemas.microsoft.com/office/drawing/2014/main" id="{A05FE501-E358-4675-BE5A-4F0F1D32F354}"/>
              </a:ext>
            </a:extLst>
          </p:cNvPr>
          <p:cNvSpPr/>
          <p:nvPr userDrawn="1"/>
        </p:nvSpPr>
        <p:spPr>
          <a:xfrm>
            <a:off x="7985397" y="1545857"/>
            <a:ext cx="558016" cy="570708"/>
          </a:xfrm>
          <a:custGeom>
            <a:avLst/>
            <a:gdLst/>
            <a:ahLst/>
            <a:cxnLst/>
            <a:rect l="l" t="t" r="r" b="b"/>
            <a:pathLst>
              <a:path w="809625" h="828039">
                <a:moveTo>
                  <a:pt x="28219" y="54406"/>
                </a:moveTo>
                <a:lnTo>
                  <a:pt x="1320" y="54406"/>
                </a:lnTo>
                <a:lnTo>
                  <a:pt x="1320" y="81076"/>
                </a:lnTo>
                <a:lnTo>
                  <a:pt x="28219" y="81076"/>
                </a:lnTo>
                <a:lnTo>
                  <a:pt x="28219" y="54406"/>
                </a:lnTo>
                <a:close/>
              </a:path>
              <a:path w="809625" h="828039">
                <a:moveTo>
                  <a:pt x="216496" y="174421"/>
                </a:moveTo>
                <a:lnTo>
                  <a:pt x="1320" y="174421"/>
                </a:lnTo>
                <a:lnTo>
                  <a:pt x="1320" y="201079"/>
                </a:lnTo>
                <a:lnTo>
                  <a:pt x="216496" y="201079"/>
                </a:lnTo>
                <a:lnTo>
                  <a:pt x="216496" y="174421"/>
                </a:lnTo>
                <a:close/>
              </a:path>
              <a:path w="809625" h="828039">
                <a:moveTo>
                  <a:pt x="579615" y="414439"/>
                </a:moveTo>
                <a:lnTo>
                  <a:pt x="573366" y="368414"/>
                </a:lnTo>
                <a:lnTo>
                  <a:pt x="555713" y="327012"/>
                </a:lnTo>
                <a:lnTo>
                  <a:pt x="552716" y="323176"/>
                </a:lnTo>
                <a:lnTo>
                  <a:pt x="552716" y="414439"/>
                </a:lnTo>
                <a:lnTo>
                  <a:pt x="550900" y="437413"/>
                </a:lnTo>
                <a:lnTo>
                  <a:pt x="545604" y="459270"/>
                </a:lnTo>
                <a:lnTo>
                  <a:pt x="537159" y="479717"/>
                </a:lnTo>
                <a:lnTo>
                  <a:pt x="525830" y="498513"/>
                </a:lnTo>
                <a:lnTo>
                  <a:pt x="525830" y="468439"/>
                </a:lnTo>
                <a:lnTo>
                  <a:pt x="522351" y="449478"/>
                </a:lnTo>
                <a:lnTo>
                  <a:pt x="517372" y="441109"/>
                </a:lnTo>
                <a:lnTo>
                  <a:pt x="516445" y="439559"/>
                </a:lnTo>
                <a:lnTo>
                  <a:pt x="512800" y="433438"/>
                </a:lnTo>
                <a:lnTo>
                  <a:pt x="498932" y="422008"/>
                </a:lnTo>
                <a:lnTo>
                  <a:pt x="498932" y="468439"/>
                </a:lnTo>
                <a:lnTo>
                  <a:pt x="498932" y="527507"/>
                </a:lnTo>
                <a:lnTo>
                  <a:pt x="481596" y="539750"/>
                </a:lnTo>
                <a:lnTo>
                  <a:pt x="462546" y="549465"/>
                </a:lnTo>
                <a:lnTo>
                  <a:pt x="442023" y="556399"/>
                </a:lnTo>
                <a:lnTo>
                  <a:pt x="420255" y="560298"/>
                </a:lnTo>
                <a:lnTo>
                  <a:pt x="434860" y="531342"/>
                </a:lnTo>
                <a:lnTo>
                  <a:pt x="445617" y="510019"/>
                </a:lnTo>
                <a:lnTo>
                  <a:pt x="445617" y="505612"/>
                </a:lnTo>
                <a:lnTo>
                  <a:pt x="434860" y="484289"/>
                </a:lnTo>
                <a:lnTo>
                  <a:pt x="422833" y="460438"/>
                </a:lnTo>
                <a:lnTo>
                  <a:pt x="461822" y="441109"/>
                </a:lnTo>
                <a:lnTo>
                  <a:pt x="471360" y="441109"/>
                </a:lnTo>
                <a:lnTo>
                  <a:pt x="482079" y="443255"/>
                </a:lnTo>
                <a:lnTo>
                  <a:pt x="490842" y="449122"/>
                </a:lnTo>
                <a:lnTo>
                  <a:pt x="496760" y="457809"/>
                </a:lnTo>
                <a:lnTo>
                  <a:pt x="498932" y="468439"/>
                </a:lnTo>
                <a:lnTo>
                  <a:pt x="498932" y="422008"/>
                </a:lnTo>
                <a:lnTo>
                  <a:pt x="498424" y="421589"/>
                </a:lnTo>
                <a:lnTo>
                  <a:pt x="480504" y="415201"/>
                </a:lnTo>
                <a:lnTo>
                  <a:pt x="483704" y="404329"/>
                </a:lnTo>
                <a:lnTo>
                  <a:pt x="485305" y="393115"/>
                </a:lnTo>
                <a:lnTo>
                  <a:pt x="485254" y="381647"/>
                </a:lnTo>
                <a:lnTo>
                  <a:pt x="483539" y="370078"/>
                </a:lnTo>
                <a:lnTo>
                  <a:pt x="475234" y="348678"/>
                </a:lnTo>
                <a:lnTo>
                  <a:pt x="464185" y="334391"/>
                </a:lnTo>
                <a:lnTo>
                  <a:pt x="461289" y="330644"/>
                </a:lnTo>
                <a:lnTo>
                  <a:pt x="458533" y="328625"/>
                </a:lnTo>
                <a:lnTo>
                  <a:pt x="458533" y="386880"/>
                </a:lnTo>
                <a:lnTo>
                  <a:pt x="457479" y="397700"/>
                </a:lnTo>
                <a:lnTo>
                  <a:pt x="454202" y="408063"/>
                </a:lnTo>
                <a:lnTo>
                  <a:pt x="448779" y="417741"/>
                </a:lnTo>
                <a:lnTo>
                  <a:pt x="416648" y="433679"/>
                </a:lnTo>
                <a:lnTo>
                  <a:pt x="416648" y="507809"/>
                </a:lnTo>
                <a:lnTo>
                  <a:pt x="404787" y="531342"/>
                </a:lnTo>
                <a:lnTo>
                  <a:pt x="392925" y="507822"/>
                </a:lnTo>
                <a:lnTo>
                  <a:pt x="404787" y="484289"/>
                </a:lnTo>
                <a:lnTo>
                  <a:pt x="416648" y="507809"/>
                </a:lnTo>
                <a:lnTo>
                  <a:pt x="416648" y="433679"/>
                </a:lnTo>
                <a:lnTo>
                  <a:pt x="404787" y="439559"/>
                </a:lnTo>
                <a:lnTo>
                  <a:pt x="389318" y="431901"/>
                </a:lnTo>
                <a:lnTo>
                  <a:pt x="389318" y="560298"/>
                </a:lnTo>
                <a:lnTo>
                  <a:pt x="367601" y="556399"/>
                </a:lnTo>
                <a:lnTo>
                  <a:pt x="347052" y="549478"/>
                </a:lnTo>
                <a:lnTo>
                  <a:pt x="327977" y="539762"/>
                </a:lnTo>
                <a:lnTo>
                  <a:pt x="310642" y="527507"/>
                </a:lnTo>
                <a:lnTo>
                  <a:pt x="310642" y="498513"/>
                </a:lnTo>
                <a:lnTo>
                  <a:pt x="310642" y="468439"/>
                </a:lnTo>
                <a:lnTo>
                  <a:pt x="312813" y="457809"/>
                </a:lnTo>
                <a:lnTo>
                  <a:pt x="318719" y="449122"/>
                </a:lnTo>
                <a:lnTo>
                  <a:pt x="327482" y="443255"/>
                </a:lnTo>
                <a:lnTo>
                  <a:pt x="338213" y="441109"/>
                </a:lnTo>
                <a:lnTo>
                  <a:pt x="347751" y="441109"/>
                </a:lnTo>
                <a:lnTo>
                  <a:pt x="386740" y="460438"/>
                </a:lnTo>
                <a:lnTo>
                  <a:pt x="363956" y="505612"/>
                </a:lnTo>
                <a:lnTo>
                  <a:pt x="363956" y="510019"/>
                </a:lnTo>
                <a:lnTo>
                  <a:pt x="389318" y="560298"/>
                </a:lnTo>
                <a:lnTo>
                  <a:pt x="389318" y="431901"/>
                </a:lnTo>
                <a:lnTo>
                  <a:pt x="360680" y="417703"/>
                </a:lnTo>
                <a:lnTo>
                  <a:pt x="356527" y="410692"/>
                </a:lnTo>
                <a:lnTo>
                  <a:pt x="353491" y="403313"/>
                </a:lnTo>
                <a:lnTo>
                  <a:pt x="351624" y="395643"/>
                </a:lnTo>
                <a:lnTo>
                  <a:pt x="350989" y="387769"/>
                </a:lnTo>
                <a:lnTo>
                  <a:pt x="352310" y="375970"/>
                </a:lnTo>
                <a:lnTo>
                  <a:pt x="380784" y="339928"/>
                </a:lnTo>
                <a:lnTo>
                  <a:pt x="403733" y="334391"/>
                </a:lnTo>
                <a:lnTo>
                  <a:pt x="415988" y="335495"/>
                </a:lnTo>
                <a:lnTo>
                  <a:pt x="451764" y="361607"/>
                </a:lnTo>
                <a:lnTo>
                  <a:pt x="458533" y="386880"/>
                </a:lnTo>
                <a:lnTo>
                  <a:pt x="458533" y="328625"/>
                </a:lnTo>
                <a:lnTo>
                  <a:pt x="442899" y="317144"/>
                </a:lnTo>
                <a:lnTo>
                  <a:pt x="421259" y="309346"/>
                </a:lnTo>
                <a:lnTo>
                  <a:pt x="403098" y="307759"/>
                </a:lnTo>
                <a:lnTo>
                  <a:pt x="385381" y="310070"/>
                </a:lnTo>
                <a:lnTo>
                  <a:pt x="341083" y="338569"/>
                </a:lnTo>
                <a:lnTo>
                  <a:pt x="324091" y="387769"/>
                </a:lnTo>
                <a:lnTo>
                  <a:pt x="324408" y="394804"/>
                </a:lnTo>
                <a:lnTo>
                  <a:pt x="325348" y="401739"/>
                </a:lnTo>
                <a:lnTo>
                  <a:pt x="326910" y="408546"/>
                </a:lnTo>
                <a:lnTo>
                  <a:pt x="329095" y="415201"/>
                </a:lnTo>
                <a:lnTo>
                  <a:pt x="311162" y="421576"/>
                </a:lnTo>
                <a:lnTo>
                  <a:pt x="296773" y="433425"/>
                </a:lnTo>
                <a:lnTo>
                  <a:pt x="287210" y="449465"/>
                </a:lnTo>
                <a:lnTo>
                  <a:pt x="283743" y="468439"/>
                </a:lnTo>
                <a:lnTo>
                  <a:pt x="283743" y="498513"/>
                </a:lnTo>
                <a:lnTo>
                  <a:pt x="272415" y="479717"/>
                </a:lnTo>
                <a:lnTo>
                  <a:pt x="263956" y="459270"/>
                </a:lnTo>
                <a:lnTo>
                  <a:pt x="258673" y="437426"/>
                </a:lnTo>
                <a:lnTo>
                  <a:pt x="256844" y="414439"/>
                </a:lnTo>
                <a:lnTo>
                  <a:pt x="264401" y="368122"/>
                </a:lnTo>
                <a:lnTo>
                  <a:pt x="285432" y="327863"/>
                </a:lnTo>
                <a:lnTo>
                  <a:pt x="317474" y="296100"/>
                </a:lnTo>
                <a:lnTo>
                  <a:pt x="358076" y="275247"/>
                </a:lnTo>
                <a:lnTo>
                  <a:pt x="404787" y="267754"/>
                </a:lnTo>
                <a:lnTo>
                  <a:pt x="451497" y="275247"/>
                </a:lnTo>
                <a:lnTo>
                  <a:pt x="492099" y="296100"/>
                </a:lnTo>
                <a:lnTo>
                  <a:pt x="524141" y="327863"/>
                </a:lnTo>
                <a:lnTo>
                  <a:pt x="545172" y="368122"/>
                </a:lnTo>
                <a:lnTo>
                  <a:pt x="552716" y="414439"/>
                </a:lnTo>
                <a:lnTo>
                  <a:pt x="552716" y="323176"/>
                </a:lnTo>
                <a:lnTo>
                  <a:pt x="528358" y="291922"/>
                </a:lnTo>
                <a:lnTo>
                  <a:pt x="496824" y="267754"/>
                </a:lnTo>
                <a:lnTo>
                  <a:pt x="492963" y="264795"/>
                </a:lnTo>
                <a:lnTo>
                  <a:pt x="451205" y="247294"/>
                </a:lnTo>
                <a:lnTo>
                  <a:pt x="404787" y="241084"/>
                </a:lnTo>
                <a:lnTo>
                  <a:pt x="358355" y="247294"/>
                </a:lnTo>
                <a:lnTo>
                  <a:pt x="316611" y="264795"/>
                </a:lnTo>
                <a:lnTo>
                  <a:pt x="281216" y="291922"/>
                </a:lnTo>
                <a:lnTo>
                  <a:pt x="253847" y="327012"/>
                </a:lnTo>
                <a:lnTo>
                  <a:pt x="236207" y="368414"/>
                </a:lnTo>
                <a:lnTo>
                  <a:pt x="229946" y="414439"/>
                </a:lnTo>
                <a:lnTo>
                  <a:pt x="236207" y="460438"/>
                </a:lnTo>
                <a:lnTo>
                  <a:pt x="253847" y="501865"/>
                </a:lnTo>
                <a:lnTo>
                  <a:pt x="281216" y="536956"/>
                </a:lnTo>
                <a:lnTo>
                  <a:pt x="316611" y="564083"/>
                </a:lnTo>
                <a:lnTo>
                  <a:pt x="358355" y="581583"/>
                </a:lnTo>
                <a:lnTo>
                  <a:pt x="404787" y="587781"/>
                </a:lnTo>
                <a:lnTo>
                  <a:pt x="451205" y="581583"/>
                </a:lnTo>
                <a:lnTo>
                  <a:pt x="492963" y="564083"/>
                </a:lnTo>
                <a:lnTo>
                  <a:pt x="497890" y="560298"/>
                </a:lnTo>
                <a:lnTo>
                  <a:pt x="528358" y="536956"/>
                </a:lnTo>
                <a:lnTo>
                  <a:pt x="555713" y="501865"/>
                </a:lnTo>
                <a:lnTo>
                  <a:pt x="557149" y="498513"/>
                </a:lnTo>
                <a:lnTo>
                  <a:pt x="573366" y="460463"/>
                </a:lnTo>
                <a:lnTo>
                  <a:pt x="579615" y="414439"/>
                </a:lnTo>
                <a:close/>
              </a:path>
              <a:path w="809625" h="828039">
                <a:moveTo>
                  <a:pt x="673760" y="353733"/>
                </a:moveTo>
                <a:lnTo>
                  <a:pt x="667740" y="347764"/>
                </a:lnTo>
                <a:lnTo>
                  <a:pt x="646861" y="347764"/>
                </a:lnTo>
                <a:lnTo>
                  <a:pt x="646861" y="374434"/>
                </a:lnTo>
                <a:lnTo>
                  <a:pt x="646861" y="454444"/>
                </a:lnTo>
                <a:lnTo>
                  <a:pt x="606793" y="454444"/>
                </a:lnTo>
                <a:lnTo>
                  <a:pt x="601433" y="458558"/>
                </a:lnTo>
                <a:lnTo>
                  <a:pt x="599897" y="464439"/>
                </a:lnTo>
                <a:lnTo>
                  <a:pt x="595896" y="477862"/>
                </a:lnTo>
                <a:lnTo>
                  <a:pt x="590981" y="490943"/>
                </a:lnTo>
                <a:lnTo>
                  <a:pt x="585152" y="503618"/>
                </a:lnTo>
                <a:lnTo>
                  <a:pt x="578434" y="515861"/>
                </a:lnTo>
                <a:lnTo>
                  <a:pt x="575297" y="521119"/>
                </a:lnTo>
                <a:lnTo>
                  <a:pt x="576148" y="527786"/>
                </a:lnTo>
                <a:lnTo>
                  <a:pt x="604494" y="555866"/>
                </a:lnTo>
                <a:lnTo>
                  <a:pt x="547433" y="612444"/>
                </a:lnTo>
                <a:lnTo>
                  <a:pt x="519099" y="584365"/>
                </a:lnTo>
                <a:lnTo>
                  <a:pt x="512381" y="583501"/>
                </a:lnTo>
                <a:lnTo>
                  <a:pt x="468757" y="603923"/>
                </a:lnTo>
                <a:lnTo>
                  <a:pt x="449287" y="609396"/>
                </a:lnTo>
                <a:lnTo>
                  <a:pt x="445198" y="614641"/>
                </a:lnTo>
                <a:lnTo>
                  <a:pt x="445135" y="654456"/>
                </a:lnTo>
                <a:lnTo>
                  <a:pt x="364439" y="654456"/>
                </a:lnTo>
                <a:lnTo>
                  <a:pt x="364375" y="614641"/>
                </a:lnTo>
                <a:lnTo>
                  <a:pt x="362673" y="612470"/>
                </a:lnTo>
                <a:lnTo>
                  <a:pt x="360286" y="609422"/>
                </a:lnTo>
                <a:lnTo>
                  <a:pt x="354355" y="607898"/>
                </a:lnTo>
                <a:lnTo>
                  <a:pt x="340817" y="603935"/>
                </a:lnTo>
                <a:lnTo>
                  <a:pt x="327621" y="599046"/>
                </a:lnTo>
                <a:lnTo>
                  <a:pt x="314833" y="593267"/>
                </a:lnTo>
                <a:lnTo>
                  <a:pt x="302488" y="586613"/>
                </a:lnTo>
                <a:lnTo>
                  <a:pt x="297205" y="583501"/>
                </a:lnTo>
                <a:lnTo>
                  <a:pt x="290449" y="584365"/>
                </a:lnTo>
                <a:lnTo>
                  <a:pt x="262140" y="612470"/>
                </a:lnTo>
                <a:lnTo>
                  <a:pt x="205079" y="555891"/>
                </a:lnTo>
                <a:lnTo>
                  <a:pt x="233426" y="527812"/>
                </a:lnTo>
                <a:lnTo>
                  <a:pt x="234276" y="521131"/>
                </a:lnTo>
                <a:lnTo>
                  <a:pt x="213690" y="477888"/>
                </a:lnTo>
                <a:lnTo>
                  <a:pt x="208153" y="458558"/>
                </a:lnTo>
                <a:lnTo>
                  <a:pt x="202780" y="454444"/>
                </a:lnTo>
                <a:lnTo>
                  <a:pt x="162699" y="454444"/>
                </a:lnTo>
                <a:lnTo>
                  <a:pt x="162699" y="374434"/>
                </a:lnTo>
                <a:lnTo>
                  <a:pt x="202780" y="374434"/>
                </a:lnTo>
                <a:lnTo>
                  <a:pt x="208140" y="370319"/>
                </a:lnTo>
                <a:lnTo>
                  <a:pt x="224421" y="325247"/>
                </a:lnTo>
                <a:lnTo>
                  <a:pt x="234251" y="307771"/>
                </a:lnTo>
                <a:lnTo>
                  <a:pt x="233400" y="301091"/>
                </a:lnTo>
                <a:lnTo>
                  <a:pt x="205054" y="273011"/>
                </a:lnTo>
                <a:lnTo>
                  <a:pt x="262115" y="216433"/>
                </a:lnTo>
                <a:lnTo>
                  <a:pt x="290436" y="244538"/>
                </a:lnTo>
                <a:lnTo>
                  <a:pt x="297192" y="245389"/>
                </a:lnTo>
                <a:lnTo>
                  <a:pt x="340779" y="224967"/>
                </a:lnTo>
                <a:lnTo>
                  <a:pt x="360286" y="219468"/>
                </a:lnTo>
                <a:lnTo>
                  <a:pt x="362661" y="216433"/>
                </a:lnTo>
                <a:lnTo>
                  <a:pt x="364375" y="214236"/>
                </a:lnTo>
                <a:lnTo>
                  <a:pt x="364439" y="174421"/>
                </a:lnTo>
                <a:lnTo>
                  <a:pt x="445135" y="174421"/>
                </a:lnTo>
                <a:lnTo>
                  <a:pt x="445198" y="214236"/>
                </a:lnTo>
                <a:lnTo>
                  <a:pt x="449287" y="219456"/>
                </a:lnTo>
                <a:lnTo>
                  <a:pt x="455218" y="220980"/>
                </a:lnTo>
                <a:lnTo>
                  <a:pt x="468757" y="224955"/>
                </a:lnTo>
                <a:lnTo>
                  <a:pt x="481952" y="229831"/>
                </a:lnTo>
                <a:lnTo>
                  <a:pt x="494741" y="235623"/>
                </a:lnTo>
                <a:lnTo>
                  <a:pt x="507072" y="242277"/>
                </a:lnTo>
                <a:lnTo>
                  <a:pt x="512343" y="245364"/>
                </a:lnTo>
                <a:lnTo>
                  <a:pt x="519099" y="244513"/>
                </a:lnTo>
                <a:lnTo>
                  <a:pt x="547420" y="216420"/>
                </a:lnTo>
                <a:lnTo>
                  <a:pt x="604481" y="272999"/>
                </a:lnTo>
                <a:lnTo>
                  <a:pt x="576148" y="301091"/>
                </a:lnTo>
                <a:lnTo>
                  <a:pt x="575297" y="307759"/>
                </a:lnTo>
                <a:lnTo>
                  <a:pt x="595884" y="351015"/>
                </a:lnTo>
                <a:lnTo>
                  <a:pt x="601421" y="370319"/>
                </a:lnTo>
                <a:lnTo>
                  <a:pt x="606793" y="374434"/>
                </a:lnTo>
                <a:lnTo>
                  <a:pt x="646861" y="374434"/>
                </a:lnTo>
                <a:lnTo>
                  <a:pt x="646861" y="347764"/>
                </a:lnTo>
                <a:lnTo>
                  <a:pt x="623087" y="347764"/>
                </a:lnTo>
                <a:lnTo>
                  <a:pt x="619696" y="337654"/>
                </a:lnTo>
                <a:lnTo>
                  <a:pt x="615823" y="327748"/>
                </a:lnTo>
                <a:lnTo>
                  <a:pt x="611492" y="318020"/>
                </a:lnTo>
                <a:lnTo>
                  <a:pt x="606704" y="308521"/>
                </a:lnTo>
                <a:lnTo>
                  <a:pt x="635546" y="279933"/>
                </a:lnTo>
                <a:lnTo>
                  <a:pt x="636968" y="276529"/>
                </a:lnTo>
                <a:lnTo>
                  <a:pt x="636968" y="269468"/>
                </a:lnTo>
                <a:lnTo>
                  <a:pt x="635558" y="266077"/>
                </a:lnTo>
                <a:lnTo>
                  <a:pt x="585470" y="216420"/>
                </a:lnTo>
                <a:lnTo>
                  <a:pt x="583272" y="214236"/>
                </a:lnTo>
                <a:lnTo>
                  <a:pt x="551903" y="183134"/>
                </a:lnTo>
                <a:lnTo>
                  <a:pt x="542975" y="183134"/>
                </a:lnTo>
                <a:lnTo>
                  <a:pt x="511606" y="214236"/>
                </a:lnTo>
                <a:lnTo>
                  <a:pt x="502031" y="209486"/>
                </a:lnTo>
                <a:lnTo>
                  <a:pt x="492226" y="205193"/>
                </a:lnTo>
                <a:lnTo>
                  <a:pt x="482219" y="201358"/>
                </a:lnTo>
                <a:lnTo>
                  <a:pt x="472033" y="197993"/>
                </a:lnTo>
                <a:lnTo>
                  <a:pt x="472033" y="174421"/>
                </a:lnTo>
                <a:lnTo>
                  <a:pt x="472033" y="153720"/>
                </a:lnTo>
                <a:lnTo>
                  <a:pt x="466001" y="147751"/>
                </a:lnTo>
                <a:lnTo>
                  <a:pt x="343560" y="147751"/>
                </a:lnTo>
                <a:lnTo>
                  <a:pt x="337540" y="153720"/>
                </a:lnTo>
                <a:lnTo>
                  <a:pt x="337540" y="197993"/>
                </a:lnTo>
                <a:lnTo>
                  <a:pt x="327355" y="201358"/>
                </a:lnTo>
                <a:lnTo>
                  <a:pt x="317347" y="205193"/>
                </a:lnTo>
                <a:lnTo>
                  <a:pt x="307543" y="209486"/>
                </a:lnTo>
                <a:lnTo>
                  <a:pt x="297954" y="214236"/>
                </a:lnTo>
                <a:lnTo>
                  <a:pt x="269113" y="185635"/>
                </a:lnTo>
                <a:lnTo>
                  <a:pt x="265696" y="184226"/>
                </a:lnTo>
                <a:lnTo>
                  <a:pt x="258572" y="184226"/>
                </a:lnTo>
                <a:lnTo>
                  <a:pt x="255143" y="185635"/>
                </a:lnTo>
                <a:lnTo>
                  <a:pt x="174028" y="266065"/>
                </a:lnTo>
                <a:lnTo>
                  <a:pt x="172605" y="269468"/>
                </a:lnTo>
                <a:lnTo>
                  <a:pt x="172605" y="276529"/>
                </a:lnTo>
                <a:lnTo>
                  <a:pt x="174002" y="279920"/>
                </a:lnTo>
                <a:lnTo>
                  <a:pt x="202857" y="308521"/>
                </a:lnTo>
                <a:lnTo>
                  <a:pt x="198069" y="318020"/>
                </a:lnTo>
                <a:lnTo>
                  <a:pt x="193738" y="327736"/>
                </a:lnTo>
                <a:lnTo>
                  <a:pt x="189877" y="337654"/>
                </a:lnTo>
                <a:lnTo>
                  <a:pt x="186486" y="347764"/>
                </a:lnTo>
                <a:lnTo>
                  <a:pt x="141833" y="347764"/>
                </a:lnTo>
                <a:lnTo>
                  <a:pt x="135801" y="353733"/>
                </a:lnTo>
                <a:lnTo>
                  <a:pt x="135801" y="475132"/>
                </a:lnTo>
                <a:lnTo>
                  <a:pt x="141833" y="481114"/>
                </a:lnTo>
                <a:lnTo>
                  <a:pt x="186486" y="481114"/>
                </a:lnTo>
                <a:lnTo>
                  <a:pt x="189877" y="491210"/>
                </a:lnTo>
                <a:lnTo>
                  <a:pt x="193738" y="501129"/>
                </a:lnTo>
                <a:lnTo>
                  <a:pt x="198069" y="510844"/>
                </a:lnTo>
                <a:lnTo>
                  <a:pt x="202857" y="520357"/>
                </a:lnTo>
                <a:lnTo>
                  <a:pt x="174028" y="548944"/>
                </a:lnTo>
                <a:lnTo>
                  <a:pt x="172605" y="552348"/>
                </a:lnTo>
                <a:lnTo>
                  <a:pt x="172605" y="559409"/>
                </a:lnTo>
                <a:lnTo>
                  <a:pt x="174002" y="562800"/>
                </a:lnTo>
                <a:lnTo>
                  <a:pt x="257670" y="645744"/>
                </a:lnTo>
                <a:lnTo>
                  <a:pt x="266598" y="645744"/>
                </a:lnTo>
                <a:lnTo>
                  <a:pt x="297954" y="614641"/>
                </a:lnTo>
                <a:lnTo>
                  <a:pt x="307543" y="619391"/>
                </a:lnTo>
                <a:lnTo>
                  <a:pt x="317334" y="623684"/>
                </a:lnTo>
                <a:lnTo>
                  <a:pt x="327342" y="627519"/>
                </a:lnTo>
                <a:lnTo>
                  <a:pt x="337540" y="630885"/>
                </a:lnTo>
                <a:lnTo>
                  <a:pt x="337540" y="675157"/>
                </a:lnTo>
                <a:lnTo>
                  <a:pt x="343560" y="681126"/>
                </a:lnTo>
                <a:lnTo>
                  <a:pt x="466001" y="681126"/>
                </a:lnTo>
                <a:lnTo>
                  <a:pt x="472033" y="675157"/>
                </a:lnTo>
                <a:lnTo>
                  <a:pt x="472033" y="654456"/>
                </a:lnTo>
                <a:lnTo>
                  <a:pt x="472033" y="630885"/>
                </a:lnTo>
                <a:lnTo>
                  <a:pt x="482219" y="627519"/>
                </a:lnTo>
                <a:lnTo>
                  <a:pt x="492226" y="623684"/>
                </a:lnTo>
                <a:lnTo>
                  <a:pt x="502018" y="619391"/>
                </a:lnTo>
                <a:lnTo>
                  <a:pt x="511606" y="614641"/>
                </a:lnTo>
                <a:lnTo>
                  <a:pt x="540461" y="643242"/>
                </a:lnTo>
                <a:lnTo>
                  <a:pt x="543877" y="644652"/>
                </a:lnTo>
                <a:lnTo>
                  <a:pt x="551002" y="644652"/>
                </a:lnTo>
                <a:lnTo>
                  <a:pt x="554431" y="643242"/>
                </a:lnTo>
                <a:lnTo>
                  <a:pt x="583272" y="614641"/>
                </a:lnTo>
                <a:lnTo>
                  <a:pt x="585495" y="612444"/>
                </a:lnTo>
                <a:lnTo>
                  <a:pt x="635546" y="562813"/>
                </a:lnTo>
                <a:lnTo>
                  <a:pt x="636968" y="559409"/>
                </a:lnTo>
                <a:lnTo>
                  <a:pt x="636968" y="552348"/>
                </a:lnTo>
                <a:lnTo>
                  <a:pt x="635558" y="548957"/>
                </a:lnTo>
                <a:lnTo>
                  <a:pt x="606704" y="520357"/>
                </a:lnTo>
                <a:lnTo>
                  <a:pt x="611492" y="510857"/>
                </a:lnTo>
                <a:lnTo>
                  <a:pt x="615823" y="501142"/>
                </a:lnTo>
                <a:lnTo>
                  <a:pt x="619696" y="491210"/>
                </a:lnTo>
                <a:lnTo>
                  <a:pt x="623087" y="481114"/>
                </a:lnTo>
                <a:lnTo>
                  <a:pt x="667740" y="481114"/>
                </a:lnTo>
                <a:lnTo>
                  <a:pt x="673760" y="475132"/>
                </a:lnTo>
                <a:lnTo>
                  <a:pt x="673760" y="353733"/>
                </a:lnTo>
                <a:close/>
              </a:path>
              <a:path w="809625" h="828039">
                <a:moveTo>
                  <a:pt x="754456" y="747801"/>
                </a:moveTo>
                <a:lnTo>
                  <a:pt x="128384" y="747801"/>
                </a:lnTo>
                <a:lnTo>
                  <a:pt x="122351" y="753770"/>
                </a:lnTo>
                <a:lnTo>
                  <a:pt x="122351" y="782281"/>
                </a:lnTo>
                <a:lnTo>
                  <a:pt x="33782" y="694461"/>
                </a:lnTo>
                <a:lnTo>
                  <a:pt x="122351" y="606640"/>
                </a:lnTo>
                <a:lnTo>
                  <a:pt x="122351" y="635152"/>
                </a:lnTo>
                <a:lnTo>
                  <a:pt x="128384" y="641121"/>
                </a:lnTo>
                <a:lnTo>
                  <a:pt x="203047" y="641121"/>
                </a:lnTo>
                <a:lnTo>
                  <a:pt x="203047" y="614451"/>
                </a:lnTo>
                <a:lnTo>
                  <a:pt x="149250" y="614451"/>
                </a:lnTo>
                <a:lnTo>
                  <a:pt x="149250" y="569061"/>
                </a:lnTo>
                <a:lnTo>
                  <a:pt x="145973" y="564197"/>
                </a:lnTo>
                <a:lnTo>
                  <a:pt x="135915" y="560057"/>
                </a:lnTo>
                <a:lnTo>
                  <a:pt x="130149" y="561200"/>
                </a:lnTo>
                <a:lnTo>
                  <a:pt x="0" y="690245"/>
                </a:lnTo>
                <a:lnTo>
                  <a:pt x="0" y="698677"/>
                </a:lnTo>
                <a:lnTo>
                  <a:pt x="128866" y="826452"/>
                </a:lnTo>
                <a:lnTo>
                  <a:pt x="132308" y="827811"/>
                </a:lnTo>
                <a:lnTo>
                  <a:pt x="137541" y="827811"/>
                </a:lnTo>
                <a:lnTo>
                  <a:pt x="139293" y="827481"/>
                </a:lnTo>
                <a:lnTo>
                  <a:pt x="145973" y="824725"/>
                </a:lnTo>
                <a:lnTo>
                  <a:pt x="149250" y="819861"/>
                </a:lnTo>
                <a:lnTo>
                  <a:pt x="149250" y="774471"/>
                </a:lnTo>
                <a:lnTo>
                  <a:pt x="754456" y="774471"/>
                </a:lnTo>
                <a:lnTo>
                  <a:pt x="754456" y="747801"/>
                </a:lnTo>
                <a:close/>
              </a:path>
              <a:path w="809625" h="828039">
                <a:moveTo>
                  <a:pt x="808253" y="747801"/>
                </a:moveTo>
                <a:lnTo>
                  <a:pt x="781354" y="747801"/>
                </a:lnTo>
                <a:lnTo>
                  <a:pt x="781354" y="774471"/>
                </a:lnTo>
                <a:lnTo>
                  <a:pt x="808253" y="774471"/>
                </a:lnTo>
                <a:lnTo>
                  <a:pt x="808253" y="747801"/>
                </a:lnTo>
                <a:close/>
              </a:path>
              <a:path w="809625" h="828039">
                <a:moveTo>
                  <a:pt x="808253" y="627786"/>
                </a:moveTo>
                <a:lnTo>
                  <a:pt x="593064" y="627786"/>
                </a:lnTo>
                <a:lnTo>
                  <a:pt x="593064" y="654456"/>
                </a:lnTo>
                <a:lnTo>
                  <a:pt x="808253" y="654456"/>
                </a:lnTo>
                <a:lnTo>
                  <a:pt x="808253" y="627786"/>
                </a:lnTo>
                <a:close/>
              </a:path>
              <a:path w="809625" h="828039">
                <a:moveTo>
                  <a:pt x="809574" y="130200"/>
                </a:moveTo>
                <a:lnTo>
                  <a:pt x="679411" y="1155"/>
                </a:lnTo>
                <a:lnTo>
                  <a:pt x="673633" y="0"/>
                </a:lnTo>
                <a:lnTo>
                  <a:pt x="663600" y="4140"/>
                </a:lnTo>
                <a:lnTo>
                  <a:pt x="660311" y="9017"/>
                </a:lnTo>
                <a:lnTo>
                  <a:pt x="660311" y="54406"/>
                </a:lnTo>
                <a:lnTo>
                  <a:pt x="55118" y="54406"/>
                </a:lnTo>
                <a:lnTo>
                  <a:pt x="55118" y="81076"/>
                </a:lnTo>
                <a:lnTo>
                  <a:pt x="681189" y="81076"/>
                </a:lnTo>
                <a:lnTo>
                  <a:pt x="687209" y="75095"/>
                </a:lnTo>
                <a:lnTo>
                  <a:pt x="687209" y="46596"/>
                </a:lnTo>
                <a:lnTo>
                  <a:pt x="775792" y="134416"/>
                </a:lnTo>
                <a:lnTo>
                  <a:pt x="687209" y="222237"/>
                </a:lnTo>
                <a:lnTo>
                  <a:pt x="687209" y="193725"/>
                </a:lnTo>
                <a:lnTo>
                  <a:pt x="681189" y="187744"/>
                </a:lnTo>
                <a:lnTo>
                  <a:pt x="606513" y="187744"/>
                </a:lnTo>
                <a:lnTo>
                  <a:pt x="606513" y="214414"/>
                </a:lnTo>
                <a:lnTo>
                  <a:pt x="660311" y="214414"/>
                </a:lnTo>
                <a:lnTo>
                  <a:pt x="660311" y="259803"/>
                </a:lnTo>
                <a:lnTo>
                  <a:pt x="663600" y="264680"/>
                </a:lnTo>
                <a:lnTo>
                  <a:pt x="670280" y="267423"/>
                </a:lnTo>
                <a:lnTo>
                  <a:pt x="672033" y="267754"/>
                </a:lnTo>
                <a:lnTo>
                  <a:pt x="677265" y="267754"/>
                </a:lnTo>
                <a:lnTo>
                  <a:pt x="680707" y="266395"/>
                </a:lnTo>
                <a:lnTo>
                  <a:pt x="809574" y="138620"/>
                </a:lnTo>
                <a:lnTo>
                  <a:pt x="809574" y="130200"/>
                </a:lnTo>
                <a:close/>
              </a:path>
            </a:pathLst>
          </a:custGeom>
          <a:solidFill>
            <a:srgbClr val="00406F"/>
          </a:solidFill>
        </p:spPr>
        <p:txBody>
          <a:bodyPr wrap="square" lIns="0" tIns="0" rIns="0" bIns="0" rtlCol="0"/>
          <a:lstStyle/>
          <a:p>
            <a:endParaRPr/>
          </a:p>
        </p:txBody>
      </p:sp>
      <p:sp>
        <p:nvSpPr>
          <p:cNvPr id="68" name="object 15">
            <a:extLst>
              <a:ext uri="{FF2B5EF4-FFF2-40B4-BE49-F238E27FC236}">
                <a16:creationId xmlns:a16="http://schemas.microsoft.com/office/drawing/2014/main" id="{B940C458-0329-4E31-A160-F0968456DB06}"/>
              </a:ext>
            </a:extLst>
          </p:cNvPr>
          <p:cNvSpPr/>
          <p:nvPr userDrawn="1"/>
        </p:nvSpPr>
        <p:spPr>
          <a:xfrm>
            <a:off x="10330325" y="1670478"/>
            <a:ext cx="636838" cy="446087"/>
          </a:xfrm>
          <a:prstGeom prst="rect">
            <a:avLst/>
          </a:prstGeom>
          <a:blipFill>
            <a:blip r:embed="rId4" cstate="print"/>
            <a:stretch>
              <a:fillRect/>
            </a:stretch>
          </a:blipFill>
          <a:ln>
            <a:solidFill>
              <a:srgbClr val="92D050"/>
            </a:solidFill>
          </a:ln>
        </p:spPr>
        <p:txBody>
          <a:bodyPr wrap="square" lIns="0" tIns="0" rIns="0" bIns="0" rtlCol="0"/>
          <a:lstStyle/>
          <a:p>
            <a:endParaRPr/>
          </a:p>
        </p:txBody>
      </p:sp>
      <p:grpSp>
        <p:nvGrpSpPr>
          <p:cNvPr id="69" name="Group 68">
            <a:extLst>
              <a:ext uri="{FF2B5EF4-FFF2-40B4-BE49-F238E27FC236}">
                <a16:creationId xmlns:a16="http://schemas.microsoft.com/office/drawing/2014/main" id="{221D9B03-E67C-42D2-88FB-ED4A7E0B546C}"/>
              </a:ext>
            </a:extLst>
          </p:cNvPr>
          <p:cNvGrpSpPr/>
          <p:nvPr userDrawn="1"/>
        </p:nvGrpSpPr>
        <p:grpSpPr>
          <a:xfrm>
            <a:off x="3476109" y="1480386"/>
            <a:ext cx="604408" cy="675903"/>
            <a:chOff x="751337" y="1302019"/>
            <a:chExt cx="604408" cy="675903"/>
          </a:xfrm>
        </p:grpSpPr>
        <p:sp>
          <p:nvSpPr>
            <p:cNvPr id="70" name="object 16">
              <a:extLst>
                <a:ext uri="{FF2B5EF4-FFF2-40B4-BE49-F238E27FC236}">
                  <a16:creationId xmlns:a16="http://schemas.microsoft.com/office/drawing/2014/main" id="{67AE4A58-37A4-45D1-825C-6F10D07DB10C}"/>
                </a:ext>
              </a:extLst>
            </p:cNvPr>
            <p:cNvSpPr/>
            <p:nvPr userDrawn="1"/>
          </p:nvSpPr>
          <p:spPr>
            <a:xfrm>
              <a:off x="838200" y="1666308"/>
              <a:ext cx="321680" cy="311614"/>
            </a:xfrm>
            <a:custGeom>
              <a:avLst/>
              <a:gdLst/>
              <a:ahLst/>
              <a:cxnLst/>
              <a:rect l="l" t="t" r="r" b="b"/>
              <a:pathLst>
                <a:path w="466725" h="452120">
                  <a:moveTo>
                    <a:pt x="393678" y="452001"/>
                  </a:moveTo>
                  <a:lnTo>
                    <a:pt x="72903" y="452001"/>
                  </a:lnTo>
                  <a:lnTo>
                    <a:pt x="44548" y="446264"/>
                  </a:lnTo>
                  <a:lnTo>
                    <a:pt x="21372" y="430628"/>
                  </a:lnTo>
                  <a:lnTo>
                    <a:pt x="5736" y="407452"/>
                  </a:lnTo>
                  <a:lnTo>
                    <a:pt x="0" y="379097"/>
                  </a:lnTo>
                  <a:lnTo>
                    <a:pt x="0" y="0"/>
                  </a:lnTo>
                  <a:lnTo>
                    <a:pt x="29161" y="0"/>
                  </a:lnTo>
                  <a:lnTo>
                    <a:pt x="29161" y="306194"/>
                  </a:lnTo>
                  <a:lnTo>
                    <a:pt x="466581" y="306194"/>
                  </a:lnTo>
                  <a:lnTo>
                    <a:pt x="466581" y="335355"/>
                  </a:lnTo>
                  <a:lnTo>
                    <a:pt x="29161" y="335355"/>
                  </a:lnTo>
                  <a:lnTo>
                    <a:pt x="29161" y="379097"/>
                  </a:lnTo>
                  <a:lnTo>
                    <a:pt x="32599" y="396120"/>
                  </a:lnTo>
                  <a:lnTo>
                    <a:pt x="41976" y="410024"/>
                  </a:lnTo>
                  <a:lnTo>
                    <a:pt x="55880" y="419401"/>
                  </a:lnTo>
                  <a:lnTo>
                    <a:pt x="72903" y="422839"/>
                  </a:lnTo>
                  <a:lnTo>
                    <a:pt x="450464" y="422839"/>
                  </a:lnTo>
                  <a:lnTo>
                    <a:pt x="445209" y="430628"/>
                  </a:lnTo>
                  <a:lnTo>
                    <a:pt x="422033" y="446264"/>
                  </a:lnTo>
                  <a:lnTo>
                    <a:pt x="393678" y="452001"/>
                  </a:lnTo>
                  <a:close/>
                </a:path>
                <a:path w="466725" h="452120">
                  <a:moveTo>
                    <a:pt x="466581" y="306194"/>
                  </a:moveTo>
                  <a:lnTo>
                    <a:pt x="437420" y="306194"/>
                  </a:lnTo>
                  <a:lnTo>
                    <a:pt x="437420" y="174968"/>
                  </a:lnTo>
                  <a:lnTo>
                    <a:pt x="466581" y="174968"/>
                  </a:lnTo>
                  <a:lnTo>
                    <a:pt x="466581" y="306194"/>
                  </a:lnTo>
                  <a:close/>
                </a:path>
                <a:path w="466725" h="452120">
                  <a:moveTo>
                    <a:pt x="450464" y="422839"/>
                  </a:moveTo>
                  <a:lnTo>
                    <a:pt x="393678" y="422839"/>
                  </a:lnTo>
                  <a:lnTo>
                    <a:pt x="410700" y="419401"/>
                  </a:lnTo>
                  <a:lnTo>
                    <a:pt x="424605" y="410024"/>
                  </a:lnTo>
                  <a:lnTo>
                    <a:pt x="433981" y="396120"/>
                  </a:lnTo>
                  <a:lnTo>
                    <a:pt x="437420" y="379097"/>
                  </a:lnTo>
                  <a:lnTo>
                    <a:pt x="437420" y="335355"/>
                  </a:lnTo>
                  <a:lnTo>
                    <a:pt x="466581" y="335355"/>
                  </a:lnTo>
                  <a:lnTo>
                    <a:pt x="466581" y="379097"/>
                  </a:lnTo>
                  <a:lnTo>
                    <a:pt x="460845" y="407452"/>
                  </a:lnTo>
                  <a:lnTo>
                    <a:pt x="450464" y="422839"/>
                  </a:lnTo>
                  <a:close/>
                </a:path>
              </a:pathLst>
            </a:custGeom>
            <a:solidFill>
              <a:srgbClr val="00406F"/>
            </a:solidFill>
          </p:spPr>
          <p:txBody>
            <a:bodyPr wrap="square" lIns="0" tIns="0" rIns="0" bIns="0" rtlCol="0"/>
            <a:lstStyle/>
            <a:p>
              <a:endParaRPr/>
            </a:p>
          </p:txBody>
        </p:sp>
        <p:sp>
          <p:nvSpPr>
            <p:cNvPr id="71" name="object 19">
              <a:extLst>
                <a:ext uri="{FF2B5EF4-FFF2-40B4-BE49-F238E27FC236}">
                  <a16:creationId xmlns:a16="http://schemas.microsoft.com/office/drawing/2014/main" id="{2F581AA0-4BD6-4F5D-B0CF-46551023159B}"/>
                </a:ext>
              </a:extLst>
            </p:cNvPr>
            <p:cNvSpPr/>
            <p:nvPr userDrawn="1"/>
          </p:nvSpPr>
          <p:spPr>
            <a:xfrm>
              <a:off x="751337" y="1302019"/>
              <a:ext cx="604408" cy="429782"/>
            </a:xfrm>
            <a:custGeom>
              <a:avLst/>
              <a:gdLst/>
              <a:ahLst/>
              <a:cxnLst/>
              <a:rect l="l" t="t" r="r" b="b"/>
              <a:pathLst>
                <a:path w="876935" h="623570">
                  <a:moveTo>
                    <a:pt x="131216" y="72910"/>
                  </a:moveTo>
                  <a:lnTo>
                    <a:pt x="72898" y="72910"/>
                  </a:lnTo>
                  <a:lnTo>
                    <a:pt x="72898" y="102069"/>
                  </a:lnTo>
                  <a:lnTo>
                    <a:pt x="131216" y="102069"/>
                  </a:lnTo>
                  <a:lnTo>
                    <a:pt x="131216" y="72910"/>
                  </a:lnTo>
                  <a:close/>
                </a:path>
                <a:path w="876935" h="623570">
                  <a:moveTo>
                    <a:pt x="204127" y="131229"/>
                  </a:moveTo>
                  <a:lnTo>
                    <a:pt x="72898" y="131229"/>
                  </a:lnTo>
                  <a:lnTo>
                    <a:pt x="72898" y="160388"/>
                  </a:lnTo>
                  <a:lnTo>
                    <a:pt x="204127" y="160388"/>
                  </a:lnTo>
                  <a:lnTo>
                    <a:pt x="204127" y="131229"/>
                  </a:lnTo>
                  <a:close/>
                </a:path>
                <a:path w="876935" h="623570">
                  <a:moveTo>
                    <a:pt x="262445" y="189560"/>
                  </a:moveTo>
                  <a:lnTo>
                    <a:pt x="72898" y="189560"/>
                  </a:lnTo>
                  <a:lnTo>
                    <a:pt x="72898" y="218719"/>
                  </a:lnTo>
                  <a:lnTo>
                    <a:pt x="262445" y="218719"/>
                  </a:lnTo>
                  <a:lnTo>
                    <a:pt x="262445" y="189560"/>
                  </a:lnTo>
                  <a:close/>
                </a:path>
                <a:path w="876935" h="623570">
                  <a:moveTo>
                    <a:pt x="335356" y="131229"/>
                  </a:moveTo>
                  <a:lnTo>
                    <a:pt x="233286" y="131229"/>
                  </a:lnTo>
                  <a:lnTo>
                    <a:pt x="233286" y="160388"/>
                  </a:lnTo>
                  <a:lnTo>
                    <a:pt x="335356" y="160388"/>
                  </a:lnTo>
                  <a:lnTo>
                    <a:pt x="335356" y="131229"/>
                  </a:lnTo>
                  <a:close/>
                </a:path>
                <a:path w="876935" h="623570">
                  <a:moveTo>
                    <a:pt x="335356" y="72910"/>
                  </a:moveTo>
                  <a:lnTo>
                    <a:pt x="160388" y="72910"/>
                  </a:lnTo>
                  <a:lnTo>
                    <a:pt x="160388" y="102069"/>
                  </a:lnTo>
                  <a:lnTo>
                    <a:pt x="335356" y="102069"/>
                  </a:lnTo>
                  <a:lnTo>
                    <a:pt x="335356" y="72910"/>
                  </a:lnTo>
                  <a:close/>
                </a:path>
                <a:path w="876935" h="623570">
                  <a:moveTo>
                    <a:pt x="408254" y="58331"/>
                  </a:moveTo>
                  <a:lnTo>
                    <a:pt x="403669" y="35636"/>
                  </a:lnTo>
                  <a:lnTo>
                    <a:pt x="399300" y="29171"/>
                  </a:lnTo>
                  <a:lnTo>
                    <a:pt x="391160" y="17094"/>
                  </a:lnTo>
                  <a:lnTo>
                    <a:pt x="379095" y="8966"/>
                  </a:lnTo>
                  <a:lnTo>
                    <a:pt x="379095" y="58331"/>
                  </a:lnTo>
                  <a:lnTo>
                    <a:pt x="379095" y="233299"/>
                  </a:lnTo>
                  <a:lnTo>
                    <a:pt x="376796" y="244627"/>
                  </a:lnTo>
                  <a:lnTo>
                    <a:pt x="370535" y="253898"/>
                  </a:lnTo>
                  <a:lnTo>
                    <a:pt x="361264" y="260159"/>
                  </a:lnTo>
                  <a:lnTo>
                    <a:pt x="349935" y="262458"/>
                  </a:lnTo>
                  <a:lnTo>
                    <a:pt x="239839" y="262458"/>
                  </a:lnTo>
                  <a:lnTo>
                    <a:pt x="233286" y="269011"/>
                  </a:lnTo>
                  <a:lnTo>
                    <a:pt x="233286" y="308140"/>
                  </a:lnTo>
                  <a:lnTo>
                    <a:pt x="166077" y="263309"/>
                  </a:lnTo>
                  <a:lnTo>
                    <a:pt x="163283" y="262458"/>
                  </a:lnTo>
                  <a:lnTo>
                    <a:pt x="58318" y="262458"/>
                  </a:lnTo>
                  <a:lnTo>
                    <a:pt x="46990" y="260159"/>
                  </a:lnTo>
                  <a:lnTo>
                    <a:pt x="37719" y="253898"/>
                  </a:lnTo>
                  <a:lnTo>
                    <a:pt x="31457" y="244627"/>
                  </a:lnTo>
                  <a:lnTo>
                    <a:pt x="29159" y="233299"/>
                  </a:lnTo>
                  <a:lnTo>
                    <a:pt x="29159" y="58331"/>
                  </a:lnTo>
                  <a:lnTo>
                    <a:pt x="31457" y="46990"/>
                  </a:lnTo>
                  <a:lnTo>
                    <a:pt x="37719" y="37719"/>
                  </a:lnTo>
                  <a:lnTo>
                    <a:pt x="46990" y="31470"/>
                  </a:lnTo>
                  <a:lnTo>
                    <a:pt x="58318" y="29171"/>
                  </a:lnTo>
                  <a:lnTo>
                    <a:pt x="349935" y="29171"/>
                  </a:lnTo>
                  <a:lnTo>
                    <a:pt x="361264" y="31470"/>
                  </a:lnTo>
                  <a:lnTo>
                    <a:pt x="370535" y="37719"/>
                  </a:lnTo>
                  <a:lnTo>
                    <a:pt x="376796" y="46990"/>
                  </a:lnTo>
                  <a:lnTo>
                    <a:pt x="379095" y="58331"/>
                  </a:lnTo>
                  <a:lnTo>
                    <a:pt x="379095" y="8966"/>
                  </a:lnTo>
                  <a:lnTo>
                    <a:pt x="372618" y="4597"/>
                  </a:lnTo>
                  <a:lnTo>
                    <a:pt x="349935" y="0"/>
                  </a:lnTo>
                  <a:lnTo>
                    <a:pt x="58318" y="0"/>
                  </a:lnTo>
                  <a:lnTo>
                    <a:pt x="35623" y="4597"/>
                  </a:lnTo>
                  <a:lnTo>
                    <a:pt x="17094" y="17094"/>
                  </a:lnTo>
                  <a:lnTo>
                    <a:pt x="4584" y="35636"/>
                  </a:lnTo>
                  <a:lnTo>
                    <a:pt x="0" y="58331"/>
                  </a:lnTo>
                  <a:lnTo>
                    <a:pt x="0" y="233299"/>
                  </a:lnTo>
                  <a:lnTo>
                    <a:pt x="4584" y="255981"/>
                  </a:lnTo>
                  <a:lnTo>
                    <a:pt x="17094" y="274523"/>
                  </a:lnTo>
                  <a:lnTo>
                    <a:pt x="35623" y="287032"/>
                  </a:lnTo>
                  <a:lnTo>
                    <a:pt x="58318" y="291617"/>
                  </a:lnTo>
                  <a:lnTo>
                    <a:pt x="155994" y="291617"/>
                  </a:lnTo>
                  <a:lnTo>
                    <a:pt x="242227" y="349148"/>
                  </a:lnTo>
                  <a:lnTo>
                    <a:pt x="245021" y="349948"/>
                  </a:lnTo>
                  <a:lnTo>
                    <a:pt x="250202" y="349948"/>
                  </a:lnTo>
                  <a:lnTo>
                    <a:pt x="252590" y="349377"/>
                  </a:lnTo>
                  <a:lnTo>
                    <a:pt x="254762" y="348234"/>
                  </a:lnTo>
                  <a:lnTo>
                    <a:pt x="259486" y="345668"/>
                  </a:lnTo>
                  <a:lnTo>
                    <a:pt x="262445" y="340715"/>
                  </a:lnTo>
                  <a:lnTo>
                    <a:pt x="262445" y="308140"/>
                  </a:lnTo>
                  <a:lnTo>
                    <a:pt x="262445" y="291617"/>
                  </a:lnTo>
                  <a:lnTo>
                    <a:pt x="349935" y="291617"/>
                  </a:lnTo>
                  <a:lnTo>
                    <a:pt x="372618" y="287032"/>
                  </a:lnTo>
                  <a:lnTo>
                    <a:pt x="391160" y="274523"/>
                  </a:lnTo>
                  <a:lnTo>
                    <a:pt x="403669" y="255981"/>
                  </a:lnTo>
                  <a:lnTo>
                    <a:pt x="408254" y="233299"/>
                  </a:lnTo>
                  <a:lnTo>
                    <a:pt x="408254" y="58331"/>
                  </a:lnTo>
                  <a:close/>
                </a:path>
                <a:path w="876935" h="623570">
                  <a:moveTo>
                    <a:pt x="495744" y="87490"/>
                  </a:moveTo>
                  <a:lnTo>
                    <a:pt x="466572" y="87490"/>
                  </a:lnTo>
                  <a:lnTo>
                    <a:pt x="466572" y="116649"/>
                  </a:lnTo>
                  <a:lnTo>
                    <a:pt x="495744" y="116649"/>
                  </a:lnTo>
                  <a:lnTo>
                    <a:pt x="495744" y="87490"/>
                  </a:lnTo>
                  <a:close/>
                </a:path>
                <a:path w="876935" h="623570">
                  <a:moveTo>
                    <a:pt x="554062" y="87490"/>
                  </a:moveTo>
                  <a:lnTo>
                    <a:pt x="524903" y="87490"/>
                  </a:lnTo>
                  <a:lnTo>
                    <a:pt x="524903" y="116649"/>
                  </a:lnTo>
                  <a:lnTo>
                    <a:pt x="554062" y="116649"/>
                  </a:lnTo>
                  <a:lnTo>
                    <a:pt x="554062" y="87490"/>
                  </a:lnTo>
                  <a:close/>
                </a:path>
                <a:path w="876935" h="623570">
                  <a:moveTo>
                    <a:pt x="612381" y="87490"/>
                  </a:moveTo>
                  <a:lnTo>
                    <a:pt x="583222" y="87490"/>
                  </a:lnTo>
                  <a:lnTo>
                    <a:pt x="583222" y="116649"/>
                  </a:lnTo>
                  <a:lnTo>
                    <a:pt x="612381" y="116649"/>
                  </a:lnTo>
                  <a:lnTo>
                    <a:pt x="612381" y="87490"/>
                  </a:lnTo>
                  <a:close/>
                </a:path>
                <a:path w="876935" h="623570">
                  <a:moveTo>
                    <a:pt x="812698" y="523595"/>
                  </a:moveTo>
                  <a:lnTo>
                    <a:pt x="811669" y="518934"/>
                  </a:lnTo>
                  <a:lnTo>
                    <a:pt x="808507" y="504240"/>
                  </a:lnTo>
                  <a:lnTo>
                    <a:pt x="778700" y="366014"/>
                  </a:lnTo>
                  <a:lnTo>
                    <a:pt x="778700" y="504240"/>
                  </a:lnTo>
                  <a:lnTo>
                    <a:pt x="706691" y="492734"/>
                  </a:lnTo>
                  <a:lnTo>
                    <a:pt x="704189" y="492328"/>
                  </a:lnTo>
                  <a:lnTo>
                    <a:pt x="610336" y="477329"/>
                  </a:lnTo>
                  <a:lnTo>
                    <a:pt x="515620" y="462203"/>
                  </a:lnTo>
                  <a:lnTo>
                    <a:pt x="512140" y="446049"/>
                  </a:lnTo>
                  <a:lnTo>
                    <a:pt x="512140" y="584377"/>
                  </a:lnTo>
                  <a:lnTo>
                    <a:pt x="480415" y="591210"/>
                  </a:lnTo>
                  <a:lnTo>
                    <a:pt x="461873" y="505320"/>
                  </a:lnTo>
                  <a:lnTo>
                    <a:pt x="460540" y="499160"/>
                  </a:lnTo>
                  <a:lnTo>
                    <a:pt x="492315" y="492328"/>
                  </a:lnTo>
                  <a:lnTo>
                    <a:pt x="512140" y="584377"/>
                  </a:lnTo>
                  <a:lnTo>
                    <a:pt x="512140" y="446049"/>
                  </a:lnTo>
                  <a:lnTo>
                    <a:pt x="489661" y="341680"/>
                  </a:lnTo>
                  <a:lnTo>
                    <a:pt x="487362" y="331038"/>
                  </a:lnTo>
                  <a:lnTo>
                    <a:pt x="709726" y="184315"/>
                  </a:lnTo>
                  <a:lnTo>
                    <a:pt x="778700" y="504240"/>
                  </a:lnTo>
                  <a:lnTo>
                    <a:pt x="778700" y="366014"/>
                  </a:lnTo>
                  <a:lnTo>
                    <a:pt x="739521" y="184315"/>
                  </a:lnTo>
                  <a:lnTo>
                    <a:pt x="733704" y="157314"/>
                  </a:lnTo>
                  <a:lnTo>
                    <a:pt x="732726" y="152641"/>
                  </a:lnTo>
                  <a:lnTo>
                    <a:pt x="729424" y="148717"/>
                  </a:lnTo>
                  <a:lnTo>
                    <a:pt x="720483" y="145072"/>
                  </a:lnTo>
                  <a:lnTo>
                    <a:pt x="715479" y="145580"/>
                  </a:lnTo>
                  <a:lnTo>
                    <a:pt x="711428" y="148209"/>
                  </a:lnTo>
                  <a:lnTo>
                    <a:pt x="486168" y="296849"/>
                  </a:lnTo>
                  <a:lnTo>
                    <a:pt x="486168" y="463791"/>
                  </a:lnTo>
                  <a:lnTo>
                    <a:pt x="425119" y="477012"/>
                  </a:lnTo>
                  <a:lnTo>
                    <a:pt x="378091" y="468414"/>
                  </a:lnTo>
                  <a:lnTo>
                    <a:pt x="350837" y="429107"/>
                  </a:lnTo>
                  <a:lnTo>
                    <a:pt x="349427" y="416839"/>
                  </a:lnTo>
                  <a:lnTo>
                    <a:pt x="350418" y="404710"/>
                  </a:lnTo>
                  <a:lnTo>
                    <a:pt x="376326" y="364502"/>
                  </a:lnTo>
                  <a:lnTo>
                    <a:pt x="459803" y="341680"/>
                  </a:lnTo>
                  <a:lnTo>
                    <a:pt x="473011" y="402742"/>
                  </a:lnTo>
                  <a:lnTo>
                    <a:pt x="486168" y="463791"/>
                  </a:lnTo>
                  <a:lnTo>
                    <a:pt x="486168" y="296849"/>
                  </a:lnTo>
                  <a:lnTo>
                    <a:pt x="465264" y="310642"/>
                  </a:lnTo>
                  <a:lnTo>
                    <a:pt x="392595" y="326364"/>
                  </a:lnTo>
                  <a:lnTo>
                    <a:pt x="375348" y="331863"/>
                  </a:lnTo>
                  <a:lnTo>
                    <a:pt x="334899" y="366229"/>
                  </a:lnTo>
                  <a:lnTo>
                    <a:pt x="320243" y="417271"/>
                  </a:lnTo>
                  <a:lnTo>
                    <a:pt x="322313" y="435267"/>
                  </a:lnTo>
                  <a:lnTo>
                    <a:pt x="334276" y="464654"/>
                  </a:lnTo>
                  <a:lnTo>
                    <a:pt x="354736" y="487489"/>
                  </a:lnTo>
                  <a:lnTo>
                    <a:pt x="381381" y="502272"/>
                  </a:lnTo>
                  <a:lnTo>
                    <a:pt x="411899" y="507542"/>
                  </a:lnTo>
                  <a:lnTo>
                    <a:pt x="418274" y="507542"/>
                  </a:lnTo>
                  <a:lnTo>
                    <a:pt x="424776" y="506907"/>
                  </a:lnTo>
                  <a:lnTo>
                    <a:pt x="432066" y="505320"/>
                  </a:lnTo>
                  <a:lnTo>
                    <a:pt x="454952" y="611593"/>
                  </a:lnTo>
                  <a:lnTo>
                    <a:pt x="455752" y="615416"/>
                  </a:lnTo>
                  <a:lnTo>
                    <a:pt x="458038" y="618655"/>
                  </a:lnTo>
                  <a:lnTo>
                    <a:pt x="461340" y="620763"/>
                  </a:lnTo>
                  <a:lnTo>
                    <a:pt x="463677" y="622300"/>
                  </a:lnTo>
                  <a:lnTo>
                    <a:pt x="466407" y="623100"/>
                  </a:lnTo>
                  <a:lnTo>
                    <a:pt x="470217" y="623100"/>
                  </a:lnTo>
                  <a:lnTo>
                    <a:pt x="536346" y="608977"/>
                  </a:lnTo>
                  <a:lnTo>
                    <a:pt x="544550" y="596277"/>
                  </a:lnTo>
                  <a:lnTo>
                    <a:pt x="543483" y="591210"/>
                  </a:lnTo>
                  <a:lnTo>
                    <a:pt x="522224" y="492734"/>
                  </a:lnTo>
                  <a:lnTo>
                    <a:pt x="795096" y="536359"/>
                  </a:lnTo>
                  <a:lnTo>
                    <a:pt x="795896" y="536524"/>
                  </a:lnTo>
                  <a:lnTo>
                    <a:pt x="796696" y="536587"/>
                  </a:lnTo>
                  <a:lnTo>
                    <a:pt x="801420" y="536587"/>
                  </a:lnTo>
                  <a:lnTo>
                    <a:pt x="805243" y="534936"/>
                  </a:lnTo>
                  <a:lnTo>
                    <a:pt x="808024" y="532028"/>
                  </a:lnTo>
                  <a:lnTo>
                    <a:pt x="811326" y="528497"/>
                  </a:lnTo>
                  <a:lnTo>
                    <a:pt x="812698" y="523595"/>
                  </a:lnTo>
                  <a:close/>
                </a:path>
                <a:path w="876935" h="623570">
                  <a:moveTo>
                    <a:pt x="830300" y="213702"/>
                  </a:moveTo>
                  <a:lnTo>
                    <a:pt x="815428" y="188582"/>
                  </a:lnTo>
                  <a:lnTo>
                    <a:pt x="773455" y="213423"/>
                  </a:lnTo>
                  <a:lnTo>
                    <a:pt x="788327" y="238531"/>
                  </a:lnTo>
                  <a:lnTo>
                    <a:pt x="830300" y="213702"/>
                  </a:lnTo>
                  <a:close/>
                </a:path>
                <a:path w="876935" h="623570">
                  <a:moveTo>
                    <a:pt x="851941" y="335927"/>
                  </a:moveTo>
                  <a:lnTo>
                    <a:pt x="845794" y="307454"/>
                  </a:lnTo>
                  <a:lnTo>
                    <a:pt x="800569" y="317195"/>
                  </a:lnTo>
                  <a:lnTo>
                    <a:pt x="806716" y="345732"/>
                  </a:lnTo>
                  <a:lnTo>
                    <a:pt x="851941" y="335927"/>
                  </a:lnTo>
                  <a:close/>
                </a:path>
                <a:path w="876935" h="623570">
                  <a:moveTo>
                    <a:pt x="876427" y="427748"/>
                  </a:moveTo>
                  <a:lnTo>
                    <a:pt x="827963" y="422389"/>
                  </a:lnTo>
                  <a:lnTo>
                    <a:pt x="824776" y="451434"/>
                  </a:lnTo>
                  <a:lnTo>
                    <a:pt x="873239" y="456730"/>
                  </a:lnTo>
                  <a:lnTo>
                    <a:pt x="876427" y="427748"/>
                  </a:lnTo>
                  <a:close/>
                </a:path>
              </a:pathLst>
            </a:custGeom>
            <a:solidFill>
              <a:srgbClr val="00406F"/>
            </a:solidFill>
          </p:spPr>
          <p:txBody>
            <a:bodyPr wrap="square" lIns="0" tIns="0" rIns="0" bIns="0" rtlCol="0"/>
            <a:lstStyle/>
            <a:p>
              <a:endParaRPr/>
            </a:p>
          </p:txBody>
        </p:sp>
      </p:grpSp>
      <p:grpSp>
        <p:nvGrpSpPr>
          <p:cNvPr id="72" name="object 20">
            <a:extLst>
              <a:ext uri="{FF2B5EF4-FFF2-40B4-BE49-F238E27FC236}">
                <a16:creationId xmlns:a16="http://schemas.microsoft.com/office/drawing/2014/main" id="{3E18B02F-3132-477C-ADCF-981CDB931A02}"/>
              </a:ext>
            </a:extLst>
          </p:cNvPr>
          <p:cNvGrpSpPr/>
          <p:nvPr userDrawn="1"/>
        </p:nvGrpSpPr>
        <p:grpSpPr>
          <a:xfrm>
            <a:off x="2430556" y="2039891"/>
            <a:ext cx="466108" cy="466108"/>
            <a:chOff x="3613869" y="3351984"/>
            <a:chExt cx="676275" cy="676275"/>
          </a:xfrm>
        </p:grpSpPr>
        <p:sp>
          <p:nvSpPr>
            <p:cNvPr id="73" name="object 21">
              <a:extLst>
                <a:ext uri="{FF2B5EF4-FFF2-40B4-BE49-F238E27FC236}">
                  <a16:creationId xmlns:a16="http://schemas.microsoft.com/office/drawing/2014/main" id="{D552AF71-1CA6-4158-9DD4-4F8564B666B5}"/>
                </a:ext>
              </a:extLst>
            </p:cNvPr>
            <p:cNvSpPr/>
            <p:nvPr/>
          </p:nvSpPr>
          <p:spPr>
            <a:xfrm>
              <a:off x="3613869" y="3351984"/>
              <a:ext cx="676275" cy="676275"/>
            </a:xfrm>
            <a:custGeom>
              <a:avLst/>
              <a:gdLst/>
              <a:ahLst/>
              <a:cxnLst/>
              <a:rect l="l" t="t" r="r" b="b"/>
              <a:pathLst>
                <a:path w="676275" h="676275">
                  <a:moveTo>
                    <a:pt x="0" y="338137"/>
                  </a:moveTo>
                  <a:lnTo>
                    <a:pt x="3087" y="292260"/>
                  </a:lnTo>
                  <a:lnTo>
                    <a:pt x="12080" y="248257"/>
                  </a:lnTo>
                  <a:lnTo>
                    <a:pt x="26576" y="206531"/>
                  </a:lnTo>
                  <a:lnTo>
                    <a:pt x="46172" y="167486"/>
                  </a:lnTo>
                  <a:lnTo>
                    <a:pt x="70464" y="131524"/>
                  </a:lnTo>
                  <a:lnTo>
                    <a:pt x="99049" y="99049"/>
                  </a:lnTo>
                  <a:lnTo>
                    <a:pt x="131524" y="70464"/>
                  </a:lnTo>
                  <a:lnTo>
                    <a:pt x="167486" y="46172"/>
                  </a:lnTo>
                  <a:lnTo>
                    <a:pt x="206531" y="26576"/>
                  </a:lnTo>
                  <a:lnTo>
                    <a:pt x="248257" y="12080"/>
                  </a:lnTo>
                  <a:lnTo>
                    <a:pt x="292260" y="3087"/>
                  </a:lnTo>
                  <a:lnTo>
                    <a:pt x="338137" y="0"/>
                  </a:lnTo>
                  <a:lnTo>
                    <a:pt x="384014" y="3087"/>
                  </a:lnTo>
                  <a:lnTo>
                    <a:pt x="428017" y="12080"/>
                  </a:lnTo>
                  <a:lnTo>
                    <a:pt x="469742" y="26576"/>
                  </a:lnTo>
                  <a:lnTo>
                    <a:pt x="508788" y="46172"/>
                  </a:lnTo>
                  <a:lnTo>
                    <a:pt x="544750" y="70464"/>
                  </a:lnTo>
                  <a:lnTo>
                    <a:pt x="577225" y="99049"/>
                  </a:lnTo>
                  <a:lnTo>
                    <a:pt x="605810" y="131524"/>
                  </a:lnTo>
                  <a:lnTo>
                    <a:pt x="630102" y="167486"/>
                  </a:lnTo>
                  <a:lnTo>
                    <a:pt x="649697" y="206531"/>
                  </a:lnTo>
                  <a:lnTo>
                    <a:pt x="664193" y="248257"/>
                  </a:lnTo>
                  <a:lnTo>
                    <a:pt x="673187" y="292260"/>
                  </a:lnTo>
                  <a:lnTo>
                    <a:pt x="676274" y="338137"/>
                  </a:lnTo>
                  <a:lnTo>
                    <a:pt x="673187" y="384014"/>
                  </a:lnTo>
                  <a:lnTo>
                    <a:pt x="664193" y="428017"/>
                  </a:lnTo>
                  <a:lnTo>
                    <a:pt x="649697" y="469742"/>
                  </a:lnTo>
                  <a:lnTo>
                    <a:pt x="630102" y="508788"/>
                  </a:lnTo>
                  <a:lnTo>
                    <a:pt x="605810" y="544750"/>
                  </a:lnTo>
                  <a:lnTo>
                    <a:pt x="577225" y="577225"/>
                  </a:lnTo>
                  <a:lnTo>
                    <a:pt x="544750" y="605810"/>
                  </a:lnTo>
                  <a:lnTo>
                    <a:pt x="508788" y="630102"/>
                  </a:lnTo>
                  <a:lnTo>
                    <a:pt x="469742" y="649697"/>
                  </a:lnTo>
                  <a:lnTo>
                    <a:pt x="428017" y="664193"/>
                  </a:lnTo>
                  <a:lnTo>
                    <a:pt x="384014" y="673187"/>
                  </a:lnTo>
                  <a:lnTo>
                    <a:pt x="338137" y="676274"/>
                  </a:lnTo>
                  <a:lnTo>
                    <a:pt x="292260" y="673187"/>
                  </a:lnTo>
                  <a:lnTo>
                    <a:pt x="248257" y="664193"/>
                  </a:lnTo>
                  <a:lnTo>
                    <a:pt x="206531" y="649697"/>
                  </a:lnTo>
                  <a:lnTo>
                    <a:pt x="167486" y="630102"/>
                  </a:lnTo>
                  <a:lnTo>
                    <a:pt x="131524" y="605810"/>
                  </a:lnTo>
                  <a:lnTo>
                    <a:pt x="99049" y="577225"/>
                  </a:lnTo>
                  <a:lnTo>
                    <a:pt x="70464" y="544750"/>
                  </a:lnTo>
                  <a:lnTo>
                    <a:pt x="46172" y="508788"/>
                  </a:lnTo>
                  <a:lnTo>
                    <a:pt x="26576" y="469742"/>
                  </a:lnTo>
                  <a:lnTo>
                    <a:pt x="12080" y="428017"/>
                  </a:lnTo>
                  <a:lnTo>
                    <a:pt x="3087" y="384014"/>
                  </a:lnTo>
                  <a:lnTo>
                    <a:pt x="0" y="338137"/>
                  </a:lnTo>
                  <a:close/>
                </a:path>
              </a:pathLst>
            </a:custGeom>
            <a:solidFill>
              <a:srgbClr val="00406F"/>
            </a:solidFill>
          </p:spPr>
          <p:txBody>
            <a:bodyPr wrap="square" lIns="0" tIns="0" rIns="0" bIns="0" rtlCol="0"/>
            <a:lstStyle/>
            <a:p>
              <a:endParaRPr/>
            </a:p>
          </p:txBody>
        </p:sp>
        <p:sp>
          <p:nvSpPr>
            <p:cNvPr id="74" name="object 22">
              <a:extLst>
                <a:ext uri="{FF2B5EF4-FFF2-40B4-BE49-F238E27FC236}">
                  <a16:creationId xmlns:a16="http://schemas.microsoft.com/office/drawing/2014/main" id="{4AB18959-9620-48DB-AC19-B0491B3C9A21}"/>
                </a:ext>
              </a:extLst>
            </p:cNvPr>
            <p:cNvSpPr/>
            <p:nvPr/>
          </p:nvSpPr>
          <p:spPr>
            <a:xfrm>
              <a:off x="3713759" y="3432123"/>
              <a:ext cx="478790" cy="516890"/>
            </a:xfrm>
            <a:custGeom>
              <a:avLst/>
              <a:gdLst/>
              <a:ahLst/>
              <a:cxnLst/>
              <a:rect l="l" t="t" r="r" b="b"/>
              <a:pathLst>
                <a:path w="478789" h="516889">
                  <a:moveTo>
                    <a:pt x="271767" y="91046"/>
                  </a:moveTo>
                  <a:lnTo>
                    <a:pt x="271627" y="82054"/>
                  </a:lnTo>
                  <a:lnTo>
                    <a:pt x="236283" y="59486"/>
                  </a:lnTo>
                  <a:lnTo>
                    <a:pt x="178333" y="22580"/>
                  </a:lnTo>
                  <a:lnTo>
                    <a:pt x="142976" y="0"/>
                  </a:lnTo>
                  <a:lnTo>
                    <a:pt x="134391" y="5321"/>
                  </a:lnTo>
                  <a:lnTo>
                    <a:pt x="134404" y="23596"/>
                  </a:lnTo>
                  <a:lnTo>
                    <a:pt x="134505" y="45377"/>
                  </a:lnTo>
                  <a:lnTo>
                    <a:pt x="134518" y="56299"/>
                  </a:lnTo>
                  <a:lnTo>
                    <a:pt x="95059" y="78968"/>
                  </a:lnTo>
                  <a:lnTo>
                    <a:pt x="61175" y="108115"/>
                  </a:lnTo>
                  <a:lnTo>
                    <a:pt x="33756" y="143090"/>
                  </a:lnTo>
                  <a:lnTo>
                    <a:pt x="13703" y="183235"/>
                  </a:lnTo>
                  <a:lnTo>
                    <a:pt x="1917" y="227888"/>
                  </a:lnTo>
                  <a:lnTo>
                    <a:pt x="0" y="279768"/>
                  </a:lnTo>
                  <a:lnTo>
                    <a:pt x="10045" y="329298"/>
                  </a:lnTo>
                  <a:lnTo>
                    <a:pt x="30886" y="375031"/>
                  </a:lnTo>
                  <a:lnTo>
                    <a:pt x="61404" y="415531"/>
                  </a:lnTo>
                  <a:lnTo>
                    <a:pt x="100457" y="449351"/>
                  </a:lnTo>
                  <a:lnTo>
                    <a:pt x="122961" y="453694"/>
                  </a:lnTo>
                  <a:lnTo>
                    <a:pt x="139153" y="439953"/>
                  </a:lnTo>
                  <a:lnTo>
                    <a:pt x="143497" y="417918"/>
                  </a:lnTo>
                  <a:lnTo>
                    <a:pt x="130429" y="397433"/>
                  </a:lnTo>
                  <a:lnTo>
                    <a:pt x="95072" y="364058"/>
                  </a:lnTo>
                  <a:lnTo>
                    <a:pt x="72275" y="324091"/>
                  </a:lnTo>
                  <a:lnTo>
                    <a:pt x="61696" y="280339"/>
                  </a:lnTo>
                  <a:lnTo>
                    <a:pt x="62979" y="235610"/>
                  </a:lnTo>
                  <a:lnTo>
                    <a:pt x="75780" y="192709"/>
                  </a:lnTo>
                  <a:lnTo>
                    <a:pt x="99745" y="154444"/>
                  </a:lnTo>
                  <a:lnTo>
                    <a:pt x="134518" y="123621"/>
                  </a:lnTo>
                  <a:lnTo>
                    <a:pt x="134543" y="142367"/>
                  </a:lnTo>
                  <a:lnTo>
                    <a:pt x="134581" y="151714"/>
                  </a:lnTo>
                  <a:lnTo>
                    <a:pt x="134658" y="161099"/>
                  </a:lnTo>
                  <a:lnTo>
                    <a:pt x="134658" y="164782"/>
                  </a:lnTo>
                  <a:lnTo>
                    <a:pt x="136296" y="167373"/>
                  </a:lnTo>
                  <a:lnTo>
                    <a:pt x="138607" y="168871"/>
                  </a:lnTo>
                  <a:lnTo>
                    <a:pt x="141478" y="171462"/>
                  </a:lnTo>
                  <a:lnTo>
                    <a:pt x="145567" y="172554"/>
                  </a:lnTo>
                  <a:lnTo>
                    <a:pt x="149783" y="169684"/>
                  </a:lnTo>
                  <a:lnTo>
                    <a:pt x="271767" y="91046"/>
                  </a:lnTo>
                  <a:close/>
                </a:path>
                <a:path w="478789" h="516889">
                  <a:moveTo>
                    <a:pt x="478256" y="236855"/>
                  </a:moveTo>
                  <a:lnTo>
                    <a:pt x="468249" y="187286"/>
                  </a:lnTo>
                  <a:lnTo>
                    <a:pt x="447421" y="141528"/>
                  </a:lnTo>
                  <a:lnTo>
                    <a:pt x="416902" y="101028"/>
                  </a:lnTo>
                  <a:lnTo>
                    <a:pt x="377799" y="67195"/>
                  </a:lnTo>
                  <a:lnTo>
                    <a:pt x="355269" y="62852"/>
                  </a:lnTo>
                  <a:lnTo>
                    <a:pt x="339039" y="76619"/>
                  </a:lnTo>
                  <a:lnTo>
                    <a:pt x="334695" y="98691"/>
                  </a:lnTo>
                  <a:lnTo>
                    <a:pt x="347814" y="119265"/>
                  </a:lnTo>
                  <a:lnTo>
                    <a:pt x="383387" y="152933"/>
                  </a:lnTo>
                  <a:lnTo>
                    <a:pt x="406196" y="193281"/>
                  </a:lnTo>
                  <a:lnTo>
                    <a:pt x="416623" y="237413"/>
                  </a:lnTo>
                  <a:lnTo>
                    <a:pt x="414997" y="282486"/>
                  </a:lnTo>
                  <a:lnTo>
                    <a:pt x="401688" y="325589"/>
                  </a:lnTo>
                  <a:lnTo>
                    <a:pt x="377037" y="363855"/>
                  </a:lnTo>
                  <a:lnTo>
                    <a:pt x="341414" y="394436"/>
                  </a:lnTo>
                  <a:lnTo>
                    <a:pt x="341401" y="374878"/>
                  </a:lnTo>
                  <a:lnTo>
                    <a:pt x="341350" y="365112"/>
                  </a:lnTo>
                  <a:lnTo>
                    <a:pt x="341274" y="355320"/>
                  </a:lnTo>
                  <a:lnTo>
                    <a:pt x="341274" y="351637"/>
                  </a:lnTo>
                  <a:lnTo>
                    <a:pt x="339636" y="349046"/>
                  </a:lnTo>
                  <a:lnTo>
                    <a:pt x="337324" y="347548"/>
                  </a:lnTo>
                  <a:lnTo>
                    <a:pt x="334467" y="344957"/>
                  </a:lnTo>
                  <a:lnTo>
                    <a:pt x="330377" y="343865"/>
                  </a:lnTo>
                  <a:lnTo>
                    <a:pt x="326148" y="346735"/>
                  </a:lnTo>
                  <a:lnTo>
                    <a:pt x="210705" y="421144"/>
                  </a:lnTo>
                  <a:lnTo>
                    <a:pt x="204304" y="425373"/>
                  </a:lnTo>
                  <a:lnTo>
                    <a:pt x="204304" y="434365"/>
                  </a:lnTo>
                  <a:lnTo>
                    <a:pt x="239661" y="456933"/>
                  </a:lnTo>
                  <a:lnTo>
                    <a:pt x="297611" y="493839"/>
                  </a:lnTo>
                  <a:lnTo>
                    <a:pt x="326555" y="512318"/>
                  </a:lnTo>
                  <a:lnTo>
                    <a:pt x="333095" y="516280"/>
                  </a:lnTo>
                  <a:lnTo>
                    <a:pt x="341680" y="510819"/>
                  </a:lnTo>
                  <a:lnTo>
                    <a:pt x="341680" y="503605"/>
                  </a:lnTo>
                  <a:lnTo>
                    <a:pt x="341553" y="461352"/>
                  </a:lnTo>
                  <a:lnTo>
                    <a:pt x="381711" y="438746"/>
                  </a:lnTo>
                  <a:lnTo>
                    <a:pt x="416191" y="409498"/>
                  </a:lnTo>
                  <a:lnTo>
                    <a:pt x="444080" y="374307"/>
                  </a:lnTo>
                  <a:lnTo>
                    <a:pt x="464439" y="333844"/>
                  </a:lnTo>
                  <a:lnTo>
                    <a:pt x="476338" y="288810"/>
                  </a:lnTo>
                  <a:lnTo>
                    <a:pt x="478256" y="236855"/>
                  </a:lnTo>
                  <a:close/>
                </a:path>
              </a:pathLst>
            </a:custGeom>
            <a:solidFill>
              <a:srgbClr val="FFFFFF"/>
            </a:solidFill>
          </p:spPr>
          <p:txBody>
            <a:bodyPr wrap="square" lIns="0" tIns="0" rIns="0" bIns="0" rtlCol="0"/>
            <a:lstStyle/>
            <a:p>
              <a:endParaRPr/>
            </a:p>
          </p:txBody>
        </p:sp>
      </p:grpSp>
      <p:grpSp>
        <p:nvGrpSpPr>
          <p:cNvPr id="75" name="object 23">
            <a:extLst>
              <a:ext uri="{FF2B5EF4-FFF2-40B4-BE49-F238E27FC236}">
                <a16:creationId xmlns:a16="http://schemas.microsoft.com/office/drawing/2014/main" id="{B3937826-0EF2-4CD9-8CA7-55F3FDFE3780}"/>
              </a:ext>
            </a:extLst>
          </p:cNvPr>
          <p:cNvGrpSpPr/>
          <p:nvPr userDrawn="1"/>
        </p:nvGrpSpPr>
        <p:grpSpPr>
          <a:xfrm>
            <a:off x="4784422" y="2104937"/>
            <a:ext cx="466108" cy="466108"/>
            <a:chOff x="7037444" y="3351984"/>
            <a:chExt cx="676275" cy="676275"/>
          </a:xfrm>
        </p:grpSpPr>
        <p:sp>
          <p:nvSpPr>
            <p:cNvPr id="76" name="object 24">
              <a:extLst>
                <a:ext uri="{FF2B5EF4-FFF2-40B4-BE49-F238E27FC236}">
                  <a16:creationId xmlns:a16="http://schemas.microsoft.com/office/drawing/2014/main" id="{0D3D00FC-9E64-4264-92C9-343C2B6FA8C9}"/>
                </a:ext>
              </a:extLst>
            </p:cNvPr>
            <p:cNvSpPr/>
            <p:nvPr/>
          </p:nvSpPr>
          <p:spPr>
            <a:xfrm>
              <a:off x="7037444" y="3351984"/>
              <a:ext cx="676275" cy="676275"/>
            </a:xfrm>
            <a:custGeom>
              <a:avLst/>
              <a:gdLst/>
              <a:ahLst/>
              <a:cxnLst/>
              <a:rect l="l" t="t" r="r" b="b"/>
              <a:pathLst>
                <a:path w="676275" h="676275">
                  <a:moveTo>
                    <a:pt x="0" y="338137"/>
                  </a:moveTo>
                  <a:lnTo>
                    <a:pt x="3087" y="292260"/>
                  </a:lnTo>
                  <a:lnTo>
                    <a:pt x="12080" y="248257"/>
                  </a:lnTo>
                  <a:lnTo>
                    <a:pt x="26576" y="206531"/>
                  </a:lnTo>
                  <a:lnTo>
                    <a:pt x="46172" y="167486"/>
                  </a:lnTo>
                  <a:lnTo>
                    <a:pt x="70464" y="131524"/>
                  </a:lnTo>
                  <a:lnTo>
                    <a:pt x="99049" y="99049"/>
                  </a:lnTo>
                  <a:lnTo>
                    <a:pt x="131524" y="70464"/>
                  </a:lnTo>
                  <a:lnTo>
                    <a:pt x="167486" y="46172"/>
                  </a:lnTo>
                  <a:lnTo>
                    <a:pt x="206531" y="26576"/>
                  </a:lnTo>
                  <a:lnTo>
                    <a:pt x="248257" y="12080"/>
                  </a:lnTo>
                  <a:lnTo>
                    <a:pt x="292260" y="3087"/>
                  </a:lnTo>
                  <a:lnTo>
                    <a:pt x="338137" y="0"/>
                  </a:lnTo>
                  <a:lnTo>
                    <a:pt x="384014" y="3087"/>
                  </a:lnTo>
                  <a:lnTo>
                    <a:pt x="428017" y="12080"/>
                  </a:lnTo>
                  <a:lnTo>
                    <a:pt x="469742" y="26576"/>
                  </a:lnTo>
                  <a:lnTo>
                    <a:pt x="508788" y="46172"/>
                  </a:lnTo>
                  <a:lnTo>
                    <a:pt x="544750" y="70464"/>
                  </a:lnTo>
                  <a:lnTo>
                    <a:pt x="577225" y="99049"/>
                  </a:lnTo>
                  <a:lnTo>
                    <a:pt x="605810" y="131524"/>
                  </a:lnTo>
                  <a:lnTo>
                    <a:pt x="630102" y="167486"/>
                  </a:lnTo>
                  <a:lnTo>
                    <a:pt x="649697" y="206531"/>
                  </a:lnTo>
                  <a:lnTo>
                    <a:pt x="664193" y="248257"/>
                  </a:lnTo>
                  <a:lnTo>
                    <a:pt x="673187" y="292260"/>
                  </a:lnTo>
                  <a:lnTo>
                    <a:pt x="676274" y="338137"/>
                  </a:lnTo>
                  <a:lnTo>
                    <a:pt x="673187" y="384014"/>
                  </a:lnTo>
                  <a:lnTo>
                    <a:pt x="664193" y="428017"/>
                  </a:lnTo>
                  <a:lnTo>
                    <a:pt x="649697" y="469742"/>
                  </a:lnTo>
                  <a:lnTo>
                    <a:pt x="630102" y="508788"/>
                  </a:lnTo>
                  <a:lnTo>
                    <a:pt x="605810" y="544750"/>
                  </a:lnTo>
                  <a:lnTo>
                    <a:pt x="577225" y="577225"/>
                  </a:lnTo>
                  <a:lnTo>
                    <a:pt x="544750" y="605810"/>
                  </a:lnTo>
                  <a:lnTo>
                    <a:pt x="508788" y="630102"/>
                  </a:lnTo>
                  <a:lnTo>
                    <a:pt x="469742" y="649697"/>
                  </a:lnTo>
                  <a:lnTo>
                    <a:pt x="428017" y="664193"/>
                  </a:lnTo>
                  <a:lnTo>
                    <a:pt x="384014" y="673187"/>
                  </a:lnTo>
                  <a:lnTo>
                    <a:pt x="338137" y="676274"/>
                  </a:lnTo>
                  <a:lnTo>
                    <a:pt x="292260" y="673187"/>
                  </a:lnTo>
                  <a:lnTo>
                    <a:pt x="248257" y="664193"/>
                  </a:lnTo>
                  <a:lnTo>
                    <a:pt x="206531" y="649697"/>
                  </a:lnTo>
                  <a:lnTo>
                    <a:pt x="167486" y="630102"/>
                  </a:lnTo>
                  <a:lnTo>
                    <a:pt x="131524" y="605810"/>
                  </a:lnTo>
                  <a:lnTo>
                    <a:pt x="99049" y="577225"/>
                  </a:lnTo>
                  <a:lnTo>
                    <a:pt x="70464" y="544750"/>
                  </a:lnTo>
                  <a:lnTo>
                    <a:pt x="46172" y="508788"/>
                  </a:lnTo>
                  <a:lnTo>
                    <a:pt x="26576" y="469742"/>
                  </a:lnTo>
                  <a:lnTo>
                    <a:pt x="12080" y="428017"/>
                  </a:lnTo>
                  <a:lnTo>
                    <a:pt x="3087" y="384014"/>
                  </a:lnTo>
                  <a:lnTo>
                    <a:pt x="0" y="338137"/>
                  </a:lnTo>
                  <a:close/>
                </a:path>
              </a:pathLst>
            </a:custGeom>
            <a:solidFill>
              <a:srgbClr val="00406F"/>
            </a:solidFill>
          </p:spPr>
          <p:txBody>
            <a:bodyPr wrap="square" lIns="0" tIns="0" rIns="0" bIns="0" rtlCol="0"/>
            <a:lstStyle/>
            <a:p>
              <a:endParaRPr/>
            </a:p>
          </p:txBody>
        </p:sp>
        <p:sp>
          <p:nvSpPr>
            <p:cNvPr id="77" name="object 25">
              <a:extLst>
                <a:ext uri="{FF2B5EF4-FFF2-40B4-BE49-F238E27FC236}">
                  <a16:creationId xmlns:a16="http://schemas.microsoft.com/office/drawing/2014/main" id="{CEBFB3CC-942C-4536-8820-AEB0717E54C3}"/>
                </a:ext>
              </a:extLst>
            </p:cNvPr>
            <p:cNvSpPr/>
            <p:nvPr/>
          </p:nvSpPr>
          <p:spPr>
            <a:xfrm>
              <a:off x="7137336" y="3432123"/>
              <a:ext cx="478790" cy="516890"/>
            </a:xfrm>
            <a:custGeom>
              <a:avLst/>
              <a:gdLst/>
              <a:ahLst/>
              <a:cxnLst/>
              <a:rect l="l" t="t" r="r" b="b"/>
              <a:pathLst>
                <a:path w="478790" h="516889">
                  <a:moveTo>
                    <a:pt x="271767" y="91046"/>
                  </a:moveTo>
                  <a:lnTo>
                    <a:pt x="271627" y="82054"/>
                  </a:lnTo>
                  <a:lnTo>
                    <a:pt x="236270" y="59486"/>
                  </a:lnTo>
                  <a:lnTo>
                    <a:pt x="178320" y="22580"/>
                  </a:lnTo>
                  <a:lnTo>
                    <a:pt x="142976" y="0"/>
                  </a:lnTo>
                  <a:lnTo>
                    <a:pt x="134378" y="5321"/>
                  </a:lnTo>
                  <a:lnTo>
                    <a:pt x="134404" y="23596"/>
                  </a:lnTo>
                  <a:lnTo>
                    <a:pt x="134505" y="45377"/>
                  </a:lnTo>
                  <a:lnTo>
                    <a:pt x="134518" y="56299"/>
                  </a:lnTo>
                  <a:lnTo>
                    <a:pt x="95059" y="78968"/>
                  </a:lnTo>
                  <a:lnTo>
                    <a:pt x="61175" y="108115"/>
                  </a:lnTo>
                  <a:lnTo>
                    <a:pt x="33756" y="143090"/>
                  </a:lnTo>
                  <a:lnTo>
                    <a:pt x="13703" y="183235"/>
                  </a:lnTo>
                  <a:lnTo>
                    <a:pt x="1905" y="227888"/>
                  </a:lnTo>
                  <a:lnTo>
                    <a:pt x="0" y="279768"/>
                  </a:lnTo>
                  <a:lnTo>
                    <a:pt x="10045" y="329298"/>
                  </a:lnTo>
                  <a:lnTo>
                    <a:pt x="30886" y="375031"/>
                  </a:lnTo>
                  <a:lnTo>
                    <a:pt x="61404" y="415531"/>
                  </a:lnTo>
                  <a:lnTo>
                    <a:pt x="100444" y="449351"/>
                  </a:lnTo>
                  <a:lnTo>
                    <a:pt x="122961" y="453694"/>
                  </a:lnTo>
                  <a:lnTo>
                    <a:pt x="139153" y="439953"/>
                  </a:lnTo>
                  <a:lnTo>
                    <a:pt x="143497" y="417918"/>
                  </a:lnTo>
                  <a:lnTo>
                    <a:pt x="130429" y="397433"/>
                  </a:lnTo>
                  <a:lnTo>
                    <a:pt x="95072" y="364058"/>
                  </a:lnTo>
                  <a:lnTo>
                    <a:pt x="72275" y="324091"/>
                  </a:lnTo>
                  <a:lnTo>
                    <a:pt x="61696" y="280339"/>
                  </a:lnTo>
                  <a:lnTo>
                    <a:pt x="62979" y="235610"/>
                  </a:lnTo>
                  <a:lnTo>
                    <a:pt x="75780" y="192709"/>
                  </a:lnTo>
                  <a:lnTo>
                    <a:pt x="99745" y="154444"/>
                  </a:lnTo>
                  <a:lnTo>
                    <a:pt x="134518" y="123621"/>
                  </a:lnTo>
                  <a:lnTo>
                    <a:pt x="134543" y="142367"/>
                  </a:lnTo>
                  <a:lnTo>
                    <a:pt x="134581" y="151714"/>
                  </a:lnTo>
                  <a:lnTo>
                    <a:pt x="134658" y="161099"/>
                  </a:lnTo>
                  <a:lnTo>
                    <a:pt x="134658" y="164782"/>
                  </a:lnTo>
                  <a:lnTo>
                    <a:pt x="136296" y="167373"/>
                  </a:lnTo>
                  <a:lnTo>
                    <a:pt x="138607" y="168871"/>
                  </a:lnTo>
                  <a:lnTo>
                    <a:pt x="141478" y="171462"/>
                  </a:lnTo>
                  <a:lnTo>
                    <a:pt x="145554" y="172554"/>
                  </a:lnTo>
                  <a:lnTo>
                    <a:pt x="149783" y="169684"/>
                  </a:lnTo>
                  <a:lnTo>
                    <a:pt x="271767" y="91046"/>
                  </a:lnTo>
                  <a:close/>
                </a:path>
                <a:path w="478790" h="516889">
                  <a:moveTo>
                    <a:pt x="478256" y="236855"/>
                  </a:moveTo>
                  <a:lnTo>
                    <a:pt x="468249" y="187286"/>
                  </a:lnTo>
                  <a:lnTo>
                    <a:pt x="447421" y="141528"/>
                  </a:lnTo>
                  <a:lnTo>
                    <a:pt x="416902" y="101028"/>
                  </a:lnTo>
                  <a:lnTo>
                    <a:pt x="377799" y="67195"/>
                  </a:lnTo>
                  <a:lnTo>
                    <a:pt x="355269" y="62852"/>
                  </a:lnTo>
                  <a:lnTo>
                    <a:pt x="339039" y="76619"/>
                  </a:lnTo>
                  <a:lnTo>
                    <a:pt x="334695" y="98691"/>
                  </a:lnTo>
                  <a:lnTo>
                    <a:pt x="347814" y="119265"/>
                  </a:lnTo>
                  <a:lnTo>
                    <a:pt x="383374" y="152933"/>
                  </a:lnTo>
                  <a:lnTo>
                    <a:pt x="406196" y="193281"/>
                  </a:lnTo>
                  <a:lnTo>
                    <a:pt x="416623" y="237413"/>
                  </a:lnTo>
                  <a:lnTo>
                    <a:pt x="414997" y="282486"/>
                  </a:lnTo>
                  <a:lnTo>
                    <a:pt x="401688" y="325589"/>
                  </a:lnTo>
                  <a:lnTo>
                    <a:pt x="377037" y="363855"/>
                  </a:lnTo>
                  <a:lnTo>
                    <a:pt x="341414" y="394436"/>
                  </a:lnTo>
                  <a:lnTo>
                    <a:pt x="341388" y="374878"/>
                  </a:lnTo>
                  <a:lnTo>
                    <a:pt x="341350" y="365112"/>
                  </a:lnTo>
                  <a:lnTo>
                    <a:pt x="341274" y="355320"/>
                  </a:lnTo>
                  <a:lnTo>
                    <a:pt x="341274" y="351637"/>
                  </a:lnTo>
                  <a:lnTo>
                    <a:pt x="339636" y="349046"/>
                  </a:lnTo>
                  <a:lnTo>
                    <a:pt x="337324" y="347548"/>
                  </a:lnTo>
                  <a:lnTo>
                    <a:pt x="334454" y="344957"/>
                  </a:lnTo>
                  <a:lnTo>
                    <a:pt x="330365" y="343865"/>
                  </a:lnTo>
                  <a:lnTo>
                    <a:pt x="326148" y="346735"/>
                  </a:lnTo>
                  <a:lnTo>
                    <a:pt x="210705" y="421144"/>
                  </a:lnTo>
                  <a:lnTo>
                    <a:pt x="204304" y="425373"/>
                  </a:lnTo>
                  <a:lnTo>
                    <a:pt x="204304" y="434365"/>
                  </a:lnTo>
                  <a:lnTo>
                    <a:pt x="239661" y="456933"/>
                  </a:lnTo>
                  <a:lnTo>
                    <a:pt x="297611" y="493839"/>
                  </a:lnTo>
                  <a:lnTo>
                    <a:pt x="326555" y="512318"/>
                  </a:lnTo>
                  <a:lnTo>
                    <a:pt x="333095" y="516280"/>
                  </a:lnTo>
                  <a:lnTo>
                    <a:pt x="341680" y="510819"/>
                  </a:lnTo>
                  <a:lnTo>
                    <a:pt x="341680" y="503605"/>
                  </a:lnTo>
                  <a:lnTo>
                    <a:pt x="341541" y="461352"/>
                  </a:lnTo>
                  <a:lnTo>
                    <a:pt x="381711" y="438746"/>
                  </a:lnTo>
                  <a:lnTo>
                    <a:pt x="416191" y="409498"/>
                  </a:lnTo>
                  <a:lnTo>
                    <a:pt x="444080" y="374307"/>
                  </a:lnTo>
                  <a:lnTo>
                    <a:pt x="464439" y="333844"/>
                  </a:lnTo>
                  <a:lnTo>
                    <a:pt x="476338" y="288810"/>
                  </a:lnTo>
                  <a:lnTo>
                    <a:pt x="478256" y="236855"/>
                  </a:lnTo>
                  <a:close/>
                </a:path>
              </a:pathLst>
            </a:custGeom>
            <a:solidFill>
              <a:srgbClr val="FFFFFF"/>
            </a:solidFill>
          </p:spPr>
          <p:txBody>
            <a:bodyPr wrap="square" lIns="0" tIns="0" rIns="0" bIns="0" rtlCol="0"/>
            <a:lstStyle/>
            <a:p>
              <a:endParaRPr/>
            </a:p>
          </p:txBody>
        </p:sp>
      </p:grpSp>
      <p:grpSp>
        <p:nvGrpSpPr>
          <p:cNvPr id="78" name="object 26">
            <a:extLst>
              <a:ext uri="{FF2B5EF4-FFF2-40B4-BE49-F238E27FC236}">
                <a16:creationId xmlns:a16="http://schemas.microsoft.com/office/drawing/2014/main" id="{13CED097-B551-40F4-BE10-B3FAC9D18215}"/>
              </a:ext>
            </a:extLst>
          </p:cNvPr>
          <p:cNvGrpSpPr/>
          <p:nvPr userDrawn="1"/>
        </p:nvGrpSpPr>
        <p:grpSpPr>
          <a:xfrm>
            <a:off x="7044509" y="2099758"/>
            <a:ext cx="466108" cy="466108"/>
            <a:chOff x="10554622" y="3351984"/>
            <a:chExt cx="676275" cy="676275"/>
          </a:xfrm>
        </p:grpSpPr>
        <p:sp>
          <p:nvSpPr>
            <p:cNvPr id="79" name="object 27">
              <a:extLst>
                <a:ext uri="{FF2B5EF4-FFF2-40B4-BE49-F238E27FC236}">
                  <a16:creationId xmlns:a16="http://schemas.microsoft.com/office/drawing/2014/main" id="{B09B276F-86CC-4340-A091-C15AC655C8D1}"/>
                </a:ext>
              </a:extLst>
            </p:cNvPr>
            <p:cNvSpPr/>
            <p:nvPr/>
          </p:nvSpPr>
          <p:spPr>
            <a:xfrm>
              <a:off x="10554622" y="3351984"/>
              <a:ext cx="676275" cy="676275"/>
            </a:xfrm>
            <a:custGeom>
              <a:avLst/>
              <a:gdLst/>
              <a:ahLst/>
              <a:cxnLst/>
              <a:rect l="l" t="t" r="r" b="b"/>
              <a:pathLst>
                <a:path w="676275" h="676275">
                  <a:moveTo>
                    <a:pt x="0" y="338137"/>
                  </a:moveTo>
                  <a:lnTo>
                    <a:pt x="3087" y="292260"/>
                  </a:lnTo>
                  <a:lnTo>
                    <a:pt x="12080" y="248257"/>
                  </a:lnTo>
                  <a:lnTo>
                    <a:pt x="26576" y="206531"/>
                  </a:lnTo>
                  <a:lnTo>
                    <a:pt x="46172" y="167486"/>
                  </a:lnTo>
                  <a:lnTo>
                    <a:pt x="70464" y="131524"/>
                  </a:lnTo>
                  <a:lnTo>
                    <a:pt x="99049" y="99049"/>
                  </a:lnTo>
                  <a:lnTo>
                    <a:pt x="131524" y="70464"/>
                  </a:lnTo>
                  <a:lnTo>
                    <a:pt x="167486" y="46172"/>
                  </a:lnTo>
                  <a:lnTo>
                    <a:pt x="206531" y="26576"/>
                  </a:lnTo>
                  <a:lnTo>
                    <a:pt x="248257" y="12080"/>
                  </a:lnTo>
                  <a:lnTo>
                    <a:pt x="292260" y="3087"/>
                  </a:lnTo>
                  <a:lnTo>
                    <a:pt x="338137" y="0"/>
                  </a:lnTo>
                  <a:lnTo>
                    <a:pt x="384014" y="3087"/>
                  </a:lnTo>
                  <a:lnTo>
                    <a:pt x="428017" y="12080"/>
                  </a:lnTo>
                  <a:lnTo>
                    <a:pt x="469742" y="26576"/>
                  </a:lnTo>
                  <a:lnTo>
                    <a:pt x="508788" y="46172"/>
                  </a:lnTo>
                  <a:lnTo>
                    <a:pt x="544750" y="70464"/>
                  </a:lnTo>
                  <a:lnTo>
                    <a:pt x="577225" y="99049"/>
                  </a:lnTo>
                  <a:lnTo>
                    <a:pt x="605810" y="131524"/>
                  </a:lnTo>
                  <a:lnTo>
                    <a:pt x="630102" y="167486"/>
                  </a:lnTo>
                  <a:lnTo>
                    <a:pt x="649697" y="206531"/>
                  </a:lnTo>
                  <a:lnTo>
                    <a:pt x="664193" y="248257"/>
                  </a:lnTo>
                  <a:lnTo>
                    <a:pt x="673187" y="292260"/>
                  </a:lnTo>
                  <a:lnTo>
                    <a:pt x="676274" y="338137"/>
                  </a:lnTo>
                  <a:lnTo>
                    <a:pt x="673187" y="384014"/>
                  </a:lnTo>
                  <a:lnTo>
                    <a:pt x="664193" y="428017"/>
                  </a:lnTo>
                  <a:lnTo>
                    <a:pt x="649697" y="469742"/>
                  </a:lnTo>
                  <a:lnTo>
                    <a:pt x="630102" y="508788"/>
                  </a:lnTo>
                  <a:lnTo>
                    <a:pt x="605810" y="544750"/>
                  </a:lnTo>
                  <a:lnTo>
                    <a:pt x="577225" y="577225"/>
                  </a:lnTo>
                  <a:lnTo>
                    <a:pt x="544750" y="605810"/>
                  </a:lnTo>
                  <a:lnTo>
                    <a:pt x="508788" y="630102"/>
                  </a:lnTo>
                  <a:lnTo>
                    <a:pt x="469742" y="649697"/>
                  </a:lnTo>
                  <a:lnTo>
                    <a:pt x="428017" y="664193"/>
                  </a:lnTo>
                  <a:lnTo>
                    <a:pt x="384014" y="673187"/>
                  </a:lnTo>
                  <a:lnTo>
                    <a:pt x="338137" y="676274"/>
                  </a:lnTo>
                  <a:lnTo>
                    <a:pt x="292260" y="673187"/>
                  </a:lnTo>
                  <a:lnTo>
                    <a:pt x="248257" y="664193"/>
                  </a:lnTo>
                  <a:lnTo>
                    <a:pt x="206531" y="649697"/>
                  </a:lnTo>
                  <a:lnTo>
                    <a:pt x="167486" y="630102"/>
                  </a:lnTo>
                  <a:lnTo>
                    <a:pt x="131524" y="605810"/>
                  </a:lnTo>
                  <a:lnTo>
                    <a:pt x="99049" y="577225"/>
                  </a:lnTo>
                  <a:lnTo>
                    <a:pt x="70464" y="544750"/>
                  </a:lnTo>
                  <a:lnTo>
                    <a:pt x="46172" y="508788"/>
                  </a:lnTo>
                  <a:lnTo>
                    <a:pt x="26576" y="469742"/>
                  </a:lnTo>
                  <a:lnTo>
                    <a:pt x="12080" y="428017"/>
                  </a:lnTo>
                  <a:lnTo>
                    <a:pt x="3087" y="384014"/>
                  </a:lnTo>
                  <a:lnTo>
                    <a:pt x="0" y="338137"/>
                  </a:lnTo>
                  <a:close/>
                </a:path>
              </a:pathLst>
            </a:custGeom>
            <a:solidFill>
              <a:srgbClr val="00406F"/>
            </a:solidFill>
          </p:spPr>
          <p:txBody>
            <a:bodyPr wrap="square" lIns="0" tIns="0" rIns="0" bIns="0" rtlCol="0"/>
            <a:lstStyle/>
            <a:p>
              <a:endParaRPr/>
            </a:p>
          </p:txBody>
        </p:sp>
        <p:sp>
          <p:nvSpPr>
            <p:cNvPr id="80" name="object 28">
              <a:extLst>
                <a:ext uri="{FF2B5EF4-FFF2-40B4-BE49-F238E27FC236}">
                  <a16:creationId xmlns:a16="http://schemas.microsoft.com/office/drawing/2014/main" id="{0EA093B1-84BC-4AF0-94ED-C4C1525F1CC9}"/>
                </a:ext>
              </a:extLst>
            </p:cNvPr>
            <p:cNvSpPr/>
            <p:nvPr/>
          </p:nvSpPr>
          <p:spPr>
            <a:xfrm>
              <a:off x="10654512" y="3432123"/>
              <a:ext cx="478790" cy="516890"/>
            </a:xfrm>
            <a:custGeom>
              <a:avLst/>
              <a:gdLst/>
              <a:ahLst/>
              <a:cxnLst/>
              <a:rect l="l" t="t" r="r" b="b"/>
              <a:pathLst>
                <a:path w="478790" h="516889">
                  <a:moveTo>
                    <a:pt x="271767" y="91046"/>
                  </a:moveTo>
                  <a:lnTo>
                    <a:pt x="271627" y="82054"/>
                  </a:lnTo>
                  <a:lnTo>
                    <a:pt x="236283" y="59486"/>
                  </a:lnTo>
                  <a:lnTo>
                    <a:pt x="178333" y="22580"/>
                  </a:lnTo>
                  <a:lnTo>
                    <a:pt x="142976" y="0"/>
                  </a:lnTo>
                  <a:lnTo>
                    <a:pt x="134391" y="5321"/>
                  </a:lnTo>
                  <a:lnTo>
                    <a:pt x="134404" y="23596"/>
                  </a:lnTo>
                  <a:lnTo>
                    <a:pt x="134505" y="45377"/>
                  </a:lnTo>
                  <a:lnTo>
                    <a:pt x="134518" y="56299"/>
                  </a:lnTo>
                  <a:lnTo>
                    <a:pt x="95059" y="78968"/>
                  </a:lnTo>
                  <a:lnTo>
                    <a:pt x="61175" y="108115"/>
                  </a:lnTo>
                  <a:lnTo>
                    <a:pt x="33756" y="143090"/>
                  </a:lnTo>
                  <a:lnTo>
                    <a:pt x="13703" y="183235"/>
                  </a:lnTo>
                  <a:lnTo>
                    <a:pt x="1917" y="227888"/>
                  </a:lnTo>
                  <a:lnTo>
                    <a:pt x="0" y="279768"/>
                  </a:lnTo>
                  <a:lnTo>
                    <a:pt x="10045" y="329298"/>
                  </a:lnTo>
                  <a:lnTo>
                    <a:pt x="30886" y="375031"/>
                  </a:lnTo>
                  <a:lnTo>
                    <a:pt x="61404" y="415531"/>
                  </a:lnTo>
                  <a:lnTo>
                    <a:pt x="100457" y="449351"/>
                  </a:lnTo>
                  <a:lnTo>
                    <a:pt x="122961" y="453694"/>
                  </a:lnTo>
                  <a:lnTo>
                    <a:pt x="139153" y="439953"/>
                  </a:lnTo>
                  <a:lnTo>
                    <a:pt x="143497" y="417918"/>
                  </a:lnTo>
                  <a:lnTo>
                    <a:pt x="130429" y="397433"/>
                  </a:lnTo>
                  <a:lnTo>
                    <a:pt x="95072" y="364058"/>
                  </a:lnTo>
                  <a:lnTo>
                    <a:pt x="72275" y="324091"/>
                  </a:lnTo>
                  <a:lnTo>
                    <a:pt x="61696" y="280339"/>
                  </a:lnTo>
                  <a:lnTo>
                    <a:pt x="62979" y="235610"/>
                  </a:lnTo>
                  <a:lnTo>
                    <a:pt x="75780" y="192709"/>
                  </a:lnTo>
                  <a:lnTo>
                    <a:pt x="99745" y="154444"/>
                  </a:lnTo>
                  <a:lnTo>
                    <a:pt x="134518" y="123621"/>
                  </a:lnTo>
                  <a:lnTo>
                    <a:pt x="134543" y="142367"/>
                  </a:lnTo>
                  <a:lnTo>
                    <a:pt x="134581" y="151714"/>
                  </a:lnTo>
                  <a:lnTo>
                    <a:pt x="134658" y="161099"/>
                  </a:lnTo>
                  <a:lnTo>
                    <a:pt x="134658" y="164782"/>
                  </a:lnTo>
                  <a:lnTo>
                    <a:pt x="136296" y="167373"/>
                  </a:lnTo>
                  <a:lnTo>
                    <a:pt x="138607" y="168871"/>
                  </a:lnTo>
                  <a:lnTo>
                    <a:pt x="141478" y="171462"/>
                  </a:lnTo>
                  <a:lnTo>
                    <a:pt x="145567" y="172554"/>
                  </a:lnTo>
                  <a:lnTo>
                    <a:pt x="149783" y="169684"/>
                  </a:lnTo>
                  <a:lnTo>
                    <a:pt x="271767" y="91046"/>
                  </a:lnTo>
                  <a:close/>
                </a:path>
                <a:path w="478790" h="516889">
                  <a:moveTo>
                    <a:pt x="478256" y="236855"/>
                  </a:moveTo>
                  <a:lnTo>
                    <a:pt x="468249" y="187286"/>
                  </a:lnTo>
                  <a:lnTo>
                    <a:pt x="447421" y="141528"/>
                  </a:lnTo>
                  <a:lnTo>
                    <a:pt x="416902" y="101028"/>
                  </a:lnTo>
                  <a:lnTo>
                    <a:pt x="377799" y="67195"/>
                  </a:lnTo>
                  <a:lnTo>
                    <a:pt x="355269" y="62852"/>
                  </a:lnTo>
                  <a:lnTo>
                    <a:pt x="339039" y="76619"/>
                  </a:lnTo>
                  <a:lnTo>
                    <a:pt x="334695" y="98691"/>
                  </a:lnTo>
                  <a:lnTo>
                    <a:pt x="347814" y="119265"/>
                  </a:lnTo>
                  <a:lnTo>
                    <a:pt x="383387" y="152933"/>
                  </a:lnTo>
                  <a:lnTo>
                    <a:pt x="406196" y="193281"/>
                  </a:lnTo>
                  <a:lnTo>
                    <a:pt x="416623" y="237413"/>
                  </a:lnTo>
                  <a:lnTo>
                    <a:pt x="414997" y="282486"/>
                  </a:lnTo>
                  <a:lnTo>
                    <a:pt x="401688" y="325589"/>
                  </a:lnTo>
                  <a:lnTo>
                    <a:pt x="377037" y="363855"/>
                  </a:lnTo>
                  <a:lnTo>
                    <a:pt x="341414" y="394436"/>
                  </a:lnTo>
                  <a:lnTo>
                    <a:pt x="341401" y="374878"/>
                  </a:lnTo>
                  <a:lnTo>
                    <a:pt x="341350" y="365112"/>
                  </a:lnTo>
                  <a:lnTo>
                    <a:pt x="341274" y="355320"/>
                  </a:lnTo>
                  <a:lnTo>
                    <a:pt x="341274" y="351637"/>
                  </a:lnTo>
                  <a:lnTo>
                    <a:pt x="339636" y="349046"/>
                  </a:lnTo>
                  <a:lnTo>
                    <a:pt x="337324" y="347548"/>
                  </a:lnTo>
                  <a:lnTo>
                    <a:pt x="334467" y="344957"/>
                  </a:lnTo>
                  <a:lnTo>
                    <a:pt x="330377" y="343865"/>
                  </a:lnTo>
                  <a:lnTo>
                    <a:pt x="326148" y="346735"/>
                  </a:lnTo>
                  <a:lnTo>
                    <a:pt x="210705" y="421144"/>
                  </a:lnTo>
                  <a:lnTo>
                    <a:pt x="204304" y="425373"/>
                  </a:lnTo>
                  <a:lnTo>
                    <a:pt x="204304" y="434365"/>
                  </a:lnTo>
                  <a:lnTo>
                    <a:pt x="239661" y="456933"/>
                  </a:lnTo>
                  <a:lnTo>
                    <a:pt x="297611" y="493839"/>
                  </a:lnTo>
                  <a:lnTo>
                    <a:pt x="326555" y="512318"/>
                  </a:lnTo>
                  <a:lnTo>
                    <a:pt x="333095" y="516280"/>
                  </a:lnTo>
                  <a:lnTo>
                    <a:pt x="341680" y="510819"/>
                  </a:lnTo>
                  <a:lnTo>
                    <a:pt x="341680" y="503605"/>
                  </a:lnTo>
                  <a:lnTo>
                    <a:pt x="341553" y="461352"/>
                  </a:lnTo>
                  <a:lnTo>
                    <a:pt x="381711" y="438746"/>
                  </a:lnTo>
                  <a:lnTo>
                    <a:pt x="416191" y="409498"/>
                  </a:lnTo>
                  <a:lnTo>
                    <a:pt x="444080" y="374307"/>
                  </a:lnTo>
                  <a:lnTo>
                    <a:pt x="464439" y="333844"/>
                  </a:lnTo>
                  <a:lnTo>
                    <a:pt x="476338" y="288810"/>
                  </a:lnTo>
                  <a:lnTo>
                    <a:pt x="478256" y="236855"/>
                  </a:lnTo>
                  <a:close/>
                </a:path>
              </a:pathLst>
            </a:custGeom>
            <a:solidFill>
              <a:srgbClr val="FFFFFF"/>
            </a:solidFill>
          </p:spPr>
          <p:txBody>
            <a:bodyPr wrap="square" lIns="0" tIns="0" rIns="0" bIns="0" rtlCol="0"/>
            <a:lstStyle/>
            <a:p>
              <a:endParaRPr/>
            </a:p>
          </p:txBody>
        </p:sp>
      </p:grpSp>
      <p:grpSp>
        <p:nvGrpSpPr>
          <p:cNvPr id="81" name="object 29">
            <a:extLst>
              <a:ext uri="{FF2B5EF4-FFF2-40B4-BE49-F238E27FC236}">
                <a16:creationId xmlns:a16="http://schemas.microsoft.com/office/drawing/2014/main" id="{04C5EEDF-4685-422E-9684-7D99DA68D6DD}"/>
              </a:ext>
            </a:extLst>
          </p:cNvPr>
          <p:cNvGrpSpPr/>
          <p:nvPr userDrawn="1"/>
        </p:nvGrpSpPr>
        <p:grpSpPr>
          <a:xfrm>
            <a:off x="9304596" y="2142533"/>
            <a:ext cx="466108" cy="466108"/>
            <a:chOff x="13917877" y="3342474"/>
            <a:chExt cx="676275" cy="676275"/>
          </a:xfrm>
        </p:grpSpPr>
        <p:sp>
          <p:nvSpPr>
            <p:cNvPr id="82" name="object 30">
              <a:extLst>
                <a:ext uri="{FF2B5EF4-FFF2-40B4-BE49-F238E27FC236}">
                  <a16:creationId xmlns:a16="http://schemas.microsoft.com/office/drawing/2014/main" id="{925AA437-40B3-43C1-9A27-9C0BC7626102}"/>
                </a:ext>
              </a:extLst>
            </p:cNvPr>
            <p:cNvSpPr/>
            <p:nvPr/>
          </p:nvSpPr>
          <p:spPr>
            <a:xfrm>
              <a:off x="13917877" y="3342474"/>
              <a:ext cx="676275" cy="676275"/>
            </a:xfrm>
            <a:custGeom>
              <a:avLst/>
              <a:gdLst/>
              <a:ahLst/>
              <a:cxnLst/>
              <a:rect l="l" t="t" r="r" b="b"/>
              <a:pathLst>
                <a:path w="676275" h="676275">
                  <a:moveTo>
                    <a:pt x="0" y="338137"/>
                  </a:moveTo>
                  <a:lnTo>
                    <a:pt x="3087" y="292260"/>
                  </a:lnTo>
                  <a:lnTo>
                    <a:pt x="12080" y="248257"/>
                  </a:lnTo>
                  <a:lnTo>
                    <a:pt x="26576" y="206531"/>
                  </a:lnTo>
                  <a:lnTo>
                    <a:pt x="46172" y="167486"/>
                  </a:lnTo>
                  <a:lnTo>
                    <a:pt x="70464" y="131524"/>
                  </a:lnTo>
                  <a:lnTo>
                    <a:pt x="99049" y="99049"/>
                  </a:lnTo>
                  <a:lnTo>
                    <a:pt x="131524" y="70464"/>
                  </a:lnTo>
                  <a:lnTo>
                    <a:pt x="167486" y="46172"/>
                  </a:lnTo>
                  <a:lnTo>
                    <a:pt x="206531" y="26576"/>
                  </a:lnTo>
                  <a:lnTo>
                    <a:pt x="248257" y="12080"/>
                  </a:lnTo>
                  <a:lnTo>
                    <a:pt x="292260" y="3087"/>
                  </a:lnTo>
                  <a:lnTo>
                    <a:pt x="338137" y="0"/>
                  </a:lnTo>
                  <a:lnTo>
                    <a:pt x="384014" y="3087"/>
                  </a:lnTo>
                  <a:lnTo>
                    <a:pt x="428017" y="12080"/>
                  </a:lnTo>
                  <a:lnTo>
                    <a:pt x="469742" y="26576"/>
                  </a:lnTo>
                  <a:lnTo>
                    <a:pt x="508788" y="46172"/>
                  </a:lnTo>
                  <a:lnTo>
                    <a:pt x="544750" y="70464"/>
                  </a:lnTo>
                  <a:lnTo>
                    <a:pt x="577225" y="99049"/>
                  </a:lnTo>
                  <a:lnTo>
                    <a:pt x="605810" y="131524"/>
                  </a:lnTo>
                  <a:lnTo>
                    <a:pt x="630102" y="167486"/>
                  </a:lnTo>
                  <a:lnTo>
                    <a:pt x="649697" y="206531"/>
                  </a:lnTo>
                  <a:lnTo>
                    <a:pt x="664193" y="248257"/>
                  </a:lnTo>
                  <a:lnTo>
                    <a:pt x="673187" y="292260"/>
                  </a:lnTo>
                  <a:lnTo>
                    <a:pt x="676274" y="338137"/>
                  </a:lnTo>
                  <a:lnTo>
                    <a:pt x="673187" y="384014"/>
                  </a:lnTo>
                  <a:lnTo>
                    <a:pt x="664193" y="428017"/>
                  </a:lnTo>
                  <a:lnTo>
                    <a:pt x="649697" y="469742"/>
                  </a:lnTo>
                  <a:lnTo>
                    <a:pt x="630102" y="508788"/>
                  </a:lnTo>
                  <a:lnTo>
                    <a:pt x="605810" y="544750"/>
                  </a:lnTo>
                  <a:lnTo>
                    <a:pt x="577225" y="577225"/>
                  </a:lnTo>
                  <a:lnTo>
                    <a:pt x="544750" y="605810"/>
                  </a:lnTo>
                  <a:lnTo>
                    <a:pt x="508788" y="630102"/>
                  </a:lnTo>
                  <a:lnTo>
                    <a:pt x="469742" y="649697"/>
                  </a:lnTo>
                  <a:lnTo>
                    <a:pt x="428017" y="664193"/>
                  </a:lnTo>
                  <a:lnTo>
                    <a:pt x="384014" y="673187"/>
                  </a:lnTo>
                  <a:lnTo>
                    <a:pt x="338137" y="676274"/>
                  </a:lnTo>
                  <a:lnTo>
                    <a:pt x="292260" y="673187"/>
                  </a:lnTo>
                  <a:lnTo>
                    <a:pt x="248257" y="664193"/>
                  </a:lnTo>
                  <a:lnTo>
                    <a:pt x="206531" y="649697"/>
                  </a:lnTo>
                  <a:lnTo>
                    <a:pt x="167486" y="630102"/>
                  </a:lnTo>
                  <a:lnTo>
                    <a:pt x="131524" y="605810"/>
                  </a:lnTo>
                  <a:lnTo>
                    <a:pt x="99049" y="577225"/>
                  </a:lnTo>
                  <a:lnTo>
                    <a:pt x="70464" y="544750"/>
                  </a:lnTo>
                  <a:lnTo>
                    <a:pt x="46172" y="508788"/>
                  </a:lnTo>
                  <a:lnTo>
                    <a:pt x="26576" y="469742"/>
                  </a:lnTo>
                  <a:lnTo>
                    <a:pt x="12080" y="428017"/>
                  </a:lnTo>
                  <a:lnTo>
                    <a:pt x="3087" y="384014"/>
                  </a:lnTo>
                  <a:lnTo>
                    <a:pt x="0" y="338137"/>
                  </a:lnTo>
                  <a:close/>
                </a:path>
              </a:pathLst>
            </a:custGeom>
            <a:solidFill>
              <a:srgbClr val="00406F"/>
            </a:solidFill>
          </p:spPr>
          <p:txBody>
            <a:bodyPr wrap="square" lIns="0" tIns="0" rIns="0" bIns="0" rtlCol="0"/>
            <a:lstStyle/>
            <a:p>
              <a:endParaRPr/>
            </a:p>
          </p:txBody>
        </p:sp>
        <p:sp>
          <p:nvSpPr>
            <p:cNvPr id="83" name="object 31">
              <a:extLst>
                <a:ext uri="{FF2B5EF4-FFF2-40B4-BE49-F238E27FC236}">
                  <a16:creationId xmlns:a16="http://schemas.microsoft.com/office/drawing/2014/main" id="{CE4EB1F8-BE6B-46DE-B494-EC9DE9A52948}"/>
                </a:ext>
              </a:extLst>
            </p:cNvPr>
            <p:cNvSpPr/>
            <p:nvPr/>
          </p:nvSpPr>
          <p:spPr>
            <a:xfrm>
              <a:off x="14017778" y="3422624"/>
              <a:ext cx="478790" cy="516890"/>
            </a:xfrm>
            <a:custGeom>
              <a:avLst/>
              <a:gdLst/>
              <a:ahLst/>
              <a:cxnLst/>
              <a:rect l="l" t="t" r="r" b="b"/>
              <a:pathLst>
                <a:path w="478790" h="516889">
                  <a:moveTo>
                    <a:pt x="271754" y="91033"/>
                  </a:moveTo>
                  <a:lnTo>
                    <a:pt x="271627" y="82042"/>
                  </a:lnTo>
                  <a:lnTo>
                    <a:pt x="236270" y="59474"/>
                  </a:lnTo>
                  <a:lnTo>
                    <a:pt x="178320" y="22567"/>
                  </a:lnTo>
                  <a:lnTo>
                    <a:pt x="142963" y="0"/>
                  </a:lnTo>
                  <a:lnTo>
                    <a:pt x="134378" y="5308"/>
                  </a:lnTo>
                  <a:lnTo>
                    <a:pt x="134404" y="23583"/>
                  </a:lnTo>
                  <a:lnTo>
                    <a:pt x="134493" y="45364"/>
                  </a:lnTo>
                  <a:lnTo>
                    <a:pt x="134518" y="56286"/>
                  </a:lnTo>
                  <a:lnTo>
                    <a:pt x="95046" y="78955"/>
                  </a:lnTo>
                  <a:lnTo>
                    <a:pt x="61163" y="108102"/>
                  </a:lnTo>
                  <a:lnTo>
                    <a:pt x="33743" y="143078"/>
                  </a:lnTo>
                  <a:lnTo>
                    <a:pt x="13690" y="183222"/>
                  </a:lnTo>
                  <a:lnTo>
                    <a:pt x="1905" y="227876"/>
                  </a:lnTo>
                  <a:lnTo>
                    <a:pt x="0" y="279755"/>
                  </a:lnTo>
                  <a:lnTo>
                    <a:pt x="10033" y="329285"/>
                  </a:lnTo>
                  <a:lnTo>
                    <a:pt x="30886" y="375018"/>
                  </a:lnTo>
                  <a:lnTo>
                    <a:pt x="61391" y="415518"/>
                  </a:lnTo>
                  <a:lnTo>
                    <a:pt x="100444" y="449351"/>
                  </a:lnTo>
                  <a:lnTo>
                    <a:pt x="122948" y="453694"/>
                  </a:lnTo>
                  <a:lnTo>
                    <a:pt x="139141" y="439940"/>
                  </a:lnTo>
                  <a:lnTo>
                    <a:pt x="143484" y="417918"/>
                  </a:lnTo>
                  <a:lnTo>
                    <a:pt x="130429" y="397421"/>
                  </a:lnTo>
                  <a:lnTo>
                    <a:pt x="95059" y="364045"/>
                  </a:lnTo>
                  <a:lnTo>
                    <a:pt x="72263" y="324078"/>
                  </a:lnTo>
                  <a:lnTo>
                    <a:pt x="61683" y="280327"/>
                  </a:lnTo>
                  <a:lnTo>
                    <a:pt x="62966" y="235597"/>
                  </a:lnTo>
                  <a:lnTo>
                    <a:pt x="75768" y="192697"/>
                  </a:lnTo>
                  <a:lnTo>
                    <a:pt x="99733" y="154432"/>
                  </a:lnTo>
                  <a:lnTo>
                    <a:pt x="134518" y="123609"/>
                  </a:lnTo>
                  <a:lnTo>
                    <a:pt x="134531" y="142354"/>
                  </a:lnTo>
                  <a:lnTo>
                    <a:pt x="134569" y="151714"/>
                  </a:lnTo>
                  <a:lnTo>
                    <a:pt x="134645" y="161086"/>
                  </a:lnTo>
                  <a:lnTo>
                    <a:pt x="134645" y="164769"/>
                  </a:lnTo>
                  <a:lnTo>
                    <a:pt x="136283" y="167360"/>
                  </a:lnTo>
                  <a:lnTo>
                    <a:pt x="138607" y="168859"/>
                  </a:lnTo>
                  <a:lnTo>
                    <a:pt x="141465" y="171450"/>
                  </a:lnTo>
                  <a:lnTo>
                    <a:pt x="145554" y="172542"/>
                  </a:lnTo>
                  <a:lnTo>
                    <a:pt x="149783" y="169672"/>
                  </a:lnTo>
                  <a:lnTo>
                    <a:pt x="271754" y="91033"/>
                  </a:lnTo>
                  <a:close/>
                </a:path>
                <a:path w="478790" h="516889">
                  <a:moveTo>
                    <a:pt x="478256" y="236842"/>
                  </a:moveTo>
                  <a:lnTo>
                    <a:pt x="468236" y="187274"/>
                  </a:lnTo>
                  <a:lnTo>
                    <a:pt x="447408" y="141528"/>
                  </a:lnTo>
                  <a:lnTo>
                    <a:pt x="416890" y="101015"/>
                  </a:lnTo>
                  <a:lnTo>
                    <a:pt x="377786" y="67183"/>
                  </a:lnTo>
                  <a:lnTo>
                    <a:pt x="355269" y="62839"/>
                  </a:lnTo>
                  <a:lnTo>
                    <a:pt x="339039" y="76606"/>
                  </a:lnTo>
                  <a:lnTo>
                    <a:pt x="334683" y="98679"/>
                  </a:lnTo>
                  <a:lnTo>
                    <a:pt x="347802" y="119253"/>
                  </a:lnTo>
                  <a:lnTo>
                    <a:pt x="383374" y="152920"/>
                  </a:lnTo>
                  <a:lnTo>
                    <a:pt x="406184" y="193268"/>
                  </a:lnTo>
                  <a:lnTo>
                    <a:pt x="416610" y="237413"/>
                  </a:lnTo>
                  <a:lnTo>
                    <a:pt x="414985" y="282473"/>
                  </a:lnTo>
                  <a:lnTo>
                    <a:pt x="401675" y="325577"/>
                  </a:lnTo>
                  <a:lnTo>
                    <a:pt x="377037" y="363855"/>
                  </a:lnTo>
                  <a:lnTo>
                    <a:pt x="341401" y="394423"/>
                  </a:lnTo>
                  <a:lnTo>
                    <a:pt x="341388" y="374865"/>
                  </a:lnTo>
                  <a:lnTo>
                    <a:pt x="341350" y="365099"/>
                  </a:lnTo>
                  <a:lnTo>
                    <a:pt x="341261" y="355307"/>
                  </a:lnTo>
                  <a:lnTo>
                    <a:pt x="341261" y="351624"/>
                  </a:lnTo>
                  <a:lnTo>
                    <a:pt x="339636" y="349034"/>
                  </a:lnTo>
                  <a:lnTo>
                    <a:pt x="337312" y="347535"/>
                  </a:lnTo>
                  <a:lnTo>
                    <a:pt x="334454" y="344944"/>
                  </a:lnTo>
                  <a:lnTo>
                    <a:pt x="330365" y="343852"/>
                  </a:lnTo>
                  <a:lnTo>
                    <a:pt x="326136" y="346722"/>
                  </a:lnTo>
                  <a:lnTo>
                    <a:pt x="210705" y="421132"/>
                  </a:lnTo>
                  <a:lnTo>
                    <a:pt x="204292" y="425361"/>
                  </a:lnTo>
                  <a:lnTo>
                    <a:pt x="204292" y="434352"/>
                  </a:lnTo>
                  <a:lnTo>
                    <a:pt x="239649" y="456920"/>
                  </a:lnTo>
                  <a:lnTo>
                    <a:pt x="297599" y="493826"/>
                  </a:lnTo>
                  <a:lnTo>
                    <a:pt x="326542" y="512318"/>
                  </a:lnTo>
                  <a:lnTo>
                    <a:pt x="333082" y="516267"/>
                  </a:lnTo>
                  <a:lnTo>
                    <a:pt x="341680" y="510819"/>
                  </a:lnTo>
                  <a:lnTo>
                    <a:pt x="341680" y="503593"/>
                  </a:lnTo>
                  <a:lnTo>
                    <a:pt x="341541" y="461340"/>
                  </a:lnTo>
                  <a:lnTo>
                    <a:pt x="381698" y="438734"/>
                  </a:lnTo>
                  <a:lnTo>
                    <a:pt x="416191" y="409498"/>
                  </a:lnTo>
                  <a:lnTo>
                    <a:pt x="444068" y="374294"/>
                  </a:lnTo>
                  <a:lnTo>
                    <a:pt x="464426" y="333832"/>
                  </a:lnTo>
                  <a:lnTo>
                    <a:pt x="476326" y="288798"/>
                  </a:lnTo>
                  <a:lnTo>
                    <a:pt x="478256" y="236842"/>
                  </a:lnTo>
                  <a:close/>
                </a:path>
              </a:pathLst>
            </a:custGeom>
            <a:solidFill>
              <a:srgbClr val="FFFFFF"/>
            </a:solidFill>
          </p:spPr>
          <p:txBody>
            <a:bodyPr wrap="square" lIns="0" tIns="0" rIns="0" bIns="0" rtlCol="0"/>
            <a:lstStyle/>
            <a:p>
              <a:endParaRPr/>
            </a:p>
          </p:txBody>
        </p:sp>
      </p:grpSp>
      <p:sp>
        <p:nvSpPr>
          <p:cNvPr id="84" name="Text Placeholder 32">
            <a:extLst>
              <a:ext uri="{FF2B5EF4-FFF2-40B4-BE49-F238E27FC236}">
                <a16:creationId xmlns:a16="http://schemas.microsoft.com/office/drawing/2014/main" id="{469EABA6-BC3D-45AC-B5FB-8B59B0FA17E7}"/>
              </a:ext>
            </a:extLst>
          </p:cNvPr>
          <p:cNvSpPr>
            <a:spLocks noGrp="1"/>
          </p:cNvSpPr>
          <p:nvPr>
            <p:ph type="body" sz="quarter" idx="13" hasCustomPrompt="1"/>
          </p:nvPr>
        </p:nvSpPr>
        <p:spPr>
          <a:xfrm>
            <a:off x="5132765" y="2792537"/>
            <a:ext cx="1776059" cy="1199838"/>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85" name="Text Placeholder 32">
            <a:extLst>
              <a:ext uri="{FF2B5EF4-FFF2-40B4-BE49-F238E27FC236}">
                <a16:creationId xmlns:a16="http://schemas.microsoft.com/office/drawing/2014/main" id="{088863D4-1F55-457D-A3E0-6E0C8D54DFF2}"/>
              </a:ext>
            </a:extLst>
          </p:cNvPr>
          <p:cNvSpPr>
            <a:spLocks noGrp="1"/>
          </p:cNvSpPr>
          <p:nvPr>
            <p:ph type="body" sz="quarter" idx="14" hasCustomPrompt="1"/>
          </p:nvPr>
        </p:nvSpPr>
        <p:spPr>
          <a:xfrm>
            <a:off x="2821337" y="2764344"/>
            <a:ext cx="1776059" cy="1199838"/>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86" name="Text Placeholder 32">
            <a:extLst>
              <a:ext uri="{FF2B5EF4-FFF2-40B4-BE49-F238E27FC236}">
                <a16:creationId xmlns:a16="http://schemas.microsoft.com/office/drawing/2014/main" id="{0C390539-0E02-4481-9623-1637B1EB6481}"/>
              </a:ext>
            </a:extLst>
          </p:cNvPr>
          <p:cNvSpPr>
            <a:spLocks noGrp="1"/>
          </p:cNvSpPr>
          <p:nvPr>
            <p:ph type="body" sz="quarter" idx="15" hasCustomPrompt="1"/>
          </p:nvPr>
        </p:nvSpPr>
        <p:spPr>
          <a:xfrm>
            <a:off x="7395957" y="2830567"/>
            <a:ext cx="1776059" cy="1199838"/>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87" name="Text Placeholder 32">
            <a:extLst>
              <a:ext uri="{FF2B5EF4-FFF2-40B4-BE49-F238E27FC236}">
                <a16:creationId xmlns:a16="http://schemas.microsoft.com/office/drawing/2014/main" id="{5C5C2925-A65B-49F6-AD4D-5E071D593282}"/>
              </a:ext>
            </a:extLst>
          </p:cNvPr>
          <p:cNvSpPr>
            <a:spLocks noGrp="1"/>
          </p:cNvSpPr>
          <p:nvPr>
            <p:ph type="body" sz="quarter" idx="16" hasCustomPrompt="1"/>
          </p:nvPr>
        </p:nvSpPr>
        <p:spPr>
          <a:xfrm>
            <a:off x="591080" y="2764344"/>
            <a:ext cx="1776059" cy="1199838"/>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88" name="Text Placeholder 32">
            <a:extLst>
              <a:ext uri="{FF2B5EF4-FFF2-40B4-BE49-F238E27FC236}">
                <a16:creationId xmlns:a16="http://schemas.microsoft.com/office/drawing/2014/main" id="{E247C2B1-CC6B-48EA-AFA2-A7AD5BC103CF}"/>
              </a:ext>
            </a:extLst>
          </p:cNvPr>
          <p:cNvSpPr>
            <a:spLocks noGrp="1"/>
          </p:cNvSpPr>
          <p:nvPr>
            <p:ph type="body" sz="quarter" idx="17" hasCustomPrompt="1"/>
          </p:nvPr>
        </p:nvSpPr>
        <p:spPr>
          <a:xfrm>
            <a:off x="9760716" y="2830567"/>
            <a:ext cx="1776059" cy="1199838"/>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89" name="object 9">
            <a:extLst>
              <a:ext uri="{FF2B5EF4-FFF2-40B4-BE49-F238E27FC236}">
                <a16:creationId xmlns:a16="http://schemas.microsoft.com/office/drawing/2014/main" id="{7B6CC87D-A662-40AE-B2DA-6CF1501CC38B}"/>
              </a:ext>
            </a:extLst>
          </p:cNvPr>
          <p:cNvSpPr/>
          <p:nvPr userDrawn="1"/>
        </p:nvSpPr>
        <p:spPr>
          <a:xfrm>
            <a:off x="7455921" y="2360668"/>
            <a:ext cx="1903371" cy="45719"/>
          </a:xfrm>
          <a:custGeom>
            <a:avLst/>
            <a:gdLst/>
            <a:ahLst/>
            <a:cxnLst/>
            <a:rect l="l" t="t" r="r" b="b"/>
            <a:pathLst>
              <a:path w="2761615" h="66675">
                <a:moveTo>
                  <a:pt x="33675" y="66675"/>
                </a:moveTo>
                <a:lnTo>
                  <a:pt x="20600" y="64044"/>
                </a:lnTo>
                <a:lnTo>
                  <a:pt x="9892" y="56882"/>
                </a:lnTo>
                <a:lnTo>
                  <a:pt x="2657" y="46281"/>
                </a:lnTo>
                <a:lnTo>
                  <a:pt x="0" y="33337"/>
                </a:lnTo>
                <a:lnTo>
                  <a:pt x="2657" y="20393"/>
                </a:lnTo>
                <a:lnTo>
                  <a:pt x="9892" y="9792"/>
                </a:lnTo>
                <a:lnTo>
                  <a:pt x="20600" y="2630"/>
                </a:lnTo>
                <a:lnTo>
                  <a:pt x="33675" y="0"/>
                </a:lnTo>
                <a:lnTo>
                  <a:pt x="46751" y="2630"/>
                </a:lnTo>
                <a:lnTo>
                  <a:pt x="57459" y="9792"/>
                </a:lnTo>
                <a:lnTo>
                  <a:pt x="64694" y="20393"/>
                </a:lnTo>
                <a:lnTo>
                  <a:pt x="67351" y="33337"/>
                </a:lnTo>
                <a:lnTo>
                  <a:pt x="64694" y="46281"/>
                </a:lnTo>
                <a:lnTo>
                  <a:pt x="57459" y="56882"/>
                </a:lnTo>
                <a:lnTo>
                  <a:pt x="46751" y="64044"/>
                </a:lnTo>
                <a:lnTo>
                  <a:pt x="33675" y="66675"/>
                </a:lnTo>
                <a:close/>
              </a:path>
              <a:path w="2761615" h="66675">
                <a:moveTo>
                  <a:pt x="168378" y="66675"/>
                </a:moveTo>
                <a:lnTo>
                  <a:pt x="155303" y="64044"/>
                </a:lnTo>
                <a:lnTo>
                  <a:pt x="144595" y="56882"/>
                </a:lnTo>
                <a:lnTo>
                  <a:pt x="137360" y="46281"/>
                </a:lnTo>
                <a:lnTo>
                  <a:pt x="134703" y="33337"/>
                </a:lnTo>
                <a:lnTo>
                  <a:pt x="137360" y="20393"/>
                </a:lnTo>
                <a:lnTo>
                  <a:pt x="144595" y="9792"/>
                </a:lnTo>
                <a:lnTo>
                  <a:pt x="155303" y="2630"/>
                </a:lnTo>
                <a:lnTo>
                  <a:pt x="168378" y="0"/>
                </a:lnTo>
                <a:lnTo>
                  <a:pt x="181454" y="2630"/>
                </a:lnTo>
                <a:lnTo>
                  <a:pt x="192162" y="9792"/>
                </a:lnTo>
                <a:lnTo>
                  <a:pt x="199397" y="20393"/>
                </a:lnTo>
                <a:lnTo>
                  <a:pt x="202054" y="33337"/>
                </a:lnTo>
                <a:lnTo>
                  <a:pt x="199397" y="46281"/>
                </a:lnTo>
                <a:lnTo>
                  <a:pt x="192162" y="56882"/>
                </a:lnTo>
                <a:lnTo>
                  <a:pt x="181454" y="64044"/>
                </a:lnTo>
                <a:lnTo>
                  <a:pt x="168378" y="66675"/>
                </a:lnTo>
                <a:close/>
              </a:path>
              <a:path w="2761615" h="66675">
                <a:moveTo>
                  <a:pt x="303081" y="66675"/>
                </a:moveTo>
                <a:lnTo>
                  <a:pt x="290006" y="64044"/>
                </a:lnTo>
                <a:lnTo>
                  <a:pt x="279298" y="56882"/>
                </a:lnTo>
                <a:lnTo>
                  <a:pt x="272063" y="46281"/>
                </a:lnTo>
                <a:lnTo>
                  <a:pt x="269406" y="33337"/>
                </a:lnTo>
                <a:lnTo>
                  <a:pt x="272063" y="20393"/>
                </a:lnTo>
                <a:lnTo>
                  <a:pt x="279298" y="9792"/>
                </a:lnTo>
                <a:lnTo>
                  <a:pt x="290006" y="2630"/>
                </a:lnTo>
                <a:lnTo>
                  <a:pt x="303081" y="0"/>
                </a:lnTo>
                <a:lnTo>
                  <a:pt x="316157" y="2630"/>
                </a:lnTo>
                <a:lnTo>
                  <a:pt x="326865" y="9792"/>
                </a:lnTo>
                <a:lnTo>
                  <a:pt x="334100" y="20393"/>
                </a:lnTo>
                <a:lnTo>
                  <a:pt x="336757" y="33337"/>
                </a:lnTo>
                <a:lnTo>
                  <a:pt x="334100" y="46281"/>
                </a:lnTo>
                <a:lnTo>
                  <a:pt x="326865" y="56882"/>
                </a:lnTo>
                <a:lnTo>
                  <a:pt x="316157" y="64044"/>
                </a:lnTo>
                <a:lnTo>
                  <a:pt x="303081" y="66675"/>
                </a:lnTo>
                <a:close/>
              </a:path>
              <a:path w="2761615" h="66675">
                <a:moveTo>
                  <a:pt x="437784" y="66675"/>
                </a:moveTo>
                <a:lnTo>
                  <a:pt x="424709" y="64044"/>
                </a:lnTo>
                <a:lnTo>
                  <a:pt x="414001" y="56882"/>
                </a:lnTo>
                <a:lnTo>
                  <a:pt x="406766" y="46281"/>
                </a:lnTo>
                <a:lnTo>
                  <a:pt x="404109" y="33337"/>
                </a:lnTo>
                <a:lnTo>
                  <a:pt x="406766" y="20393"/>
                </a:lnTo>
                <a:lnTo>
                  <a:pt x="414001" y="9792"/>
                </a:lnTo>
                <a:lnTo>
                  <a:pt x="424709" y="2630"/>
                </a:lnTo>
                <a:lnTo>
                  <a:pt x="437784" y="0"/>
                </a:lnTo>
                <a:lnTo>
                  <a:pt x="450860" y="2630"/>
                </a:lnTo>
                <a:lnTo>
                  <a:pt x="461568" y="9792"/>
                </a:lnTo>
                <a:lnTo>
                  <a:pt x="468803" y="20393"/>
                </a:lnTo>
                <a:lnTo>
                  <a:pt x="471460" y="33337"/>
                </a:lnTo>
                <a:lnTo>
                  <a:pt x="468803" y="46281"/>
                </a:lnTo>
                <a:lnTo>
                  <a:pt x="461568" y="56882"/>
                </a:lnTo>
                <a:lnTo>
                  <a:pt x="450860" y="64044"/>
                </a:lnTo>
                <a:lnTo>
                  <a:pt x="437784" y="66675"/>
                </a:lnTo>
                <a:close/>
              </a:path>
              <a:path w="2761615" h="66675">
                <a:moveTo>
                  <a:pt x="572488" y="66675"/>
                </a:moveTo>
                <a:lnTo>
                  <a:pt x="559412" y="64044"/>
                </a:lnTo>
                <a:lnTo>
                  <a:pt x="548704" y="56882"/>
                </a:lnTo>
                <a:lnTo>
                  <a:pt x="541469" y="46281"/>
                </a:lnTo>
                <a:lnTo>
                  <a:pt x="538812" y="33337"/>
                </a:lnTo>
                <a:lnTo>
                  <a:pt x="541469" y="20393"/>
                </a:lnTo>
                <a:lnTo>
                  <a:pt x="548704" y="9792"/>
                </a:lnTo>
                <a:lnTo>
                  <a:pt x="559412" y="2630"/>
                </a:lnTo>
                <a:lnTo>
                  <a:pt x="572488" y="0"/>
                </a:lnTo>
                <a:lnTo>
                  <a:pt x="585563" y="2630"/>
                </a:lnTo>
                <a:lnTo>
                  <a:pt x="596271" y="9792"/>
                </a:lnTo>
                <a:lnTo>
                  <a:pt x="603506" y="20393"/>
                </a:lnTo>
                <a:lnTo>
                  <a:pt x="606163" y="33337"/>
                </a:lnTo>
                <a:lnTo>
                  <a:pt x="603506" y="46281"/>
                </a:lnTo>
                <a:lnTo>
                  <a:pt x="596271" y="56882"/>
                </a:lnTo>
                <a:lnTo>
                  <a:pt x="585563" y="64044"/>
                </a:lnTo>
                <a:lnTo>
                  <a:pt x="572488" y="66675"/>
                </a:lnTo>
                <a:close/>
              </a:path>
              <a:path w="2761615" h="66675">
                <a:moveTo>
                  <a:pt x="707191" y="66675"/>
                </a:moveTo>
                <a:lnTo>
                  <a:pt x="694115" y="64044"/>
                </a:lnTo>
                <a:lnTo>
                  <a:pt x="683407" y="56882"/>
                </a:lnTo>
                <a:lnTo>
                  <a:pt x="676172" y="46281"/>
                </a:lnTo>
                <a:lnTo>
                  <a:pt x="673515" y="33337"/>
                </a:lnTo>
                <a:lnTo>
                  <a:pt x="676172" y="20393"/>
                </a:lnTo>
                <a:lnTo>
                  <a:pt x="683407" y="9792"/>
                </a:lnTo>
                <a:lnTo>
                  <a:pt x="694115" y="2630"/>
                </a:lnTo>
                <a:lnTo>
                  <a:pt x="707191" y="0"/>
                </a:lnTo>
                <a:lnTo>
                  <a:pt x="720266" y="2630"/>
                </a:lnTo>
                <a:lnTo>
                  <a:pt x="730974" y="9792"/>
                </a:lnTo>
                <a:lnTo>
                  <a:pt x="738209" y="20393"/>
                </a:lnTo>
                <a:lnTo>
                  <a:pt x="740866" y="33337"/>
                </a:lnTo>
                <a:lnTo>
                  <a:pt x="738209" y="46281"/>
                </a:lnTo>
                <a:lnTo>
                  <a:pt x="730974" y="56882"/>
                </a:lnTo>
                <a:lnTo>
                  <a:pt x="720266" y="64044"/>
                </a:lnTo>
                <a:lnTo>
                  <a:pt x="707191" y="66675"/>
                </a:lnTo>
                <a:close/>
              </a:path>
              <a:path w="2761615" h="66675">
                <a:moveTo>
                  <a:pt x="841894" y="66675"/>
                </a:moveTo>
                <a:lnTo>
                  <a:pt x="828818" y="64044"/>
                </a:lnTo>
                <a:lnTo>
                  <a:pt x="818110" y="56882"/>
                </a:lnTo>
                <a:lnTo>
                  <a:pt x="810875" y="46281"/>
                </a:lnTo>
                <a:lnTo>
                  <a:pt x="808218" y="33337"/>
                </a:lnTo>
                <a:lnTo>
                  <a:pt x="810875" y="20393"/>
                </a:lnTo>
                <a:lnTo>
                  <a:pt x="818110" y="9792"/>
                </a:lnTo>
                <a:lnTo>
                  <a:pt x="828818" y="2630"/>
                </a:lnTo>
                <a:lnTo>
                  <a:pt x="841894" y="0"/>
                </a:lnTo>
                <a:lnTo>
                  <a:pt x="854969" y="2630"/>
                </a:lnTo>
                <a:lnTo>
                  <a:pt x="865677" y="9792"/>
                </a:lnTo>
                <a:lnTo>
                  <a:pt x="872912" y="20393"/>
                </a:lnTo>
                <a:lnTo>
                  <a:pt x="875569" y="33337"/>
                </a:lnTo>
                <a:lnTo>
                  <a:pt x="872912" y="46281"/>
                </a:lnTo>
                <a:lnTo>
                  <a:pt x="865677" y="56882"/>
                </a:lnTo>
                <a:lnTo>
                  <a:pt x="854969" y="64044"/>
                </a:lnTo>
                <a:lnTo>
                  <a:pt x="841894" y="66675"/>
                </a:lnTo>
                <a:close/>
              </a:path>
              <a:path w="2761615" h="66675">
                <a:moveTo>
                  <a:pt x="976597" y="66675"/>
                </a:moveTo>
                <a:lnTo>
                  <a:pt x="963521" y="64044"/>
                </a:lnTo>
                <a:lnTo>
                  <a:pt x="952813" y="56882"/>
                </a:lnTo>
                <a:lnTo>
                  <a:pt x="945578" y="46281"/>
                </a:lnTo>
                <a:lnTo>
                  <a:pt x="942921" y="33337"/>
                </a:lnTo>
                <a:lnTo>
                  <a:pt x="945578" y="20393"/>
                </a:lnTo>
                <a:lnTo>
                  <a:pt x="952813" y="9792"/>
                </a:lnTo>
                <a:lnTo>
                  <a:pt x="963521" y="2630"/>
                </a:lnTo>
                <a:lnTo>
                  <a:pt x="976597" y="0"/>
                </a:lnTo>
                <a:lnTo>
                  <a:pt x="989672" y="2630"/>
                </a:lnTo>
                <a:lnTo>
                  <a:pt x="1000380" y="9792"/>
                </a:lnTo>
                <a:lnTo>
                  <a:pt x="1007615" y="20393"/>
                </a:lnTo>
                <a:lnTo>
                  <a:pt x="1010273" y="33337"/>
                </a:lnTo>
                <a:lnTo>
                  <a:pt x="1007615" y="46281"/>
                </a:lnTo>
                <a:lnTo>
                  <a:pt x="1000380" y="56882"/>
                </a:lnTo>
                <a:lnTo>
                  <a:pt x="989672" y="64044"/>
                </a:lnTo>
                <a:lnTo>
                  <a:pt x="976597" y="66675"/>
                </a:lnTo>
                <a:close/>
              </a:path>
              <a:path w="2761615" h="66675">
                <a:moveTo>
                  <a:pt x="1111300" y="66675"/>
                </a:moveTo>
                <a:lnTo>
                  <a:pt x="1098224" y="64044"/>
                </a:lnTo>
                <a:lnTo>
                  <a:pt x="1087516" y="56882"/>
                </a:lnTo>
                <a:lnTo>
                  <a:pt x="1080281" y="46281"/>
                </a:lnTo>
                <a:lnTo>
                  <a:pt x="1077624" y="33337"/>
                </a:lnTo>
                <a:lnTo>
                  <a:pt x="1080281" y="20393"/>
                </a:lnTo>
                <a:lnTo>
                  <a:pt x="1087516" y="9792"/>
                </a:lnTo>
                <a:lnTo>
                  <a:pt x="1098224" y="2630"/>
                </a:lnTo>
                <a:lnTo>
                  <a:pt x="1111300" y="0"/>
                </a:lnTo>
                <a:lnTo>
                  <a:pt x="1124376" y="2630"/>
                </a:lnTo>
                <a:lnTo>
                  <a:pt x="1135083" y="9792"/>
                </a:lnTo>
                <a:lnTo>
                  <a:pt x="1142318" y="20393"/>
                </a:lnTo>
                <a:lnTo>
                  <a:pt x="1144976" y="33337"/>
                </a:lnTo>
                <a:lnTo>
                  <a:pt x="1142318" y="46281"/>
                </a:lnTo>
                <a:lnTo>
                  <a:pt x="1135083" y="56882"/>
                </a:lnTo>
                <a:lnTo>
                  <a:pt x="1124376" y="64044"/>
                </a:lnTo>
                <a:lnTo>
                  <a:pt x="1111300" y="66675"/>
                </a:lnTo>
                <a:close/>
              </a:path>
              <a:path w="2761615" h="66675">
                <a:moveTo>
                  <a:pt x="1246003" y="66675"/>
                </a:moveTo>
                <a:lnTo>
                  <a:pt x="1232927" y="64044"/>
                </a:lnTo>
                <a:lnTo>
                  <a:pt x="1222219" y="56882"/>
                </a:lnTo>
                <a:lnTo>
                  <a:pt x="1214984" y="46281"/>
                </a:lnTo>
                <a:lnTo>
                  <a:pt x="1212327" y="33337"/>
                </a:lnTo>
                <a:lnTo>
                  <a:pt x="1214984" y="20393"/>
                </a:lnTo>
                <a:lnTo>
                  <a:pt x="1222219" y="9792"/>
                </a:lnTo>
                <a:lnTo>
                  <a:pt x="1232927" y="2630"/>
                </a:lnTo>
                <a:lnTo>
                  <a:pt x="1246003" y="0"/>
                </a:lnTo>
                <a:lnTo>
                  <a:pt x="1259079" y="2630"/>
                </a:lnTo>
                <a:lnTo>
                  <a:pt x="1269786" y="9792"/>
                </a:lnTo>
                <a:lnTo>
                  <a:pt x="1277021" y="20393"/>
                </a:lnTo>
                <a:lnTo>
                  <a:pt x="1279679" y="33337"/>
                </a:lnTo>
                <a:lnTo>
                  <a:pt x="1277021" y="46281"/>
                </a:lnTo>
                <a:lnTo>
                  <a:pt x="1269786" y="56882"/>
                </a:lnTo>
                <a:lnTo>
                  <a:pt x="1259079" y="64044"/>
                </a:lnTo>
                <a:lnTo>
                  <a:pt x="1246003" y="66675"/>
                </a:lnTo>
                <a:close/>
              </a:path>
              <a:path w="2761615" h="66675">
                <a:moveTo>
                  <a:pt x="1380706" y="66675"/>
                </a:moveTo>
                <a:lnTo>
                  <a:pt x="1367630" y="64044"/>
                </a:lnTo>
                <a:lnTo>
                  <a:pt x="1356922" y="56882"/>
                </a:lnTo>
                <a:lnTo>
                  <a:pt x="1349687" y="46281"/>
                </a:lnTo>
                <a:lnTo>
                  <a:pt x="1347030" y="33337"/>
                </a:lnTo>
                <a:lnTo>
                  <a:pt x="1349687" y="20393"/>
                </a:lnTo>
                <a:lnTo>
                  <a:pt x="1356922" y="9792"/>
                </a:lnTo>
                <a:lnTo>
                  <a:pt x="1367630" y="2630"/>
                </a:lnTo>
                <a:lnTo>
                  <a:pt x="1380706" y="0"/>
                </a:lnTo>
                <a:lnTo>
                  <a:pt x="1393782" y="2630"/>
                </a:lnTo>
                <a:lnTo>
                  <a:pt x="1404489" y="9792"/>
                </a:lnTo>
                <a:lnTo>
                  <a:pt x="1411725" y="20393"/>
                </a:lnTo>
                <a:lnTo>
                  <a:pt x="1414382" y="33337"/>
                </a:lnTo>
                <a:lnTo>
                  <a:pt x="1411725" y="46281"/>
                </a:lnTo>
                <a:lnTo>
                  <a:pt x="1404489" y="56882"/>
                </a:lnTo>
                <a:lnTo>
                  <a:pt x="1393782" y="64044"/>
                </a:lnTo>
                <a:lnTo>
                  <a:pt x="1380706" y="66675"/>
                </a:lnTo>
                <a:close/>
              </a:path>
              <a:path w="2761615" h="66675">
                <a:moveTo>
                  <a:pt x="1515409" y="66675"/>
                </a:moveTo>
                <a:lnTo>
                  <a:pt x="1502333" y="64044"/>
                </a:lnTo>
                <a:lnTo>
                  <a:pt x="1491626" y="56882"/>
                </a:lnTo>
                <a:lnTo>
                  <a:pt x="1484391" y="46281"/>
                </a:lnTo>
                <a:lnTo>
                  <a:pt x="1481733" y="33337"/>
                </a:lnTo>
                <a:lnTo>
                  <a:pt x="1484391" y="20393"/>
                </a:lnTo>
                <a:lnTo>
                  <a:pt x="1491626" y="9792"/>
                </a:lnTo>
                <a:lnTo>
                  <a:pt x="1502333" y="2630"/>
                </a:lnTo>
                <a:lnTo>
                  <a:pt x="1515409" y="0"/>
                </a:lnTo>
                <a:lnTo>
                  <a:pt x="1528485" y="2630"/>
                </a:lnTo>
                <a:lnTo>
                  <a:pt x="1539193" y="9792"/>
                </a:lnTo>
                <a:lnTo>
                  <a:pt x="1546428" y="20393"/>
                </a:lnTo>
                <a:lnTo>
                  <a:pt x="1549085" y="33337"/>
                </a:lnTo>
                <a:lnTo>
                  <a:pt x="1546428" y="46281"/>
                </a:lnTo>
                <a:lnTo>
                  <a:pt x="1539193" y="56882"/>
                </a:lnTo>
                <a:lnTo>
                  <a:pt x="1528485" y="64044"/>
                </a:lnTo>
                <a:lnTo>
                  <a:pt x="1515409" y="66675"/>
                </a:lnTo>
                <a:close/>
              </a:path>
              <a:path w="2761615" h="66675">
                <a:moveTo>
                  <a:pt x="1650112" y="66675"/>
                </a:moveTo>
                <a:lnTo>
                  <a:pt x="1637036" y="64044"/>
                </a:lnTo>
                <a:lnTo>
                  <a:pt x="1626329" y="56882"/>
                </a:lnTo>
                <a:lnTo>
                  <a:pt x="1619094" y="46281"/>
                </a:lnTo>
                <a:lnTo>
                  <a:pt x="1616436" y="33337"/>
                </a:lnTo>
                <a:lnTo>
                  <a:pt x="1619094" y="20393"/>
                </a:lnTo>
                <a:lnTo>
                  <a:pt x="1626329" y="9792"/>
                </a:lnTo>
                <a:lnTo>
                  <a:pt x="1637036" y="2630"/>
                </a:lnTo>
                <a:lnTo>
                  <a:pt x="1650112" y="0"/>
                </a:lnTo>
                <a:lnTo>
                  <a:pt x="1663188" y="2630"/>
                </a:lnTo>
                <a:lnTo>
                  <a:pt x="1673896" y="9792"/>
                </a:lnTo>
                <a:lnTo>
                  <a:pt x="1681131" y="20393"/>
                </a:lnTo>
                <a:lnTo>
                  <a:pt x="1683788" y="33337"/>
                </a:lnTo>
                <a:lnTo>
                  <a:pt x="1681131" y="46281"/>
                </a:lnTo>
                <a:lnTo>
                  <a:pt x="1673896" y="56882"/>
                </a:lnTo>
                <a:lnTo>
                  <a:pt x="1663188" y="64044"/>
                </a:lnTo>
                <a:lnTo>
                  <a:pt x="1650112" y="66675"/>
                </a:lnTo>
                <a:close/>
              </a:path>
              <a:path w="2761615" h="66675">
                <a:moveTo>
                  <a:pt x="1784815" y="66675"/>
                </a:moveTo>
                <a:lnTo>
                  <a:pt x="1771740" y="64044"/>
                </a:lnTo>
                <a:lnTo>
                  <a:pt x="1761032" y="56882"/>
                </a:lnTo>
                <a:lnTo>
                  <a:pt x="1753797" y="46281"/>
                </a:lnTo>
                <a:lnTo>
                  <a:pt x="1751139" y="33337"/>
                </a:lnTo>
                <a:lnTo>
                  <a:pt x="1753797" y="20393"/>
                </a:lnTo>
                <a:lnTo>
                  <a:pt x="1761032" y="9792"/>
                </a:lnTo>
                <a:lnTo>
                  <a:pt x="1771740" y="2630"/>
                </a:lnTo>
                <a:lnTo>
                  <a:pt x="1784815" y="0"/>
                </a:lnTo>
                <a:lnTo>
                  <a:pt x="1797891" y="2630"/>
                </a:lnTo>
                <a:lnTo>
                  <a:pt x="1808599" y="9792"/>
                </a:lnTo>
                <a:lnTo>
                  <a:pt x="1815834" y="20393"/>
                </a:lnTo>
                <a:lnTo>
                  <a:pt x="1818491" y="33337"/>
                </a:lnTo>
                <a:lnTo>
                  <a:pt x="1815834" y="46281"/>
                </a:lnTo>
                <a:lnTo>
                  <a:pt x="1808599" y="56882"/>
                </a:lnTo>
                <a:lnTo>
                  <a:pt x="1797891" y="64044"/>
                </a:lnTo>
                <a:lnTo>
                  <a:pt x="1784815" y="66675"/>
                </a:lnTo>
                <a:close/>
              </a:path>
              <a:path w="2761615" h="66675">
                <a:moveTo>
                  <a:pt x="1919518" y="66675"/>
                </a:moveTo>
                <a:lnTo>
                  <a:pt x="1906443" y="64044"/>
                </a:lnTo>
                <a:lnTo>
                  <a:pt x="1895735" y="56882"/>
                </a:lnTo>
                <a:lnTo>
                  <a:pt x="1888500" y="46281"/>
                </a:lnTo>
                <a:lnTo>
                  <a:pt x="1885842" y="33337"/>
                </a:lnTo>
                <a:lnTo>
                  <a:pt x="1888500" y="20393"/>
                </a:lnTo>
                <a:lnTo>
                  <a:pt x="1895735" y="9792"/>
                </a:lnTo>
                <a:lnTo>
                  <a:pt x="1906443" y="2630"/>
                </a:lnTo>
                <a:lnTo>
                  <a:pt x="1919518" y="0"/>
                </a:lnTo>
                <a:lnTo>
                  <a:pt x="1932594" y="2630"/>
                </a:lnTo>
                <a:lnTo>
                  <a:pt x="1943302" y="9792"/>
                </a:lnTo>
                <a:lnTo>
                  <a:pt x="1950537" y="20393"/>
                </a:lnTo>
                <a:lnTo>
                  <a:pt x="1953194" y="33337"/>
                </a:lnTo>
                <a:lnTo>
                  <a:pt x="1950537" y="46281"/>
                </a:lnTo>
                <a:lnTo>
                  <a:pt x="1943302" y="56882"/>
                </a:lnTo>
                <a:lnTo>
                  <a:pt x="1932594" y="64044"/>
                </a:lnTo>
                <a:lnTo>
                  <a:pt x="1919518" y="66675"/>
                </a:lnTo>
                <a:close/>
              </a:path>
              <a:path w="2761615" h="66675">
                <a:moveTo>
                  <a:pt x="2054221" y="66675"/>
                </a:moveTo>
                <a:lnTo>
                  <a:pt x="2041146" y="64044"/>
                </a:lnTo>
                <a:lnTo>
                  <a:pt x="2030438" y="56882"/>
                </a:lnTo>
                <a:lnTo>
                  <a:pt x="2023203" y="46281"/>
                </a:lnTo>
                <a:lnTo>
                  <a:pt x="2020546" y="33337"/>
                </a:lnTo>
                <a:lnTo>
                  <a:pt x="2023203" y="20393"/>
                </a:lnTo>
                <a:lnTo>
                  <a:pt x="2030438" y="9792"/>
                </a:lnTo>
                <a:lnTo>
                  <a:pt x="2041146" y="2630"/>
                </a:lnTo>
                <a:lnTo>
                  <a:pt x="2054221" y="0"/>
                </a:lnTo>
                <a:lnTo>
                  <a:pt x="2067297" y="2630"/>
                </a:lnTo>
                <a:lnTo>
                  <a:pt x="2078005" y="9792"/>
                </a:lnTo>
                <a:lnTo>
                  <a:pt x="2085240" y="20393"/>
                </a:lnTo>
                <a:lnTo>
                  <a:pt x="2087897" y="33337"/>
                </a:lnTo>
                <a:lnTo>
                  <a:pt x="2085240" y="46281"/>
                </a:lnTo>
                <a:lnTo>
                  <a:pt x="2078005" y="56882"/>
                </a:lnTo>
                <a:lnTo>
                  <a:pt x="2067297" y="64044"/>
                </a:lnTo>
                <a:lnTo>
                  <a:pt x="2054221" y="66675"/>
                </a:lnTo>
                <a:close/>
              </a:path>
              <a:path w="2761615" h="66675">
                <a:moveTo>
                  <a:pt x="2188924" y="66675"/>
                </a:moveTo>
                <a:lnTo>
                  <a:pt x="2175849" y="64044"/>
                </a:lnTo>
                <a:lnTo>
                  <a:pt x="2165141" y="56882"/>
                </a:lnTo>
                <a:lnTo>
                  <a:pt x="2157906" y="46281"/>
                </a:lnTo>
                <a:lnTo>
                  <a:pt x="2155249" y="33337"/>
                </a:lnTo>
                <a:lnTo>
                  <a:pt x="2157906" y="20393"/>
                </a:lnTo>
                <a:lnTo>
                  <a:pt x="2165141" y="9792"/>
                </a:lnTo>
                <a:lnTo>
                  <a:pt x="2175849" y="2630"/>
                </a:lnTo>
                <a:lnTo>
                  <a:pt x="2188924" y="0"/>
                </a:lnTo>
                <a:lnTo>
                  <a:pt x="2202000" y="2630"/>
                </a:lnTo>
                <a:lnTo>
                  <a:pt x="2212708" y="9792"/>
                </a:lnTo>
                <a:lnTo>
                  <a:pt x="2219943" y="20393"/>
                </a:lnTo>
                <a:lnTo>
                  <a:pt x="2222600" y="33337"/>
                </a:lnTo>
                <a:lnTo>
                  <a:pt x="2219943" y="46281"/>
                </a:lnTo>
                <a:lnTo>
                  <a:pt x="2212708" y="56882"/>
                </a:lnTo>
                <a:lnTo>
                  <a:pt x="2202000" y="64044"/>
                </a:lnTo>
                <a:lnTo>
                  <a:pt x="2188924" y="66675"/>
                </a:lnTo>
                <a:close/>
              </a:path>
              <a:path w="2761615" h="66675">
                <a:moveTo>
                  <a:pt x="2323627" y="66675"/>
                </a:moveTo>
                <a:lnTo>
                  <a:pt x="2310552" y="64044"/>
                </a:lnTo>
                <a:lnTo>
                  <a:pt x="2299844" y="56882"/>
                </a:lnTo>
                <a:lnTo>
                  <a:pt x="2292609" y="46281"/>
                </a:lnTo>
                <a:lnTo>
                  <a:pt x="2289952" y="33337"/>
                </a:lnTo>
                <a:lnTo>
                  <a:pt x="2292609" y="20393"/>
                </a:lnTo>
                <a:lnTo>
                  <a:pt x="2299844" y="9792"/>
                </a:lnTo>
                <a:lnTo>
                  <a:pt x="2310552" y="2630"/>
                </a:lnTo>
                <a:lnTo>
                  <a:pt x="2323627" y="0"/>
                </a:lnTo>
                <a:lnTo>
                  <a:pt x="2336703" y="2630"/>
                </a:lnTo>
                <a:lnTo>
                  <a:pt x="2347411" y="9792"/>
                </a:lnTo>
                <a:lnTo>
                  <a:pt x="2354646" y="20393"/>
                </a:lnTo>
                <a:lnTo>
                  <a:pt x="2357303" y="33337"/>
                </a:lnTo>
                <a:lnTo>
                  <a:pt x="2354646" y="46281"/>
                </a:lnTo>
                <a:lnTo>
                  <a:pt x="2347411" y="56882"/>
                </a:lnTo>
                <a:lnTo>
                  <a:pt x="2336703" y="64044"/>
                </a:lnTo>
                <a:lnTo>
                  <a:pt x="2323627" y="66675"/>
                </a:lnTo>
                <a:close/>
              </a:path>
              <a:path w="2761615" h="66675">
                <a:moveTo>
                  <a:pt x="2458331" y="66675"/>
                </a:moveTo>
                <a:lnTo>
                  <a:pt x="2445255" y="64044"/>
                </a:lnTo>
                <a:lnTo>
                  <a:pt x="2434547" y="56882"/>
                </a:lnTo>
                <a:lnTo>
                  <a:pt x="2427312" y="46281"/>
                </a:lnTo>
                <a:lnTo>
                  <a:pt x="2424655" y="33337"/>
                </a:lnTo>
                <a:lnTo>
                  <a:pt x="2427312" y="20393"/>
                </a:lnTo>
                <a:lnTo>
                  <a:pt x="2434547" y="9792"/>
                </a:lnTo>
                <a:lnTo>
                  <a:pt x="2445255" y="2630"/>
                </a:lnTo>
                <a:lnTo>
                  <a:pt x="2458331" y="0"/>
                </a:lnTo>
                <a:lnTo>
                  <a:pt x="2471406" y="2630"/>
                </a:lnTo>
                <a:lnTo>
                  <a:pt x="2482114" y="9792"/>
                </a:lnTo>
                <a:lnTo>
                  <a:pt x="2489349" y="20393"/>
                </a:lnTo>
                <a:lnTo>
                  <a:pt x="2492006" y="33337"/>
                </a:lnTo>
                <a:lnTo>
                  <a:pt x="2489349" y="46281"/>
                </a:lnTo>
                <a:lnTo>
                  <a:pt x="2482114" y="56882"/>
                </a:lnTo>
                <a:lnTo>
                  <a:pt x="2471406" y="64044"/>
                </a:lnTo>
                <a:lnTo>
                  <a:pt x="2458331" y="66675"/>
                </a:lnTo>
                <a:close/>
              </a:path>
              <a:path w="2761615" h="66675">
                <a:moveTo>
                  <a:pt x="2593034" y="66675"/>
                </a:moveTo>
                <a:lnTo>
                  <a:pt x="2579958" y="64044"/>
                </a:lnTo>
                <a:lnTo>
                  <a:pt x="2569250" y="56882"/>
                </a:lnTo>
                <a:lnTo>
                  <a:pt x="2562015" y="46281"/>
                </a:lnTo>
                <a:lnTo>
                  <a:pt x="2559358" y="33337"/>
                </a:lnTo>
                <a:lnTo>
                  <a:pt x="2562015" y="20393"/>
                </a:lnTo>
                <a:lnTo>
                  <a:pt x="2569250" y="9792"/>
                </a:lnTo>
                <a:lnTo>
                  <a:pt x="2579958" y="2630"/>
                </a:lnTo>
                <a:lnTo>
                  <a:pt x="2593034" y="0"/>
                </a:lnTo>
                <a:lnTo>
                  <a:pt x="2606109" y="2630"/>
                </a:lnTo>
                <a:lnTo>
                  <a:pt x="2616817" y="9792"/>
                </a:lnTo>
                <a:lnTo>
                  <a:pt x="2624052" y="20393"/>
                </a:lnTo>
                <a:lnTo>
                  <a:pt x="2626709" y="33337"/>
                </a:lnTo>
                <a:lnTo>
                  <a:pt x="2624052" y="46281"/>
                </a:lnTo>
                <a:lnTo>
                  <a:pt x="2616817" y="56882"/>
                </a:lnTo>
                <a:lnTo>
                  <a:pt x="2606109" y="64044"/>
                </a:lnTo>
                <a:lnTo>
                  <a:pt x="2593034" y="66675"/>
                </a:lnTo>
                <a:close/>
              </a:path>
              <a:path w="2761615" h="66675">
                <a:moveTo>
                  <a:pt x="2727737" y="66675"/>
                </a:moveTo>
                <a:lnTo>
                  <a:pt x="2714661" y="64044"/>
                </a:lnTo>
                <a:lnTo>
                  <a:pt x="2703953" y="56882"/>
                </a:lnTo>
                <a:lnTo>
                  <a:pt x="2696718" y="46281"/>
                </a:lnTo>
                <a:lnTo>
                  <a:pt x="2694061" y="33337"/>
                </a:lnTo>
                <a:lnTo>
                  <a:pt x="2696718" y="20393"/>
                </a:lnTo>
                <a:lnTo>
                  <a:pt x="2703953" y="9792"/>
                </a:lnTo>
                <a:lnTo>
                  <a:pt x="2714661" y="2630"/>
                </a:lnTo>
                <a:lnTo>
                  <a:pt x="2727737" y="0"/>
                </a:lnTo>
                <a:lnTo>
                  <a:pt x="2740812" y="2630"/>
                </a:lnTo>
                <a:lnTo>
                  <a:pt x="2751520" y="9792"/>
                </a:lnTo>
                <a:lnTo>
                  <a:pt x="2758755" y="20393"/>
                </a:lnTo>
                <a:lnTo>
                  <a:pt x="2761412" y="33337"/>
                </a:lnTo>
                <a:lnTo>
                  <a:pt x="2758755" y="46281"/>
                </a:lnTo>
                <a:lnTo>
                  <a:pt x="2751520" y="56882"/>
                </a:lnTo>
                <a:lnTo>
                  <a:pt x="2740812" y="64044"/>
                </a:lnTo>
                <a:lnTo>
                  <a:pt x="2727737" y="66675"/>
                </a:lnTo>
                <a:close/>
              </a:path>
            </a:pathLst>
          </a:custGeom>
          <a:solidFill>
            <a:srgbClr val="3B3B3B"/>
          </a:solidFill>
        </p:spPr>
        <p:txBody>
          <a:bodyPr wrap="square" lIns="0" tIns="0" rIns="0" bIns="0" rtlCol="0"/>
          <a:lstStyle/>
          <a:p>
            <a:endParaRPr/>
          </a:p>
        </p:txBody>
      </p:sp>
      <p:sp>
        <p:nvSpPr>
          <p:cNvPr id="90" name="object 9">
            <a:extLst>
              <a:ext uri="{FF2B5EF4-FFF2-40B4-BE49-F238E27FC236}">
                <a16:creationId xmlns:a16="http://schemas.microsoft.com/office/drawing/2014/main" id="{5DE4D008-6CBA-4FE5-9C5D-DB39BD7D2508}"/>
              </a:ext>
            </a:extLst>
          </p:cNvPr>
          <p:cNvSpPr/>
          <p:nvPr userDrawn="1"/>
        </p:nvSpPr>
        <p:spPr>
          <a:xfrm>
            <a:off x="9760716" y="2366828"/>
            <a:ext cx="1903371" cy="45954"/>
          </a:xfrm>
          <a:custGeom>
            <a:avLst/>
            <a:gdLst/>
            <a:ahLst/>
            <a:cxnLst/>
            <a:rect l="l" t="t" r="r" b="b"/>
            <a:pathLst>
              <a:path w="2761615" h="66675">
                <a:moveTo>
                  <a:pt x="33675" y="66675"/>
                </a:moveTo>
                <a:lnTo>
                  <a:pt x="20600" y="64044"/>
                </a:lnTo>
                <a:lnTo>
                  <a:pt x="9892" y="56882"/>
                </a:lnTo>
                <a:lnTo>
                  <a:pt x="2657" y="46281"/>
                </a:lnTo>
                <a:lnTo>
                  <a:pt x="0" y="33337"/>
                </a:lnTo>
                <a:lnTo>
                  <a:pt x="2657" y="20393"/>
                </a:lnTo>
                <a:lnTo>
                  <a:pt x="9892" y="9792"/>
                </a:lnTo>
                <a:lnTo>
                  <a:pt x="20600" y="2630"/>
                </a:lnTo>
                <a:lnTo>
                  <a:pt x="33675" y="0"/>
                </a:lnTo>
                <a:lnTo>
                  <a:pt x="46751" y="2630"/>
                </a:lnTo>
                <a:lnTo>
                  <a:pt x="57459" y="9792"/>
                </a:lnTo>
                <a:lnTo>
                  <a:pt x="64694" y="20393"/>
                </a:lnTo>
                <a:lnTo>
                  <a:pt x="67351" y="33337"/>
                </a:lnTo>
                <a:lnTo>
                  <a:pt x="64694" y="46281"/>
                </a:lnTo>
                <a:lnTo>
                  <a:pt x="57459" y="56882"/>
                </a:lnTo>
                <a:lnTo>
                  <a:pt x="46751" y="64044"/>
                </a:lnTo>
                <a:lnTo>
                  <a:pt x="33675" y="66675"/>
                </a:lnTo>
                <a:close/>
              </a:path>
              <a:path w="2761615" h="66675">
                <a:moveTo>
                  <a:pt x="168378" y="66675"/>
                </a:moveTo>
                <a:lnTo>
                  <a:pt x="155303" y="64044"/>
                </a:lnTo>
                <a:lnTo>
                  <a:pt x="144595" y="56882"/>
                </a:lnTo>
                <a:lnTo>
                  <a:pt x="137360" y="46281"/>
                </a:lnTo>
                <a:lnTo>
                  <a:pt x="134703" y="33337"/>
                </a:lnTo>
                <a:lnTo>
                  <a:pt x="137360" y="20393"/>
                </a:lnTo>
                <a:lnTo>
                  <a:pt x="144595" y="9792"/>
                </a:lnTo>
                <a:lnTo>
                  <a:pt x="155303" y="2630"/>
                </a:lnTo>
                <a:lnTo>
                  <a:pt x="168378" y="0"/>
                </a:lnTo>
                <a:lnTo>
                  <a:pt x="181454" y="2630"/>
                </a:lnTo>
                <a:lnTo>
                  <a:pt x="192162" y="9792"/>
                </a:lnTo>
                <a:lnTo>
                  <a:pt x="199397" y="20393"/>
                </a:lnTo>
                <a:lnTo>
                  <a:pt x="202054" y="33337"/>
                </a:lnTo>
                <a:lnTo>
                  <a:pt x="199397" y="46281"/>
                </a:lnTo>
                <a:lnTo>
                  <a:pt x="192162" y="56882"/>
                </a:lnTo>
                <a:lnTo>
                  <a:pt x="181454" y="64044"/>
                </a:lnTo>
                <a:lnTo>
                  <a:pt x="168378" y="66675"/>
                </a:lnTo>
                <a:close/>
              </a:path>
              <a:path w="2761615" h="66675">
                <a:moveTo>
                  <a:pt x="303081" y="66675"/>
                </a:moveTo>
                <a:lnTo>
                  <a:pt x="290006" y="64044"/>
                </a:lnTo>
                <a:lnTo>
                  <a:pt x="279298" y="56882"/>
                </a:lnTo>
                <a:lnTo>
                  <a:pt x="272063" y="46281"/>
                </a:lnTo>
                <a:lnTo>
                  <a:pt x="269406" y="33337"/>
                </a:lnTo>
                <a:lnTo>
                  <a:pt x="272063" y="20393"/>
                </a:lnTo>
                <a:lnTo>
                  <a:pt x="279298" y="9792"/>
                </a:lnTo>
                <a:lnTo>
                  <a:pt x="290006" y="2630"/>
                </a:lnTo>
                <a:lnTo>
                  <a:pt x="303081" y="0"/>
                </a:lnTo>
                <a:lnTo>
                  <a:pt x="316157" y="2630"/>
                </a:lnTo>
                <a:lnTo>
                  <a:pt x="326865" y="9792"/>
                </a:lnTo>
                <a:lnTo>
                  <a:pt x="334100" y="20393"/>
                </a:lnTo>
                <a:lnTo>
                  <a:pt x="336757" y="33337"/>
                </a:lnTo>
                <a:lnTo>
                  <a:pt x="334100" y="46281"/>
                </a:lnTo>
                <a:lnTo>
                  <a:pt x="326865" y="56882"/>
                </a:lnTo>
                <a:lnTo>
                  <a:pt x="316157" y="64044"/>
                </a:lnTo>
                <a:lnTo>
                  <a:pt x="303081" y="66675"/>
                </a:lnTo>
                <a:close/>
              </a:path>
              <a:path w="2761615" h="66675">
                <a:moveTo>
                  <a:pt x="437784" y="66675"/>
                </a:moveTo>
                <a:lnTo>
                  <a:pt x="424709" y="64044"/>
                </a:lnTo>
                <a:lnTo>
                  <a:pt x="414001" y="56882"/>
                </a:lnTo>
                <a:lnTo>
                  <a:pt x="406766" y="46281"/>
                </a:lnTo>
                <a:lnTo>
                  <a:pt x="404109" y="33337"/>
                </a:lnTo>
                <a:lnTo>
                  <a:pt x="406766" y="20393"/>
                </a:lnTo>
                <a:lnTo>
                  <a:pt x="414001" y="9792"/>
                </a:lnTo>
                <a:lnTo>
                  <a:pt x="424709" y="2630"/>
                </a:lnTo>
                <a:lnTo>
                  <a:pt x="437784" y="0"/>
                </a:lnTo>
                <a:lnTo>
                  <a:pt x="450860" y="2630"/>
                </a:lnTo>
                <a:lnTo>
                  <a:pt x="461568" y="9792"/>
                </a:lnTo>
                <a:lnTo>
                  <a:pt x="468803" y="20393"/>
                </a:lnTo>
                <a:lnTo>
                  <a:pt x="471460" y="33337"/>
                </a:lnTo>
                <a:lnTo>
                  <a:pt x="468803" y="46281"/>
                </a:lnTo>
                <a:lnTo>
                  <a:pt x="461568" y="56882"/>
                </a:lnTo>
                <a:lnTo>
                  <a:pt x="450860" y="64044"/>
                </a:lnTo>
                <a:lnTo>
                  <a:pt x="437784" y="66675"/>
                </a:lnTo>
                <a:close/>
              </a:path>
              <a:path w="2761615" h="66675">
                <a:moveTo>
                  <a:pt x="572488" y="66675"/>
                </a:moveTo>
                <a:lnTo>
                  <a:pt x="559412" y="64044"/>
                </a:lnTo>
                <a:lnTo>
                  <a:pt x="548704" y="56882"/>
                </a:lnTo>
                <a:lnTo>
                  <a:pt x="541469" y="46281"/>
                </a:lnTo>
                <a:lnTo>
                  <a:pt x="538812" y="33337"/>
                </a:lnTo>
                <a:lnTo>
                  <a:pt x="541469" y="20393"/>
                </a:lnTo>
                <a:lnTo>
                  <a:pt x="548704" y="9792"/>
                </a:lnTo>
                <a:lnTo>
                  <a:pt x="559412" y="2630"/>
                </a:lnTo>
                <a:lnTo>
                  <a:pt x="572488" y="0"/>
                </a:lnTo>
                <a:lnTo>
                  <a:pt x="585563" y="2630"/>
                </a:lnTo>
                <a:lnTo>
                  <a:pt x="596271" y="9792"/>
                </a:lnTo>
                <a:lnTo>
                  <a:pt x="603506" y="20393"/>
                </a:lnTo>
                <a:lnTo>
                  <a:pt x="606163" y="33337"/>
                </a:lnTo>
                <a:lnTo>
                  <a:pt x="603506" y="46281"/>
                </a:lnTo>
                <a:lnTo>
                  <a:pt x="596271" y="56882"/>
                </a:lnTo>
                <a:lnTo>
                  <a:pt x="585563" y="64044"/>
                </a:lnTo>
                <a:lnTo>
                  <a:pt x="572488" y="66675"/>
                </a:lnTo>
                <a:close/>
              </a:path>
              <a:path w="2761615" h="66675">
                <a:moveTo>
                  <a:pt x="707191" y="66675"/>
                </a:moveTo>
                <a:lnTo>
                  <a:pt x="694115" y="64044"/>
                </a:lnTo>
                <a:lnTo>
                  <a:pt x="683407" y="56882"/>
                </a:lnTo>
                <a:lnTo>
                  <a:pt x="676172" y="46281"/>
                </a:lnTo>
                <a:lnTo>
                  <a:pt x="673515" y="33337"/>
                </a:lnTo>
                <a:lnTo>
                  <a:pt x="676172" y="20393"/>
                </a:lnTo>
                <a:lnTo>
                  <a:pt x="683407" y="9792"/>
                </a:lnTo>
                <a:lnTo>
                  <a:pt x="694115" y="2630"/>
                </a:lnTo>
                <a:lnTo>
                  <a:pt x="707191" y="0"/>
                </a:lnTo>
                <a:lnTo>
                  <a:pt x="720266" y="2630"/>
                </a:lnTo>
                <a:lnTo>
                  <a:pt x="730974" y="9792"/>
                </a:lnTo>
                <a:lnTo>
                  <a:pt x="738209" y="20393"/>
                </a:lnTo>
                <a:lnTo>
                  <a:pt x="740866" y="33337"/>
                </a:lnTo>
                <a:lnTo>
                  <a:pt x="738209" y="46281"/>
                </a:lnTo>
                <a:lnTo>
                  <a:pt x="730974" y="56882"/>
                </a:lnTo>
                <a:lnTo>
                  <a:pt x="720266" y="64044"/>
                </a:lnTo>
                <a:lnTo>
                  <a:pt x="707191" y="66675"/>
                </a:lnTo>
                <a:close/>
              </a:path>
              <a:path w="2761615" h="66675">
                <a:moveTo>
                  <a:pt x="841894" y="66675"/>
                </a:moveTo>
                <a:lnTo>
                  <a:pt x="828818" y="64044"/>
                </a:lnTo>
                <a:lnTo>
                  <a:pt x="818110" y="56882"/>
                </a:lnTo>
                <a:lnTo>
                  <a:pt x="810875" y="46281"/>
                </a:lnTo>
                <a:lnTo>
                  <a:pt x="808218" y="33337"/>
                </a:lnTo>
                <a:lnTo>
                  <a:pt x="810875" y="20393"/>
                </a:lnTo>
                <a:lnTo>
                  <a:pt x="818110" y="9792"/>
                </a:lnTo>
                <a:lnTo>
                  <a:pt x="828818" y="2630"/>
                </a:lnTo>
                <a:lnTo>
                  <a:pt x="841894" y="0"/>
                </a:lnTo>
                <a:lnTo>
                  <a:pt x="854969" y="2630"/>
                </a:lnTo>
                <a:lnTo>
                  <a:pt x="865677" y="9792"/>
                </a:lnTo>
                <a:lnTo>
                  <a:pt x="872912" y="20393"/>
                </a:lnTo>
                <a:lnTo>
                  <a:pt x="875569" y="33337"/>
                </a:lnTo>
                <a:lnTo>
                  <a:pt x="872912" y="46281"/>
                </a:lnTo>
                <a:lnTo>
                  <a:pt x="865677" y="56882"/>
                </a:lnTo>
                <a:lnTo>
                  <a:pt x="854969" y="64044"/>
                </a:lnTo>
                <a:lnTo>
                  <a:pt x="841894" y="66675"/>
                </a:lnTo>
                <a:close/>
              </a:path>
              <a:path w="2761615" h="66675">
                <a:moveTo>
                  <a:pt x="976597" y="66675"/>
                </a:moveTo>
                <a:lnTo>
                  <a:pt x="963521" y="64044"/>
                </a:lnTo>
                <a:lnTo>
                  <a:pt x="952813" y="56882"/>
                </a:lnTo>
                <a:lnTo>
                  <a:pt x="945578" y="46281"/>
                </a:lnTo>
                <a:lnTo>
                  <a:pt x="942921" y="33337"/>
                </a:lnTo>
                <a:lnTo>
                  <a:pt x="945578" y="20393"/>
                </a:lnTo>
                <a:lnTo>
                  <a:pt x="952813" y="9792"/>
                </a:lnTo>
                <a:lnTo>
                  <a:pt x="963521" y="2630"/>
                </a:lnTo>
                <a:lnTo>
                  <a:pt x="976597" y="0"/>
                </a:lnTo>
                <a:lnTo>
                  <a:pt x="989672" y="2630"/>
                </a:lnTo>
                <a:lnTo>
                  <a:pt x="1000380" y="9792"/>
                </a:lnTo>
                <a:lnTo>
                  <a:pt x="1007615" y="20393"/>
                </a:lnTo>
                <a:lnTo>
                  <a:pt x="1010273" y="33337"/>
                </a:lnTo>
                <a:lnTo>
                  <a:pt x="1007615" y="46281"/>
                </a:lnTo>
                <a:lnTo>
                  <a:pt x="1000380" y="56882"/>
                </a:lnTo>
                <a:lnTo>
                  <a:pt x="989672" y="64044"/>
                </a:lnTo>
                <a:lnTo>
                  <a:pt x="976597" y="66675"/>
                </a:lnTo>
                <a:close/>
              </a:path>
              <a:path w="2761615" h="66675">
                <a:moveTo>
                  <a:pt x="1111300" y="66675"/>
                </a:moveTo>
                <a:lnTo>
                  <a:pt x="1098224" y="64044"/>
                </a:lnTo>
                <a:lnTo>
                  <a:pt x="1087516" y="56882"/>
                </a:lnTo>
                <a:lnTo>
                  <a:pt x="1080281" y="46281"/>
                </a:lnTo>
                <a:lnTo>
                  <a:pt x="1077624" y="33337"/>
                </a:lnTo>
                <a:lnTo>
                  <a:pt x="1080281" y="20393"/>
                </a:lnTo>
                <a:lnTo>
                  <a:pt x="1087516" y="9792"/>
                </a:lnTo>
                <a:lnTo>
                  <a:pt x="1098224" y="2630"/>
                </a:lnTo>
                <a:lnTo>
                  <a:pt x="1111300" y="0"/>
                </a:lnTo>
                <a:lnTo>
                  <a:pt x="1124376" y="2630"/>
                </a:lnTo>
                <a:lnTo>
                  <a:pt x="1135083" y="9792"/>
                </a:lnTo>
                <a:lnTo>
                  <a:pt x="1142318" y="20393"/>
                </a:lnTo>
                <a:lnTo>
                  <a:pt x="1144976" y="33337"/>
                </a:lnTo>
                <a:lnTo>
                  <a:pt x="1142318" y="46281"/>
                </a:lnTo>
                <a:lnTo>
                  <a:pt x="1135083" y="56882"/>
                </a:lnTo>
                <a:lnTo>
                  <a:pt x="1124376" y="64044"/>
                </a:lnTo>
                <a:lnTo>
                  <a:pt x="1111300" y="66675"/>
                </a:lnTo>
                <a:close/>
              </a:path>
              <a:path w="2761615" h="66675">
                <a:moveTo>
                  <a:pt x="1246003" y="66675"/>
                </a:moveTo>
                <a:lnTo>
                  <a:pt x="1232927" y="64044"/>
                </a:lnTo>
                <a:lnTo>
                  <a:pt x="1222219" y="56882"/>
                </a:lnTo>
                <a:lnTo>
                  <a:pt x="1214984" y="46281"/>
                </a:lnTo>
                <a:lnTo>
                  <a:pt x="1212327" y="33337"/>
                </a:lnTo>
                <a:lnTo>
                  <a:pt x="1214984" y="20393"/>
                </a:lnTo>
                <a:lnTo>
                  <a:pt x="1222219" y="9792"/>
                </a:lnTo>
                <a:lnTo>
                  <a:pt x="1232927" y="2630"/>
                </a:lnTo>
                <a:lnTo>
                  <a:pt x="1246003" y="0"/>
                </a:lnTo>
                <a:lnTo>
                  <a:pt x="1259079" y="2630"/>
                </a:lnTo>
                <a:lnTo>
                  <a:pt x="1269786" y="9792"/>
                </a:lnTo>
                <a:lnTo>
                  <a:pt x="1277021" y="20393"/>
                </a:lnTo>
                <a:lnTo>
                  <a:pt x="1279679" y="33337"/>
                </a:lnTo>
                <a:lnTo>
                  <a:pt x="1277021" y="46281"/>
                </a:lnTo>
                <a:lnTo>
                  <a:pt x="1269786" y="56882"/>
                </a:lnTo>
                <a:lnTo>
                  <a:pt x="1259079" y="64044"/>
                </a:lnTo>
                <a:lnTo>
                  <a:pt x="1246003" y="66675"/>
                </a:lnTo>
                <a:close/>
              </a:path>
              <a:path w="2761615" h="66675">
                <a:moveTo>
                  <a:pt x="1380706" y="66675"/>
                </a:moveTo>
                <a:lnTo>
                  <a:pt x="1367630" y="64044"/>
                </a:lnTo>
                <a:lnTo>
                  <a:pt x="1356922" y="56882"/>
                </a:lnTo>
                <a:lnTo>
                  <a:pt x="1349687" y="46281"/>
                </a:lnTo>
                <a:lnTo>
                  <a:pt x="1347030" y="33337"/>
                </a:lnTo>
                <a:lnTo>
                  <a:pt x="1349687" y="20393"/>
                </a:lnTo>
                <a:lnTo>
                  <a:pt x="1356922" y="9792"/>
                </a:lnTo>
                <a:lnTo>
                  <a:pt x="1367630" y="2630"/>
                </a:lnTo>
                <a:lnTo>
                  <a:pt x="1380706" y="0"/>
                </a:lnTo>
                <a:lnTo>
                  <a:pt x="1393782" y="2630"/>
                </a:lnTo>
                <a:lnTo>
                  <a:pt x="1404489" y="9792"/>
                </a:lnTo>
                <a:lnTo>
                  <a:pt x="1411725" y="20393"/>
                </a:lnTo>
                <a:lnTo>
                  <a:pt x="1414382" y="33337"/>
                </a:lnTo>
                <a:lnTo>
                  <a:pt x="1411725" y="46281"/>
                </a:lnTo>
                <a:lnTo>
                  <a:pt x="1404489" y="56882"/>
                </a:lnTo>
                <a:lnTo>
                  <a:pt x="1393782" y="64044"/>
                </a:lnTo>
                <a:lnTo>
                  <a:pt x="1380706" y="66675"/>
                </a:lnTo>
                <a:close/>
              </a:path>
              <a:path w="2761615" h="66675">
                <a:moveTo>
                  <a:pt x="1515409" y="66675"/>
                </a:moveTo>
                <a:lnTo>
                  <a:pt x="1502333" y="64044"/>
                </a:lnTo>
                <a:lnTo>
                  <a:pt x="1491626" y="56882"/>
                </a:lnTo>
                <a:lnTo>
                  <a:pt x="1484391" y="46281"/>
                </a:lnTo>
                <a:lnTo>
                  <a:pt x="1481733" y="33337"/>
                </a:lnTo>
                <a:lnTo>
                  <a:pt x="1484391" y="20393"/>
                </a:lnTo>
                <a:lnTo>
                  <a:pt x="1491626" y="9792"/>
                </a:lnTo>
                <a:lnTo>
                  <a:pt x="1502333" y="2630"/>
                </a:lnTo>
                <a:lnTo>
                  <a:pt x="1515409" y="0"/>
                </a:lnTo>
                <a:lnTo>
                  <a:pt x="1528485" y="2630"/>
                </a:lnTo>
                <a:lnTo>
                  <a:pt x="1539193" y="9792"/>
                </a:lnTo>
                <a:lnTo>
                  <a:pt x="1546428" y="20393"/>
                </a:lnTo>
                <a:lnTo>
                  <a:pt x="1549085" y="33337"/>
                </a:lnTo>
                <a:lnTo>
                  <a:pt x="1546428" y="46281"/>
                </a:lnTo>
                <a:lnTo>
                  <a:pt x="1539193" y="56882"/>
                </a:lnTo>
                <a:lnTo>
                  <a:pt x="1528485" y="64044"/>
                </a:lnTo>
                <a:lnTo>
                  <a:pt x="1515409" y="66675"/>
                </a:lnTo>
                <a:close/>
              </a:path>
              <a:path w="2761615" h="66675">
                <a:moveTo>
                  <a:pt x="1650112" y="66675"/>
                </a:moveTo>
                <a:lnTo>
                  <a:pt x="1637036" y="64044"/>
                </a:lnTo>
                <a:lnTo>
                  <a:pt x="1626329" y="56882"/>
                </a:lnTo>
                <a:lnTo>
                  <a:pt x="1619094" y="46281"/>
                </a:lnTo>
                <a:lnTo>
                  <a:pt x="1616436" y="33337"/>
                </a:lnTo>
                <a:lnTo>
                  <a:pt x="1619094" y="20393"/>
                </a:lnTo>
                <a:lnTo>
                  <a:pt x="1626329" y="9792"/>
                </a:lnTo>
                <a:lnTo>
                  <a:pt x="1637036" y="2630"/>
                </a:lnTo>
                <a:lnTo>
                  <a:pt x="1650112" y="0"/>
                </a:lnTo>
                <a:lnTo>
                  <a:pt x="1663188" y="2630"/>
                </a:lnTo>
                <a:lnTo>
                  <a:pt x="1673896" y="9792"/>
                </a:lnTo>
                <a:lnTo>
                  <a:pt x="1681131" y="20393"/>
                </a:lnTo>
                <a:lnTo>
                  <a:pt x="1683788" y="33337"/>
                </a:lnTo>
                <a:lnTo>
                  <a:pt x="1681131" y="46281"/>
                </a:lnTo>
                <a:lnTo>
                  <a:pt x="1673896" y="56882"/>
                </a:lnTo>
                <a:lnTo>
                  <a:pt x="1663188" y="64044"/>
                </a:lnTo>
                <a:lnTo>
                  <a:pt x="1650112" y="66675"/>
                </a:lnTo>
                <a:close/>
              </a:path>
              <a:path w="2761615" h="66675">
                <a:moveTo>
                  <a:pt x="1784815" y="66675"/>
                </a:moveTo>
                <a:lnTo>
                  <a:pt x="1771740" y="64044"/>
                </a:lnTo>
                <a:lnTo>
                  <a:pt x="1761032" y="56882"/>
                </a:lnTo>
                <a:lnTo>
                  <a:pt x="1753797" y="46281"/>
                </a:lnTo>
                <a:lnTo>
                  <a:pt x="1751139" y="33337"/>
                </a:lnTo>
                <a:lnTo>
                  <a:pt x="1753797" y="20393"/>
                </a:lnTo>
                <a:lnTo>
                  <a:pt x="1761032" y="9792"/>
                </a:lnTo>
                <a:lnTo>
                  <a:pt x="1771740" y="2630"/>
                </a:lnTo>
                <a:lnTo>
                  <a:pt x="1784815" y="0"/>
                </a:lnTo>
                <a:lnTo>
                  <a:pt x="1797891" y="2630"/>
                </a:lnTo>
                <a:lnTo>
                  <a:pt x="1808599" y="9792"/>
                </a:lnTo>
                <a:lnTo>
                  <a:pt x="1815834" y="20393"/>
                </a:lnTo>
                <a:lnTo>
                  <a:pt x="1818491" y="33337"/>
                </a:lnTo>
                <a:lnTo>
                  <a:pt x="1815834" y="46281"/>
                </a:lnTo>
                <a:lnTo>
                  <a:pt x="1808599" y="56882"/>
                </a:lnTo>
                <a:lnTo>
                  <a:pt x="1797891" y="64044"/>
                </a:lnTo>
                <a:lnTo>
                  <a:pt x="1784815" y="66675"/>
                </a:lnTo>
                <a:close/>
              </a:path>
              <a:path w="2761615" h="66675">
                <a:moveTo>
                  <a:pt x="1919518" y="66675"/>
                </a:moveTo>
                <a:lnTo>
                  <a:pt x="1906443" y="64044"/>
                </a:lnTo>
                <a:lnTo>
                  <a:pt x="1895735" y="56882"/>
                </a:lnTo>
                <a:lnTo>
                  <a:pt x="1888500" y="46281"/>
                </a:lnTo>
                <a:lnTo>
                  <a:pt x="1885842" y="33337"/>
                </a:lnTo>
                <a:lnTo>
                  <a:pt x="1888500" y="20393"/>
                </a:lnTo>
                <a:lnTo>
                  <a:pt x="1895735" y="9792"/>
                </a:lnTo>
                <a:lnTo>
                  <a:pt x="1906443" y="2630"/>
                </a:lnTo>
                <a:lnTo>
                  <a:pt x="1919518" y="0"/>
                </a:lnTo>
                <a:lnTo>
                  <a:pt x="1932594" y="2630"/>
                </a:lnTo>
                <a:lnTo>
                  <a:pt x="1943302" y="9792"/>
                </a:lnTo>
                <a:lnTo>
                  <a:pt x="1950537" y="20393"/>
                </a:lnTo>
                <a:lnTo>
                  <a:pt x="1953194" y="33337"/>
                </a:lnTo>
                <a:lnTo>
                  <a:pt x="1950537" y="46281"/>
                </a:lnTo>
                <a:lnTo>
                  <a:pt x="1943302" y="56882"/>
                </a:lnTo>
                <a:lnTo>
                  <a:pt x="1932594" y="64044"/>
                </a:lnTo>
                <a:lnTo>
                  <a:pt x="1919518" y="66675"/>
                </a:lnTo>
                <a:close/>
              </a:path>
              <a:path w="2761615" h="66675">
                <a:moveTo>
                  <a:pt x="2054221" y="66675"/>
                </a:moveTo>
                <a:lnTo>
                  <a:pt x="2041146" y="64044"/>
                </a:lnTo>
                <a:lnTo>
                  <a:pt x="2030438" y="56882"/>
                </a:lnTo>
                <a:lnTo>
                  <a:pt x="2023203" y="46281"/>
                </a:lnTo>
                <a:lnTo>
                  <a:pt x="2020546" y="33337"/>
                </a:lnTo>
                <a:lnTo>
                  <a:pt x="2023203" y="20393"/>
                </a:lnTo>
                <a:lnTo>
                  <a:pt x="2030438" y="9792"/>
                </a:lnTo>
                <a:lnTo>
                  <a:pt x="2041146" y="2630"/>
                </a:lnTo>
                <a:lnTo>
                  <a:pt x="2054221" y="0"/>
                </a:lnTo>
                <a:lnTo>
                  <a:pt x="2067297" y="2630"/>
                </a:lnTo>
                <a:lnTo>
                  <a:pt x="2078005" y="9792"/>
                </a:lnTo>
                <a:lnTo>
                  <a:pt x="2085240" y="20393"/>
                </a:lnTo>
                <a:lnTo>
                  <a:pt x="2087897" y="33337"/>
                </a:lnTo>
                <a:lnTo>
                  <a:pt x="2085240" y="46281"/>
                </a:lnTo>
                <a:lnTo>
                  <a:pt x="2078005" y="56882"/>
                </a:lnTo>
                <a:lnTo>
                  <a:pt x="2067297" y="64044"/>
                </a:lnTo>
                <a:lnTo>
                  <a:pt x="2054221" y="66675"/>
                </a:lnTo>
                <a:close/>
              </a:path>
              <a:path w="2761615" h="66675">
                <a:moveTo>
                  <a:pt x="2188924" y="66675"/>
                </a:moveTo>
                <a:lnTo>
                  <a:pt x="2175849" y="64044"/>
                </a:lnTo>
                <a:lnTo>
                  <a:pt x="2165141" y="56882"/>
                </a:lnTo>
                <a:lnTo>
                  <a:pt x="2157906" y="46281"/>
                </a:lnTo>
                <a:lnTo>
                  <a:pt x="2155249" y="33337"/>
                </a:lnTo>
                <a:lnTo>
                  <a:pt x="2157906" y="20393"/>
                </a:lnTo>
                <a:lnTo>
                  <a:pt x="2165141" y="9792"/>
                </a:lnTo>
                <a:lnTo>
                  <a:pt x="2175849" y="2630"/>
                </a:lnTo>
                <a:lnTo>
                  <a:pt x="2188924" y="0"/>
                </a:lnTo>
                <a:lnTo>
                  <a:pt x="2202000" y="2630"/>
                </a:lnTo>
                <a:lnTo>
                  <a:pt x="2212708" y="9792"/>
                </a:lnTo>
                <a:lnTo>
                  <a:pt x="2219943" y="20393"/>
                </a:lnTo>
                <a:lnTo>
                  <a:pt x="2222600" y="33337"/>
                </a:lnTo>
                <a:lnTo>
                  <a:pt x="2219943" y="46281"/>
                </a:lnTo>
                <a:lnTo>
                  <a:pt x="2212708" y="56882"/>
                </a:lnTo>
                <a:lnTo>
                  <a:pt x="2202000" y="64044"/>
                </a:lnTo>
                <a:lnTo>
                  <a:pt x="2188924" y="66675"/>
                </a:lnTo>
                <a:close/>
              </a:path>
              <a:path w="2761615" h="66675">
                <a:moveTo>
                  <a:pt x="2323627" y="66675"/>
                </a:moveTo>
                <a:lnTo>
                  <a:pt x="2310552" y="64044"/>
                </a:lnTo>
                <a:lnTo>
                  <a:pt x="2299844" y="56882"/>
                </a:lnTo>
                <a:lnTo>
                  <a:pt x="2292609" y="46281"/>
                </a:lnTo>
                <a:lnTo>
                  <a:pt x="2289952" y="33337"/>
                </a:lnTo>
                <a:lnTo>
                  <a:pt x="2292609" y="20393"/>
                </a:lnTo>
                <a:lnTo>
                  <a:pt x="2299844" y="9792"/>
                </a:lnTo>
                <a:lnTo>
                  <a:pt x="2310552" y="2630"/>
                </a:lnTo>
                <a:lnTo>
                  <a:pt x="2323627" y="0"/>
                </a:lnTo>
                <a:lnTo>
                  <a:pt x="2336703" y="2630"/>
                </a:lnTo>
                <a:lnTo>
                  <a:pt x="2347411" y="9792"/>
                </a:lnTo>
                <a:lnTo>
                  <a:pt x="2354646" y="20393"/>
                </a:lnTo>
                <a:lnTo>
                  <a:pt x="2357303" y="33337"/>
                </a:lnTo>
                <a:lnTo>
                  <a:pt x="2354646" y="46281"/>
                </a:lnTo>
                <a:lnTo>
                  <a:pt x="2347411" y="56882"/>
                </a:lnTo>
                <a:lnTo>
                  <a:pt x="2336703" y="64044"/>
                </a:lnTo>
                <a:lnTo>
                  <a:pt x="2323627" y="66675"/>
                </a:lnTo>
                <a:close/>
              </a:path>
              <a:path w="2761615" h="66675">
                <a:moveTo>
                  <a:pt x="2458331" y="66675"/>
                </a:moveTo>
                <a:lnTo>
                  <a:pt x="2445255" y="64044"/>
                </a:lnTo>
                <a:lnTo>
                  <a:pt x="2434547" y="56882"/>
                </a:lnTo>
                <a:lnTo>
                  <a:pt x="2427312" y="46281"/>
                </a:lnTo>
                <a:lnTo>
                  <a:pt x="2424655" y="33337"/>
                </a:lnTo>
                <a:lnTo>
                  <a:pt x="2427312" y="20393"/>
                </a:lnTo>
                <a:lnTo>
                  <a:pt x="2434547" y="9792"/>
                </a:lnTo>
                <a:lnTo>
                  <a:pt x="2445255" y="2630"/>
                </a:lnTo>
                <a:lnTo>
                  <a:pt x="2458331" y="0"/>
                </a:lnTo>
                <a:lnTo>
                  <a:pt x="2471406" y="2630"/>
                </a:lnTo>
                <a:lnTo>
                  <a:pt x="2482114" y="9792"/>
                </a:lnTo>
                <a:lnTo>
                  <a:pt x="2489349" y="20393"/>
                </a:lnTo>
                <a:lnTo>
                  <a:pt x="2492006" y="33337"/>
                </a:lnTo>
                <a:lnTo>
                  <a:pt x="2489349" y="46281"/>
                </a:lnTo>
                <a:lnTo>
                  <a:pt x="2482114" y="56882"/>
                </a:lnTo>
                <a:lnTo>
                  <a:pt x="2471406" y="64044"/>
                </a:lnTo>
                <a:lnTo>
                  <a:pt x="2458331" y="66675"/>
                </a:lnTo>
                <a:close/>
              </a:path>
              <a:path w="2761615" h="66675">
                <a:moveTo>
                  <a:pt x="2593034" y="66675"/>
                </a:moveTo>
                <a:lnTo>
                  <a:pt x="2579958" y="64044"/>
                </a:lnTo>
                <a:lnTo>
                  <a:pt x="2569250" y="56882"/>
                </a:lnTo>
                <a:lnTo>
                  <a:pt x="2562015" y="46281"/>
                </a:lnTo>
                <a:lnTo>
                  <a:pt x="2559358" y="33337"/>
                </a:lnTo>
                <a:lnTo>
                  <a:pt x="2562015" y="20393"/>
                </a:lnTo>
                <a:lnTo>
                  <a:pt x="2569250" y="9792"/>
                </a:lnTo>
                <a:lnTo>
                  <a:pt x="2579958" y="2630"/>
                </a:lnTo>
                <a:lnTo>
                  <a:pt x="2593034" y="0"/>
                </a:lnTo>
                <a:lnTo>
                  <a:pt x="2606109" y="2630"/>
                </a:lnTo>
                <a:lnTo>
                  <a:pt x="2616817" y="9792"/>
                </a:lnTo>
                <a:lnTo>
                  <a:pt x="2624052" y="20393"/>
                </a:lnTo>
                <a:lnTo>
                  <a:pt x="2626709" y="33337"/>
                </a:lnTo>
                <a:lnTo>
                  <a:pt x="2624052" y="46281"/>
                </a:lnTo>
                <a:lnTo>
                  <a:pt x="2616817" y="56882"/>
                </a:lnTo>
                <a:lnTo>
                  <a:pt x="2606109" y="64044"/>
                </a:lnTo>
                <a:lnTo>
                  <a:pt x="2593034" y="66675"/>
                </a:lnTo>
                <a:close/>
              </a:path>
              <a:path w="2761615" h="66675">
                <a:moveTo>
                  <a:pt x="2727737" y="66675"/>
                </a:moveTo>
                <a:lnTo>
                  <a:pt x="2714661" y="64044"/>
                </a:lnTo>
                <a:lnTo>
                  <a:pt x="2703953" y="56882"/>
                </a:lnTo>
                <a:lnTo>
                  <a:pt x="2696718" y="46281"/>
                </a:lnTo>
                <a:lnTo>
                  <a:pt x="2694061" y="33337"/>
                </a:lnTo>
                <a:lnTo>
                  <a:pt x="2696718" y="20393"/>
                </a:lnTo>
                <a:lnTo>
                  <a:pt x="2703953" y="9792"/>
                </a:lnTo>
                <a:lnTo>
                  <a:pt x="2714661" y="2630"/>
                </a:lnTo>
                <a:lnTo>
                  <a:pt x="2727737" y="0"/>
                </a:lnTo>
                <a:lnTo>
                  <a:pt x="2740812" y="2630"/>
                </a:lnTo>
                <a:lnTo>
                  <a:pt x="2751520" y="9792"/>
                </a:lnTo>
                <a:lnTo>
                  <a:pt x="2758755" y="20393"/>
                </a:lnTo>
                <a:lnTo>
                  <a:pt x="2761412" y="33337"/>
                </a:lnTo>
                <a:lnTo>
                  <a:pt x="2758755" y="46281"/>
                </a:lnTo>
                <a:lnTo>
                  <a:pt x="2751520" y="56882"/>
                </a:lnTo>
                <a:lnTo>
                  <a:pt x="2740812" y="64044"/>
                </a:lnTo>
                <a:lnTo>
                  <a:pt x="2727737" y="66675"/>
                </a:lnTo>
                <a:close/>
              </a:path>
            </a:pathLst>
          </a:custGeom>
          <a:solidFill>
            <a:srgbClr val="3B3B3B"/>
          </a:solidFill>
        </p:spPr>
        <p:txBody>
          <a:bodyPr wrap="square" lIns="0" tIns="0" rIns="0" bIns="0" rtlCol="0"/>
          <a:lstStyle/>
          <a:p>
            <a:endParaRPr/>
          </a:p>
        </p:txBody>
      </p:sp>
    </p:spTree>
    <p:extLst>
      <p:ext uri="{BB962C8B-B14F-4D97-AF65-F5344CB8AC3E}">
        <p14:creationId xmlns:p14="http://schemas.microsoft.com/office/powerpoint/2010/main" val="4216278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7">
    <p:spTree>
      <p:nvGrpSpPr>
        <p:cNvPr id="1" name=""/>
        <p:cNvGrpSpPr/>
        <p:nvPr/>
      </p:nvGrpSpPr>
      <p:grpSpPr>
        <a:xfrm>
          <a:off x="0" y="0"/>
          <a:ext cx="0" cy="0"/>
          <a:chOff x="0" y="0"/>
          <a:chExt cx="0" cy="0"/>
        </a:xfrm>
      </p:grpSpPr>
      <p:sp>
        <p:nvSpPr>
          <p:cNvPr id="391" name="object 9">
            <a:extLst>
              <a:ext uri="{FF2B5EF4-FFF2-40B4-BE49-F238E27FC236}">
                <a16:creationId xmlns:a16="http://schemas.microsoft.com/office/drawing/2014/main" id="{6F0AF5E2-0465-4200-BEB1-E10E7E2F7AAB}"/>
              </a:ext>
            </a:extLst>
          </p:cNvPr>
          <p:cNvSpPr/>
          <p:nvPr userDrawn="1"/>
        </p:nvSpPr>
        <p:spPr>
          <a:xfrm>
            <a:off x="2209" y="0"/>
            <a:ext cx="12192000" cy="1397000"/>
          </a:xfrm>
          <a:custGeom>
            <a:avLst/>
            <a:gdLst/>
            <a:ahLst/>
            <a:cxnLst/>
            <a:rect l="l" t="t" r="r" b="b"/>
            <a:pathLst>
              <a:path w="18288000" h="3257550">
                <a:moveTo>
                  <a:pt x="18288000" y="3257550"/>
                </a:moveTo>
                <a:lnTo>
                  <a:pt x="0" y="3257550"/>
                </a:lnTo>
                <a:lnTo>
                  <a:pt x="0" y="0"/>
                </a:lnTo>
                <a:lnTo>
                  <a:pt x="18288000" y="0"/>
                </a:lnTo>
                <a:lnTo>
                  <a:pt x="18288000" y="3257550"/>
                </a:lnTo>
                <a:close/>
              </a:path>
            </a:pathLst>
          </a:custGeom>
          <a:solidFill>
            <a:srgbClr val="00406F"/>
          </a:solidFill>
        </p:spPr>
        <p:txBody>
          <a:bodyPr wrap="square" lIns="0" tIns="0" rIns="0" bIns="0" rtlCol="0"/>
          <a:lstStyle/>
          <a:p>
            <a:endParaRPr sz="1200"/>
          </a:p>
        </p:txBody>
      </p:sp>
      <p:sp>
        <p:nvSpPr>
          <p:cNvPr id="2" name="Title 1">
            <a:extLst>
              <a:ext uri="{FF2B5EF4-FFF2-40B4-BE49-F238E27FC236}">
                <a16:creationId xmlns:a16="http://schemas.microsoft.com/office/drawing/2014/main" id="{2D221FCA-A0C1-4714-AEC2-9DC1DBB8C840}"/>
              </a:ext>
            </a:extLst>
          </p:cNvPr>
          <p:cNvSpPr>
            <a:spLocks noGrp="1"/>
          </p:cNvSpPr>
          <p:nvPr>
            <p:ph type="title"/>
          </p:nvPr>
        </p:nvSpPr>
        <p:spPr>
          <a:xfrm>
            <a:off x="838200" y="58488"/>
            <a:ext cx="10515600" cy="1325563"/>
          </a:xfrm>
        </p:spPr>
        <p:txBody>
          <a:bodyPr/>
          <a:lstStyle>
            <a:lvl1pPr>
              <a:defRPr>
                <a:solidFill>
                  <a:schemeClr val="bg1"/>
                </a:solidFill>
                <a:latin typeface="Trebuchet MS" panose="020B0603020202020204" pitchFamily="34" charset="0"/>
              </a:defRPr>
            </a:lvl1pPr>
          </a:lstStyle>
          <a:p>
            <a:r>
              <a:rPr lang="en-US"/>
              <a:t>Click to edit Master title style</a:t>
            </a:r>
          </a:p>
        </p:txBody>
      </p:sp>
      <p:grpSp>
        <p:nvGrpSpPr>
          <p:cNvPr id="314" name="Group 313">
            <a:extLst>
              <a:ext uri="{FF2B5EF4-FFF2-40B4-BE49-F238E27FC236}">
                <a16:creationId xmlns:a16="http://schemas.microsoft.com/office/drawing/2014/main" id="{C3B0DC32-0D59-461B-9CF7-A851E3BC40B3}"/>
              </a:ext>
            </a:extLst>
          </p:cNvPr>
          <p:cNvGrpSpPr/>
          <p:nvPr userDrawn="1"/>
        </p:nvGrpSpPr>
        <p:grpSpPr>
          <a:xfrm>
            <a:off x="970852" y="1507072"/>
            <a:ext cx="9897547" cy="4997924"/>
            <a:chOff x="523682" y="1006857"/>
            <a:chExt cx="17170729" cy="8707011"/>
          </a:xfrm>
        </p:grpSpPr>
        <p:sp>
          <p:nvSpPr>
            <p:cNvPr id="315" name="object 35">
              <a:extLst>
                <a:ext uri="{FF2B5EF4-FFF2-40B4-BE49-F238E27FC236}">
                  <a16:creationId xmlns:a16="http://schemas.microsoft.com/office/drawing/2014/main" id="{E281638D-245E-466B-A981-5C2892EAE2E4}"/>
                </a:ext>
              </a:extLst>
            </p:cNvPr>
            <p:cNvSpPr/>
            <p:nvPr/>
          </p:nvSpPr>
          <p:spPr>
            <a:xfrm>
              <a:off x="8245960" y="5775045"/>
              <a:ext cx="0" cy="981075"/>
            </a:xfrm>
            <a:custGeom>
              <a:avLst/>
              <a:gdLst/>
              <a:ahLst/>
              <a:cxnLst/>
              <a:rect l="l" t="t" r="r" b="b"/>
              <a:pathLst>
                <a:path h="981075">
                  <a:moveTo>
                    <a:pt x="0" y="981074"/>
                  </a:moveTo>
                  <a:lnTo>
                    <a:pt x="0" y="0"/>
                  </a:lnTo>
                </a:path>
              </a:pathLst>
            </a:custGeom>
            <a:ln w="78473">
              <a:solidFill>
                <a:srgbClr val="000000"/>
              </a:solidFill>
            </a:ln>
          </p:spPr>
          <p:txBody>
            <a:bodyPr wrap="square" lIns="0" tIns="0" rIns="0" bIns="0" rtlCol="0"/>
            <a:lstStyle/>
            <a:p>
              <a:endParaRPr/>
            </a:p>
          </p:txBody>
        </p:sp>
        <p:sp>
          <p:nvSpPr>
            <p:cNvPr id="316" name="object 57">
              <a:extLst>
                <a:ext uri="{FF2B5EF4-FFF2-40B4-BE49-F238E27FC236}">
                  <a16:creationId xmlns:a16="http://schemas.microsoft.com/office/drawing/2014/main" id="{53D1C575-03BE-4331-8082-6EE6B409D2E0}"/>
                </a:ext>
              </a:extLst>
            </p:cNvPr>
            <p:cNvSpPr/>
            <p:nvPr/>
          </p:nvSpPr>
          <p:spPr>
            <a:xfrm>
              <a:off x="7551523" y="6572126"/>
              <a:ext cx="1323975" cy="1323975"/>
            </a:xfrm>
            <a:custGeom>
              <a:avLst/>
              <a:gdLst/>
              <a:ahLst/>
              <a:cxnLst/>
              <a:rect l="l" t="t" r="r" b="b"/>
              <a:pathLst>
                <a:path w="1323975" h="1323975">
                  <a:moveTo>
                    <a:pt x="661987" y="1323975"/>
                  </a:moveTo>
                  <a:lnTo>
                    <a:pt x="613293" y="1322182"/>
                  </a:lnTo>
                  <a:lnTo>
                    <a:pt x="564853" y="1316811"/>
                  </a:lnTo>
                  <a:lnTo>
                    <a:pt x="516940" y="1307889"/>
                  </a:lnTo>
                  <a:lnTo>
                    <a:pt x="469822" y="1295469"/>
                  </a:lnTo>
                  <a:lnTo>
                    <a:pt x="423745" y="1279618"/>
                  </a:lnTo>
                  <a:lnTo>
                    <a:pt x="378951" y="1260417"/>
                  </a:lnTo>
                  <a:lnTo>
                    <a:pt x="335689" y="1237972"/>
                  </a:lnTo>
                  <a:lnTo>
                    <a:pt x="294206" y="1212409"/>
                  </a:lnTo>
                  <a:lnTo>
                    <a:pt x="254716" y="1183866"/>
                  </a:lnTo>
                  <a:lnTo>
                    <a:pt x="217423" y="1152489"/>
                  </a:lnTo>
                  <a:lnTo>
                    <a:pt x="182541" y="1118451"/>
                  </a:lnTo>
                  <a:lnTo>
                    <a:pt x="150264" y="1081947"/>
                  </a:lnTo>
                  <a:lnTo>
                    <a:pt x="120759" y="1043170"/>
                  </a:lnTo>
                  <a:lnTo>
                    <a:pt x="94181" y="1002318"/>
                  </a:lnTo>
                  <a:lnTo>
                    <a:pt x="70681" y="959621"/>
                  </a:lnTo>
                  <a:lnTo>
                    <a:pt x="50389" y="915320"/>
                  </a:lnTo>
                  <a:lnTo>
                    <a:pt x="33413" y="869646"/>
                  </a:lnTo>
                  <a:lnTo>
                    <a:pt x="19838" y="822837"/>
                  </a:lnTo>
                  <a:lnTo>
                    <a:pt x="9744" y="775157"/>
                  </a:lnTo>
                  <a:lnTo>
                    <a:pt x="3187" y="726874"/>
                  </a:lnTo>
                  <a:lnTo>
                    <a:pt x="199" y="678238"/>
                  </a:lnTo>
                  <a:lnTo>
                    <a:pt x="0" y="661987"/>
                  </a:lnTo>
                  <a:lnTo>
                    <a:pt x="199" y="645736"/>
                  </a:lnTo>
                  <a:lnTo>
                    <a:pt x="3187" y="597101"/>
                  </a:lnTo>
                  <a:lnTo>
                    <a:pt x="9744" y="548818"/>
                  </a:lnTo>
                  <a:lnTo>
                    <a:pt x="19838" y="501137"/>
                  </a:lnTo>
                  <a:lnTo>
                    <a:pt x="33413" y="454328"/>
                  </a:lnTo>
                  <a:lnTo>
                    <a:pt x="50389" y="408655"/>
                  </a:lnTo>
                  <a:lnTo>
                    <a:pt x="70681" y="364354"/>
                  </a:lnTo>
                  <a:lnTo>
                    <a:pt x="94181" y="321656"/>
                  </a:lnTo>
                  <a:lnTo>
                    <a:pt x="120759" y="280805"/>
                  </a:lnTo>
                  <a:lnTo>
                    <a:pt x="150264" y="242028"/>
                  </a:lnTo>
                  <a:lnTo>
                    <a:pt x="182541" y="205523"/>
                  </a:lnTo>
                  <a:lnTo>
                    <a:pt x="217423" y="171486"/>
                  </a:lnTo>
                  <a:lnTo>
                    <a:pt x="254716" y="140108"/>
                  </a:lnTo>
                  <a:lnTo>
                    <a:pt x="294206" y="111564"/>
                  </a:lnTo>
                  <a:lnTo>
                    <a:pt x="335689" y="86002"/>
                  </a:lnTo>
                  <a:lnTo>
                    <a:pt x="378951" y="63557"/>
                  </a:lnTo>
                  <a:lnTo>
                    <a:pt x="423745" y="44355"/>
                  </a:lnTo>
                  <a:lnTo>
                    <a:pt x="469822" y="28505"/>
                  </a:lnTo>
                  <a:lnTo>
                    <a:pt x="516940" y="16085"/>
                  </a:lnTo>
                  <a:lnTo>
                    <a:pt x="564853" y="7164"/>
                  </a:lnTo>
                  <a:lnTo>
                    <a:pt x="613293" y="1793"/>
                  </a:lnTo>
                  <a:lnTo>
                    <a:pt x="661987" y="0"/>
                  </a:lnTo>
                  <a:lnTo>
                    <a:pt x="678238" y="199"/>
                  </a:lnTo>
                  <a:lnTo>
                    <a:pt x="726874" y="3187"/>
                  </a:lnTo>
                  <a:lnTo>
                    <a:pt x="775157" y="9744"/>
                  </a:lnTo>
                  <a:lnTo>
                    <a:pt x="822837" y="19838"/>
                  </a:lnTo>
                  <a:lnTo>
                    <a:pt x="869646" y="33413"/>
                  </a:lnTo>
                  <a:lnTo>
                    <a:pt x="915320" y="50390"/>
                  </a:lnTo>
                  <a:lnTo>
                    <a:pt x="959621" y="70681"/>
                  </a:lnTo>
                  <a:lnTo>
                    <a:pt x="1002318" y="94181"/>
                  </a:lnTo>
                  <a:lnTo>
                    <a:pt x="1043170" y="120759"/>
                  </a:lnTo>
                  <a:lnTo>
                    <a:pt x="1081947" y="150264"/>
                  </a:lnTo>
                  <a:lnTo>
                    <a:pt x="1118451" y="182541"/>
                  </a:lnTo>
                  <a:lnTo>
                    <a:pt x="1152489" y="217423"/>
                  </a:lnTo>
                  <a:lnTo>
                    <a:pt x="1183866" y="254716"/>
                  </a:lnTo>
                  <a:lnTo>
                    <a:pt x="1212409" y="294206"/>
                  </a:lnTo>
                  <a:lnTo>
                    <a:pt x="1237972" y="335689"/>
                  </a:lnTo>
                  <a:lnTo>
                    <a:pt x="1260417" y="378951"/>
                  </a:lnTo>
                  <a:lnTo>
                    <a:pt x="1279618" y="423745"/>
                  </a:lnTo>
                  <a:lnTo>
                    <a:pt x="1295469" y="469822"/>
                  </a:lnTo>
                  <a:lnTo>
                    <a:pt x="1307889" y="516940"/>
                  </a:lnTo>
                  <a:lnTo>
                    <a:pt x="1316811" y="564853"/>
                  </a:lnTo>
                  <a:lnTo>
                    <a:pt x="1322182" y="613293"/>
                  </a:lnTo>
                  <a:lnTo>
                    <a:pt x="1323975" y="661987"/>
                  </a:lnTo>
                  <a:lnTo>
                    <a:pt x="1323776" y="678238"/>
                  </a:lnTo>
                  <a:lnTo>
                    <a:pt x="1320787" y="726874"/>
                  </a:lnTo>
                  <a:lnTo>
                    <a:pt x="1314230" y="775157"/>
                  </a:lnTo>
                  <a:lnTo>
                    <a:pt x="1304136" y="822837"/>
                  </a:lnTo>
                  <a:lnTo>
                    <a:pt x="1290561" y="869646"/>
                  </a:lnTo>
                  <a:lnTo>
                    <a:pt x="1273583" y="915320"/>
                  </a:lnTo>
                  <a:lnTo>
                    <a:pt x="1253293" y="959621"/>
                  </a:lnTo>
                  <a:lnTo>
                    <a:pt x="1229793" y="1002318"/>
                  </a:lnTo>
                  <a:lnTo>
                    <a:pt x="1203215" y="1043170"/>
                  </a:lnTo>
                  <a:lnTo>
                    <a:pt x="1173711" y="1081947"/>
                  </a:lnTo>
                  <a:lnTo>
                    <a:pt x="1141434" y="1118451"/>
                  </a:lnTo>
                  <a:lnTo>
                    <a:pt x="1106551" y="1152489"/>
                  </a:lnTo>
                  <a:lnTo>
                    <a:pt x="1069259" y="1183866"/>
                  </a:lnTo>
                  <a:lnTo>
                    <a:pt x="1029769" y="1212409"/>
                  </a:lnTo>
                  <a:lnTo>
                    <a:pt x="988285" y="1237972"/>
                  </a:lnTo>
                  <a:lnTo>
                    <a:pt x="945024" y="1260417"/>
                  </a:lnTo>
                  <a:lnTo>
                    <a:pt x="900230" y="1279618"/>
                  </a:lnTo>
                  <a:lnTo>
                    <a:pt x="854153" y="1295469"/>
                  </a:lnTo>
                  <a:lnTo>
                    <a:pt x="807034" y="1307889"/>
                  </a:lnTo>
                  <a:lnTo>
                    <a:pt x="759121" y="1316811"/>
                  </a:lnTo>
                  <a:lnTo>
                    <a:pt x="710681" y="1322182"/>
                  </a:lnTo>
                  <a:lnTo>
                    <a:pt x="661987" y="1323975"/>
                  </a:lnTo>
                  <a:close/>
                </a:path>
              </a:pathLst>
            </a:custGeom>
            <a:solidFill>
              <a:srgbClr val="00406F"/>
            </a:solidFill>
          </p:spPr>
          <p:txBody>
            <a:bodyPr wrap="square" lIns="0" tIns="0" rIns="0" bIns="0" rtlCol="0"/>
            <a:lstStyle/>
            <a:p>
              <a:endParaRPr/>
            </a:p>
          </p:txBody>
        </p:sp>
        <p:sp>
          <p:nvSpPr>
            <p:cNvPr id="317" name="object 50">
              <a:extLst>
                <a:ext uri="{FF2B5EF4-FFF2-40B4-BE49-F238E27FC236}">
                  <a16:creationId xmlns:a16="http://schemas.microsoft.com/office/drawing/2014/main" id="{C7BEAA08-5AE2-4B46-8638-1A4D8648136A}"/>
                </a:ext>
              </a:extLst>
            </p:cNvPr>
            <p:cNvSpPr/>
            <p:nvPr/>
          </p:nvSpPr>
          <p:spPr>
            <a:xfrm>
              <a:off x="6705962" y="1722752"/>
              <a:ext cx="557530" cy="1152525"/>
            </a:xfrm>
            <a:custGeom>
              <a:avLst/>
              <a:gdLst/>
              <a:ahLst/>
              <a:cxnLst/>
              <a:rect l="l" t="t" r="r" b="b"/>
              <a:pathLst>
                <a:path w="557529" h="1152525">
                  <a:moveTo>
                    <a:pt x="557532" y="1152438"/>
                  </a:moveTo>
                  <a:lnTo>
                    <a:pt x="557532" y="198772"/>
                  </a:lnTo>
                  <a:lnTo>
                    <a:pt x="553713" y="159991"/>
                  </a:lnTo>
                  <a:lnTo>
                    <a:pt x="542402" y="122708"/>
                  </a:lnTo>
                  <a:lnTo>
                    <a:pt x="524033" y="88337"/>
                  </a:lnTo>
                  <a:lnTo>
                    <a:pt x="499313" y="58219"/>
                  </a:lnTo>
                  <a:lnTo>
                    <a:pt x="469192" y="33500"/>
                  </a:lnTo>
                  <a:lnTo>
                    <a:pt x="434827" y="15129"/>
                  </a:lnTo>
                  <a:lnTo>
                    <a:pt x="397538" y="3821"/>
                  </a:lnTo>
                  <a:lnTo>
                    <a:pt x="358760" y="0"/>
                  </a:lnTo>
                  <a:lnTo>
                    <a:pt x="0" y="0"/>
                  </a:lnTo>
                </a:path>
              </a:pathLst>
            </a:custGeom>
            <a:ln w="78473">
              <a:solidFill>
                <a:srgbClr val="000000"/>
              </a:solidFill>
            </a:ln>
          </p:spPr>
          <p:txBody>
            <a:bodyPr wrap="square" lIns="0" tIns="0" rIns="0" bIns="0" rtlCol="0"/>
            <a:lstStyle/>
            <a:p>
              <a:endParaRPr/>
            </a:p>
          </p:txBody>
        </p:sp>
        <p:sp>
          <p:nvSpPr>
            <p:cNvPr id="318" name="object 10">
              <a:extLst>
                <a:ext uri="{FF2B5EF4-FFF2-40B4-BE49-F238E27FC236}">
                  <a16:creationId xmlns:a16="http://schemas.microsoft.com/office/drawing/2014/main" id="{B2C955E7-56FC-4F3F-8AA8-992BEDD2882F}"/>
                </a:ext>
              </a:extLst>
            </p:cNvPr>
            <p:cNvSpPr/>
            <p:nvPr/>
          </p:nvSpPr>
          <p:spPr>
            <a:xfrm>
              <a:off x="12786915" y="2223316"/>
              <a:ext cx="687252" cy="1723236"/>
            </a:xfrm>
            <a:custGeom>
              <a:avLst/>
              <a:gdLst/>
              <a:ahLst/>
              <a:cxnLst/>
              <a:rect l="l" t="t" r="r" b="b"/>
              <a:pathLst>
                <a:path w="558164" h="1151889">
                  <a:moveTo>
                    <a:pt x="0" y="1151544"/>
                  </a:moveTo>
                  <a:lnTo>
                    <a:pt x="0" y="198772"/>
                  </a:lnTo>
                  <a:lnTo>
                    <a:pt x="3819" y="159991"/>
                  </a:lnTo>
                  <a:lnTo>
                    <a:pt x="15130" y="122708"/>
                  </a:lnTo>
                  <a:lnTo>
                    <a:pt x="33499" y="88337"/>
                  </a:lnTo>
                  <a:lnTo>
                    <a:pt x="58219" y="58219"/>
                  </a:lnTo>
                  <a:lnTo>
                    <a:pt x="88340" y="33500"/>
                  </a:lnTo>
                  <a:lnTo>
                    <a:pt x="122705" y="15129"/>
                  </a:lnTo>
                  <a:lnTo>
                    <a:pt x="159994" y="3821"/>
                  </a:lnTo>
                  <a:lnTo>
                    <a:pt x="198772" y="0"/>
                  </a:lnTo>
                  <a:lnTo>
                    <a:pt x="557547" y="0"/>
                  </a:lnTo>
                </a:path>
              </a:pathLst>
            </a:custGeom>
            <a:ln w="78473">
              <a:solidFill>
                <a:srgbClr val="000000"/>
              </a:solidFill>
            </a:ln>
          </p:spPr>
          <p:txBody>
            <a:bodyPr wrap="square" lIns="0" tIns="0" rIns="0" bIns="0" rtlCol="0"/>
            <a:lstStyle/>
            <a:p>
              <a:endParaRPr/>
            </a:p>
          </p:txBody>
        </p:sp>
        <p:sp>
          <p:nvSpPr>
            <p:cNvPr id="319" name="object 2">
              <a:extLst>
                <a:ext uri="{FF2B5EF4-FFF2-40B4-BE49-F238E27FC236}">
                  <a16:creationId xmlns:a16="http://schemas.microsoft.com/office/drawing/2014/main" id="{067B5722-21A5-43E2-BACA-B3224B38DAF1}"/>
                </a:ext>
              </a:extLst>
            </p:cNvPr>
            <p:cNvSpPr/>
            <p:nvPr/>
          </p:nvSpPr>
          <p:spPr>
            <a:xfrm>
              <a:off x="654368" y="5444003"/>
              <a:ext cx="1090020" cy="298668"/>
            </a:xfrm>
            <a:prstGeom prst="rect">
              <a:avLst/>
            </a:prstGeom>
            <a:blipFill>
              <a:blip r:embed="rId2" cstate="print"/>
              <a:stretch>
                <a:fillRect/>
              </a:stretch>
            </a:blipFill>
          </p:spPr>
          <p:txBody>
            <a:bodyPr wrap="square" lIns="0" tIns="0" rIns="0" bIns="0" rtlCol="0"/>
            <a:lstStyle/>
            <a:p>
              <a:endParaRPr/>
            </a:p>
          </p:txBody>
        </p:sp>
        <p:sp>
          <p:nvSpPr>
            <p:cNvPr id="320" name="object 6">
              <a:extLst>
                <a:ext uri="{FF2B5EF4-FFF2-40B4-BE49-F238E27FC236}">
                  <a16:creationId xmlns:a16="http://schemas.microsoft.com/office/drawing/2014/main" id="{AF391ED4-54FC-456C-8C97-AB7995622071}"/>
                </a:ext>
              </a:extLst>
            </p:cNvPr>
            <p:cNvSpPr/>
            <p:nvPr/>
          </p:nvSpPr>
          <p:spPr>
            <a:xfrm>
              <a:off x="6090533" y="3668359"/>
              <a:ext cx="92701" cy="66674"/>
            </a:xfrm>
            <a:prstGeom prst="rect">
              <a:avLst/>
            </a:prstGeom>
            <a:blipFill>
              <a:blip r:embed="rId3" cstate="print"/>
              <a:stretch>
                <a:fillRect/>
              </a:stretch>
            </a:blipFill>
          </p:spPr>
          <p:txBody>
            <a:bodyPr wrap="square" lIns="0" tIns="0" rIns="0" bIns="0" rtlCol="0"/>
            <a:lstStyle/>
            <a:p>
              <a:endParaRPr/>
            </a:p>
          </p:txBody>
        </p:sp>
        <p:sp>
          <p:nvSpPr>
            <p:cNvPr id="321" name="object 7">
              <a:extLst>
                <a:ext uri="{FF2B5EF4-FFF2-40B4-BE49-F238E27FC236}">
                  <a16:creationId xmlns:a16="http://schemas.microsoft.com/office/drawing/2014/main" id="{82EB1300-E049-469F-A006-4D49A99729CD}"/>
                </a:ext>
              </a:extLst>
            </p:cNvPr>
            <p:cNvSpPr/>
            <p:nvPr/>
          </p:nvSpPr>
          <p:spPr>
            <a:xfrm>
              <a:off x="4697730" y="3668359"/>
              <a:ext cx="1245870" cy="66675"/>
            </a:xfrm>
            <a:custGeom>
              <a:avLst/>
              <a:gdLst/>
              <a:ahLst/>
              <a:cxnLst/>
              <a:rect l="l" t="t" r="r" b="b"/>
              <a:pathLst>
                <a:path w="1245870" h="66675">
                  <a:moveTo>
                    <a:pt x="1212030" y="66674"/>
                  </a:moveTo>
                  <a:lnTo>
                    <a:pt x="1160792" y="66674"/>
                  </a:lnTo>
                  <a:lnTo>
                    <a:pt x="1147674" y="64053"/>
                  </a:lnTo>
                  <a:lnTo>
                    <a:pt x="1136959" y="56907"/>
                  </a:lnTo>
                  <a:lnTo>
                    <a:pt x="1129732" y="46309"/>
                  </a:lnTo>
                  <a:lnTo>
                    <a:pt x="1127082" y="33337"/>
                  </a:lnTo>
                  <a:lnTo>
                    <a:pt x="1129732" y="20365"/>
                  </a:lnTo>
                  <a:lnTo>
                    <a:pt x="1136959" y="9767"/>
                  </a:lnTo>
                  <a:lnTo>
                    <a:pt x="1147674" y="2621"/>
                  </a:lnTo>
                  <a:lnTo>
                    <a:pt x="1160792" y="0"/>
                  </a:lnTo>
                  <a:lnTo>
                    <a:pt x="1212030" y="0"/>
                  </a:lnTo>
                  <a:lnTo>
                    <a:pt x="1225148" y="2621"/>
                  </a:lnTo>
                  <a:lnTo>
                    <a:pt x="1235863" y="9767"/>
                  </a:lnTo>
                  <a:lnTo>
                    <a:pt x="1243090" y="20365"/>
                  </a:lnTo>
                  <a:lnTo>
                    <a:pt x="1245740" y="33337"/>
                  </a:lnTo>
                  <a:lnTo>
                    <a:pt x="1243090" y="46309"/>
                  </a:lnTo>
                  <a:lnTo>
                    <a:pt x="1235863" y="56907"/>
                  </a:lnTo>
                  <a:lnTo>
                    <a:pt x="1225148" y="64053"/>
                  </a:lnTo>
                  <a:lnTo>
                    <a:pt x="1212030" y="66674"/>
                  </a:lnTo>
                  <a:close/>
                </a:path>
                <a:path w="1245870" h="66675">
                  <a:moveTo>
                    <a:pt x="1024166" y="66674"/>
                  </a:moveTo>
                  <a:lnTo>
                    <a:pt x="972928" y="66674"/>
                  </a:lnTo>
                  <a:lnTo>
                    <a:pt x="959810" y="64053"/>
                  </a:lnTo>
                  <a:lnTo>
                    <a:pt x="949095" y="56907"/>
                  </a:lnTo>
                  <a:lnTo>
                    <a:pt x="941868" y="46309"/>
                  </a:lnTo>
                  <a:lnTo>
                    <a:pt x="939218" y="33337"/>
                  </a:lnTo>
                  <a:lnTo>
                    <a:pt x="941868" y="20365"/>
                  </a:lnTo>
                  <a:lnTo>
                    <a:pt x="949095" y="9767"/>
                  </a:lnTo>
                  <a:lnTo>
                    <a:pt x="959810" y="2621"/>
                  </a:lnTo>
                  <a:lnTo>
                    <a:pt x="972928" y="0"/>
                  </a:lnTo>
                  <a:lnTo>
                    <a:pt x="1024166" y="0"/>
                  </a:lnTo>
                  <a:lnTo>
                    <a:pt x="1037284" y="2621"/>
                  </a:lnTo>
                  <a:lnTo>
                    <a:pt x="1047999" y="9767"/>
                  </a:lnTo>
                  <a:lnTo>
                    <a:pt x="1055226" y="20365"/>
                  </a:lnTo>
                  <a:lnTo>
                    <a:pt x="1057876" y="33337"/>
                  </a:lnTo>
                  <a:lnTo>
                    <a:pt x="1055230" y="46309"/>
                  </a:lnTo>
                  <a:lnTo>
                    <a:pt x="1048012" y="56907"/>
                  </a:lnTo>
                  <a:lnTo>
                    <a:pt x="1037298" y="64053"/>
                  </a:lnTo>
                  <a:lnTo>
                    <a:pt x="1024166" y="66674"/>
                  </a:lnTo>
                  <a:close/>
                </a:path>
                <a:path w="1245870" h="66675">
                  <a:moveTo>
                    <a:pt x="836336" y="66674"/>
                  </a:moveTo>
                  <a:lnTo>
                    <a:pt x="785097" y="66674"/>
                  </a:lnTo>
                  <a:lnTo>
                    <a:pt x="771980" y="64053"/>
                  </a:lnTo>
                  <a:lnTo>
                    <a:pt x="761265" y="56907"/>
                  </a:lnTo>
                  <a:lnTo>
                    <a:pt x="754038" y="46309"/>
                  </a:lnTo>
                  <a:lnTo>
                    <a:pt x="751388" y="33337"/>
                  </a:lnTo>
                  <a:lnTo>
                    <a:pt x="754038" y="20365"/>
                  </a:lnTo>
                  <a:lnTo>
                    <a:pt x="761265" y="9767"/>
                  </a:lnTo>
                  <a:lnTo>
                    <a:pt x="771980" y="2621"/>
                  </a:lnTo>
                  <a:lnTo>
                    <a:pt x="785097" y="0"/>
                  </a:lnTo>
                  <a:lnTo>
                    <a:pt x="836336" y="0"/>
                  </a:lnTo>
                  <a:lnTo>
                    <a:pt x="849453" y="2621"/>
                  </a:lnTo>
                  <a:lnTo>
                    <a:pt x="860169" y="9767"/>
                  </a:lnTo>
                  <a:lnTo>
                    <a:pt x="867395" y="20365"/>
                  </a:lnTo>
                  <a:lnTo>
                    <a:pt x="870046" y="33337"/>
                  </a:lnTo>
                  <a:lnTo>
                    <a:pt x="867395" y="46309"/>
                  </a:lnTo>
                  <a:lnTo>
                    <a:pt x="860169" y="56907"/>
                  </a:lnTo>
                  <a:lnTo>
                    <a:pt x="849453" y="64053"/>
                  </a:lnTo>
                  <a:lnTo>
                    <a:pt x="836336" y="66674"/>
                  </a:lnTo>
                  <a:close/>
                </a:path>
                <a:path w="1245870" h="66675">
                  <a:moveTo>
                    <a:pt x="648472" y="66674"/>
                  </a:moveTo>
                  <a:lnTo>
                    <a:pt x="597234" y="66674"/>
                  </a:lnTo>
                  <a:lnTo>
                    <a:pt x="584116" y="64053"/>
                  </a:lnTo>
                  <a:lnTo>
                    <a:pt x="573401" y="56907"/>
                  </a:lnTo>
                  <a:lnTo>
                    <a:pt x="566174" y="46309"/>
                  </a:lnTo>
                  <a:lnTo>
                    <a:pt x="563524" y="33337"/>
                  </a:lnTo>
                  <a:lnTo>
                    <a:pt x="566174" y="20365"/>
                  </a:lnTo>
                  <a:lnTo>
                    <a:pt x="573401" y="9767"/>
                  </a:lnTo>
                  <a:lnTo>
                    <a:pt x="584116" y="2621"/>
                  </a:lnTo>
                  <a:lnTo>
                    <a:pt x="597234" y="0"/>
                  </a:lnTo>
                  <a:lnTo>
                    <a:pt x="648472" y="0"/>
                  </a:lnTo>
                  <a:lnTo>
                    <a:pt x="661589" y="2621"/>
                  </a:lnTo>
                  <a:lnTo>
                    <a:pt x="672305" y="9767"/>
                  </a:lnTo>
                  <a:lnTo>
                    <a:pt x="679531" y="20365"/>
                  </a:lnTo>
                  <a:lnTo>
                    <a:pt x="682182" y="33337"/>
                  </a:lnTo>
                  <a:lnTo>
                    <a:pt x="679536" y="46309"/>
                  </a:lnTo>
                  <a:lnTo>
                    <a:pt x="672318" y="56907"/>
                  </a:lnTo>
                  <a:lnTo>
                    <a:pt x="661604" y="64053"/>
                  </a:lnTo>
                  <a:lnTo>
                    <a:pt x="648472" y="66674"/>
                  </a:lnTo>
                  <a:close/>
                </a:path>
                <a:path w="1245870" h="66675">
                  <a:moveTo>
                    <a:pt x="460642" y="66674"/>
                  </a:moveTo>
                  <a:lnTo>
                    <a:pt x="409403" y="66674"/>
                  </a:lnTo>
                  <a:lnTo>
                    <a:pt x="396286" y="64053"/>
                  </a:lnTo>
                  <a:lnTo>
                    <a:pt x="385571" y="56907"/>
                  </a:lnTo>
                  <a:lnTo>
                    <a:pt x="378344" y="46309"/>
                  </a:lnTo>
                  <a:lnTo>
                    <a:pt x="375694" y="33337"/>
                  </a:lnTo>
                  <a:lnTo>
                    <a:pt x="378344" y="20365"/>
                  </a:lnTo>
                  <a:lnTo>
                    <a:pt x="385571" y="9767"/>
                  </a:lnTo>
                  <a:lnTo>
                    <a:pt x="396286" y="2621"/>
                  </a:lnTo>
                  <a:lnTo>
                    <a:pt x="409403" y="0"/>
                  </a:lnTo>
                  <a:lnTo>
                    <a:pt x="460642" y="0"/>
                  </a:lnTo>
                  <a:lnTo>
                    <a:pt x="473759" y="2621"/>
                  </a:lnTo>
                  <a:lnTo>
                    <a:pt x="484475" y="9767"/>
                  </a:lnTo>
                  <a:lnTo>
                    <a:pt x="491701" y="20365"/>
                  </a:lnTo>
                  <a:lnTo>
                    <a:pt x="494352" y="33337"/>
                  </a:lnTo>
                  <a:lnTo>
                    <a:pt x="491701" y="46309"/>
                  </a:lnTo>
                  <a:lnTo>
                    <a:pt x="484475" y="56907"/>
                  </a:lnTo>
                  <a:lnTo>
                    <a:pt x="473759" y="64053"/>
                  </a:lnTo>
                  <a:lnTo>
                    <a:pt x="460642" y="66674"/>
                  </a:lnTo>
                  <a:close/>
                </a:path>
                <a:path w="1245870" h="66675">
                  <a:moveTo>
                    <a:pt x="272778" y="66674"/>
                  </a:moveTo>
                  <a:lnTo>
                    <a:pt x="221539" y="66674"/>
                  </a:lnTo>
                  <a:lnTo>
                    <a:pt x="208422" y="64053"/>
                  </a:lnTo>
                  <a:lnTo>
                    <a:pt x="197707" y="56907"/>
                  </a:lnTo>
                  <a:lnTo>
                    <a:pt x="190480" y="46309"/>
                  </a:lnTo>
                  <a:lnTo>
                    <a:pt x="187830" y="33337"/>
                  </a:lnTo>
                  <a:lnTo>
                    <a:pt x="190480" y="20365"/>
                  </a:lnTo>
                  <a:lnTo>
                    <a:pt x="197707" y="9767"/>
                  </a:lnTo>
                  <a:lnTo>
                    <a:pt x="208422" y="2621"/>
                  </a:lnTo>
                  <a:lnTo>
                    <a:pt x="221539" y="0"/>
                  </a:lnTo>
                  <a:lnTo>
                    <a:pt x="272778" y="0"/>
                  </a:lnTo>
                  <a:lnTo>
                    <a:pt x="285895" y="2621"/>
                  </a:lnTo>
                  <a:lnTo>
                    <a:pt x="296611" y="9767"/>
                  </a:lnTo>
                  <a:lnTo>
                    <a:pt x="303837" y="20365"/>
                  </a:lnTo>
                  <a:lnTo>
                    <a:pt x="306488" y="33337"/>
                  </a:lnTo>
                  <a:lnTo>
                    <a:pt x="303842" y="46309"/>
                  </a:lnTo>
                  <a:lnTo>
                    <a:pt x="296623" y="56907"/>
                  </a:lnTo>
                  <a:lnTo>
                    <a:pt x="285910" y="64053"/>
                  </a:lnTo>
                  <a:lnTo>
                    <a:pt x="272778" y="66674"/>
                  </a:lnTo>
                  <a:close/>
                </a:path>
                <a:path w="1245870" h="66675">
                  <a:moveTo>
                    <a:pt x="84948" y="66674"/>
                  </a:moveTo>
                  <a:lnTo>
                    <a:pt x="33709" y="66674"/>
                  </a:lnTo>
                  <a:lnTo>
                    <a:pt x="20592" y="64053"/>
                  </a:lnTo>
                  <a:lnTo>
                    <a:pt x="9876" y="56907"/>
                  </a:lnTo>
                  <a:lnTo>
                    <a:pt x="2650" y="46309"/>
                  </a:lnTo>
                  <a:lnTo>
                    <a:pt x="0" y="33337"/>
                  </a:lnTo>
                  <a:lnTo>
                    <a:pt x="2650" y="20365"/>
                  </a:lnTo>
                  <a:lnTo>
                    <a:pt x="9876" y="9767"/>
                  </a:lnTo>
                  <a:lnTo>
                    <a:pt x="20592" y="2621"/>
                  </a:lnTo>
                  <a:lnTo>
                    <a:pt x="33709" y="0"/>
                  </a:lnTo>
                  <a:lnTo>
                    <a:pt x="84948" y="0"/>
                  </a:lnTo>
                  <a:lnTo>
                    <a:pt x="98065" y="2621"/>
                  </a:lnTo>
                  <a:lnTo>
                    <a:pt x="108781" y="9767"/>
                  </a:lnTo>
                  <a:lnTo>
                    <a:pt x="116007" y="20365"/>
                  </a:lnTo>
                  <a:lnTo>
                    <a:pt x="118658" y="33337"/>
                  </a:lnTo>
                  <a:lnTo>
                    <a:pt x="116007" y="46309"/>
                  </a:lnTo>
                  <a:lnTo>
                    <a:pt x="108781" y="56907"/>
                  </a:lnTo>
                  <a:lnTo>
                    <a:pt x="98065" y="64053"/>
                  </a:lnTo>
                  <a:lnTo>
                    <a:pt x="84948" y="66674"/>
                  </a:lnTo>
                  <a:close/>
                </a:path>
              </a:pathLst>
            </a:custGeom>
            <a:solidFill>
              <a:srgbClr val="231F20"/>
            </a:solidFill>
          </p:spPr>
          <p:txBody>
            <a:bodyPr wrap="square" lIns="0" tIns="0" rIns="0" bIns="0" rtlCol="0"/>
            <a:lstStyle/>
            <a:p>
              <a:endParaRPr/>
            </a:p>
          </p:txBody>
        </p:sp>
        <p:sp>
          <p:nvSpPr>
            <p:cNvPr id="322" name="object 8">
              <a:extLst>
                <a:ext uri="{FF2B5EF4-FFF2-40B4-BE49-F238E27FC236}">
                  <a16:creationId xmlns:a16="http://schemas.microsoft.com/office/drawing/2014/main" id="{30A7EA79-9D69-4CD7-8359-186B11F6EF30}"/>
                </a:ext>
              </a:extLst>
            </p:cNvPr>
            <p:cNvSpPr/>
            <p:nvPr/>
          </p:nvSpPr>
          <p:spPr>
            <a:xfrm>
              <a:off x="4559609" y="3627120"/>
              <a:ext cx="150850" cy="149151"/>
            </a:xfrm>
            <a:prstGeom prst="rect">
              <a:avLst/>
            </a:prstGeom>
            <a:blipFill>
              <a:blip r:embed="rId4" cstate="print"/>
              <a:stretch>
                <a:fillRect/>
              </a:stretch>
            </a:blipFill>
          </p:spPr>
          <p:txBody>
            <a:bodyPr wrap="square" lIns="0" tIns="0" rIns="0" bIns="0" rtlCol="0"/>
            <a:lstStyle/>
            <a:p>
              <a:endParaRPr/>
            </a:p>
          </p:txBody>
        </p:sp>
        <p:sp>
          <p:nvSpPr>
            <p:cNvPr id="323" name="object 9">
              <a:extLst>
                <a:ext uri="{FF2B5EF4-FFF2-40B4-BE49-F238E27FC236}">
                  <a16:creationId xmlns:a16="http://schemas.microsoft.com/office/drawing/2014/main" id="{40494D67-5258-4124-8696-C40CE7D1AE2C}"/>
                </a:ext>
              </a:extLst>
            </p:cNvPr>
            <p:cNvSpPr/>
            <p:nvPr/>
          </p:nvSpPr>
          <p:spPr>
            <a:xfrm>
              <a:off x="6083151" y="3627120"/>
              <a:ext cx="150817" cy="149151"/>
            </a:xfrm>
            <a:prstGeom prst="rect">
              <a:avLst/>
            </a:prstGeom>
            <a:blipFill>
              <a:blip r:embed="rId5" cstate="print"/>
              <a:stretch>
                <a:fillRect/>
              </a:stretch>
            </a:blipFill>
          </p:spPr>
          <p:txBody>
            <a:bodyPr wrap="square" lIns="0" tIns="0" rIns="0" bIns="0" rtlCol="0"/>
            <a:lstStyle/>
            <a:p>
              <a:endParaRPr/>
            </a:p>
          </p:txBody>
        </p:sp>
        <p:sp>
          <p:nvSpPr>
            <p:cNvPr id="324" name="object 10">
              <a:extLst>
                <a:ext uri="{FF2B5EF4-FFF2-40B4-BE49-F238E27FC236}">
                  <a16:creationId xmlns:a16="http://schemas.microsoft.com/office/drawing/2014/main" id="{4B53BB78-895F-48C8-B377-A1E020772ADB}"/>
                </a:ext>
              </a:extLst>
            </p:cNvPr>
            <p:cNvSpPr/>
            <p:nvPr/>
          </p:nvSpPr>
          <p:spPr>
            <a:xfrm>
              <a:off x="4771758" y="1706434"/>
              <a:ext cx="687252" cy="1723236"/>
            </a:xfrm>
            <a:custGeom>
              <a:avLst/>
              <a:gdLst/>
              <a:ahLst/>
              <a:cxnLst/>
              <a:rect l="l" t="t" r="r" b="b"/>
              <a:pathLst>
                <a:path w="558164" h="1151889">
                  <a:moveTo>
                    <a:pt x="0" y="1151544"/>
                  </a:moveTo>
                  <a:lnTo>
                    <a:pt x="0" y="198772"/>
                  </a:lnTo>
                  <a:lnTo>
                    <a:pt x="3819" y="159991"/>
                  </a:lnTo>
                  <a:lnTo>
                    <a:pt x="15130" y="122708"/>
                  </a:lnTo>
                  <a:lnTo>
                    <a:pt x="33499" y="88337"/>
                  </a:lnTo>
                  <a:lnTo>
                    <a:pt x="58219" y="58219"/>
                  </a:lnTo>
                  <a:lnTo>
                    <a:pt x="88340" y="33500"/>
                  </a:lnTo>
                  <a:lnTo>
                    <a:pt x="122705" y="15129"/>
                  </a:lnTo>
                  <a:lnTo>
                    <a:pt x="159994" y="3821"/>
                  </a:lnTo>
                  <a:lnTo>
                    <a:pt x="198772" y="0"/>
                  </a:lnTo>
                  <a:lnTo>
                    <a:pt x="557547" y="0"/>
                  </a:lnTo>
                </a:path>
              </a:pathLst>
            </a:custGeom>
            <a:ln w="78473">
              <a:solidFill>
                <a:srgbClr val="000000"/>
              </a:solidFill>
            </a:ln>
          </p:spPr>
          <p:txBody>
            <a:bodyPr wrap="square" lIns="0" tIns="0" rIns="0" bIns="0" rtlCol="0"/>
            <a:lstStyle/>
            <a:p>
              <a:endParaRPr/>
            </a:p>
          </p:txBody>
        </p:sp>
        <p:sp>
          <p:nvSpPr>
            <p:cNvPr id="325" name="object 11">
              <a:extLst>
                <a:ext uri="{FF2B5EF4-FFF2-40B4-BE49-F238E27FC236}">
                  <a16:creationId xmlns:a16="http://schemas.microsoft.com/office/drawing/2014/main" id="{FBF99318-7041-4859-B63A-AB260D030AFD}"/>
                </a:ext>
              </a:extLst>
            </p:cNvPr>
            <p:cNvSpPr/>
            <p:nvPr/>
          </p:nvSpPr>
          <p:spPr>
            <a:xfrm>
              <a:off x="1385895" y="4647941"/>
              <a:ext cx="981075" cy="0"/>
            </a:xfrm>
            <a:custGeom>
              <a:avLst/>
              <a:gdLst/>
              <a:ahLst/>
              <a:cxnLst/>
              <a:rect l="l" t="t" r="r" b="b"/>
              <a:pathLst>
                <a:path w="981075">
                  <a:moveTo>
                    <a:pt x="981074" y="0"/>
                  </a:moveTo>
                  <a:lnTo>
                    <a:pt x="0" y="0"/>
                  </a:lnTo>
                </a:path>
              </a:pathLst>
            </a:custGeom>
            <a:ln w="78473">
              <a:solidFill>
                <a:srgbClr val="000000"/>
              </a:solidFill>
            </a:ln>
          </p:spPr>
          <p:txBody>
            <a:bodyPr wrap="square" lIns="0" tIns="0" rIns="0" bIns="0" rtlCol="0"/>
            <a:lstStyle/>
            <a:p>
              <a:endParaRPr/>
            </a:p>
          </p:txBody>
        </p:sp>
        <p:sp>
          <p:nvSpPr>
            <p:cNvPr id="326" name="object 13">
              <a:extLst>
                <a:ext uri="{FF2B5EF4-FFF2-40B4-BE49-F238E27FC236}">
                  <a16:creationId xmlns:a16="http://schemas.microsoft.com/office/drawing/2014/main" id="{E632C173-A34F-46A6-9BB9-03A4DF6EC687}"/>
                </a:ext>
              </a:extLst>
            </p:cNvPr>
            <p:cNvSpPr/>
            <p:nvPr/>
          </p:nvSpPr>
          <p:spPr>
            <a:xfrm>
              <a:off x="8397206" y="8890424"/>
              <a:ext cx="1103883" cy="302461"/>
            </a:xfrm>
            <a:prstGeom prst="rect">
              <a:avLst/>
            </a:prstGeom>
            <a:blipFill>
              <a:blip r:embed="rId6" cstate="print"/>
              <a:stretch>
                <a:fillRect/>
              </a:stretch>
            </a:blipFill>
          </p:spPr>
          <p:txBody>
            <a:bodyPr wrap="square" lIns="0" tIns="0" rIns="0" bIns="0" rtlCol="0"/>
            <a:lstStyle/>
            <a:p>
              <a:endParaRPr/>
            </a:p>
          </p:txBody>
        </p:sp>
        <p:sp>
          <p:nvSpPr>
            <p:cNvPr id="327" name="object 17">
              <a:extLst>
                <a:ext uri="{FF2B5EF4-FFF2-40B4-BE49-F238E27FC236}">
                  <a16:creationId xmlns:a16="http://schemas.microsoft.com/office/drawing/2014/main" id="{8D8B7B6C-46F5-4E6A-ACE7-F975FDBA9881}"/>
                </a:ext>
              </a:extLst>
            </p:cNvPr>
            <p:cNvSpPr/>
            <p:nvPr/>
          </p:nvSpPr>
          <p:spPr>
            <a:xfrm>
              <a:off x="14457781" y="4685812"/>
              <a:ext cx="92701" cy="66674"/>
            </a:xfrm>
            <a:prstGeom prst="rect">
              <a:avLst/>
            </a:prstGeom>
            <a:blipFill>
              <a:blip r:embed="rId3" cstate="print"/>
              <a:stretch>
                <a:fillRect/>
              </a:stretch>
            </a:blipFill>
          </p:spPr>
          <p:txBody>
            <a:bodyPr wrap="square" lIns="0" tIns="0" rIns="0" bIns="0" rtlCol="0"/>
            <a:lstStyle/>
            <a:p>
              <a:endParaRPr/>
            </a:p>
          </p:txBody>
        </p:sp>
        <p:sp>
          <p:nvSpPr>
            <p:cNvPr id="328" name="object 18">
              <a:extLst>
                <a:ext uri="{FF2B5EF4-FFF2-40B4-BE49-F238E27FC236}">
                  <a16:creationId xmlns:a16="http://schemas.microsoft.com/office/drawing/2014/main" id="{7367C040-8BAE-458C-8301-3629967BCC7B}"/>
                </a:ext>
              </a:extLst>
            </p:cNvPr>
            <p:cNvSpPr/>
            <p:nvPr/>
          </p:nvSpPr>
          <p:spPr>
            <a:xfrm>
              <a:off x="13142834" y="4685812"/>
              <a:ext cx="1245870" cy="66675"/>
            </a:xfrm>
            <a:custGeom>
              <a:avLst/>
              <a:gdLst/>
              <a:ahLst/>
              <a:cxnLst/>
              <a:rect l="l" t="t" r="r" b="b"/>
              <a:pathLst>
                <a:path w="1245869" h="66675">
                  <a:moveTo>
                    <a:pt x="1212030" y="66674"/>
                  </a:moveTo>
                  <a:lnTo>
                    <a:pt x="1160792" y="66674"/>
                  </a:lnTo>
                  <a:lnTo>
                    <a:pt x="1147674" y="64053"/>
                  </a:lnTo>
                  <a:lnTo>
                    <a:pt x="1136959" y="56907"/>
                  </a:lnTo>
                  <a:lnTo>
                    <a:pt x="1129732" y="46309"/>
                  </a:lnTo>
                  <a:lnTo>
                    <a:pt x="1127082" y="33337"/>
                  </a:lnTo>
                  <a:lnTo>
                    <a:pt x="1129732" y="20365"/>
                  </a:lnTo>
                  <a:lnTo>
                    <a:pt x="1136959" y="9767"/>
                  </a:lnTo>
                  <a:lnTo>
                    <a:pt x="1147674" y="2621"/>
                  </a:lnTo>
                  <a:lnTo>
                    <a:pt x="1160792" y="0"/>
                  </a:lnTo>
                  <a:lnTo>
                    <a:pt x="1212030" y="0"/>
                  </a:lnTo>
                  <a:lnTo>
                    <a:pt x="1225148" y="2621"/>
                  </a:lnTo>
                  <a:lnTo>
                    <a:pt x="1235863" y="9767"/>
                  </a:lnTo>
                  <a:lnTo>
                    <a:pt x="1243090" y="20365"/>
                  </a:lnTo>
                  <a:lnTo>
                    <a:pt x="1245740" y="33337"/>
                  </a:lnTo>
                  <a:lnTo>
                    <a:pt x="1243090" y="46309"/>
                  </a:lnTo>
                  <a:lnTo>
                    <a:pt x="1235863" y="56907"/>
                  </a:lnTo>
                  <a:lnTo>
                    <a:pt x="1225148" y="64053"/>
                  </a:lnTo>
                  <a:lnTo>
                    <a:pt x="1212030" y="66674"/>
                  </a:lnTo>
                  <a:close/>
                </a:path>
                <a:path w="1245869" h="66675">
                  <a:moveTo>
                    <a:pt x="1024166" y="66674"/>
                  </a:moveTo>
                  <a:lnTo>
                    <a:pt x="972928" y="66674"/>
                  </a:lnTo>
                  <a:lnTo>
                    <a:pt x="959810" y="64053"/>
                  </a:lnTo>
                  <a:lnTo>
                    <a:pt x="949095" y="56907"/>
                  </a:lnTo>
                  <a:lnTo>
                    <a:pt x="941868" y="46309"/>
                  </a:lnTo>
                  <a:lnTo>
                    <a:pt x="939218" y="33337"/>
                  </a:lnTo>
                  <a:lnTo>
                    <a:pt x="941868" y="20365"/>
                  </a:lnTo>
                  <a:lnTo>
                    <a:pt x="949095" y="9767"/>
                  </a:lnTo>
                  <a:lnTo>
                    <a:pt x="959810" y="2621"/>
                  </a:lnTo>
                  <a:lnTo>
                    <a:pt x="972928" y="0"/>
                  </a:lnTo>
                  <a:lnTo>
                    <a:pt x="1024166" y="0"/>
                  </a:lnTo>
                  <a:lnTo>
                    <a:pt x="1037284" y="2621"/>
                  </a:lnTo>
                  <a:lnTo>
                    <a:pt x="1047999" y="9767"/>
                  </a:lnTo>
                  <a:lnTo>
                    <a:pt x="1055226" y="20365"/>
                  </a:lnTo>
                  <a:lnTo>
                    <a:pt x="1057876" y="33337"/>
                  </a:lnTo>
                  <a:lnTo>
                    <a:pt x="1055230" y="46309"/>
                  </a:lnTo>
                  <a:lnTo>
                    <a:pt x="1048012" y="56907"/>
                  </a:lnTo>
                  <a:lnTo>
                    <a:pt x="1037298" y="64053"/>
                  </a:lnTo>
                  <a:lnTo>
                    <a:pt x="1024166" y="66674"/>
                  </a:lnTo>
                  <a:close/>
                </a:path>
                <a:path w="1245869" h="66675">
                  <a:moveTo>
                    <a:pt x="836336" y="66674"/>
                  </a:moveTo>
                  <a:lnTo>
                    <a:pt x="785097" y="66674"/>
                  </a:lnTo>
                  <a:lnTo>
                    <a:pt x="771980" y="64053"/>
                  </a:lnTo>
                  <a:lnTo>
                    <a:pt x="761265" y="56907"/>
                  </a:lnTo>
                  <a:lnTo>
                    <a:pt x="754038" y="46309"/>
                  </a:lnTo>
                  <a:lnTo>
                    <a:pt x="751388" y="33337"/>
                  </a:lnTo>
                  <a:lnTo>
                    <a:pt x="754038" y="20365"/>
                  </a:lnTo>
                  <a:lnTo>
                    <a:pt x="761265" y="9767"/>
                  </a:lnTo>
                  <a:lnTo>
                    <a:pt x="771980" y="2621"/>
                  </a:lnTo>
                  <a:lnTo>
                    <a:pt x="785097" y="0"/>
                  </a:lnTo>
                  <a:lnTo>
                    <a:pt x="836336" y="0"/>
                  </a:lnTo>
                  <a:lnTo>
                    <a:pt x="849453" y="2621"/>
                  </a:lnTo>
                  <a:lnTo>
                    <a:pt x="860169" y="9767"/>
                  </a:lnTo>
                  <a:lnTo>
                    <a:pt x="867395" y="20365"/>
                  </a:lnTo>
                  <a:lnTo>
                    <a:pt x="870046" y="33337"/>
                  </a:lnTo>
                  <a:lnTo>
                    <a:pt x="867395" y="46309"/>
                  </a:lnTo>
                  <a:lnTo>
                    <a:pt x="860169" y="56907"/>
                  </a:lnTo>
                  <a:lnTo>
                    <a:pt x="849453" y="64053"/>
                  </a:lnTo>
                  <a:lnTo>
                    <a:pt x="836336" y="66674"/>
                  </a:lnTo>
                  <a:close/>
                </a:path>
                <a:path w="1245869" h="66675">
                  <a:moveTo>
                    <a:pt x="648472" y="66674"/>
                  </a:moveTo>
                  <a:lnTo>
                    <a:pt x="597234" y="66674"/>
                  </a:lnTo>
                  <a:lnTo>
                    <a:pt x="584116" y="64053"/>
                  </a:lnTo>
                  <a:lnTo>
                    <a:pt x="573401" y="56907"/>
                  </a:lnTo>
                  <a:lnTo>
                    <a:pt x="566174" y="46309"/>
                  </a:lnTo>
                  <a:lnTo>
                    <a:pt x="563524" y="33337"/>
                  </a:lnTo>
                  <a:lnTo>
                    <a:pt x="566174" y="20365"/>
                  </a:lnTo>
                  <a:lnTo>
                    <a:pt x="573401" y="9767"/>
                  </a:lnTo>
                  <a:lnTo>
                    <a:pt x="584116" y="2621"/>
                  </a:lnTo>
                  <a:lnTo>
                    <a:pt x="597234" y="0"/>
                  </a:lnTo>
                  <a:lnTo>
                    <a:pt x="648472" y="0"/>
                  </a:lnTo>
                  <a:lnTo>
                    <a:pt x="661589" y="2621"/>
                  </a:lnTo>
                  <a:lnTo>
                    <a:pt x="672305" y="9767"/>
                  </a:lnTo>
                  <a:lnTo>
                    <a:pt x="679531" y="20365"/>
                  </a:lnTo>
                  <a:lnTo>
                    <a:pt x="682182" y="33337"/>
                  </a:lnTo>
                  <a:lnTo>
                    <a:pt x="679536" y="46309"/>
                  </a:lnTo>
                  <a:lnTo>
                    <a:pt x="672318" y="56907"/>
                  </a:lnTo>
                  <a:lnTo>
                    <a:pt x="661604" y="64053"/>
                  </a:lnTo>
                  <a:lnTo>
                    <a:pt x="648472" y="66674"/>
                  </a:lnTo>
                  <a:close/>
                </a:path>
                <a:path w="1245869" h="66675">
                  <a:moveTo>
                    <a:pt x="460642" y="66674"/>
                  </a:moveTo>
                  <a:lnTo>
                    <a:pt x="409403" y="66674"/>
                  </a:lnTo>
                  <a:lnTo>
                    <a:pt x="396286" y="64053"/>
                  </a:lnTo>
                  <a:lnTo>
                    <a:pt x="385571" y="56907"/>
                  </a:lnTo>
                  <a:lnTo>
                    <a:pt x="378344" y="46309"/>
                  </a:lnTo>
                  <a:lnTo>
                    <a:pt x="375694" y="33337"/>
                  </a:lnTo>
                  <a:lnTo>
                    <a:pt x="378344" y="20365"/>
                  </a:lnTo>
                  <a:lnTo>
                    <a:pt x="385571" y="9767"/>
                  </a:lnTo>
                  <a:lnTo>
                    <a:pt x="396286" y="2621"/>
                  </a:lnTo>
                  <a:lnTo>
                    <a:pt x="409403" y="0"/>
                  </a:lnTo>
                  <a:lnTo>
                    <a:pt x="460642" y="0"/>
                  </a:lnTo>
                  <a:lnTo>
                    <a:pt x="473759" y="2621"/>
                  </a:lnTo>
                  <a:lnTo>
                    <a:pt x="484475" y="9767"/>
                  </a:lnTo>
                  <a:lnTo>
                    <a:pt x="491701" y="20365"/>
                  </a:lnTo>
                  <a:lnTo>
                    <a:pt x="494352" y="33337"/>
                  </a:lnTo>
                  <a:lnTo>
                    <a:pt x="491701" y="46309"/>
                  </a:lnTo>
                  <a:lnTo>
                    <a:pt x="484475" y="56907"/>
                  </a:lnTo>
                  <a:lnTo>
                    <a:pt x="473759" y="64053"/>
                  </a:lnTo>
                  <a:lnTo>
                    <a:pt x="460642" y="66674"/>
                  </a:lnTo>
                  <a:close/>
                </a:path>
                <a:path w="1245869" h="66675">
                  <a:moveTo>
                    <a:pt x="272778" y="66674"/>
                  </a:moveTo>
                  <a:lnTo>
                    <a:pt x="221539" y="66674"/>
                  </a:lnTo>
                  <a:lnTo>
                    <a:pt x="208422" y="64053"/>
                  </a:lnTo>
                  <a:lnTo>
                    <a:pt x="197707" y="56907"/>
                  </a:lnTo>
                  <a:lnTo>
                    <a:pt x="190480" y="46309"/>
                  </a:lnTo>
                  <a:lnTo>
                    <a:pt x="187830" y="33337"/>
                  </a:lnTo>
                  <a:lnTo>
                    <a:pt x="190480" y="20365"/>
                  </a:lnTo>
                  <a:lnTo>
                    <a:pt x="197707" y="9767"/>
                  </a:lnTo>
                  <a:lnTo>
                    <a:pt x="208422" y="2621"/>
                  </a:lnTo>
                  <a:lnTo>
                    <a:pt x="221539" y="0"/>
                  </a:lnTo>
                  <a:lnTo>
                    <a:pt x="272778" y="0"/>
                  </a:lnTo>
                  <a:lnTo>
                    <a:pt x="285895" y="2621"/>
                  </a:lnTo>
                  <a:lnTo>
                    <a:pt x="296611" y="9767"/>
                  </a:lnTo>
                  <a:lnTo>
                    <a:pt x="303837" y="20365"/>
                  </a:lnTo>
                  <a:lnTo>
                    <a:pt x="306488" y="33337"/>
                  </a:lnTo>
                  <a:lnTo>
                    <a:pt x="303842" y="46309"/>
                  </a:lnTo>
                  <a:lnTo>
                    <a:pt x="296623" y="56907"/>
                  </a:lnTo>
                  <a:lnTo>
                    <a:pt x="285910" y="64053"/>
                  </a:lnTo>
                  <a:lnTo>
                    <a:pt x="272778" y="66674"/>
                  </a:lnTo>
                  <a:close/>
                </a:path>
                <a:path w="1245869" h="66675">
                  <a:moveTo>
                    <a:pt x="84948" y="66674"/>
                  </a:moveTo>
                  <a:lnTo>
                    <a:pt x="33709" y="66674"/>
                  </a:lnTo>
                  <a:lnTo>
                    <a:pt x="20592" y="64053"/>
                  </a:lnTo>
                  <a:lnTo>
                    <a:pt x="9876" y="56907"/>
                  </a:lnTo>
                  <a:lnTo>
                    <a:pt x="2650" y="46309"/>
                  </a:lnTo>
                  <a:lnTo>
                    <a:pt x="0" y="33337"/>
                  </a:lnTo>
                  <a:lnTo>
                    <a:pt x="2650" y="20365"/>
                  </a:lnTo>
                  <a:lnTo>
                    <a:pt x="9876" y="9767"/>
                  </a:lnTo>
                  <a:lnTo>
                    <a:pt x="20592" y="2621"/>
                  </a:lnTo>
                  <a:lnTo>
                    <a:pt x="33709" y="0"/>
                  </a:lnTo>
                  <a:lnTo>
                    <a:pt x="84948" y="0"/>
                  </a:lnTo>
                  <a:lnTo>
                    <a:pt x="98065" y="2621"/>
                  </a:lnTo>
                  <a:lnTo>
                    <a:pt x="108781" y="9767"/>
                  </a:lnTo>
                  <a:lnTo>
                    <a:pt x="116007" y="20365"/>
                  </a:lnTo>
                  <a:lnTo>
                    <a:pt x="118658" y="33337"/>
                  </a:lnTo>
                  <a:lnTo>
                    <a:pt x="116007" y="46309"/>
                  </a:lnTo>
                  <a:lnTo>
                    <a:pt x="108781" y="56907"/>
                  </a:lnTo>
                  <a:lnTo>
                    <a:pt x="98065" y="64053"/>
                  </a:lnTo>
                  <a:lnTo>
                    <a:pt x="84948" y="66674"/>
                  </a:lnTo>
                  <a:close/>
                </a:path>
              </a:pathLst>
            </a:custGeom>
            <a:solidFill>
              <a:srgbClr val="231F20"/>
            </a:solidFill>
          </p:spPr>
          <p:txBody>
            <a:bodyPr wrap="square" lIns="0" tIns="0" rIns="0" bIns="0" rtlCol="0"/>
            <a:lstStyle/>
            <a:p>
              <a:endParaRPr/>
            </a:p>
          </p:txBody>
        </p:sp>
        <p:sp>
          <p:nvSpPr>
            <p:cNvPr id="329" name="object 19">
              <a:extLst>
                <a:ext uri="{FF2B5EF4-FFF2-40B4-BE49-F238E27FC236}">
                  <a16:creationId xmlns:a16="http://schemas.microsoft.com/office/drawing/2014/main" id="{F69A17EB-9338-47E8-80ED-D0875AF06066}"/>
                </a:ext>
              </a:extLst>
            </p:cNvPr>
            <p:cNvSpPr/>
            <p:nvPr/>
          </p:nvSpPr>
          <p:spPr>
            <a:xfrm>
              <a:off x="12926856" y="4644573"/>
              <a:ext cx="150850" cy="149151"/>
            </a:xfrm>
            <a:prstGeom prst="rect">
              <a:avLst/>
            </a:prstGeom>
            <a:blipFill>
              <a:blip r:embed="rId7" cstate="print"/>
              <a:stretch>
                <a:fillRect/>
              </a:stretch>
            </a:blipFill>
          </p:spPr>
          <p:txBody>
            <a:bodyPr wrap="square" lIns="0" tIns="0" rIns="0" bIns="0" rtlCol="0"/>
            <a:lstStyle/>
            <a:p>
              <a:endParaRPr/>
            </a:p>
          </p:txBody>
        </p:sp>
        <p:sp>
          <p:nvSpPr>
            <p:cNvPr id="330" name="object 20">
              <a:extLst>
                <a:ext uri="{FF2B5EF4-FFF2-40B4-BE49-F238E27FC236}">
                  <a16:creationId xmlns:a16="http://schemas.microsoft.com/office/drawing/2014/main" id="{7F177E23-C07A-46C7-88EB-C818D9E30495}"/>
                </a:ext>
              </a:extLst>
            </p:cNvPr>
            <p:cNvSpPr/>
            <p:nvPr/>
          </p:nvSpPr>
          <p:spPr>
            <a:xfrm>
              <a:off x="14450398" y="4644573"/>
              <a:ext cx="150817" cy="149151"/>
            </a:xfrm>
            <a:prstGeom prst="rect">
              <a:avLst/>
            </a:prstGeom>
            <a:blipFill>
              <a:blip r:embed="rId8" cstate="print"/>
              <a:stretch>
                <a:fillRect/>
              </a:stretch>
            </a:blipFill>
          </p:spPr>
          <p:txBody>
            <a:bodyPr wrap="square" lIns="0" tIns="0" rIns="0" bIns="0" rtlCol="0"/>
            <a:lstStyle/>
            <a:p>
              <a:endParaRPr/>
            </a:p>
          </p:txBody>
        </p:sp>
        <p:sp>
          <p:nvSpPr>
            <p:cNvPr id="331" name="object 21">
              <a:extLst>
                <a:ext uri="{FF2B5EF4-FFF2-40B4-BE49-F238E27FC236}">
                  <a16:creationId xmlns:a16="http://schemas.microsoft.com/office/drawing/2014/main" id="{C7CF43C0-FD0B-4413-8BBA-2944F51768F4}"/>
                </a:ext>
              </a:extLst>
            </p:cNvPr>
            <p:cNvSpPr/>
            <p:nvPr/>
          </p:nvSpPr>
          <p:spPr>
            <a:xfrm>
              <a:off x="10556798" y="3698747"/>
              <a:ext cx="92701" cy="66674"/>
            </a:xfrm>
            <a:prstGeom prst="rect">
              <a:avLst/>
            </a:prstGeom>
            <a:blipFill>
              <a:blip r:embed="rId3" cstate="print"/>
              <a:stretch>
                <a:fillRect/>
              </a:stretch>
            </a:blipFill>
          </p:spPr>
          <p:txBody>
            <a:bodyPr wrap="square" lIns="0" tIns="0" rIns="0" bIns="0" rtlCol="0"/>
            <a:lstStyle/>
            <a:p>
              <a:endParaRPr/>
            </a:p>
          </p:txBody>
        </p:sp>
        <p:sp>
          <p:nvSpPr>
            <p:cNvPr id="332" name="object 22">
              <a:extLst>
                <a:ext uri="{FF2B5EF4-FFF2-40B4-BE49-F238E27FC236}">
                  <a16:creationId xmlns:a16="http://schemas.microsoft.com/office/drawing/2014/main" id="{525FC5A4-733F-4A7A-8D8D-7A0FE1022A87}"/>
                </a:ext>
              </a:extLst>
            </p:cNvPr>
            <p:cNvSpPr/>
            <p:nvPr/>
          </p:nvSpPr>
          <p:spPr>
            <a:xfrm>
              <a:off x="9241852" y="3698747"/>
              <a:ext cx="1245870" cy="66675"/>
            </a:xfrm>
            <a:custGeom>
              <a:avLst/>
              <a:gdLst/>
              <a:ahLst/>
              <a:cxnLst/>
              <a:rect l="l" t="t" r="r" b="b"/>
              <a:pathLst>
                <a:path w="1245870" h="66675">
                  <a:moveTo>
                    <a:pt x="1212030" y="66674"/>
                  </a:moveTo>
                  <a:lnTo>
                    <a:pt x="1160792" y="66674"/>
                  </a:lnTo>
                  <a:lnTo>
                    <a:pt x="1147674" y="64053"/>
                  </a:lnTo>
                  <a:lnTo>
                    <a:pt x="1136959" y="56907"/>
                  </a:lnTo>
                  <a:lnTo>
                    <a:pt x="1129732" y="46309"/>
                  </a:lnTo>
                  <a:lnTo>
                    <a:pt x="1127082" y="33337"/>
                  </a:lnTo>
                  <a:lnTo>
                    <a:pt x="1129732" y="20365"/>
                  </a:lnTo>
                  <a:lnTo>
                    <a:pt x="1136959" y="9767"/>
                  </a:lnTo>
                  <a:lnTo>
                    <a:pt x="1147674" y="2621"/>
                  </a:lnTo>
                  <a:lnTo>
                    <a:pt x="1160792" y="0"/>
                  </a:lnTo>
                  <a:lnTo>
                    <a:pt x="1212030" y="0"/>
                  </a:lnTo>
                  <a:lnTo>
                    <a:pt x="1225148" y="2621"/>
                  </a:lnTo>
                  <a:lnTo>
                    <a:pt x="1235863" y="9767"/>
                  </a:lnTo>
                  <a:lnTo>
                    <a:pt x="1243090" y="20365"/>
                  </a:lnTo>
                  <a:lnTo>
                    <a:pt x="1245740" y="33337"/>
                  </a:lnTo>
                  <a:lnTo>
                    <a:pt x="1243090" y="46309"/>
                  </a:lnTo>
                  <a:lnTo>
                    <a:pt x="1235863" y="56907"/>
                  </a:lnTo>
                  <a:lnTo>
                    <a:pt x="1225148" y="64053"/>
                  </a:lnTo>
                  <a:lnTo>
                    <a:pt x="1212030" y="66674"/>
                  </a:lnTo>
                  <a:close/>
                </a:path>
                <a:path w="1245870" h="66675">
                  <a:moveTo>
                    <a:pt x="1024166" y="66674"/>
                  </a:moveTo>
                  <a:lnTo>
                    <a:pt x="972928" y="66674"/>
                  </a:lnTo>
                  <a:lnTo>
                    <a:pt x="959810" y="64053"/>
                  </a:lnTo>
                  <a:lnTo>
                    <a:pt x="949095" y="56907"/>
                  </a:lnTo>
                  <a:lnTo>
                    <a:pt x="941868" y="46309"/>
                  </a:lnTo>
                  <a:lnTo>
                    <a:pt x="939218" y="33337"/>
                  </a:lnTo>
                  <a:lnTo>
                    <a:pt x="941868" y="20365"/>
                  </a:lnTo>
                  <a:lnTo>
                    <a:pt x="949095" y="9767"/>
                  </a:lnTo>
                  <a:lnTo>
                    <a:pt x="959810" y="2621"/>
                  </a:lnTo>
                  <a:lnTo>
                    <a:pt x="972928" y="0"/>
                  </a:lnTo>
                  <a:lnTo>
                    <a:pt x="1024166" y="0"/>
                  </a:lnTo>
                  <a:lnTo>
                    <a:pt x="1037284" y="2621"/>
                  </a:lnTo>
                  <a:lnTo>
                    <a:pt x="1047999" y="9767"/>
                  </a:lnTo>
                  <a:lnTo>
                    <a:pt x="1055226" y="20365"/>
                  </a:lnTo>
                  <a:lnTo>
                    <a:pt x="1057876" y="33337"/>
                  </a:lnTo>
                  <a:lnTo>
                    <a:pt x="1055230" y="46309"/>
                  </a:lnTo>
                  <a:lnTo>
                    <a:pt x="1048012" y="56907"/>
                  </a:lnTo>
                  <a:lnTo>
                    <a:pt x="1037298" y="64053"/>
                  </a:lnTo>
                  <a:lnTo>
                    <a:pt x="1024166" y="66674"/>
                  </a:lnTo>
                  <a:close/>
                </a:path>
                <a:path w="1245870" h="66675">
                  <a:moveTo>
                    <a:pt x="836336" y="66674"/>
                  </a:moveTo>
                  <a:lnTo>
                    <a:pt x="785097" y="66674"/>
                  </a:lnTo>
                  <a:lnTo>
                    <a:pt x="771980" y="64053"/>
                  </a:lnTo>
                  <a:lnTo>
                    <a:pt x="761265" y="56907"/>
                  </a:lnTo>
                  <a:lnTo>
                    <a:pt x="754038" y="46309"/>
                  </a:lnTo>
                  <a:lnTo>
                    <a:pt x="751388" y="33337"/>
                  </a:lnTo>
                  <a:lnTo>
                    <a:pt x="754038" y="20365"/>
                  </a:lnTo>
                  <a:lnTo>
                    <a:pt x="761265" y="9767"/>
                  </a:lnTo>
                  <a:lnTo>
                    <a:pt x="771980" y="2621"/>
                  </a:lnTo>
                  <a:lnTo>
                    <a:pt x="785097" y="0"/>
                  </a:lnTo>
                  <a:lnTo>
                    <a:pt x="836336" y="0"/>
                  </a:lnTo>
                  <a:lnTo>
                    <a:pt x="849453" y="2621"/>
                  </a:lnTo>
                  <a:lnTo>
                    <a:pt x="860169" y="9767"/>
                  </a:lnTo>
                  <a:lnTo>
                    <a:pt x="867395" y="20365"/>
                  </a:lnTo>
                  <a:lnTo>
                    <a:pt x="870046" y="33337"/>
                  </a:lnTo>
                  <a:lnTo>
                    <a:pt x="867395" y="46309"/>
                  </a:lnTo>
                  <a:lnTo>
                    <a:pt x="860169" y="56907"/>
                  </a:lnTo>
                  <a:lnTo>
                    <a:pt x="849453" y="64053"/>
                  </a:lnTo>
                  <a:lnTo>
                    <a:pt x="836336" y="66674"/>
                  </a:lnTo>
                  <a:close/>
                </a:path>
                <a:path w="1245870" h="66675">
                  <a:moveTo>
                    <a:pt x="648472" y="66674"/>
                  </a:moveTo>
                  <a:lnTo>
                    <a:pt x="597234" y="66674"/>
                  </a:lnTo>
                  <a:lnTo>
                    <a:pt x="584116" y="64053"/>
                  </a:lnTo>
                  <a:lnTo>
                    <a:pt x="573401" y="56907"/>
                  </a:lnTo>
                  <a:lnTo>
                    <a:pt x="566174" y="46309"/>
                  </a:lnTo>
                  <a:lnTo>
                    <a:pt x="563524" y="33337"/>
                  </a:lnTo>
                  <a:lnTo>
                    <a:pt x="566174" y="20365"/>
                  </a:lnTo>
                  <a:lnTo>
                    <a:pt x="573401" y="9767"/>
                  </a:lnTo>
                  <a:lnTo>
                    <a:pt x="584116" y="2621"/>
                  </a:lnTo>
                  <a:lnTo>
                    <a:pt x="597234" y="0"/>
                  </a:lnTo>
                  <a:lnTo>
                    <a:pt x="648472" y="0"/>
                  </a:lnTo>
                  <a:lnTo>
                    <a:pt x="661589" y="2621"/>
                  </a:lnTo>
                  <a:lnTo>
                    <a:pt x="672305" y="9767"/>
                  </a:lnTo>
                  <a:lnTo>
                    <a:pt x="679531" y="20365"/>
                  </a:lnTo>
                  <a:lnTo>
                    <a:pt x="682182" y="33337"/>
                  </a:lnTo>
                  <a:lnTo>
                    <a:pt x="679536" y="46309"/>
                  </a:lnTo>
                  <a:lnTo>
                    <a:pt x="672318" y="56907"/>
                  </a:lnTo>
                  <a:lnTo>
                    <a:pt x="661604" y="64053"/>
                  </a:lnTo>
                  <a:lnTo>
                    <a:pt x="648472" y="66674"/>
                  </a:lnTo>
                  <a:close/>
                </a:path>
                <a:path w="1245870" h="66675">
                  <a:moveTo>
                    <a:pt x="460642" y="66674"/>
                  </a:moveTo>
                  <a:lnTo>
                    <a:pt x="409403" y="66674"/>
                  </a:lnTo>
                  <a:lnTo>
                    <a:pt x="396286" y="64053"/>
                  </a:lnTo>
                  <a:lnTo>
                    <a:pt x="385571" y="56907"/>
                  </a:lnTo>
                  <a:lnTo>
                    <a:pt x="378344" y="46309"/>
                  </a:lnTo>
                  <a:lnTo>
                    <a:pt x="375694" y="33337"/>
                  </a:lnTo>
                  <a:lnTo>
                    <a:pt x="378344" y="20365"/>
                  </a:lnTo>
                  <a:lnTo>
                    <a:pt x="385571" y="9767"/>
                  </a:lnTo>
                  <a:lnTo>
                    <a:pt x="396286" y="2621"/>
                  </a:lnTo>
                  <a:lnTo>
                    <a:pt x="409403" y="0"/>
                  </a:lnTo>
                  <a:lnTo>
                    <a:pt x="460642" y="0"/>
                  </a:lnTo>
                  <a:lnTo>
                    <a:pt x="473759" y="2621"/>
                  </a:lnTo>
                  <a:lnTo>
                    <a:pt x="484475" y="9767"/>
                  </a:lnTo>
                  <a:lnTo>
                    <a:pt x="491701" y="20365"/>
                  </a:lnTo>
                  <a:lnTo>
                    <a:pt x="494352" y="33337"/>
                  </a:lnTo>
                  <a:lnTo>
                    <a:pt x="491701" y="46309"/>
                  </a:lnTo>
                  <a:lnTo>
                    <a:pt x="484475" y="56907"/>
                  </a:lnTo>
                  <a:lnTo>
                    <a:pt x="473759" y="64053"/>
                  </a:lnTo>
                  <a:lnTo>
                    <a:pt x="460642" y="66674"/>
                  </a:lnTo>
                  <a:close/>
                </a:path>
                <a:path w="1245870" h="66675">
                  <a:moveTo>
                    <a:pt x="272778" y="66674"/>
                  </a:moveTo>
                  <a:lnTo>
                    <a:pt x="221539" y="66674"/>
                  </a:lnTo>
                  <a:lnTo>
                    <a:pt x="208422" y="64053"/>
                  </a:lnTo>
                  <a:lnTo>
                    <a:pt x="197707" y="56907"/>
                  </a:lnTo>
                  <a:lnTo>
                    <a:pt x="190480" y="46309"/>
                  </a:lnTo>
                  <a:lnTo>
                    <a:pt x="187830" y="33337"/>
                  </a:lnTo>
                  <a:lnTo>
                    <a:pt x="190480" y="20365"/>
                  </a:lnTo>
                  <a:lnTo>
                    <a:pt x="197707" y="9767"/>
                  </a:lnTo>
                  <a:lnTo>
                    <a:pt x="208422" y="2621"/>
                  </a:lnTo>
                  <a:lnTo>
                    <a:pt x="221539" y="0"/>
                  </a:lnTo>
                  <a:lnTo>
                    <a:pt x="272778" y="0"/>
                  </a:lnTo>
                  <a:lnTo>
                    <a:pt x="285895" y="2621"/>
                  </a:lnTo>
                  <a:lnTo>
                    <a:pt x="296611" y="9767"/>
                  </a:lnTo>
                  <a:lnTo>
                    <a:pt x="303837" y="20365"/>
                  </a:lnTo>
                  <a:lnTo>
                    <a:pt x="306488" y="33337"/>
                  </a:lnTo>
                  <a:lnTo>
                    <a:pt x="303842" y="46309"/>
                  </a:lnTo>
                  <a:lnTo>
                    <a:pt x="296623" y="56907"/>
                  </a:lnTo>
                  <a:lnTo>
                    <a:pt x="285910" y="64053"/>
                  </a:lnTo>
                  <a:lnTo>
                    <a:pt x="272778" y="66674"/>
                  </a:lnTo>
                  <a:close/>
                </a:path>
                <a:path w="1245870" h="66675">
                  <a:moveTo>
                    <a:pt x="84948" y="66674"/>
                  </a:moveTo>
                  <a:lnTo>
                    <a:pt x="33709" y="66674"/>
                  </a:lnTo>
                  <a:lnTo>
                    <a:pt x="20592" y="64053"/>
                  </a:lnTo>
                  <a:lnTo>
                    <a:pt x="9876" y="56907"/>
                  </a:lnTo>
                  <a:lnTo>
                    <a:pt x="2650" y="46309"/>
                  </a:lnTo>
                  <a:lnTo>
                    <a:pt x="0" y="33337"/>
                  </a:lnTo>
                  <a:lnTo>
                    <a:pt x="2650" y="20365"/>
                  </a:lnTo>
                  <a:lnTo>
                    <a:pt x="9876" y="9767"/>
                  </a:lnTo>
                  <a:lnTo>
                    <a:pt x="20592" y="2621"/>
                  </a:lnTo>
                  <a:lnTo>
                    <a:pt x="33709" y="0"/>
                  </a:lnTo>
                  <a:lnTo>
                    <a:pt x="84948" y="0"/>
                  </a:lnTo>
                  <a:lnTo>
                    <a:pt x="98065" y="2621"/>
                  </a:lnTo>
                  <a:lnTo>
                    <a:pt x="108781" y="9767"/>
                  </a:lnTo>
                  <a:lnTo>
                    <a:pt x="116007" y="20365"/>
                  </a:lnTo>
                  <a:lnTo>
                    <a:pt x="118658" y="33337"/>
                  </a:lnTo>
                  <a:lnTo>
                    <a:pt x="116007" y="46309"/>
                  </a:lnTo>
                  <a:lnTo>
                    <a:pt x="108781" y="56907"/>
                  </a:lnTo>
                  <a:lnTo>
                    <a:pt x="98065" y="64053"/>
                  </a:lnTo>
                  <a:lnTo>
                    <a:pt x="84948" y="66674"/>
                  </a:lnTo>
                  <a:close/>
                </a:path>
              </a:pathLst>
            </a:custGeom>
            <a:solidFill>
              <a:srgbClr val="231F20"/>
            </a:solidFill>
          </p:spPr>
          <p:txBody>
            <a:bodyPr wrap="square" lIns="0" tIns="0" rIns="0" bIns="0" rtlCol="0"/>
            <a:lstStyle/>
            <a:p>
              <a:endParaRPr/>
            </a:p>
          </p:txBody>
        </p:sp>
        <p:sp>
          <p:nvSpPr>
            <p:cNvPr id="333" name="object 23">
              <a:extLst>
                <a:ext uri="{FF2B5EF4-FFF2-40B4-BE49-F238E27FC236}">
                  <a16:creationId xmlns:a16="http://schemas.microsoft.com/office/drawing/2014/main" id="{0214B73C-B96D-4FA4-9776-CB48EAF9EBDC}"/>
                </a:ext>
              </a:extLst>
            </p:cNvPr>
            <p:cNvSpPr/>
            <p:nvPr/>
          </p:nvSpPr>
          <p:spPr>
            <a:xfrm>
              <a:off x="9025873" y="3657509"/>
              <a:ext cx="150850" cy="149151"/>
            </a:xfrm>
            <a:prstGeom prst="rect">
              <a:avLst/>
            </a:prstGeom>
            <a:blipFill>
              <a:blip r:embed="rId7" cstate="print"/>
              <a:stretch>
                <a:fillRect/>
              </a:stretch>
            </a:blipFill>
          </p:spPr>
          <p:txBody>
            <a:bodyPr wrap="square" lIns="0" tIns="0" rIns="0" bIns="0" rtlCol="0"/>
            <a:lstStyle/>
            <a:p>
              <a:endParaRPr/>
            </a:p>
          </p:txBody>
        </p:sp>
        <p:sp>
          <p:nvSpPr>
            <p:cNvPr id="334" name="object 24">
              <a:extLst>
                <a:ext uri="{FF2B5EF4-FFF2-40B4-BE49-F238E27FC236}">
                  <a16:creationId xmlns:a16="http://schemas.microsoft.com/office/drawing/2014/main" id="{0268BF35-2347-411C-9461-2D921740F780}"/>
                </a:ext>
              </a:extLst>
            </p:cNvPr>
            <p:cNvSpPr/>
            <p:nvPr/>
          </p:nvSpPr>
          <p:spPr>
            <a:xfrm>
              <a:off x="10549415" y="3657509"/>
              <a:ext cx="150817" cy="149151"/>
            </a:xfrm>
            <a:prstGeom prst="rect">
              <a:avLst/>
            </a:prstGeom>
            <a:blipFill>
              <a:blip r:embed="rId8" cstate="print"/>
              <a:stretch>
                <a:fillRect/>
              </a:stretch>
            </a:blipFill>
          </p:spPr>
          <p:txBody>
            <a:bodyPr wrap="square" lIns="0" tIns="0" rIns="0" bIns="0" rtlCol="0"/>
            <a:lstStyle/>
            <a:p>
              <a:endParaRPr/>
            </a:p>
          </p:txBody>
        </p:sp>
        <p:sp>
          <p:nvSpPr>
            <p:cNvPr id="335" name="object 25">
              <a:extLst>
                <a:ext uri="{FF2B5EF4-FFF2-40B4-BE49-F238E27FC236}">
                  <a16:creationId xmlns:a16="http://schemas.microsoft.com/office/drawing/2014/main" id="{B2881C14-9EC7-4C72-B804-DC1FB56A8735}"/>
                </a:ext>
              </a:extLst>
            </p:cNvPr>
            <p:cNvSpPr/>
            <p:nvPr/>
          </p:nvSpPr>
          <p:spPr>
            <a:xfrm>
              <a:off x="10318292" y="4893807"/>
              <a:ext cx="92701" cy="66674"/>
            </a:xfrm>
            <a:prstGeom prst="rect">
              <a:avLst/>
            </a:prstGeom>
            <a:blipFill>
              <a:blip r:embed="rId3" cstate="print"/>
              <a:stretch>
                <a:fillRect/>
              </a:stretch>
            </a:blipFill>
          </p:spPr>
          <p:txBody>
            <a:bodyPr wrap="square" lIns="0" tIns="0" rIns="0" bIns="0" rtlCol="0"/>
            <a:lstStyle/>
            <a:p>
              <a:endParaRPr/>
            </a:p>
          </p:txBody>
        </p:sp>
        <p:sp>
          <p:nvSpPr>
            <p:cNvPr id="336" name="object 26">
              <a:extLst>
                <a:ext uri="{FF2B5EF4-FFF2-40B4-BE49-F238E27FC236}">
                  <a16:creationId xmlns:a16="http://schemas.microsoft.com/office/drawing/2014/main" id="{929D4D2E-7244-4863-B018-40EBFAE29D39}"/>
                </a:ext>
              </a:extLst>
            </p:cNvPr>
            <p:cNvSpPr/>
            <p:nvPr/>
          </p:nvSpPr>
          <p:spPr>
            <a:xfrm>
              <a:off x="9003345" y="5000625"/>
              <a:ext cx="1245870" cy="66675"/>
            </a:xfrm>
            <a:custGeom>
              <a:avLst/>
              <a:gdLst/>
              <a:ahLst/>
              <a:cxnLst/>
              <a:rect l="l" t="t" r="r" b="b"/>
              <a:pathLst>
                <a:path w="1245870" h="66675">
                  <a:moveTo>
                    <a:pt x="1212030" y="66674"/>
                  </a:moveTo>
                  <a:lnTo>
                    <a:pt x="1160792" y="66674"/>
                  </a:lnTo>
                  <a:lnTo>
                    <a:pt x="1147674" y="64053"/>
                  </a:lnTo>
                  <a:lnTo>
                    <a:pt x="1136959" y="56907"/>
                  </a:lnTo>
                  <a:lnTo>
                    <a:pt x="1129732" y="46309"/>
                  </a:lnTo>
                  <a:lnTo>
                    <a:pt x="1127082" y="33337"/>
                  </a:lnTo>
                  <a:lnTo>
                    <a:pt x="1129732" y="20365"/>
                  </a:lnTo>
                  <a:lnTo>
                    <a:pt x="1136959" y="9767"/>
                  </a:lnTo>
                  <a:lnTo>
                    <a:pt x="1147674" y="2621"/>
                  </a:lnTo>
                  <a:lnTo>
                    <a:pt x="1160792" y="0"/>
                  </a:lnTo>
                  <a:lnTo>
                    <a:pt x="1212030" y="0"/>
                  </a:lnTo>
                  <a:lnTo>
                    <a:pt x="1225148" y="2621"/>
                  </a:lnTo>
                  <a:lnTo>
                    <a:pt x="1235863" y="9767"/>
                  </a:lnTo>
                  <a:lnTo>
                    <a:pt x="1243090" y="20365"/>
                  </a:lnTo>
                  <a:lnTo>
                    <a:pt x="1245740" y="33337"/>
                  </a:lnTo>
                  <a:lnTo>
                    <a:pt x="1243090" y="46309"/>
                  </a:lnTo>
                  <a:lnTo>
                    <a:pt x="1235863" y="56907"/>
                  </a:lnTo>
                  <a:lnTo>
                    <a:pt x="1225148" y="64053"/>
                  </a:lnTo>
                  <a:lnTo>
                    <a:pt x="1212030" y="66674"/>
                  </a:lnTo>
                  <a:close/>
                </a:path>
                <a:path w="1245870" h="66675">
                  <a:moveTo>
                    <a:pt x="1024166" y="66674"/>
                  </a:moveTo>
                  <a:lnTo>
                    <a:pt x="972928" y="66674"/>
                  </a:lnTo>
                  <a:lnTo>
                    <a:pt x="959810" y="64053"/>
                  </a:lnTo>
                  <a:lnTo>
                    <a:pt x="949095" y="56907"/>
                  </a:lnTo>
                  <a:lnTo>
                    <a:pt x="941868" y="46309"/>
                  </a:lnTo>
                  <a:lnTo>
                    <a:pt x="939218" y="33337"/>
                  </a:lnTo>
                  <a:lnTo>
                    <a:pt x="941868" y="20365"/>
                  </a:lnTo>
                  <a:lnTo>
                    <a:pt x="949095" y="9767"/>
                  </a:lnTo>
                  <a:lnTo>
                    <a:pt x="959810" y="2621"/>
                  </a:lnTo>
                  <a:lnTo>
                    <a:pt x="972928" y="0"/>
                  </a:lnTo>
                  <a:lnTo>
                    <a:pt x="1024166" y="0"/>
                  </a:lnTo>
                  <a:lnTo>
                    <a:pt x="1037284" y="2621"/>
                  </a:lnTo>
                  <a:lnTo>
                    <a:pt x="1047999" y="9767"/>
                  </a:lnTo>
                  <a:lnTo>
                    <a:pt x="1055226" y="20365"/>
                  </a:lnTo>
                  <a:lnTo>
                    <a:pt x="1057876" y="33337"/>
                  </a:lnTo>
                  <a:lnTo>
                    <a:pt x="1055230" y="46309"/>
                  </a:lnTo>
                  <a:lnTo>
                    <a:pt x="1048012" y="56907"/>
                  </a:lnTo>
                  <a:lnTo>
                    <a:pt x="1037298" y="64053"/>
                  </a:lnTo>
                  <a:lnTo>
                    <a:pt x="1024166" y="66674"/>
                  </a:lnTo>
                  <a:close/>
                </a:path>
                <a:path w="1245870" h="66675">
                  <a:moveTo>
                    <a:pt x="836336" y="66674"/>
                  </a:moveTo>
                  <a:lnTo>
                    <a:pt x="785097" y="66674"/>
                  </a:lnTo>
                  <a:lnTo>
                    <a:pt x="771980" y="64053"/>
                  </a:lnTo>
                  <a:lnTo>
                    <a:pt x="761265" y="56907"/>
                  </a:lnTo>
                  <a:lnTo>
                    <a:pt x="754038" y="46309"/>
                  </a:lnTo>
                  <a:lnTo>
                    <a:pt x="751388" y="33337"/>
                  </a:lnTo>
                  <a:lnTo>
                    <a:pt x="754038" y="20365"/>
                  </a:lnTo>
                  <a:lnTo>
                    <a:pt x="761265" y="9767"/>
                  </a:lnTo>
                  <a:lnTo>
                    <a:pt x="771980" y="2621"/>
                  </a:lnTo>
                  <a:lnTo>
                    <a:pt x="785097" y="0"/>
                  </a:lnTo>
                  <a:lnTo>
                    <a:pt x="836336" y="0"/>
                  </a:lnTo>
                  <a:lnTo>
                    <a:pt x="849453" y="2621"/>
                  </a:lnTo>
                  <a:lnTo>
                    <a:pt x="860169" y="9767"/>
                  </a:lnTo>
                  <a:lnTo>
                    <a:pt x="867395" y="20365"/>
                  </a:lnTo>
                  <a:lnTo>
                    <a:pt x="870046" y="33337"/>
                  </a:lnTo>
                  <a:lnTo>
                    <a:pt x="867395" y="46309"/>
                  </a:lnTo>
                  <a:lnTo>
                    <a:pt x="860169" y="56907"/>
                  </a:lnTo>
                  <a:lnTo>
                    <a:pt x="849453" y="64053"/>
                  </a:lnTo>
                  <a:lnTo>
                    <a:pt x="836336" y="66674"/>
                  </a:lnTo>
                  <a:close/>
                </a:path>
                <a:path w="1245870" h="66675">
                  <a:moveTo>
                    <a:pt x="648472" y="66674"/>
                  </a:moveTo>
                  <a:lnTo>
                    <a:pt x="597234" y="66674"/>
                  </a:lnTo>
                  <a:lnTo>
                    <a:pt x="584116" y="64053"/>
                  </a:lnTo>
                  <a:lnTo>
                    <a:pt x="573401" y="56907"/>
                  </a:lnTo>
                  <a:lnTo>
                    <a:pt x="566174" y="46309"/>
                  </a:lnTo>
                  <a:lnTo>
                    <a:pt x="563524" y="33337"/>
                  </a:lnTo>
                  <a:lnTo>
                    <a:pt x="566174" y="20365"/>
                  </a:lnTo>
                  <a:lnTo>
                    <a:pt x="573401" y="9767"/>
                  </a:lnTo>
                  <a:lnTo>
                    <a:pt x="584116" y="2621"/>
                  </a:lnTo>
                  <a:lnTo>
                    <a:pt x="597234" y="0"/>
                  </a:lnTo>
                  <a:lnTo>
                    <a:pt x="648472" y="0"/>
                  </a:lnTo>
                  <a:lnTo>
                    <a:pt x="661589" y="2621"/>
                  </a:lnTo>
                  <a:lnTo>
                    <a:pt x="672305" y="9767"/>
                  </a:lnTo>
                  <a:lnTo>
                    <a:pt x="679531" y="20365"/>
                  </a:lnTo>
                  <a:lnTo>
                    <a:pt x="682182" y="33337"/>
                  </a:lnTo>
                  <a:lnTo>
                    <a:pt x="679536" y="46309"/>
                  </a:lnTo>
                  <a:lnTo>
                    <a:pt x="672318" y="56907"/>
                  </a:lnTo>
                  <a:lnTo>
                    <a:pt x="661604" y="64053"/>
                  </a:lnTo>
                  <a:lnTo>
                    <a:pt x="648472" y="66674"/>
                  </a:lnTo>
                  <a:close/>
                </a:path>
                <a:path w="1245870" h="66675">
                  <a:moveTo>
                    <a:pt x="460642" y="66674"/>
                  </a:moveTo>
                  <a:lnTo>
                    <a:pt x="409403" y="66674"/>
                  </a:lnTo>
                  <a:lnTo>
                    <a:pt x="396286" y="64053"/>
                  </a:lnTo>
                  <a:lnTo>
                    <a:pt x="385571" y="56907"/>
                  </a:lnTo>
                  <a:lnTo>
                    <a:pt x="378344" y="46309"/>
                  </a:lnTo>
                  <a:lnTo>
                    <a:pt x="375694" y="33337"/>
                  </a:lnTo>
                  <a:lnTo>
                    <a:pt x="378344" y="20365"/>
                  </a:lnTo>
                  <a:lnTo>
                    <a:pt x="385571" y="9767"/>
                  </a:lnTo>
                  <a:lnTo>
                    <a:pt x="396286" y="2621"/>
                  </a:lnTo>
                  <a:lnTo>
                    <a:pt x="409403" y="0"/>
                  </a:lnTo>
                  <a:lnTo>
                    <a:pt x="460642" y="0"/>
                  </a:lnTo>
                  <a:lnTo>
                    <a:pt x="473759" y="2621"/>
                  </a:lnTo>
                  <a:lnTo>
                    <a:pt x="484475" y="9767"/>
                  </a:lnTo>
                  <a:lnTo>
                    <a:pt x="491701" y="20365"/>
                  </a:lnTo>
                  <a:lnTo>
                    <a:pt x="494352" y="33337"/>
                  </a:lnTo>
                  <a:lnTo>
                    <a:pt x="491701" y="46309"/>
                  </a:lnTo>
                  <a:lnTo>
                    <a:pt x="484475" y="56907"/>
                  </a:lnTo>
                  <a:lnTo>
                    <a:pt x="473759" y="64053"/>
                  </a:lnTo>
                  <a:lnTo>
                    <a:pt x="460642" y="66674"/>
                  </a:lnTo>
                  <a:close/>
                </a:path>
                <a:path w="1245870" h="66675">
                  <a:moveTo>
                    <a:pt x="272778" y="66674"/>
                  </a:moveTo>
                  <a:lnTo>
                    <a:pt x="221539" y="66674"/>
                  </a:lnTo>
                  <a:lnTo>
                    <a:pt x="208422" y="64053"/>
                  </a:lnTo>
                  <a:lnTo>
                    <a:pt x="197707" y="56907"/>
                  </a:lnTo>
                  <a:lnTo>
                    <a:pt x="190480" y="46309"/>
                  </a:lnTo>
                  <a:lnTo>
                    <a:pt x="187830" y="33337"/>
                  </a:lnTo>
                  <a:lnTo>
                    <a:pt x="190480" y="20365"/>
                  </a:lnTo>
                  <a:lnTo>
                    <a:pt x="197707" y="9767"/>
                  </a:lnTo>
                  <a:lnTo>
                    <a:pt x="208422" y="2621"/>
                  </a:lnTo>
                  <a:lnTo>
                    <a:pt x="221539" y="0"/>
                  </a:lnTo>
                  <a:lnTo>
                    <a:pt x="272778" y="0"/>
                  </a:lnTo>
                  <a:lnTo>
                    <a:pt x="285895" y="2621"/>
                  </a:lnTo>
                  <a:lnTo>
                    <a:pt x="296611" y="9767"/>
                  </a:lnTo>
                  <a:lnTo>
                    <a:pt x="303837" y="20365"/>
                  </a:lnTo>
                  <a:lnTo>
                    <a:pt x="306488" y="33337"/>
                  </a:lnTo>
                  <a:lnTo>
                    <a:pt x="303842" y="46309"/>
                  </a:lnTo>
                  <a:lnTo>
                    <a:pt x="296623" y="56907"/>
                  </a:lnTo>
                  <a:lnTo>
                    <a:pt x="285910" y="64053"/>
                  </a:lnTo>
                  <a:lnTo>
                    <a:pt x="272778" y="66674"/>
                  </a:lnTo>
                  <a:close/>
                </a:path>
                <a:path w="1245870" h="66675">
                  <a:moveTo>
                    <a:pt x="84948" y="66674"/>
                  </a:moveTo>
                  <a:lnTo>
                    <a:pt x="33709" y="66674"/>
                  </a:lnTo>
                  <a:lnTo>
                    <a:pt x="20592" y="64053"/>
                  </a:lnTo>
                  <a:lnTo>
                    <a:pt x="9876" y="56907"/>
                  </a:lnTo>
                  <a:lnTo>
                    <a:pt x="2650" y="46309"/>
                  </a:lnTo>
                  <a:lnTo>
                    <a:pt x="0" y="33337"/>
                  </a:lnTo>
                  <a:lnTo>
                    <a:pt x="2650" y="20365"/>
                  </a:lnTo>
                  <a:lnTo>
                    <a:pt x="9876" y="9767"/>
                  </a:lnTo>
                  <a:lnTo>
                    <a:pt x="20592" y="2621"/>
                  </a:lnTo>
                  <a:lnTo>
                    <a:pt x="33709" y="0"/>
                  </a:lnTo>
                  <a:lnTo>
                    <a:pt x="84948" y="0"/>
                  </a:lnTo>
                  <a:lnTo>
                    <a:pt x="98065" y="2621"/>
                  </a:lnTo>
                  <a:lnTo>
                    <a:pt x="108781" y="9767"/>
                  </a:lnTo>
                  <a:lnTo>
                    <a:pt x="116007" y="20365"/>
                  </a:lnTo>
                  <a:lnTo>
                    <a:pt x="118658" y="33337"/>
                  </a:lnTo>
                  <a:lnTo>
                    <a:pt x="116007" y="46309"/>
                  </a:lnTo>
                  <a:lnTo>
                    <a:pt x="108781" y="56907"/>
                  </a:lnTo>
                  <a:lnTo>
                    <a:pt x="98065" y="64053"/>
                  </a:lnTo>
                  <a:lnTo>
                    <a:pt x="84948" y="66674"/>
                  </a:lnTo>
                  <a:close/>
                </a:path>
              </a:pathLst>
            </a:custGeom>
            <a:solidFill>
              <a:srgbClr val="231F20"/>
            </a:solidFill>
          </p:spPr>
          <p:txBody>
            <a:bodyPr wrap="square" lIns="0" tIns="0" rIns="0" bIns="0" rtlCol="0"/>
            <a:lstStyle/>
            <a:p>
              <a:endParaRPr/>
            </a:p>
          </p:txBody>
        </p:sp>
        <p:sp>
          <p:nvSpPr>
            <p:cNvPr id="337" name="object 27">
              <a:extLst>
                <a:ext uri="{FF2B5EF4-FFF2-40B4-BE49-F238E27FC236}">
                  <a16:creationId xmlns:a16="http://schemas.microsoft.com/office/drawing/2014/main" id="{E1EEA1A9-2D3B-4ECA-AC07-7B6C6EF022C1}"/>
                </a:ext>
              </a:extLst>
            </p:cNvPr>
            <p:cNvSpPr/>
            <p:nvPr/>
          </p:nvSpPr>
          <p:spPr>
            <a:xfrm>
              <a:off x="8787368" y="4852569"/>
              <a:ext cx="150850" cy="149151"/>
            </a:xfrm>
            <a:prstGeom prst="rect">
              <a:avLst/>
            </a:prstGeom>
            <a:blipFill>
              <a:blip r:embed="rId9" cstate="print"/>
              <a:stretch>
                <a:fillRect/>
              </a:stretch>
            </a:blipFill>
          </p:spPr>
          <p:txBody>
            <a:bodyPr wrap="square" lIns="0" tIns="0" rIns="0" bIns="0" rtlCol="0"/>
            <a:lstStyle/>
            <a:p>
              <a:endParaRPr/>
            </a:p>
          </p:txBody>
        </p:sp>
        <p:grpSp>
          <p:nvGrpSpPr>
            <p:cNvPr id="338" name="object 28">
              <a:extLst>
                <a:ext uri="{FF2B5EF4-FFF2-40B4-BE49-F238E27FC236}">
                  <a16:creationId xmlns:a16="http://schemas.microsoft.com/office/drawing/2014/main" id="{7E3AB8CD-63E9-45B9-AE7D-379BDFC96B4A}"/>
                </a:ext>
              </a:extLst>
            </p:cNvPr>
            <p:cNvGrpSpPr/>
            <p:nvPr/>
          </p:nvGrpSpPr>
          <p:grpSpPr>
            <a:xfrm>
              <a:off x="9880244" y="3365746"/>
              <a:ext cx="3800475" cy="1847214"/>
              <a:chOff x="9880244" y="3365746"/>
              <a:chExt cx="3800475" cy="1847214"/>
            </a:xfrm>
          </p:grpSpPr>
          <p:sp>
            <p:nvSpPr>
              <p:cNvPr id="389" name="object 29">
                <a:extLst>
                  <a:ext uri="{FF2B5EF4-FFF2-40B4-BE49-F238E27FC236}">
                    <a16:creationId xmlns:a16="http://schemas.microsoft.com/office/drawing/2014/main" id="{CA83FB6F-F6B6-4D07-97B7-967FBB7F035A}"/>
                  </a:ext>
                </a:extLst>
              </p:cNvPr>
              <p:cNvSpPr/>
              <p:nvPr/>
            </p:nvSpPr>
            <p:spPr>
              <a:xfrm>
                <a:off x="10310910" y="4852569"/>
                <a:ext cx="150817" cy="149151"/>
              </a:xfrm>
              <a:prstGeom prst="rect">
                <a:avLst/>
              </a:prstGeom>
              <a:blipFill>
                <a:blip r:embed="rId8" cstate="print"/>
                <a:stretch>
                  <a:fillRect/>
                </a:stretch>
              </a:blipFill>
            </p:spPr>
            <p:txBody>
              <a:bodyPr wrap="square" lIns="0" tIns="0" rIns="0" bIns="0" rtlCol="0"/>
              <a:lstStyle/>
              <a:p>
                <a:endParaRPr/>
              </a:p>
            </p:txBody>
          </p:sp>
          <p:sp>
            <p:nvSpPr>
              <p:cNvPr id="390" name="object 30">
                <a:extLst>
                  <a:ext uri="{FF2B5EF4-FFF2-40B4-BE49-F238E27FC236}">
                    <a16:creationId xmlns:a16="http://schemas.microsoft.com/office/drawing/2014/main" id="{D49A8CCD-23A9-4DDD-A0DE-AE1C8190A1FE}"/>
                  </a:ext>
                </a:extLst>
              </p:cNvPr>
              <p:cNvSpPr/>
              <p:nvPr/>
            </p:nvSpPr>
            <p:spPr>
              <a:xfrm>
                <a:off x="9880244" y="3365746"/>
                <a:ext cx="3800475" cy="1847214"/>
              </a:xfrm>
              <a:custGeom>
                <a:avLst/>
                <a:gdLst/>
                <a:ahLst/>
                <a:cxnLst/>
                <a:rect l="l" t="t" r="r" b="b"/>
                <a:pathLst>
                  <a:path w="3800475" h="1847214">
                    <a:moveTo>
                      <a:pt x="0" y="0"/>
                    </a:moveTo>
                    <a:lnTo>
                      <a:pt x="3800459" y="0"/>
                    </a:lnTo>
                    <a:lnTo>
                      <a:pt x="3800459" y="1847003"/>
                    </a:lnTo>
                    <a:lnTo>
                      <a:pt x="0" y="1847003"/>
                    </a:lnTo>
                    <a:lnTo>
                      <a:pt x="0" y="0"/>
                    </a:lnTo>
                    <a:close/>
                  </a:path>
                </a:pathLst>
              </a:custGeom>
              <a:solidFill>
                <a:srgbClr val="86CFE3"/>
              </a:solidFill>
            </p:spPr>
            <p:txBody>
              <a:bodyPr wrap="square" lIns="0" tIns="0" rIns="0" bIns="0" rtlCol="0"/>
              <a:lstStyle/>
              <a:p>
                <a:endParaRPr/>
              </a:p>
            </p:txBody>
          </p:sp>
        </p:grpSp>
        <p:grpSp>
          <p:nvGrpSpPr>
            <p:cNvPr id="339" name="object 31">
              <a:extLst>
                <a:ext uri="{FF2B5EF4-FFF2-40B4-BE49-F238E27FC236}">
                  <a16:creationId xmlns:a16="http://schemas.microsoft.com/office/drawing/2014/main" id="{80E54875-0B88-418A-864F-36149D9064F0}"/>
                </a:ext>
              </a:extLst>
            </p:cNvPr>
            <p:cNvGrpSpPr/>
            <p:nvPr/>
          </p:nvGrpSpPr>
          <p:grpSpPr>
            <a:xfrm>
              <a:off x="11617421" y="6124498"/>
              <a:ext cx="78740" cy="1864360"/>
              <a:chOff x="11617421" y="6124498"/>
              <a:chExt cx="78740" cy="1864360"/>
            </a:xfrm>
          </p:grpSpPr>
          <p:sp>
            <p:nvSpPr>
              <p:cNvPr id="387" name="object 32">
                <a:extLst>
                  <a:ext uri="{FF2B5EF4-FFF2-40B4-BE49-F238E27FC236}">
                    <a16:creationId xmlns:a16="http://schemas.microsoft.com/office/drawing/2014/main" id="{FD431C6C-4C65-4EE4-A5F3-49EBDDDC7B75}"/>
                  </a:ext>
                </a:extLst>
              </p:cNvPr>
              <p:cNvSpPr/>
              <p:nvPr/>
            </p:nvSpPr>
            <p:spPr>
              <a:xfrm>
                <a:off x="11656495" y="6124498"/>
                <a:ext cx="0" cy="976630"/>
              </a:xfrm>
              <a:custGeom>
                <a:avLst/>
                <a:gdLst/>
                <a:ahLst/>
                <a:cxnLst/>
                <a:rect l="l" t="t" r="r" b="b"/>
                <a:pathLst>
                  <a:path h="976629">
                    <a:moveTo>
                      <a:pt x="0" y="976445"/>
                    </a:moveTo>
                    <a:lnTo>
                      <a:pt x="0" y="0"/>
                    </a:lnTo>
                  </a:path>
                </a:pathLst>
              </a:custGeom>
              <a:ln w="78146">
                <a:solidFill>
                  <a:srgbClr val="000000"/>
                </a:solidFill>
              </a:ln>
            </p:spPr>
            <p:txBody>
              <a:bodyPr wrap="square" lIns="0" tIns="0" rIns="0" bIns="0" rtlCol="0"/>
              <a:lstStyle/>
              <a:p>
                <a:endParaRPr/>
              </a:p>
            </p:txBody>
          </p:sp>
          <p:sp>
            <p:nvSpPr>
              <p:cNvPr id="388" name="object 33">
                <a:extLst>
                  <a:ext uri="{FF2B5EF4-FFF2-40B4-BE49-F238E27FC236}">
                    <a16:creationId xmlns:a16="http://schemas.microsoft.com/office/drawing/2014/main" id="{0D18C178-4F51-42FE-A840-30E4A85B0704}"/>
                  </a:ext>
                </a:extLst>
              </p:cNvPr>
              <p:cNvSpPr/>
              <p:nvPr/>
            </p:nvSpPr>
            <p:spPr>
              <a:xfrm>
                <a:off x="11656495" y="7012137"/>
                <a:ext cx="0" cy="976630"/>
              </a:xfrm>
              <a:custGeom>
                <a:avLst/>
                <a:gdLst/>
                <a:ahLst/>
                <a:cxnLst/>
                <a:rect l="l" t="t" r="r" b="b"/>
                <a:pathLst>
                  <a:path h="976629">
                    <a:moveTo>
                      <a:pt x="0" y="976445"/>
                    </a:moveTo>
                    <a:lnTo>
                      <a:pt x="0" y="0"/>
                    </a:lnTo>
                  </a:path>
                </a:pathLst>
              </a:custGeom>
              <a:ln w="78146">
                <a:solidFill>
                  <a:srgbClr val="000000"/>
                </a:solidFill>
              </a:ln>
            </p:spPr>
            <p:txBody>
              <a:bodyPr wrap="square" lIns="0" tIns="0" rIns="0" bIns="0" rtlCol="0"/>
              <a:lstStyle/>
              <a:p>
                <a:endParaRPr/>
              </a:p>
            </p:txBody>
          </p:sp>
        </p:grpSp>
        <p:sp>
          <p:nvSpPr>
            <p:cNvPr id="340" name="object 37">
              <a:extLst>
                <a:ext uri="{FF2B5EF4-FFF2-40B4-BE49-F238E27FC236}">
                  <a16:creationId xmlns:a16="http://schemas.microsoft.com/office/drawing/2014/main" id="{9E0904BD-3EB3-4799-A3BA-8BF0D4C193C1}"/>
                </a:ext>
              </a:extLst>
            </p:cNvPr>
            <p:cNvSpPr/>
            <p:nvPr/>
          </p:nvSpPr>
          <p:spPr>
            <a:xfrm>
              <a:off x="6238148" y="5391149"/>
              <a:ext cx="92701" cy="66674"/>
            </a:xfrm>
            <a:prstGeom prst="rect">
              <a:avLst/>
            </a:prstGeom>
            <a:blipFill>
              <a:blip r:embed="rId3" cstate="print"/>
              <a:stretch>
                <a:fillRect/>
              </a:stretch>
            </a:blipFill>
          </p:spPr>
          <p:txBody>
            <a:bodyPr wrap="square" lIns="0" tIns="0" rIns="0" bIns="0" rtlCol="0"/>
            <a:lstStyle/>
            <a:p>
              <a:endParaRPr/>
            </a:p>
          </p:txBody>
        </p:sp>
        <p:sp>
          <p:nvSpPr>
            <p:cNvPr id="341" name="object 38">
              <a:extLst>
                <a:ext uri="{FF2B5EF4-FFF2-40B4-BE49-F238E27FC236}">
                  <a16:creationId xmlns:a16="http://schemas.microsoft.com/office/drawing/2014/main" id="{3871B38C-ED02-42BD-A094-030F54EC2A16}"/>
                </a:ext>
              </a:extLst>
            </p:cNvPr>
            <p:cNvSpPr/>
            <p:nvPr/>
          </p:nvSpPr>
          <p:spPr>
            <a:xfrm>
              <a:off x="4923201" y="5391149"/>
              <a:ext cx="1245870" cy="66675"/>
            </a:xfrm>
            <a:custGeom>
              <a:avLst/>
              <a:gdLst/>
              <a:ahLst/>
              <a:cxnLst/>
              <a:rect l="l" t="t" r="r" b="b"/>
              <a:pathLst>
                <a:path w="1245870" h="66675">
                  <a:moveTo>
                    <a:pt x="1212030" y="66674"/>
                  </a:moveTo>
                  <a:lnTo>
                    <a:pt x="1160792" y="66674"/>
                  </a:lnTo>
                  <a:lnTo>
                    <a:pt x="1147674" y="64053"/>
                  </a:lnTo>
                  <a:lnTo>
                    <a:pt x="1136959" y="56907"/>
                  </a:lnTo>
                  <a:lnTo>
                    <a:pt x="1129732" y="46309"/>
                  </a:lnTo>
                  <a:lnTo>
                    <a:pt x="1127082" y="33337"/>
                  </a:lnTo>
                  <a:lnTo>
                    <a:pt x="1129732" y="20365"/>
                  </a:lnTo>
                  <a:lnTo>
                    <a:pt x="1136959" y="9767"/>
                  </a:lnTo>
                  <a:lnTo>
                    <a:pt x="1147674" y="2621"/>
                  </a:lnTo>
                  <a:lnTo>
                    <a:pt x="1160792" y="0"/>
                  </a:lnTo>
                  <a:lnTo>
                    <a:pt x="1212030" y="0"/>
                  </a:lnTo>
                  <a:lnTo>
                    <a:pt x="1225148" y="2621"/>
                  </a:lnTo>
                  <a:lnTo>
                    <a:pt x="1235863" y="9767"/>
                  </a:lnTo>
                  <a:lnTo>
                    <a:pt x="1243090" y="20365"/>
                  </a:lnTo>
                  <a:lnTo>
                    <a:pt x="1245740" y="33337"/>
                  </a:lnTo>
                  <a:lnTo>
                    <a:pt x="1243090" y="46309"/>
                  </a:lnTo>
                  <a:lnTo>
                    <a:pt x="1235863" y="56907"/>
                  </a:lnTo>
                  <a:lnTo>
                    <a:pt x="1225148" y="64053"/>
                  </a:lnTo>
                  <a:lnTo>
                    <a:pt x="1212030" y="66674"/>
                  </a:lnTo>
                  <a:close/>
                </a:path>
                <a:path w="1245870" h="66675">
                  <a:moveTo>
                    <a:pt x="1024166" y="66674"/>
                  </a:moveTo>
                  <a:lnTo>
                    <a:pt x="972928" y="66674"/>
                  </a:lnTo>
                  <a:lnTo>
                    <a:pt x="959810" y="64053"/>
                  </a:lnTo>
                  <a:lnTo>
                    <a:pt x="949095" y="56907"/>
                  </a:lnTo>
                  <a:lnTo>
                    <a:pt x="941868" y="46309"/>
                  </a:lnTo>
                  <a:lnTo>
                    <a:pt x="939218" y="33337"/>
                  </a:lnTo>
                  <a:lnTo>
                    <a:pt x="941868" y="20365"/>
                  </a:lnTo>
                  <a:lnTo>
                    <a:pt x="949095" y="9767"/>
                  </a:lnTo>
                  <a:lnTo>
                    <a:pt x="959810" y="2621"/>
                  </a:lnTo>
                  <a:lnTo>
                    <a:pt x="972928" y="0"/>
                  </a:lnTo>
                  <a:lnTo>
                    <a:pt x="1024166" y="0"/>
                  </a:lnTo>
                  <a:lnTo>
                    <a:pt x="1037284" y="2621"/>
                  </a:lnTo>
                  <a:lnTo>
                    <a:pt x="1047999" y="9767"/>
                  </a:lnTo>
                  <a:lnTo>
                    <a:pt x="1055226" y="20365"/>
                  </a:lnTo>
                  <a:lnTo>
                    <a:pt x="1057876" y="33337"/>
                  </a:lnTo>
                  <a:lnTo>
                    <a:pt x="1055230" y="46309"/>
                  </a:lnTo>
                  <a:lnTo>
                    <a:pt x="1048012" y="56907"/>
                  </a:lnTo>
                  <a:lnTo>
                    <a:pt x="1037298" y="64053"/>
                  </a:lnTo>
                  <a:lnTo>
                    <a:pt x="1024166" y="66674"/>
                  </a:lnTo>
                  <a:close/>
                </a:path>
                <a:path w="1245870" h="66675">
                  <a:moveTo>
                    <a:pt x="836336" y="66674"/>
                  </a:moveTo>
                  <a:lnTo>
                    <a:pt x="785097" y="66674"/>
                  </a:lnTo>
                  <a:lnTo>
                    <a:pt x="771980" y="64053"/>
                  </a:lnTo>
                  <a:lnTo>
                    <a:pt x="761265" y="56907"/>
                  </a:lnTo>
                  <a:lnTo>
                    <a:pt x="754038" y="46309"/>
                  </a:lnTo>
                  <a:lnTo>
                    <a:pt x="751388" y="33337"/>
                  </a:lnTo>
                  <a:lnTo>
                    <a:pt x="754038" y="20365"/>
                  </a:lnTo>
                  <a:lnTo>
                    <a:pt x="761265" y="9767"/>
                  </a:lnTo>
                  <a:lnTo>
                    <a:pt x="771980" y="2621"/>
                  </a:lnTo>
                  <a:lnTo>
                    <a:pt x="785097" y="0"/>
                  </a:lnTo>
                  <a:lnTo>
                    <a:pt x="836336" y="0"/>
                  </a:lnTo>
                  <a:lnTo>
                    <a:pt x="849453" y="2621"/>
                  </a:lnTo>
                  <a:lnTo>
                    <a:pt x="860169" y="9767"/>
                  </a:lnTo>
                  <a:lnTo>
                    <a:pt x="867395" y="20365"/>
                  </a:lnTo>
                  <a:lnTo>
                    <a:pt x="870046" y="33337"/>
                  </a:lnTo>
                  <a:lnTo>
                    <a:pt x="867395" y="46309"/>
                  </a:lnTo>
                  <a:lnTo>
                    <a:pt x="860169" y="56907"/>
                  </a:lnTo>
                  <a:lnTo>
                    <a:pt x="849453" y="64053"/>
                  </a:lnTo>
                  <a:lnTo>
                    <a:pt x="836336" y="66674"/>
                  </a:lnTo>
                  <a:close/>
                </a:path>
                <a:path w="1245870" h="66675">
                  <a:moveTo>
                    <a:pt x="648472" y="66674"/>
                  </a:moveTo>
                  <a:lnTo>
                    <a:pt x="597234" y="66674"/>
                  </a:lnTo>
                  <a:lnTo>
                    <a:pt x="584116" y="64053"/>
                  </a:lnTo>
                  <a:lnTo>
                    <a:pt x="573401" y="56907"/>
                  </a:lnTo>
                  <a:lnTo>
                    <a:pt x="566174" y="46309"/>
                  </a:lnTo>
                  <a:lnTo>
                    <a:pt x="563524" y="33337"/>
                  </a:lnTo>
                  <a:lnTo>
                    <a:pt x="566174" y="20365"/>
                  </a:lnTo>
                  <a:lnTo>
                    <a:pt x="573401" y="9767"/>
                  </a:lnTo>
                  <a:lnTo>
                    <a:pt x="584116" y="2621"/>
                  </a:lnTo>
                  <a:lnTo>
                    <a:pt x="597234" y="0"/>
                  </a:lnTo>
                  <a:lnTo>
                    <a:pt x="648472" y="0"/>
                  </a:lnTo>
                  <a:lnTo>
                    <a:pt x="661589" y="2621"/>
                  </a:lnTo>
                  <a:lnTo>
                    <a:pt x="672305" y="9767"/>
                  </a:lnTo>
                  <a:lnTo>
                    <a:pt x="679531" y="20365"/>
                  </a:lnTo>
                  <a:lnTo>
                    <a:pt x="682182" y="33337"/>
                  </a:lnTo>
                  <a:lnTo>
                    <a:pt x="679536" y="46309"/>
                  </a:lnTo>
                  <a:lnTo>
                    <a:pt x="672318" y="56907"/>
                  </a:lnTo>
                  <a:lnTo>
                    <a:pt x="661604" y="64053"/>
                  </a:lnTo>
                  <a:lnTo>
                    <a:pt x="648472" y="66674"/>
                  </a:lnTo>
                  <a:close/>
                </a:path>
                <a:path w="1245870" h="66675">
                  <a:moveTo>
                    <a:pt x="460642" y="66674"/>
                  </a:moveTo>
                  <a:lnTo>
                    <a:pt x="409403" y="66674"/>
                  </a:lnTo>
                  <a:lnTo>
                    <a:pt x="396286" y="64053"/>
                  </a:lnTo>
                  <a:lnTo>
                    <a:pt x="385571" y="56907"/>
                  </a:lnTo>
                  <a:lnTo>
                    <a:pt x="378344" y="46309"/>
                  </a:lnTo>
                  <a:lnTo>
                    <a:pt x="375694" y="33337"/>
                  </a:lnTo>
                  <a:lnTo>
                    <a:pt x="378344" y="20365"/>
                  </a:lnTo>
                  <a:lnTo>
                    <a:pt x="385571" y="9767"/>
                  </a:lnTo>
                  <a:lnTo>
                    <a:pt x="396286" y="2621"/>
                  </a:lnTo>
                  <a:lnTo>
                    <a:pt x="409403" y="0"/>
                  </a:lnTo>
                  <a:lnTo>
                    <a:pt x="460642" y="0"/>
                  </a:lnTo>
                  <a:lnTo>
                    <a:pt x="473759" y="2621"/>
                  </a:lnTo>
                  <a:lnTo>
                    <a:pt x="484475" y="9767"/>
                  </a:lnTo>
                  <a:lnTo>
                    <a:pt x="491701" y="20365"/>
                  </a:lnTo>
                  <a:lnTo>
                    <a:pt x="494352" y="33337"/>
                  </a:lnTo>
                  <a:lnTo>
                    <a:pt x="491701" y="46309"/>
                  </a:lnTo>
                  <a:lnTo>
                    <a:pt x="484475" y="56907"/>
                  </a:lnTo>
                  <a:lnTo>
                    <a:pt x="473759" y="64053"/>
                  </a:lnTo>
                  <a:lnTo>
                    <a:pt x="460642" y="66674"/>
                  </a:lnTo>
                  <a:close/>
                </a:path>
                <a:path w="1245870" h="66675">
                  <a:moveTo>
                    <a:pt x="272778" y="66674"/>
                  </a:moveTo>
                  <a:lnTo>
                    <a:pt x="221539" y="66674"/>
                  </a:lnTo>
                  <a:lnTo>
                    <a:pt x="208422" y="64053"/>
                  </a:lnTo>
                  <a:lnTo>
                    <a:pt x="197707" y="56907"/>
                  </a:lnTo>
                  <a:lnTo>
                    <a:pt x="190480" y="46309"/>
                  </a:lnTo>
                  <a:lnTo>
                    <a:pt x="187830" y="33337"/>
                  </a:lnTo>
                  <a:lnTo>
                    <a:pt x="190480" y="20365"/>
                  </a:lnTo>
                  <a:lnTo>
                    <a:pt x="197707" y="9767"/>
                  </a:lnTo>
                  <a:lnTo>
                    <a:pt x="208422" y="2621"/>
                  </a:lnTo>
                  <a:lnTo>
                    <a:pt x="221539" y="0"/>
                  </a:lnTo>
                  <a:lnTo>
                    <a:pt x="272778" y="0"/>
                  </a:lnTo>
                  <a:lnTo>
                    <a:pt x="285895" y="2621"/>
                  </a:lnTo>
                  <a:lnTo>
                    <a:pt x="296611" y="9767"/>
                  </a:lnTo>
                  <a:lnTo>
                    <a:pt x="303837" y="20365"/>
                  </a:lnTo>
                  <a:lnTo>
                    <a:pt x="306488" y="33337"/>
                  </a:lnTo>
                  <a:lnTo>
                    <a:pt x="303842" y="46309"/>
                  </a:lnTo>
                  <a:lnTo>
                    <a:pt x="296623" y="56907"/>
                  </a:lnTo>
                  <a:lnTo>
                    <a:pt x="285910" y="64053"/>
                  </a:lnTo>
                  <a:lnTo>
                    <a:pt x="272778" y="66674"/>
                  </a:lnTo>
                  <a:close/>
                </a:path>
                <a:path w="1245870" h="66675">
                  <a:moveTo>
                    <a:pt x="84948" y="66674"/>
                  </a:moveTo>
                  <a:lnTo>
                    <a:pt x="33709" y="66674"/>
                  </a:lnTo>
                  <a:lnTo>
                    <a:pt x="20592" y="64053"/>
                  </a:lnTo>
                  <a:lnTo>
                    <a:pt x="9876" y="56907"/>
                  </a:lnTo>
                  <a:lnTo>
                    <a:pt x="2650" y="46309"/>
                  </a:lnTo>
                  <a:lnTo>
                    <a:pt x="0" y="33337"/>
                  </a:lnTo>
                  <a:lnTo>
                    <a:pt x="2650" y="20365"/>
                  </a:lnTo>
                  <a:lnTo>
                    <a:pt x="9876" y="9767"/>
                  </a:lnTo>
                  <a:lnTo>
                    <a:pt x="20592" y="2621"/>
                  </a:lnTo>
                  <a:lnTo>
                    <a:pt x="33709" y="0"/>
                  </a:lnTo>
                  <a:lnTo>
                    <a:pt x="84948" y="0"/>
                  </a:lnTo>
                  <a:lnTo>
                    <a:pt x="98065" y="2621"/>
                  </a:lnTo>
                  <a:lnTo>
                    <a:pt x="108781" y="9767"/>
                  </a:lnTo>
                  <a:lnTo>
                    <a:pt x="116007" y="20365"/>
                  </a:lnTo>
                  <a:lnTo>
                    <a:pt x="118658" y="33337"/>
                  </a:lnTo>
                  <a:lnTo>
                    <a:pt x="116007" y="46309"/>
                  </a:lnTo>
                  <a:lnTo>
                    <a:pt x="108781" y="56907"/>
                  </a:lnTo>
                  <a:lnTo>
                    <a:pt x="98065" y="64053"/>
                  </a:lnTo>
                  <a:lnTo>
                    <a:pt x="84948" y="66674"/>
                  </a:lnTo>
                  <a:close/>
                </a:path>
              </a:pathLst>
            </a:custGeom>
            <a:solidFill>
              <a:srgbClr val="231F20"/>
            </a:solidFill>
          </p:spPr>
          <p:txBody>
            <a:bodyPr wrap="square" lIns="0" tIns="0" rIns="0" bIns="0" rtlCol="0"/>
            <a:lstStyle/>
            <a:p>
              <a:endParaRPr/>
            </a:p>
          </p:txBody>
        </p:sp>
        <p:sp>
          <p:nvSpPr>
            <p:cNvPr id="342" name="object 39">
              <a:extLst>
                <a:ext uri="{FF2B5EF4-FFF2-40B4-BE49-F238E27FC236}">
                  <a16:creationId xmlns:a16="http://schemas.microsoft.com/office/drawing/2014/main" id="{1DB3B169-47FD-4CDA-A976-6FAC32FB242B}"/>
                </a:ext>
              </a:extLst>
            </p:cNvPr>
            <p:cNvSpPr/>
            <p:nvPr/>
          </p:nvSpPr>
          <p:spPr>
            <a:xfrm>
              <a:off x="4707223" y="5349911"/>
              <a:ext cx="150850" cy="149151"/>
            </a:xfrm>
            <a:prstGeom prst="rect">
              <a:avLst/>
            </a:prstGeom>
            <a:blipFill>
              <a:blip r:embed="rId4" cstate="print"/>
              <a:stretch>
                <a:fillRect/>
              </a:stretch>
            </a:blipFill>
          </p:spPr>
          <p:txBody>
            <a:bodyPr wrap="square" lIns="0" tIns="0" rIns="0" bIns="0" rtlCol="0"/>
            <a:lstStyle/>
            <a:p>
              <a:endParaRPr/>
            </a:p>
          </p:txBody>
        </p:sp>
        <p:grpSp>
          <p:nvGrpSpPr>
            <p:cNvPr id="343" name="object 40">
              <a:extLst>
                <a:ext uri="{FF2B5EF4-FFF2-40B4-BE49-F238E27FC236}">
                  <a16:creationId xmlns:a16="http://schemas.microsoft.com/office/drawing/2014/main" id="{F1A4A680-62D8-4DA0-AE64-657D2178F7B1}"/>
                </a:ext>
              </a:extLst>
            </p:cNvPr>
            <p:cNvGrpSpPr/>
            <p:nvPr/>
          </p:nvGrpSpPr>
          <p:grpSpPr>
            <a:xfrm>
              <a:off x="5841345" y="4686430"/>
              <a:ext cx="3600450" cy="1362075"/>
              <a:chOff x="5833170" y="4676667"/>
              <a:chExt cx="3600450" cy="1362075"/>
            </a:xfrm>
          </p:grpSpPr>
          <p:sp>
            <p:nvSpPr>
              <p:cNvPr id="385" name="object 41">
                <a:extLst>
                  <a:ext uri="{FF2B5EF4-FFF2-40B4-BE49-F238E27FC236}">
                    <a16:creationId xmlns:a16="http://schemas.microsoft.com/office/drawing/2014/main" id="{0210B43D-FD31-45A3-ACD7-B857921491C2}"/>
                  </a:ext>
                </a:extLst>
              </p:cNvPr>
              <p:cNvSpPr/>
              <p:nvPr/>
            </p:nvSpPr>
            <p:spPr>
              <a:xfrm>
                <a:off x="6230765" y="5349911"/>
                <a:ext cx="150817" cy="149151"/>
              </a:xfrm>
              <a:prstGeom prst="rect">
                <a:avLst/>
              </a:prstGeom>
              <a:blipFill>
                <a:blip r:embed="rId5" cstate="print"/>
                <a:stretch>
                  <a:fillRect/>
                </a:stretch>
              </a:blipFill>
            </p:spPr>
            <p:txBody>
              <a:bodyPr wrap="square" lIns="0" tIns="0" rIns="0" bIns="0" rtlCol="0"/>
              <a:lstStyle/>
              <a:p>
                <a:endParaRPr/>
              </a:p>
            </p:txBody>
          </p:sp>
          <p:sp>
            <p:nvSpPr>
              <p:cNvPr id="386" name="object 42">
                <a:extLst>
                  <a:ext uri="{FF2B5EF4-FFF2-40B4-BE49-F238E27FC236}">
                    <a16:creationId xmlns:a16="http://schemas.microsoft.com/office/drawing/2014/main" id="{F07DA311-6E26-4144-8135-44268FCB2629}"/>
                  </a:ext>
                </a:extLst>
              </p:cNvPr>
              <p:cNvSpPr/>
              <p:nvPr/>
            </p:nvSpPr>
            <p:spPr>
              <a:xfrm>
                <a:off x="5833170" y="4676667"/>
                <a:ext cx="3600450" cy="1362075"/>
              </a:xfrm>
              <a:custGeom>
                <a:avLst/>
                <a:gdLst/>
                <a:ahLst/>
                <a:cxnLst/>
                <a:rect l="l" t="t" r="r" b="b"/>
                <a:pathLst>
                  <a:path w="3600450" h="1362075">
                    <a:moveTo>
                      <a:pt x="3600449" y="1362074"/>
                    </a:moveTo>
                    <a:lnTo>
                      <a:pt x="0" y="1362074"/>
                    </a:lnTo>
                    <a:lnTo>
                      <a:pt x="0" y="0"/>
                    </a:lnTo>
                    <a:lnTo>
                      <a:pt x="3600449" y="0"/>
                    </a:lnTo>
                    <a:lnTo>
                      <a:pt x="3600449" y="1362074"/>
                    </a:lnTo>
                    <a:close/>
                  </a:path>
                </a:pathLst>
              </a:custGeom>
              <a:solidFill>
                <a:srgbClr val="86CFE3"/>
              </a:solidFill>
            </p:spPr>
            <p:txBody>
              <a:bodyPr wrap="square" lIns="0" tIns="0" rIns="0" bIns="0" rtlCol="0"/>
              <a:lstStyle/>
              <a:p>
                <a:endParaRPr/>
              </a:p>
            </p:txBody>
          </p:sp>
        </p:grpSp>
        <p:sp>
          <p:nvSpPr>
            <p:cNvPr id="344" name="object 45">
              <a:extLst>
                <a:ext uri="{FF2B5EF4-FFF2-40B4-BE49-F238E27FC236}">
                  <a16:creationId xmlns:a16="http://schemas.microsoft.com/office/drawing/2014/main" id="{8C86EB75-53C5-49C9-B228-0ADDFD82FD38}"/>
                </a:ext>
              </a:extLst>
            </p:cNvPr>
            <p:cNvSpPr/>
            <p:nvPr/>
          </p:nvSpPr>
          <p:spPr>
            <a:xfrm>
              <a:off x="15347452" y="6614259"/>
              <a:ext cx="436956" cy="2387600"/>
            </a:xfrm>
            <a:custGeom>
              <a:avLst/>
              <a:gdLst/>
              <a:ahLst/>
              <a:cxnLst/>
              <a:rect l="l" t="t" r="r" b="b"/>
              <a:pathLst>
                <a:path w="395605" h="1471929">
                  <a:moveTo>
                    <a:pt x="395589" y="1471304"/>
                  </a:moveTo>
                  <a:lnTo>
                    <a:pt x="246278" y="1471304"/>
                  </a:lnTo>
                  <a:lnTo>
                    <a:pt x="238208" y="1471304"/>
                  </a:lnTo>
                  <a:lnTo>
                    <a:pt x="230167" y="1470908"/>
                  </a:lnTo>
                  <a:lnTo>
                    <a:pt x="190323" y="1464997"/>
                  </a:lnTo>
                  <a:lnTo>
                    <a:pt x="152035" y="1452557"/>
                  </a:lnTo>
                  <a:lnTo>
                    <a:pt x="144577" y="1449470"/>
                  </a:lnTo>
                  <a:lnTo>
                    <a:pt x="137295" y="1446025"/>
                  </a:lnTo>
                  <a:lnTo>
                    <a:pt x="130188" y="1442224"/>
                  </a:lnTo>
                  <a:lnTo>
                    <a:pt x="123071" y="1438421"/>
                  </a:lnTo>
                  <a:lnTo>
                    <a:pt x="90042" y="1415401"/>
                  </a:lnTo>
                  <a:lnTo>
                    <a:pt x="72133" y="1399170"/>
                  </a:lnTo>
                  <a:lnTo>
                    <a:pt x="66426" y="1393467"/>
                  </a:lnTo>
                  <a:lnTo>
                    <a:pt x="61020" y="1387498"/>
                  </a:lnTo>
                  <a:lnTo>
                    <a:pt x="55906" y="1381263"/>
                  </a:lnTo>
                  <a:lnTo>
                    <a:pt x="50782" y="1375028"/>
                  </a:lnTo>
                  <a:lnTo>
                    <a:pt x="29080" y="1341120"/>
                  </a:lnTo>
                  <a:lnTo>
                    <a:pt x="12950" y="1304235"/>
                  </a:lnTo>
                  <a:lnTo>
                    <a:pt x="4734" y="1273072"/>
                  </a:lnTo>
                  <a:lnTo>
                    <a:pt x="3159" y="1265161"/>
                  </a:lnTo>
                  <a:lnTo>
                    <a:pt x="1973" y="1257192"/>
                  </a:lnTo>
                  <a:lnTo>
                    <a:pt x="1186" y="1249165"/>
                  </a:lnTo>
                  <a:lnTo>
                    <a:pt x="398" y="1241138"/>
                  </a:lnTo>
                  <a:lnTo>
                    <a:pt x="0" y="1233091"/>
                  </a:lnTo>
                  <a:lnTo>
                    <a:pt x="0" y="1225025"/>
                  </a:lnTo>
                  <a:lnTo>
                    <a:pt x="0" y="0"/>
                  </a:lnTo>
                </a:path>
              </a:pathLst>
            </a:custGeom>
            <a:ln w="97227">
              <a:solidFill>
                <a:srgbClr val="000000"/>
              </a:solidFill>
            </a:ln>
          </p:spPr>
          <p:txBody>
            <a:bodyPr wrap="square" lIns="0" tIns="0" rIns="0" bIns="0" rtlCol="0"/>
            <a:lstStyle/>
            <a:p>
              <a:endParaRPr/>
            </a:p>
          </p:txBody>
        </p:sp>
        <p:sp>
          <p:nvSpPr>
            <p:cNvPr id="345" name="object 50">
              <a:extLst>
                <a:ext uri="{FF2B5EF4-FFF2-40B4-BE49-F238E27FC236}">
                  <a16:creationId xmlns:a16="http://schemas.microsoft.com/office/drawing/2014/main" id="{2A443ABD-6695-4463-AAF1-BD5F1DBD8E7F}"/>
                </a:ext>
              </a:extLst>
            </p:cNvPr>
            <p:cNvSpPr/>
            <p:nvPr/>
          </p:nvSpPr>
          <p:spPr>
            <a:xfrm>
              <a:off x="14757296" y="2330832"/>
              <a:ext cx="557530" cy="1880929"/>
            </a:xfrm>
            <a:custGeom>
              <a:avLst/>
              <a:gdLst/>
              <a:ahLst/>
              <a:cxnLst/>
              <a:rect l="l" t="t" r="r" b="b"/>
              <a:pathLst>
                <a:path w="557529" h="1152525">
                  <a:moveTo>
                    <a:pt x="557532" y="1152438"/>
                  </a:moveTo>
                  <a:lnTo>
                    <a:pt x="557532" y="198772"/>
                  </a:lnTo>
                  <a:lnTo>
                    <a:pt x="553713" y="159991"/>
                  </a:lnTo>
                  <a:lnTo>
                    <a:pt x="542402" y="122708"/>
                  </a:lnTo>
                  <a:lnTo>
                    <a:pt x="524033" y="88337"/>
                  </a:lnTo>
                  <a:lnTo>
                    <a:pt x="499313" y="58219"/>
                  </a:lnTo>
                  <a:lnTo>
                    <a:pt x="469192" y="33500"/>
                  </a:lnTo>
                  <a:lnTo>
                    <a:pt x="434827" y="15129"/>
                  </a:lnTo>
                  <a:lnTo>
                    <a:pt x="397538" y="3821"/>
                  </a:lnTo>
                  <a:lnTo>
                    <a:pt x="358760" y="0"/>
                  </a:lnTo>
                  <a:lnTo>
                    <a:pt x="0" y="0"/>
                  </a:lnTo>
                </a:path>
              </a:pathLst>
            </a:custGeom>
            <a:ln w="78473">
              <a:solidFill>
                <a:srgbClr val="000000"/>
              </a:solidFill>
            </a:ln>
          </p:spPr>
          <p:txBody>
            <a:bodyPr wrap="square" lIns="0" tIns="0" rIns="0" bIns="0" rtlCol="0"/>
            <a:lstStyle/>
            <a:p>
              <a:endParaRPr/>
            </a:p>
          </p:txBody>
        </p:sp>
        <p:sp>
          <p:nvSpPr>
            <p:cNvPr id="346" name="object 51">
              <a:extLst>
                <a:ext uri="{FF2B5EF4-FFF2-40B4-BE49-F238E27FC236}">
                  <a16:creationId xmlns:a16="http://schemas.microsoft.com/office/drawing/2014/main" id="{1A596B1B-C8DE-4E4F-A661-6543E39C60A2}"/>
                </a:ext>
              </a:extLst>
            </p:cNvPr>
            <p:cNvSpPr/>
            <p:nvPr/>
          </p:nvSpPr>
          <p:spPr>
            <a:xfrm>
              <a:off x="5833170" y="2675522"/>
              <a:ext cx="3600450" cy="1362075"/>
            </a:xfrm>
            <a:custGeom>
              <a:avLst/>
              <a:gdLst/>
              <a:ahLst/>
              <a:cxnLst/>
              <a:rect l="l" t="t" r="r" b="b"/>
              <a:pathLst>
                <a:path w="3600450" h="1362075">
                  <a:moveTo>
                    <a:pt x="3600449" y="1362074"/>
                  </a:moveTo>
                  <a:lnTo>
                    <a:pt x="0" y="1362074"/>
                  </a:lnTo>
                  <a:lnTo>
                    <a:pt x="0" y="0"/>
                  </a:lnTo>
                  <a:lnTo>
                    <a:pt x="3600449" y="0"/>
                  </a:lnTo>
                  <a:lnTo>
                    <a:pt x="3600449" y="1362074"/>
                  </a:lnTo>
                  <a:close/>
                </a:path>
              </a:pathLst>
            </a:custGeom>
            <a:solidFill>
              <a:srgbClr val="86CFE3"/>
            </a:solidFill>
          </p:spPr>
          <p:txBody>
            <a:bodyPr wrap="square" lIns="0" tIns="0" rIns="0" bIns="0" rtlCol="0"/>
            <a:lstStyle/>
            <a:p>
              <a:endParaRPr/>
            </a:p>
          </p:txBody>
        </p:sp>
        <p:sp>
          <p:nvSpPr>
            <p:cNvPr id="347" name="object 52">
              <a:extLst>
                <a:ext uri="{FF2B5EF4-FFF2-40B4-BE49-F238E27FC236}">
                  <a16:creationId xmlns:a16="http://schemas.microsoft.com/office/drawing/2014/main" id="{CB85FB46-0964-4181-A917-7366C0185BC9}"/>
                </a:ext>
              </a:extLst>
            </p:cNvPr>
            <p:cNvSpPr/>
            <p:nvPr/>
          </p:nvSpPr>
          <p:spPr>
            <a:xfrm>
              <a:off x="7360694" y="3903094"/>
              <a:ext cx="349250" cy="259715"/>
            </a:xfrm>
            <a:custGeom>
              <a:avLst/>
              <a:gdLst/>
              <a:ahLst/>
              <a:cxnLst/>
              <a:rect l="l" t="t" r="r" b="b"/>
              <a:pathLst>
                <a:path w="349250" h="259714">
                  <a:moveTo>
                    <a:pt x="348739" y="259708"/>
                  </a:moveTo>
                  <a:lnTo>
                    <a:pt x="0" y="259708"/>
                  </a:lnTo>
                  <a:lnTo>
                    <a:pt x="174808" y="0"/>
                  </a:lnTo>
                  <a:lnTo>
                    <a:pt x="348739" y="259708"/>
                  </a:lnTo>
                  <a:close/>
                </a:path>
              </a:pathLst>
            </a:custGeom>
            <a:solidFill>
              <a:srgbClr val="00406F"/>
            </a:solidFill>
          </p:spPr>
          <p:txBody>
            <a:bodyPr wrap="square" lIns="0" tIns="0" rIns="0" bIns="0" rtlCol="0"/>
            <a:lstStyle/>
            <a:p>
              <a:endParaRPr/>
            </a:p>
          </p:txBody>
        </p:sp>
        <p:grpSp>
          <p:nvGrpSpPr>
            <p:cNvPr id="348" name="object 53">
              <a:extLst>
                <a:ext uri="{FF2B5EF4-FFF2-40B4-BE49-F238E27FC236}">
                  <a16:creationId xmlns:a16="http://schemas.microsoft.com/office/drawing/2014/main" id="{0DDB58BC-2CFC-4AB7-AF62-6B21FADC498A}"/>
                </a:ext>
              </a:extLst>
            </p:cNvPr>
            <p:cNvGrpSpPr/>
            <p:nvPr/>
          </p:nvGrpSpPr>
          <p:grpSpPr>
            <a:xfrm>
              <a:off x="7334231" y="3876687"/>
              <a:ext cx="402590" cy="883919"/>
              <a:chOff x="7334231" y="3876687"/>
              <a:chExt cx="402590" cy="883919"/>
            </a:xfrm>
          </p:grpSpPr>
          <p:sp>
            <p:nvSpPr>
              <p:cNvPr id="383" name="object 54">
                <a:extLst>
                  <a:ext uri="{FF2B5EF4-FFF2-40B4-BE49-F238E27FC236}">
                    <a16:creationId xmlns:a16="http://schemas.microsoft.com/office/drawing/2014/main" id="{5A223DD3-E3D2-4EDD-B548-EBD96341C652}"/>
                  </a:ext>
                </a:extLst>
              </p:cNvPr>
              <p:cNvSpPr/>
              <p:nvPr/>
            </p:nvSpPr>
            <p:spPr>
              <a:xfrm>
                <a:off x="7360694" y="4474246"/>
                <a:ext cx="349250" cy="259715"/>
              </a:xfrm>
              <a:custGeom>
                <a:avLst/>
                <a:gdLst/>
                <a:ahLst/>
                <a:cxnLst/>
                <a:rect l="l" t="t" r="r" b="b"/>
                <a:pathLst>
                  <a:path w="349250" h="259714">
                    <a:moveTo>
                      <a:pt x="348739" y="0"/>
                    </a:moveTo>
                    <a:lnTo>
                      <a:pt x="174808" y="259708"/>
                    </a:lnTo>
                    <a:lnTo>
                      <a:pt x="0" y="0"/>
                    </a:lnTo>
                    <a:lnTo>
                      <a:pt x="348739" y="0"/>
                    </a:lnTo>
                    <a:close/>
                  </a:path>
                </a:pathLst>
              </a:custGeom>
              <a:solidFill>
                <a:srgbClr val="00406F"/>
              </a:solidFill>
            </p:spPr>
            <p:txBody>
              <a:bodyPr wrap="square" lIns="0" tIns="0" rIns="0" bIns="0" rtlCol="0"/>
              <a:lstStyle/>
              <a:p>
                <a:endParaRPr/>
              </a:p>
            </p:txBody>
          </p:sp>
          <p:sp>
            <p:nvSpPr>
              <p:cNvPr id="384" name="object 55">
                <a:extLst>
                  <a:ext uri="{FF2B5EF4-FFF2-40B4-BE49-F238E27FC236}">
                    <a16:creationId xmlns:a16="http://schemas.microsoft.com/office/drawing/2014/main" id="{2E990C4B-E6E2-4307-A69D-8F90108D29CF}"/>
                  </a:ext>
                </a:extLst>
              </p:cNvPr>
              <p:cNvSpPr/>
              <p:nvPr/>
            </p:nvSpPr>
            <p:spPr>
              <a:xfrm>
                <a:off x="7334231" y="3876687"/>
                <a:ext cx="402590" cy="883919"/>
              </a:xfrm>
              <a:custGeom>
                <a:avLst/>
                <a:gdLst/>
                <a:ahLst/>
                <a:cxnLst/>
                <a:rect l="l" t="t" r="r" b="b"/>
                <a:pathLst>
                  <a:path w="402590" h="883920">
                    <a:moveTo>
                      <a:pt x="174918" y="259705"/>
                    </a:moveTo>
                    <a:lnTo>
                      <a:pt x="174918" y="312527"/>
                    </a:lnTo>
                    <a:lnTo>
                      <a:pt x="26462" y="312527"/>
                    </a:lnTo>
                    <a:lnTo>
                      <a:pt x="0" y="284465"/>
                    </a:lnTo>
                    <a:lnTo>
                      <a:pt x="1386" y="277519"/>
                    </a:lnTo>
                    <a:lnTo>
                      <a:pt x="4501" y="271150"/>
                    </a:lnTo>
                    <a:lnTo>
                      <a:pt x="75655" y="165439"/>
                    </a:lnTo>
                    <a:lnTo>
                      <a:pt x="75655" y="259705"/>
                    </a:lnTo>
                    <a:lnTo>
                      <a:pt x="174918" y="259705"/>
                    </a:lnTo>
                    <a:close/>
                  </a:path>
                  <a:path w="402590" h="883920">
                    <a:moveTo>
                      <a:pt x="402433" y="593157"/>
                    </a:moveTo>
                    <a:lnTo>
                      <a:pt x="402433" y="602841"/>
                    </a:lnTo>
                    <a:lnTo>
                      <a:pt x="400676" y="608123"/>
                    </a:lnTo>
                    <a:lnTo>
                      <a:pt x="398041" y="612525"/>
                    </a:lnTo>
                    <a:lnTo>
                      <a:pt x="223232" y="872234"/>
                    </a:lnTo>
                    <a:lnTo>
                      <a:pt x="217962" y="879277"/>
                    </a:lnTo>
                    <a:lnTo>
                      <a:pt x="210056" y="883679"/>
                    </a:lnTo>
                    <a:lnTo>
                      <a:pt x="192487" y="883679"/>
                    </a:lnTo>
                    <a:lnTo>
                      <a:pt x="183703" y="879277"/>
                    </a:lnTo>
                    <a:lnTo>
                      <a:pt x="179310" y="872234"/>
                    </a:lnTo>
                    <a:lnTo>
                      <a:pt x="5380" y="612525"/>
                    </a:lnTo>
                    <a:lnTo>
                      <a:pt x="1894" y="606156"/>
                    </a:lnTo>
                    <a:lnTo>
                      <a:pt x="549" y="599209"/>
                    </a:lnTo>
                    <a:lnTo>
                      <a:pt x="1180" y="592098"/>
                    </a:lnTo>
                    <a:lnTo>
                      <a:pt x="26462" y="571148"/>
                    </a:lnTo>
                    <a:lnTo>
                      <a:pt x="75655" y="571148"/>
                    </a:lnTo>
                    <a:lnTo>
                      <a:pt x="75655" y="623970"/>
                    </a:lnTo>
                    <a:lnTo>
                      <a:pt x="201271" y="809728"/>
                    </a:lnTo>
                    <a:lnTo>
                      <a:pt x="326009" y="623970"/>
                    </a:lnTo>
                    <a:lnTo>
                      <a:pt x="326009" y="571148"/>
                    </a:lnTo>
                    <a:lnTo>
                      <a:pt x="376080" y="571148"/>
                    </a:lnTo>
                    <a:lnTo>
                      <a:pt x="383108" y="572111"/>
                    </a:lnTo>
                    <a:lnTo>
                      <a:pt x="389476" y="574889"/>
                    </a:lnTo>
                    <a:lnTo>
                      <a:pt x="394857" y="579319"/>
                    </a:lnTo>
                    <a:lnTo>
                      <a:pt x="398920" y="585234"/>
                    </a:lnTo>
                    <a:lnTo>
                      <a:pt x="401555" y="588755"/>
                    </a:lnTo>
                    <a:lnTo>
                      <a:pt x="402433" y="593157"/>
                    </a:lnTo>
                    <a:close/>
                  </a:path>
                  <a:path w="402590" h="883920">
                    <a:moveTo>
                      <a:pt x="326009" y="571148"/>
                    </a:moveTo>
                    <a:lnTo>
                      <a:pt x="326009" y="623970"/>
                    </a:lnTo>
                    <a:lnTo>
                      <a:pt x="75655" y="623970"/>
                    </a:lnTo>
                    <a:lnTo>
                      <a:pt x="75655" y="571148"/>
                    </a:lnTo>
                    <a:lnTo>
                      <a:pt x="174918" y="571148"/>
                    </a:lnTo>
                    <a:lnTo>
                      <a:pt x="174918" y="259705"/>
                    </a:lnTo>
                    <a:lnTo>
                      <a:pt x="227624" y="259705"/>
                    </a:lnTo>
                    <a:lnTo>
                      <a:pt x="227624" y="571148"/>
                    </a:lnTo>
                    <a:lnTo>
                      <a:pt x="326009" y="571148"/>
                    </a:lnTo>
                    <a:close/>
                  </a:path>
                  <a:path w="402590" h="883920">
                    <a:moveTo>
                      <a:pt x="326009" y="164134"/>
                    </a:moveTo>
                    <a:lnTo>
                      <a:pt x="326009" y="259705"/>
                    </a:lnTo>
                    <a:lnTo>
                      <a:pt x="200393" y="73947"/>
                    </a:lnTo>
                    <a:lnTo>
                      <a:pt x="75655" y="259705"/>
                    </a:lnTo>
                    <a:lnTo>
                      <a:pt x="75655" y="165439"/>
                    </a:lnTo>
                    <a:lnTo>
                      <a:pt x="179310" y="11441"/>
                    </a:lnTo>
                    <a:lnTo>
                      <a:pt x="183703" y="4398"/>
                    </a:lnTo>
                    <a:lnTo>
                      <a:pt x="192487" y="0"/>
                    </a:lnTo>
                    <a:lnTo>
                      <a:pt x="210056" y="0"/>
                    </a:lnTo>
                    <a:lnTo>
                      <a:pt x="217962" y="4398"/>
                    </a:lnTo>
                    <a:lnTo>
                      <a:pt x="223232" y="11441"/>
                    </a:lnTo>
                    <a:lnTo>
                      <a:pt x="326009" y="164134"/>
                    </a:lnTo>
                    <a:close/>
                  </a:path>
                  <a:path w="402590" h="883920">
                    <a:moveTo>
                      <a:pt x="402433" y="280834"/>
                    </a:moveTo>
                    <a:lnTo>
                      <a:pt x="402433" y="290518"/>
                    </a:lnTo>
                    <a:lnTo>
                      <a:pt x="400676" y="294920"/>
                    </a:lnTo>
                    <a:lnTo>
                      <a:pt x="376080" y="312527"/>
                    </a:lnTo>
                    <a:lnTo>
                      <a:pt x="227624" y="312527"/>
                    </a:lnTo>
                    <a:lnTo>
                      <a:pt x="227624" y="259705"/>
                    </a:lnTo>
                    <a:lnTo>
                      <a:pt x="326009" y="259705"/>
                    </a:lnTo>
                    <a:lnTo>
                      <a:pt x="326009" y="164134"/>
                    </a:lnTo>
                    <a:lnTo>
                      <a:pt x="398041" y="271150"/>
                    </a:lnTo>
                    <a:lnTo>
                      <a:pt x="400676" y="275551"/>
                    </a:lnTo>
                    <a:lnTo>
                      <a:pt x="402433" y="280834"/>
                    </a:lnTo>
                    <a:close/>
                  </a:path>
                </a:pathLst>
              </a:custGeom>
              <a:solidFill>
                <a:srgbClr val="818181"/>
              </a:solidFill>
            </p:spPr>
            <p:txBody>
              <a:bodyPr wrap="square" lIns="0" tIns="0" rIns="0" bIns="0" rtlCol="0"/>
              <a:lstStyle/>
              <a:p>
                <a:endParaRPr/>
              </a:p>
            </p:txBody>
          </p:sp>
        </p:grpSp>
        <p:grpSp>
          <p:nvGrpSpPr>
            <p:cNvPr id="349" name="object 56">
              <a:extLst>
                <a:ext uri="{FF2B5EF4-FFF2-40B4-BE49-F238E27FC236}">
                  <a16:creationId xmlns:a16="http://schemas.microsoft.com/office/drawing/2014/main" id="{4D05F8AA-6659-4F52-AF34-B3B3172A4E03}"/>
                </a:ext>
              </a:extLst>
            </p:cNvPr>
            <p:cNvGrpSpPr/>
            <p:nvPr/>
          </p:nvGrpSpPr>
          <p:grpSpPr>
            <a:xfrm>
              <a:off x="5459010" y="1006857"/>
              <a:ext cx="1323975" cy="1323975"/>
              <a:chOff x="5459010" y="1006857"/>
              <a:chExt cx="1323975" cy="1323975"/>
            </a:xfrm>
          </p:grpSpPr>
          <p:sp>
            <p:nvSpPr>
              <p:cNvPr id="381" name="object 57">
                <a:extLst>
                  <a:ext uri="{FF2B5EF4-FFF2-40B4-BE49-F238E27FC236}">
                    <a16:creationId xmlns:a16="http://schemas.microsoft.com/office/drawing/2014/main" id="{7A51D4A4-E616-4D71-A315-E1DEFB0E64C9}"/>
                  </a:ext>
                </a:extLst>
              </p:cNvPr>
              <p:cNvSpPr/>
              <p:nvPr/>
            </p:nvSpPr>
            <p:spPr>
              <a:xfrm>
                <a:off x="5459010" y="1006857"/>
                <a:ext cx="1323975" cy="1323975"/>
              </a:xfrm>
              <a:custGeom>
                <a:avLst/>
                <a:gdLst/>
                <a:ahLst/>
                <a:cxnLst/>
                <a:rect l="l" t="t" r="r" b="b"/>
                <a:pathLst>
                  <a:path w="1323975" h="1323975">
                    <a:moveTo>
                      <a:pt x="661987" y="1323975"/>
                    </a:moveTo>
                    <a:lnTo>
                      <a:pt x="613293" y="1322182"/>
                    </a:lnTo>
                    <a:lnTo>
                      <a:pt x="564853" y="1316811"/>
                    </a:lnTo>
                    <a:lnTo>
                      <a:pt x="516940" y="1307889"/>
                    </a:lnTo>
                    <a:lnTo>
                      <a:pt x="469822" y="1295469"/>
                    </a:lnTo>
                    <a:lnTo>
                      <a:pt x="423745" y="1279618"/>
                    </a:lnTo>
                    <a:lnTo>
                      <a:pt x="378951" y="1260417"/>
                    </a:lnTo>
                    <a:lnTo>
                      <a:pt x="335689" y="1237972"/>
                    </a:lnTo>
                    <a:lnTo>
                      <a:pt x="294206" y="1212409"/>
                    </a:lnTo>
                    <a:lnTo>
                      <a:pt x="254716" y="1183866"/>
                    </a:lnTo>
                    <a:lnTo>
                      <a:pt x="217423" y="1152489"/>
                    </a:lnTo>
                    <a:lnTo>
                      <a:pt x="182541" y="1118451"/>
                    </a:lnTo>
                    <a:lnTo>
                      <a:pt x="150264" y="1081947"/>
                    </a:lnTo>
                    <a:lnTo>
                      <a:pt x="120759" y="1043170"/>
                    </a:lnTo>
                    <a:lnTo>
                      <a:pt x="94181" y="1002318"/>
                    </a:lnTo>
                    <a:lnTo>
                      <a:pt x="70681" y="959621"/>
                    </a:lnTo>
                    <a:lnTo>
                      <a:pt x="50389" y="915320"/>
                    </a:lnTo>
                    <a:lnTo>
                      <a:pt x="33413" y="869646"/>
                    </a:lnTo>
                    <a:lnTo>
                      <a:pt x="19838" y="822837"/>
                    </a:lnTo>
                    <a:lnTo>
                      <a:pt x="9744" y="775157"/>
                    </a:lnTo>
                    <a:lnTo>
                      <a:pt x="3187" y="726874"/>
                    </a:lnTo>
                    <a:lnTo>
                      <a:pt x="199" y="678238"/>
                    </a:lnTo>
                    <a:lnTo>
                      <a:pt x="0" y="661987"/>
                    </a:lnTo>
                    <a:lnTo>
                      <a:pt x="199" y="645736"/>
                    </a:lnTo>
                    <a:lnTo>
                      <a:pt x="3187" y="597101"/>
                    </a:lnTo>
                    <a:lnTo>
                      <a:pt x="9744" y="548818"/>
                    </a:lnTo>
                    <a:lnTo>
                      <a:pt x="19838" y="501137"/>
                    </a:lnTo>
                    <a:lnTo>
                      <a:pt x="33413" y="454328"/>
                    </a:lnTo>
                    <a:lnTo>
                      <a:pt x="50389" y="408655"/>
                    </a:lnTo>
                    <a:lnTo>
                      <a:pt x="70681" y="364354"/>
                    </a:lnTo>
                    <a:lnTo>
                      <a:pt x="94181" y="321656"/>
                    </a:lnTo>
                    <a:lnTo>
                      <a:pt x="120759" y="280805"/>
                    </a:lnTo>
                    <a:lnTo>
                      <a:pt x="150264" y="242028"/>
                    </a:lnTo>
                    <a:lnTo>
                      <a:pt x="182541" y="205523"/>
                    </a:lnTo>
                    <a:lnTo>
                      <a:pt x="217423" y="171486"/>
                    </a:lnTo>
                    <a:lnTo>
                      <a:pt x="254716" y="140108"/>
                    </a:lnTo>
                    <a:lnTo>
                      <a:pt x="294206" y="111564"/>
                    </a:lnTo>
                    <a:lnTo>
                      <a:pt x="335689" y="86002"/>
                    </a:lnTo>
                    <a:lnTo>
                      <a:pt x="378951" y="63557"/>
                    </a:lnTo>
                    <a:lnTo>
                      <a:pt x="423745" y="44355"/>
                    </a:lnTo>
                    <a:lnTo>
                      <a:pt x="469822" y="28505"/>
                    </a:lnTo>
                    <a:lnTo>
                      <a:pt x="516940" y="16085"/>
                    </a:lnTo>
                    <a:lnTo>
                      <a:pt x="564853" y="7164"/>
                    </a:lnTo>
                    <a:lnTo>
                      <a:pt x="613293" y="1793"/>
                    </a:lnTo>
                    <a:lnTo>
                      <a:pt x="661987" y="0"/>
                    </a:lnTo>
                    <a:lnTo>
                      <a:pt x="678238" y="199"/>
                    </a:lnTo>
                    <a:lnTo>
                      <a:pt x="726874" y="3187"/>
                    </a:lnTo>
                    <a:lnTo>
                      <a:pt x="775157" y="9744"/>
                    </a:lnTo>
                    <a:lnTo>
                      <a:pt x="822837" y="19838"/>
                    </a:lnTo>
                    <a:lnTo>
                      <a:pt x="869646" y="33413"/>
                    </a:lnTo>
                    <a:lnTo>
                      <a:pt x="915320" y="50390"/>
                    </a:lnTo>
                    <a:lnTo>
                      <a:pt x="959621" y="70681"/>
                    </a:lnTo>
                    <a:lnTo>
                      <a:pt x="1002318" y="94181"/>
                    </a:lnTo>
                    <a:lnTo>
                      <a:pt x="1043170" y="120759"/>
                    </a:lnTo>
                    <a:lnTo>
                      <a:pt x="1081947" y="150264"/>
                    </a:lnTo>
                    <a:lnTo>
                      <a:pt x="1118451" y="182541"/>
                    </a:lnTo>
                    <a:lnTo>
                      <a:pt x="1152489" y="217423"/>
                    </a:lnTo>
                    <a:lnTo>
                      <a:pt x="1183866" y="254716"/>
                    </a:lnTo>
                    <a:lnTo>
                      <a:pt x="1212409" y="294206"/>
                    </a:lnTo>
                    <a:lnTo>
                      <a:pt x="1237972" y="335689"/>
                    </a:lnTo>
                    <a:lnTo>
                      <a:pt x="1260417" y="378951"/>
                    </a:lnTo>
                    <a:lnTo>
                      <a:pt x="1279618" y="423745"/>
                    </a:lnTo>
                    <a:lnTo>
                      <a:pt x="1295469" y="469822"/>
                    </a:lnTo>
                    <a:lnTo>
                      <a:pt x="1307889" y="516940"/>
                    </a:lnTo>
                    <a:lnTo>
                      <a:pt x="1316811" y="564853"/>
                    </a:lnTo>
                    <a:lnTo>
                      <a:pt x="1322182" y="613293"/>
                    </a:lnTo>
                    <a:lnTo>
                      <a:pt x="1323975" y="661987"/>
                    </a:lnTo>
                    <a:lnTo>
                      <a:pt x="1323776" y="678238"/>
                    </a:lnTo>
                    <a:lnTo>
                      <a:pt x="1320787" y="726874"/>
                    </a:lnTo>
                    <a:lnTo>
                      <a:pt x="1314230" y="775157"/>
                    </a:lnTo>
                    <a:lnTo>
                      <a:pt x="1304136" y="822837"/>
                    </a:lnTo>
                    <a:lnTo>
                      <a:pt x="1290561" y="869646"/>
                    </a:lnTo>
                    <a:lnTo>
                      <a:pt x="1273583" y="915320"/>
                    </a:lnTo>
                    <a:lnTo>
                      <a:pt x="1253293" y="959621"/>
                    </a:lnTo>
                    <a:lnTo>
                      <a:pt x="1229793" y="1002318"/>
                    </a:lnTo>
                    <a:lnTo>
                      <a:pt x="1203215" y="1043170"/>
                    </a:lnTo>
                    <a:lnTo>
                      <a:pt x="1173711" y="1081947"/>
                    </a:lnTo>
                    <a:lnTo>
                      <a:pt x="1141434" y="1118451"/>
                    </a:lnTo>
                    <a:lnTo>
                      <a:pt x="1106551" y="1152489"/>
                    </a:lnTo>
                    <a:lnTo>
                      <a:pt x="1069259" y="1183866"/>
                    </a:lnTo>
                    <a:lnTo>
                      <a:pt x="1029769" y="1212409"/>
                    </a:lnTo>
                    <a:lnTo>
                      <a:pt x="988285" y="1237972"/>
                    </a:lnTo>
                    <a:lnTo>
                      <a:pt x="945024" y="1260417"/>
                    </a:lnTo>
                    <a:lnTo>
                      <a:pt x="900230" y="1279618"/>
                    </a:lnTo>
                    <a:lnTo>
                      <a:pt x="854153" y="1295469"/>
                    </a:lnTo>
                    <a:lnTo>
                      <a:pt x="807034" y="1307889"/>
                    </a:lnTo>
                    <a:lnTo>
                      <a:pt x="759121" y="1316811"/>
                    </a:lnTo>
                    <a:lnTo>
                      <a:pt x="710681" y="1322182"/>
                    </a:lnTo>
                    <a:lnTo>
                      <a:pt x="661987" y="1323975"/>
                    </a:lnTo>
                    <a:close/>
                  </a:path>
                </a:pathLst>
              </a:custGeom>
              <a:solidFill>
                <a:srgbClr val="3782BA"/>
              </a:solidFill>
            </p:spPr>
            <p:txBody>
              <a:bodyPr wrap="square" lIns="0" tIns="0" rIns="0" bIns="0" rtlCol="0"/>
              <a:lstStyle/>
              <a:p>
                <a:endParaRPr/>
              </a:p>
            </p:txBody>
          </p:sp>
          <p:sp>
            <p:nvSpPr>
              <p:cNvPr id="382" name="object 58">
                <a:extLst>
                  <a:ext uri="{FF2B5EF4-FFF2-40B4-BE49-F238E27FC236}">
                    <a16:creationId xmlns:a16="http://schemas.microsoft.com/office/drawing/2014/main" id="{AA00A689-59D8-46E9-9DFA-7889D6608731}"/>
                  </a:ext>
                </a:extLst>
              </p:cNvPr>
              <p:cNvSpPr/>
              <p:nvPr/>
            </p:nvSpPr>
            <p:spPr>
              <a:xfrm>
                <a:off x="5855627" y="1234350"/>
                <a:ext cx="523875" cy="866775"/>
              </a:xfrm>
              <a:custGeom>
                <a:avLst/>
                <a:gdLst/>
                <a:ahLst/>
                <a:cxnLst/>
                <a:rect l="l" t="t" r="r" b="b"/>
                <a:pathLst>
                  <a:path w="523875" h="866775">
                    <a:moveTo>
                      <a:pt x="250266" y="673"/>
                    </a:moveTo>
                    <a:lnTo>
                      <a:pt x="202298" y="8394"/>
                    </a:lnTo>
                    <a:lnTo>
                      <a:pt x="131876" y="35496"/>
                    </a:lnTo>
                    <a:lnTo>
                      <a:pt x="95034" y="59880"/>
                    </a:lnTo>
                    <a:lnTo>
                      <a:pt x="60718" y="93370"/>
                    </a:lnTo>
                    <a:lnTo>
                      <a:pt x="31623" y="137401"/>
                    </a:lnTo>
                    <a:lnTo>
                      <a:pt x="10490" y="193382"/>
                    </a:lnTo>
                    <a:lnTo>
                      <a:pt x="0" y="262737"/>
                    </a:lnTo>
                    <a:lnTo>
                      <a:pt x="26847" y="262737"/>
                    </a:lnTo>
                    <a:lnTo>
                      <a:pt x="37680" y="194868"/>
                    </a:lnTo>
                    <a:lnTo>
                      <a:pt x="59588" y="141465"/>
                    </a:lnTo>
                    <a:lnTo>
                      <a:pt x="89458" y="100787"/>
                    </a:lnTo>
                    <a:lnTo>
                      <a:pt x="124218" y="71094"/>
                    </a:lnTo>
                    <a:lnTo>
                      <a:pt x="160769" y="50685"/>
                    </a:lnTo>
                    <a:lnTo>
                      <a:pt x="226885" y="30746"/>
                    </a:lnTo>
                    <a:lnTo>
                      <a:pt x="250266" y="27762"/>
                    </a:lnTo>
                    <a:lnTo>
                      <a:pt x="250266" y="673"/>
                    </a:lnTo>
                    <a:close/>
                  </a:path>
                  <a:path w="523875" h="866775">
                    <a:moveTo>
                      <a:pt x="254965" y="277634"/>
                    </a:moveTo>
                    <a:lnTo>
                      <a:pt x="139560" y="277634"/>
                    </a:lnTo>
                    <a:lnTo>
                      <a:pt x="138214" y="276961"/>
                    </a:lnTo>
                    <a:lnTo>
                      <a:pt x="128828" y="273570"/>
                    </a:lnTo>
                    <a:lnTo>
                      <a:pt x="124802" y="268160"/>
                    </a:lnTo>
                    <a:lnTo>
                      <a:pt x="123456" y="263410"/>
                    </a:lnTo>
                    <a:lnTo>
                      <a:pt x="122301" y="255231"/>
                    </a:lnTo>
                    <a:lnTo>
                      <a:pt x="123799" y="247751"/>
                    </a:lnTo>
                    <a:lnTo>
                      <a:pt x="126288" y="242176"/>
                    </a:lnTo>
                    <a:lnTo>
                      <a:pt x="128155" y="239712"/>
                    </a:lnTo>
                    <a:lnTo>
                      <a:pt x="132575" y="230568"/>
                    </a:lnTo>
                    <a:lnTo>
                      <a:pt x="134861" y="222453"/>
                    </a:lnTo>
                    <a:lnTo>
                      <a:pt x="135140" y="215341"/>
                    </a:lnTo>
                    <a:lnTo>
                      <a:pt x="133527" y="209245"/>
                    </a:lnTo>
                    <a:lnTo>
                      <a:pt x="128828" y="199758"/>
                    </a:lnTo>
                    <a:lnTo>
                      <a:pt x="113398" y="196380"/>
                    </a:lnTo>
                    <a:lnTo>
                      <a:pt x="104000" y="197726"/>
                    </a:lnTo>
                    <a:lnTo>
                      <a:pt x="97967" y="201790"/>
                    </a:lnTo>
                    <a:lnTo>
                      <a:pt x="95275" y="207213"/>
                    </a:lnTo>
                    <a:lnTo>
                      <a:pt x="92608" y="217639"/>
                    </a:lnTo>
                    <a:lnTo>
                      <a:pt x="93522" y="229222"/>
                    </a:lnTo>
                    <a:lnTo>
                      <a:pt x="96316" y="239776"/>
                    </a:lnTo>
                    <a:lnTo>
                      <a:pt x="99301" y="247167"/>
                    </a:lnTo>
                    <a:lnTo>
                      <a:pt x="99974" y="247840"/>
                    </a:lnTo>
                    <a:lnTo>
                      <a:pt x="103327" y="257327"/>
                    </a:lnTo>
                    <a:lnTo>
                      <a:pt x="102654" y="265442"/>
                    </a:lnTo>
                    <a:lnTo>
                      <a:pt x="99301" y="270865"/>
                    </a:lnTo>
                    <a:lnTo>
                      <a:pt x="94615" y="276961"/>
                    </a:lnTo>
                    <a:lnTo>
                      <a:pt x="87223" y="277634"/>
                    </a:lnTo>
                    <a:lnTo>
                      <a:pt x="0" y="277634"/>
                    </a:lnTo>
                    <a:lnTo>
                      <a:pt x="3149" y="306336"/>
                    </a:lnTo>
                    <a:lnTo>
                      <a:pt x="14605" y="349758"/>
                    </a:lnTo>
                    <a:lnTo>
                      <a:pt x="38874" y="407911"/>
                    </a:lnTo>
                    <a:lnTo>
                      <a:pt x="80518" y="480783"/>
                    </a:lnTo>
                    <a:lnTo>
                      <a:pt x="101460" y="517715"/>
                    </a:lnTo>
                    <a:lnTo>
                      <a:pt x="112217" y="542582"/>
                    </a:lnTo>
                    <a:lnTo>
                      <a:pt x="116179" y="566686"/>
                    </a:lnTo>
                    <a:lnTo>
                      <a:pt x="116751" y="601319"/>
                    </a:lnTo>
                    <a:lnTo>
                      <a:pt x="121805" y="645172"/>
                    </a:lnTo>
                    <a:lnTo>
                      <a:pt x="129501" y="667689"/>
                    </a:lnTo>
                    <a:lnTo>
                      <a:pt x="145249" y="675982"/>
                    </a:lnTo>
                    <a:lnTo>
                      <a:pt x="174447" y="677164"/>
                    </a:lnTo>
                    <a:lnTo>
                      <a:pt x="254965" y="677164"/>
                    </a:lnTo>
                    <a:lnTo>
                      <a:pt x="254965" y="420522"/>
                    </a:lnTo>
                    <a:lnTo>
                      <a:pt x="252945" y="419836"/>
                    </a:lnTo>
                    <a:lnTo>
                      <a:pt x="248920" y="417804"/>
                    </a:lnTo>
                    <a:lnTo>
                      <a:pt x="237515" y="421868"/>
                    </a:lnTo>
                    <a:lnTo>
                      <a:pt x="231482" y="425259"/>
                    </a:lnTo>
                    <a:lnTo>
                      <a:pt x="230809" y="425932"/>
                    </a:lnTo>
                    <a:lnTo>
                      <a:pt x="217982" y="430530"/>
                    </a:lnTo>
                    <a:lnTo>
                      <a:pt x="206654" y="432206"/>
                    </a:lnTo>
                    <a:lnTo>
                      <a:pt x="196850" y="431076"/>
                    </a:lnTo>
                    <a:lnTo>
                      <a:pt x="188544" y="427291"/>
                    </a:lnTo>
                    <a:lnTo>
                      <a:pt x="180682" y="419328"/>
                    </a:lnTo>
                    <a:lnTo>
                      <a:pt x="176466" y="410362"/>
                    </a:lnTo>
                    <a:lnTo>
                      <a:pt x="174764" y="402907"/>
                    </a:lnTo>
                    <a:lnTo>
                      <a:pt x="174447" y="399529"/>
                    </a:lnTo>
                    <a:lnTo>
                      <a:pt x="175336" y="388632"/>
                    </a:lnTo>
                    <a:lnTo>
                      <a:pt x="177977" y="379387"/>
                    </a:lnTo>
                    <a:lnTo>
                      <a:pt x="182372" y="371906"/>
                    </a:lnTo>
                    <a:lnTo>
                      <a:pt x="188544" y="366344"/>
                    </a:lnTo>
                    <a:lnTo>
                      <a:pt x="202031" y="361683"/>
                    </a:lnTo>
                    <a:lnTo>
                      <a:pt x="215468" y="362026"/>
                    </a:lnTo>
                    <a:lnTo>
                      <a:pt x="225996" y="364540"/>
                    </a:lnTo>
                    <a:lnTo>
                      <a:pt x="230809" y="366344"/>
                    </a:lnTo>
                    <a:lnTo>
                      <a:pt x="237515" y="369735"/>
                    </a:lnTo>
                    <a:lnTo>
                      <a:pt x="242887" y="370408"/>
                    </a:lnTo>
                    <a:lnTo>
                      <a:pt x="246913" y="368376"/>
                    </a:lnTo>
                    <a:lnTo>
                      <a:pt x="252285" y="366344"/>
                    </a:lnTo>
                    <a:lnTo>
                      <a:pt x="254965" y="357543"/>
                    </a:lnTo>
                    <a:lnTo>
                      <a:pt x="254965" y="277634"/>
                    </a:lnTo>
                    <a:close/>
                  </a:path>
                  <a:path w="523875" h="866775">
                    <a:moveTo>
                      <a:pt x="323405" y="826147"/>
                    </a:moveTo>
                    <a:lnTo>
                      <a:pt x="199948" y="826147"/>
                    </a:lnTo>
                    <a:lnTo>
                      <a:pt x="204622" y="847725"/>
                    </a:lnTo>
                    <a:lnTo>
                      <a:pt x="212191" y="859155"/>
                    </a:lnTo>
                    <a:lnTo>
                      <a:pt x="228066" y="864235"/>
                    </a:lnTo>
                    <a:lnTo>
                      <a:pt x="257644" y="866775"/>
                    </a:lnTo>
                    <a:lnTo>
                      <a:pt x="264363" y="866775"/>
                    </a:lnTo>
                    <a:lnTo>
                      <a:pt x="295656" y="858989"/>
                    </a:lnTo>
                    <a:lnTo>
                      <a:pt x="313499" y="845185"/>
                    </a:lnTo>
                    <a:lnTo>
                      <a:pt x="321538" y="832015"/>
                    </a:lnTo>
                    <a:lnTo>
                      <a:pt x="323405" y="826147"/>
                    </a:lnTo>
                    <a:close/>
                  </a:path>
                  <a:path w="523875" h="866775">
                    <a:moveTo>
                      <a:pt x="354939" y="771296"/>
                    </a:moveTo>
                    <a:lnTo>
                      <a:pt x="348894" y="765200"/>
                    </a:lnTo>
                    <a:lnTo>
                      <a:pt x="174447" y="765200"/>
                    </a:lnTo>
                    <a:lnTo>
                      <a:pt x="168414" y="771296"/>
                    </a:lnTo>
                    <a:lnTo>
                      <a:pt x="168414" y="786193"/>
                    </a:lnTo>
                    <a:lnTo>
                      <a:pt x="174447" y="792289"/>
                    </a:lnTo>
                    <a:lnTo>
                      <a:pt x="348894" y="792289"/>
                    </a:lnTo>
                    <a:lnTo>
                      <a:pt x="354939" y="786193"/>
                    </a:lnTo>
                    <a:lnTo>
                      <a:pt x="354939" y="771296"/>
                    </a:lnTo>
                    <a:close/>
                  </a:path>
                  <a:path w="523875" h="866775">
                    <a:moveTo>
                      <a:pt x="369023" y="717118"/>
                    </a:moveTo>
                    <a:lnTo>
                      <a:pt x="362991" y="711022"/>
                    </a:lnTo>
                    <a:lnTo>
                      <a:pt x="160362" y="711022"/>
                    </a:lnTo>
                    <a:lnTo>
                      <a:pt x="154317" y="717118"/>
                    </a:lnTo>
                    <a:lnTo>
                      <a:pt x="154317" y="732015"/>
                    </a:lnTo>
                    <a:lnTo>
                      <a:pt x="160362" y="738111"/>
                    </a:lnTo>
                    <a:lnTo>
                      <a:pt x="363651" y="738111"/>
                    </a:lnTo>
                    <a:lnTo>
                      <a:pt x="369023" y="732015"/>
                    </a:lnTo>
                    <a:lnTo>
                      <a:pt x="369023" y="717118"/>
                    </a:lnTo>
                    <a:close/>
                  </a:path>
                  <a:path w="523875" h="866775">
                    <a:moveTo>
                      <a:pt x="523341" y="277634"/>
                    </a:moveTo>
                    <a:lnTo>
                      <a:pt x="410629" y="277634"/>
                    </a:lnTo>
                    <a:lnTo>
                      <a:pt x="409282" y="279666"/>
                    </a:lnTo>
                    <a:lnTo>
                      <a:pt x="407263" y="283730"/>
                    </a:lnTo>
                    <a:lnTo>
                      <a:pt x="411289" y="294563"/>
                    </a:lnTo>
                    <a:lnTo>
                      <a:pt x="414655" y="301332"/>
                    </a:lnTo>
                    <a:lnTo>
                      <a:pt x="415315" y="302018"/>
                    </a:lnTo>
                    <a:lnTo>
                      <a:pt x="419874" y="314960"/>
                    </a:lnTo>
                    <a:lnTo>
                      <a:pt x="421525" y="326390"/>
                    </a:lnTo>
                    <a:lnTo>
                      <a:pt x="420420" y="336296"/>
                    </a:lnTo>
                    <a:lnTo>
                      <a:pt x="416661" y="344678"/>
                    </a:lnTo>
                    <a:lnTo>
                      <a:pt x="408774" y="352615"/>
                    </a:lnTo>
                    <a:lnTo>
                      <a:pt x="399884" y="356870"/>
                    </a:lnTo>
                    <a:lnTo>
                      <a:pt x="392506" y="358584"/>
                    </a:lnTo>
                    <a:lnTo>
                      <a:pt x="389153" y="358902"/>
                    </a:lnTo>
                    <a:lnTo>
                      <a:pt x="378358" y="358013"/>
                    </a:lnTo>
                    <a:lnTo>
                      <a:pt x="369189" y="355346"/>
                    </a:lnTo>
                    <a:lnTo>
                      <a:pt x="361797" y="350901"/>
                    </a:lnTo>
                    <a:lnTo>
                      <a:pt x="356273" y="344678"/>
                    </a:lnTo>
                    <a:lnTo>
                      <a:pt x="351650" y="331063"/>
                    </a:lnTo>
                    <a:lnTo>
                      <a:pt x="352005" y="317500"/>
                    </a:lnTo>
                    <a:lnTo>
                      <a:pt x="354482" y="306870"/>
                    </a:lnTo>
                    <a:lnTo>
                      <a:pt x="356273" y="302018"/>
                    </a:lnTo>
                    <a:lnTo>
                      <a:pt x="359625" y="295236"/>
                    </a:lnTo>
                    <a:lnTo>
                      <a:pt x="360299" y="289826"/>
                    </a:lnTo>
                    <a:lnTo>
                      <a:pt x="358292" y="285762"/>
                    </a:lnTo>
                    <a:lnTo>
                      <a:pt x="356273" y="280339"/>
                    </a:lnTo>
                    <a:lnTo>
                      <a:pt x="349567" y="278307"/>
                    </a:lnTo>
                    <a:lnTo>
                      <a:pt x="347560" y="277634"/>
                    </a:lnTo>
                    <a:lnTo>
                      <a:pt x="268389" y="277634"/>
                    </a:lnTo>
                    <a:lnTo>
                      <a:pt x="268389" y="360248"/>
                    </a:lnTo>
                    <a:lnTo>
                      <a:pt x="267563" y="362953"/>
                    </a:lnTo>
                    <a:lnTo>
                      <a:pt x="239534" y="382600"/>
                    </a:lnTo>
                    <a:lnTo>
                      <a:pt x="232460" y="381330"/>
                    </a:lnTo>
                    <a:lnTo>
                      <a:pt x="224777" y="378536"/>
                    </a:lnTo>
                    <a:lnTo>
                      <a:pt x="219494" y="376720"/>
                    </a:lnTo>
                    <a:lnTo>
                      <a:pt x="211772" y="375145"/>
                    </a:lnTo>
                    <a:lnTo>
                      <a:pt x="203161" y="375107"/>
                    </a:lnTo>
                    <a:lnTo>
                      <a:pt x="195249" y="377863"/>
                    </a:lnTo>
                    <a:lnTo>
                      <a:pt x="190550" y="381241"/>
                    </a:lnTo>
                    <a:lnTo>
                      <a:pt x="187871" y="388696"/>
                    </a:lnTo>
                    <a:lnTo>
                      <a:pt x="187871" y="411035"/>
                    </a:lnTo>
                    <a:lnTo>
                      <a:pt x="195922" y="416458"/>
                    </a:lnTo>
                    <a:lnTo>
                      <a:pt x="201193" y="418604"/>
                    </a:lnTo>
                    <a:lnTo>
                      <a:pt x="207911" y="418909"/>
                    </a:lnTo>
                    <a:lnTo>
                      <a:pt x="216014" y="417309"/>
                    </a:lnTo>
                    <a:lnTo>
                      <a:pt x="225437" y="413753"/>
                    </a:lnTo>
                    <a:lnTo>
                      <a:pt x="231165" y="410806"/>
                    </a:lnTo>
                    <a:lnTo>
                      <a:pt x="240030" y="407479"/>
                    </a:lnTo>
                    <a:lnTo>
                      <a:pt x="250164" y="405942"/>
                    </a:lnTo>
                    <a:lnTo>
                      <a:pt x="259664" y="408330"/>
                    </a:lnTo>
                    <a:lnTo>
                      <a:pt x="263690" y="410362"/>
                    </a:lnTo>
                    <a:lnTo>
                      <a:pt x="268389" y="415772"/>
                    </a:lnTo>
                    <a:lnTo>
                      <a:pt x="268389" y="677164"/>
                    </a:lnTo>
                    <a:lnTo>
                      <a:pt x="348894" y="677164"/>
                    </a:lnTo>
                    <a:lnTo>
                      <a:pt x="396875" y="639241"/>
                    </a:lnTo>
                    <a:lnTo>
                      <a:pt x="406603" y="601319"/>
                    </a:lnTo>
                    <a:lnTo>
                      <a:pt x="412254" y="557923"/>
                    </a:lnTo>
                    <a:lnTo>
                      <a:pt x="424713" y="519214"/>
                    </a:lnTo>
                    <a:lnTo>
                      <a:pt x="437172" y="491426"/>
                    </a:lnTo>
                    <a:lnTo>
                      <a:pt x="442823" y="480783"/>
                    </a:lnTo>
                    <a:lnTo>
                      <a:pt x="484466" y="407911"/>
                    </a:lnTo>
                    <a:lnTo>
                      <a:pt x="485292" y="405942"/>
                    </a:lnTo>
                    <a:lnTo>
                      <a:pt x="495033" y="382600"/>
                    </a:lnTo>
                    <a:lnTo>
                      <a:pt x="504926" y="358902"/>
                    </a:lnTo>
                    <a:lnTo>
                      <a:pt x="508749" y="349758"/>
                    </a:lnTo>
                    <a:lnTo>
                      <a:pt x="520192" y="306336"/>
                    </a:lnTo>
                    <a:lnTo>
                      <a:pt x="523341" y="277634"/>
                    </a:lnTo>
                    <a:close/>
                  </a:path>
                  <a:path w="523875" h="866775">
                    <a:moveTo>
                      <a:pt x="523341" y="262737"/>
                    </a:moveTo>
                    <a:lnTo>
                      <a:pt x="512191" y="191376"/>
                    </a:lnTo>
                    <a:lnTo>
                      <a:pt x="490042" y="134226"/>
                    </a:lnTo>
                    <a:lnTo>
                      <a:pt x="459778" y="89738"/>
                    </a:lnTo>
                    <a:lnTo>
                      <a:pt x="424256" y="56311"/>
                    </a:lnTo>
                    <a:lnTo>
                      <a:pt x="386359" y="32372"/>
                    </a:lnTo>
                    <a:lnTo>
                      <a:pt x="348945" y="16344"/>
                    </a:lnTo>
                    <a:lnTo>
                      <a:pt x="287083" y="1739"/>
                    </a:lnTo>
                    <a:lnTo>
                      <a:pt x="268389" y="0"/>
                    </a:lnTo>
                    <a:lnTo>
                      <a:pt x="268389" y="95478"/>
                    </a:lnTo>
                    <a:lnTo>
                      <a:pt x="269049" y="96151"/>
                    </a:lnTo>
                    <a:lnTo>
                      <a:pt x="269722" y="96151"/>
                    </a:lnTo>
                    <a:lnTo>
                      <a:pt x="271741" y="97510"/>
                    </a:lnTo>
                    <a:lnTo>
                      <a:pt x="279120" y="95478"/>
                    </a:lnTo>
                    <a:lnTo>
                      <a:pt x="286042" y="92557"/>
                    </a:lnTo>
                    <a:lnTo>
                      <a:pt x="298831" y="88874"/>
                    </a:lnTo>
                    <a:lnTo>
                      <a:pt x="336905" y="96354"/>
                    </a:lnTo>
                    <a:lnTo>
                      <a:pt x="348221" y="121208"/>
                    </a:lnTo>
                    <a:lnTo>
                      <a:pt x="348221" y="122567"/>
                    </a:lnTo>
                    <a:lnTo>
                      <a:pt x="318262" y="156667"/>
                    </a:lnTo>
                    <a:lnTo>
                      <a:pt x="307975" y="156502"/>
                    </a:lnTo>
                    <a:lnTo>
                      <a:pt x="296672" y="153428"/>
                    </a:lnTo>
                    <a:lnTo>
                      <a:pt x="284480" y="147624"/>
                    </a:lnTo>
                    <a:lnTo>
                      <a:pt x="282473" y="146265"/>
                    </a:lnTo>
                    <a:lnTo>
                      <a:pt x="275767" y="142875"/>
                    </a:lnTo>
                    <a:lnTo>
                      <a:pt x="271741" y="144233"/>
                    </a:lnTo>
                    <a:lnTo>
                      <a:pt x="271068" y="144233"/>
                    </a:lnTo>
                    <a:lnTo>
                      <a:pt x="269049" y="144907"/>
                    </a:lnTo>
                    <a:lnTo>
                      <a:pt x="267042" y="149656"/>
                    </a:lnTo>
                    <a:lnTo>
                      <a:pt x="268389" y="264096"/>
                    </a:lnTo>
                    <a:lnTo>
                      <a:pt x="350913" y="264096"/>
                    </a:lnTo>
                    <a:lnTo>
                      <a:pt x="353580" y="264922"/>
                    </a:lnTo>
                    <a:lnTo>
                      <a:pt x="373049" y="293217"/>
                    </a:lnTo>
                    <a:lnTo>
                      <a:pt x="371792" y="300342"/>
                    </a:lnTo>
                    <a:lnTo>
                      <a:pt x="369023" y="308114"/>
                    </a:lnTo>
                    <a:lnTo>
                      <a:pt x="367220" y="313436"/>
                    </a:lnTo>
                    <a:lnTo>
                      <a:pt x="365671" y="321233"/>
                    </a:lnTo>
                    <a:lnTo>
                      <a:pt x="365633" y="329920"/>
                    </a:lnTo>
                    <a:lnTo>
                      <a:pt x="368350" y="337908"/>
                    </a:lnTo>
                    <a:lnTo>
                      <a:pt x="371703" y="343319"/>
                    </a:lnTo>
                    <a:lnTo>
                      <a:pt x="379095" y="346036"/>
                    </a:lnTo>
                    <a:lnTo>
                      <a:pt x="401231" y="346036"/>
                    </a:lnTo>
                    <a:lnTo>
                      <a:pt x="406603" y="337908"/>
                    </a:lnTo>
                    <a:lnTo>
                      <a:pt x="408724" y="332587"/>
                    </a:lnTo>
                    <a:lnTo>
                      <a:pt x="409028" y="325805"/>
                    </a:lnTo>
                    <a:lnTo>
                      <a:pt x="407441" y="317627"/>
                    </a:lnTo>
                    <a:lnTo>
                      <a:pt x="403910" y="308114"/>
                    </a:lnTo>
                    <a:lnTo>
                      <a:pt x="401002" y="302336"/>
                    </a:lnTo>
                    <a:lnTo>
                      <a:pt x="397713" y="293382"/>
                    </a:lnTo>
                    <a:lnTo>
                      <a:pt x="396176" y="283159"/>
                    </a:lnTo>
                    <a:lnTo>
                      <a:pt x="398551" y="273570"/>
                    </a:lnTo>
                    <a:lnTo>
                      <a:pt x="400558" y="269506"/>
                    </a:lnTo>
                    <a:lnTo>
                      <a:pt x="405930" y="264769"/>
                    </a:lnTo>
                    <a:lnTo>
                      <a:pt x="523341" y="264769"/>
                    </a:lnTo>
                    <a:lnTo>
                      <a:pt x="523341" y="262737"/>
                    </a:lnTo>
                    <a:close/>
                  </a:path>
                </a:pathLst>
              </a:custGeom>
              <a:solidFill>
                <a:srgbClr val="FDFEFE"/>
              </a:solidFill>
            </p:spPr>
            <p:txBody>
              <a:bodyPr wrap="square" lIns="0" tIns="0" rIns="0" bIns="0" rtlCol="0"/>
              <a:lstStyle/>
              <a:p>
                <a:endParaRPr/>
              </a:p>
            </p:txBody>
          </p:sp>
        </p:grpSp>
        <p:grpSp>
          <p:nvGrpSpPr>
            <p:cNvPr id="350" name="object 59">
              <a:extLst>
                <a:ext uri="{FF2B5EF4-FFF2-40B4-BE49-F238E27FC236}">
                  <a16:creationId xmlns:a16="http://schemas.microsoft.com/office/drawing/2014/main" id="{D7AEDB09-E588-4C23-A2CB-425B497580B9}"/>
                </a:ext>
              </a:extLst>
            </p:cNvPr>
            <p:cNvGrpSpPr/>
            <p:nvPr/>
          </p:nvGrpSpPr>
          <p:grpSpPr>
            <a:xfrm>
              <a:off x="8393555" y="6927098"/>
              <a:ext cx="294005" cy="294005"/>
              <a:chOff x="8393555" y="6927098"/>
              <a:chExt cx="294005" cy="294005"/>
            </a:xfrm>
          </p:grpSpPr>
          <p:sp>
            <p:nvSpPr>
              <p:cNvPr id="379" name="object 60">
                <a:extLst>
                  <a:ext uri="{FF2B5EF4-FFF2-40B4-BE49-F238E27FC236}">
                    <a16:creationId xmlns:a16="http://schemas.microsoft.com/office/drawing/2014/main" id="{7B88C9A1-8988-4B5F-ABB0-D0D6271E3246}"/>
                  </a:ext>
                </a:extLst>
              </p:cNvPr>
              <p:cNvSpPr/>
              <p:nvPr/>
            </p:nvSpPr>
            <p:spPr>
              <a:xfrm>
                <a:off x="8411310" y="6944850"/>
                <a:ext cx="259079" cy="258445"/>
              </a:xfrm>
              <a:custGeom>
                <a:avLst/>
                <a:gdLst/>
                <a:ahLst/>
                <a:cxnLst/>
                <a:rect l="l" t="t" r="r" b="b"/>
                <a:pathLst>
                  <a:path w="259079" h="258445">
                    <a:moveTo>
                      <a:pt x="111780" y="258156"/>
                    </a:moveTo>
                    <a:lnTo>
                      <a:pt x="64461" y="242081"/>
                    </a:lnTo>
                    <a:lnTo>
                      <a:pt x="26625" y="209469"/>
                    </a:lnTo>
                    <a:lnTo>
                      <a:pt x="3423" y="163254"/>
                    </a:lnTo>
                    <a:lnTo>
                      <a:pt x="0" y="111663"/>
                    </a:lnTo>
                    <a:lnTo>
                      <a:pt x="16096" y="64398"/>
                    </a:lnTo>
                    <a:lnTo>
                      <a:pt x="48758" y="26604"/>
                    </a:lnTo>
                    <a:lnTo>
                      <a:pt x="95032" y="3428"/>
                    </a:lnTo>
                    <a:lnTo>
                      <a:pt x="146681" y="0"/>
                    </a:lnTo>
                    <a:lnTo>
                      <a:pt x="194000" y="16064"/>
                    </a:lnTo>
                    <a:lnTo>
                      <a:pt x="231836" y="48687"/>
                    </a:lnTo>
                    <a:lnTo>
                      <a:pt x="255038" y="94935"/>
                    </a:lnTo>
                    <a:lnTo>
                      <a:pt x="258462" y="146517"/>
                    </a:lnTo>
                    <a:lnTo>
                      <a:pt x="242365" y="193769"/>
                    </a:lnTo>
                    <a:lnTo>
                      <a:pt x="209703" y="231560"/>
                    </a:lnTo>
                    <a:lnTo>
                      <a:pt x="163429" y="254761"/>
                    </a:lnTo>
                    <a:lnTo>
                      <a:pt x="111780" y="258156"/>
                    </a:lnTo>
                    <a:close/>
                  </a:path>
                </a:pathLst>
              </a:custGeom>
              <a:solidFill>
                <a:srgbClr val="FDFEFE"/>
              </a:solidFill>
            </p:spPr>
            <p:txBody>
              <a:bodyPr wrap="square" lIns="0" tIns="0" rIns="0" bIns="0" rtlCol="0"/>
              <a:lstStyle/>
              <a:p>
                <a:endParaRPr/>
              </a:p>
            </p:txBody>
          </p:sp>
          <p:sp>
            <p:nvSpPr>
              <p:cNvPr id="380" name="object 61">
                <a:extLst>
                  <a:ext uri="{FF2B5EF4-FFF2-40B4-BE49-F238E27FC236}">
                    <a16:creationId xmlns:a16="http://schemas.microsoft.com/office/drawing/2014/main" id="{B2C65BF7-DC8C-42B4-8002-0ED4E33BFC07}"/>
                  </a:ext>
                </a:extLst>
              </p:cNvPr>
              <p:cNvSpPr/>
              <p:nvPr/>
            </p:nvSpPr>
            <p:spPr>
              <a:xfrm>
                <a:off x="8411310" y="6944854"/>
                <a:ext cx="259079" cy="258445"/>
              </a:xfrm>
              <a:custGeom>
                <a:avLst/>
                <a:gdLst/>
                <a:ahLst/>
                <a:cxnLst/>
                <a:rect l="l" t="t" r="r" b="b"/>
                <a:pathLst>
                  <a:path w="259079" h="258445">
                    <a:moveTo>
                      <a:pt x="255038" y="94935"/>
                    </a:moveTo>
                    <a:lnTo>
                      <a:pt x="258462" y="146517"/>
                    </a:lnTo>
                    <a:lnTo>
                      <a:pt x="242365" y="193769"/>
                    </a:lnTo>
                    <a:lnTo>
                      <a:pt x="209703" y="231560"/>
                    </a:lnTo>
                    <a:lnTo>
                      <a:pt x="163429" y="254761"/>
                    </a:lnTo>
                    <a:lnTo>
                      <a:pt x="111780" y="258156"/>
                    </a:lnTo>
                    <a:lnTo>
                      <a:pt x="64461" y="242081"/>
                    </a:lnTo>
                    <a:lnTo>
                      <a:pt x="26625" y="209469"/>
                    </a:lnTo>
                    <a:lnTo>
                      <a:pt x="3423" y="163254"/>
                    </a:lnTo>
                    <a:lnTo>
                      <a:pt x="0" y="111663"/>
                    </a:lnTo>
                    <a:lnTo>
                      <a:pt x="16096" y="64398"/>
                    </a:lnTo>
                    <a:lnTo>
                      <a:pt x="48758" y="26604"/>
                    </a:lnTo>
                    <a:lnTo>
                      <a:pt x="95032" y="3428"/>
                    </a:lnTo>
                    <a:lnTo>
                      <a:pt x="146681" y="0"/>
                    </a:lnTo>
                    <a:lnTo>
                      <a:pt x="194000" y="16064"/>
                    </a:lnTo>
                    <a:lnTo>
                      <a:pt x="231836" y="48687"/>
                    </a:lnTo>
                    <a:lnTo>
                      <a:pt x="255038" y="94935"/>
                    </a:lnTo>
                    <a:close/>
                  </a:path>
                </a:pathLst>
              </a:custGeom>
              <a:ln w="35510">
                <a:solidFill>
                  <a:srgbClr val="231F1F"/>
                </a:solidFill>
              </a:ln>
            </p:spPr>
            <p:txBody>
              <a:bodyPr wrap="square" lIns="0" tIns="0" rIns="0" bIns="0" rtlCol="0"/>
              <a:lstStyle/>
              <a:p>
                <a:endParaRPr/>
              </a:p>
            </p:txBody>
          </p:sp>
        </p:grpSp>
        <p:sp>
          <p:nvSpPr>
            <p:cNvPr id="351" name="object 63">
              <a:extLst>
                <a:ext uri="{FF2B5EF4-FFF2-40B4-BE49-F238E27FC236}">
                  <a16:creationId xmlns:a16="http://schemas.microsoft.com/office/drawing/2014/main" id="{D0B05EF8-B9C0-4A24-8BE2-21D38587D806}"/>
                </a:ext>
              </a:extLst>
            </p:cNvPr>
            <p:cNvSpPr/>
            <p:nvPr/>
          </p:nvSpPr>
          <p:spPr>
            <a:xfrm>
              <a:off x="7941290" y="7356126"/>
              <a:ext cx="209550" cy="356235"/>
            </a:xfrm>
            <a:custGeom>
              <a:avLst/>
              <a:gdLst/>
              <a:ahLst/>
              <a:cxnLst/>
              <a:rect l="l" t="t" r="r" b="b"/>
              <a:pathLst>
                <a:path w="209550" h="356234">
                  <a:moveTo>
                    <a:pt x="92616" y="355795"/>
                  </a:moveTo>
                  <a:lnTo>
                    <a:pt x="0" y="15556"/>
                  </a:lnTo>
                  <a:lnTo>
                    <a:pt x="113105" y="0"/>
                  </a:lnTo>
                  <a:lnTo>
                    <a:pt x="209096" y="352778"/>
                  </a:lnTo>
                  <a:lnTo>
                    <a:pt x="92616" y="355795"/>
                  </a:lnTo>
                  <a:close/>
                </a:path>
              </a:pathLst>
            </a:custGeom>
            <a:solidFill>
              <a:srgbClr val="FDFEFE"/>
            </a:solidFill>
          </p:spPr>
          <p:txBody>
            <a:bodyPr wrap="square" lIns="0" tIns="0" rIns="0" bIns="0" rtlCol="0"/>
            <a:lstStyle/>
            <a:p>
              <a:endParaRPr/>
            </a:p>
          </p:txBody>
        </p:sp>
        <p:sp>
          <p:nvSpPr>
            <p:cNvPr id="352" name="object 64">
              <a:extLst>
                <a:ext uri="{FF2B5EF4-FFF2-40B4-BE49-F238E27FC236}">
                  <a16:creationId xmlns:a16="http://schemas.microsoft.com/office/drawing/2014/main" id="{7BE5E5F3-F09F-4E65-9271-9D7372E69597}"/>
                </a:ext>
              </a:extLst>
            </p:cNvPr>
            <p:cNvSpPr/>
            <p:nvPr/>
          </p:nvSpPr>
          <p:spPr>
            <a:xfrm>
              <a:off x="7941290" y="7356130"/>
              <a:ext cx="209550" cy="356235"/>
            </a:xfrm>
            <a:custGeom>
              <a:avLst/>
              <a:gdLst/>
              <a:ahLst/>
              <a:cxnLst/>
              <a:rect l="l" t="t" r="r" b="b"/>
              <a:pathLst>
                <a:path w="209550" h="356234">
                  <a:moveTo>
                    <a:pt x="209096" y="352778"/>
                  </a:moveTo>
                  <a:lnTo>
                    <a:pt x="92616" y="355795"/>
                  </a:lnTo>
                  <a:lnTo>
                    <a:pt x="0" y="15556"/>
                  </a:lnTo>
                  <a:lnTo>
                    <a:pt x="113105" y="0"/>
                  </a:lnTo>
                  <a:lnTo>
                    <a:pt x="209096" y="352778"/>
                  </a:lnTo>
                  <a:close/>
                </a:path>
              </a:pathLst>
            </a:custGeom>
            <a:ln w="35520">
              <a:solidFill>
                <a:srgbClr val="231F1F"/>
              </a:solidFill>
            </a:ln>
          </p:spPr>
          <p:txBody>
            <a:bodyPr wrap="square" lIns="0" tIns="0" rIns="0" bIns="0" rtlCol="0"/>
            <a:lstStyle/>
            <a:p>
              <a:endParaRPr/>
            </a:p>
          </p:txBody>
        </p:sp>
        <p:sp>
          <p:nvSpPr>
            <p:cNvPr id="353" name="object 65">
              <a:extLst>
                <a:ext uri="{FF2B5EF4-FFF2-40B4-BE49-F238E27FC236}">
                  <a16:creationId xmlns:a16="http://schemas.microsoft.com/office/drawing/2014/main" id="{427A30DB-81B3-4F21-AB50-1969D265F0E4}"/>
                </a:ext>
              </a:extLst>
            </p:cNvPr>
            <p:cNvSpPr/>
            <p:nvPr/>
          </p:nvSpPr>
          <p:spPr>
            <a:xfrm>
              <a:off x="7739410" y="6764968"/>
              <a:ext cx="858519" cy="669290"/>
            </a:xfrm>
            <a:custGeom>
              <a:avLst/>
              <a:gdLst/>
              <a:ahLst/>
              <a:cxnLst/>
              <a:rect l="l" t="t" r="r" b="b"/>
              <a:pathLst>
                <a:path w="858520" h="669290">
                  <a:moveTo>
                    <a:pt x="858187" y="668942"/>
                  </a:moveTo>
                  <a:lnTo>
                    <a:pt x="805137" y="654941"/>
                  </a:lnTo>
                  <a:lnTo>
                    <a:pt x="663088" y="630316"/>
                  </a:lnTo>
                  <a:lnTo>
                    <a:pt x="457695" y="621129"/>
                  </a:lnTo>
                  <a:lnTo>
                    <a:pt x="214612" y="653444"/>
                  </a:lnTo>
                  <a:lnTo>
                    <a:pt x="190644" y="657904"/>
                  </a:lnTo>
                  <a:lnTo>
                    <a:pt x="134920" y="655544"/>
                  </a:lnTo>
                  <a:lnTo>
                    <a:pt x="71713" y="622750"/>
                  </a:lnTo>
                  <a:lnTo>
                    <a:pt x="25294" y="535910"/>
                  </a:lnTo>
                  <a:lnTo>
                    <a:pt x="0" y="442762"/>
                  </a:lnTo>
                  <a:lnTo>
                    <a:pt x="2369" y="391182"/>
                  </a:lnTo>
                  <a:lnTo>
                    <a:pt x="42123" y="362693"/>
                  </a:lnTo>
                  <a:lnTo>
                    <a:pt x="128983" y="338818"/>
                  </a:lnTo>
                  <a:lnTo>
                    <a:pt x="324866" y="277360"/>
                  </a:lnTo>
                  <a:lnTo>
                    <a:pt x="447144" y="221580"/>
                  </a:lnTo>
                  <a:lnTo>
                    <a:pt x="547105" y="139715"/>
                  </a:lnTo>
                  <a:lnTo>
                    <a:pt x="676034" y="0"/>
                  </a:lnTo>
                  <a:lnTo>
                    <a:pt x="858187" y="668942"/>
                  </a:lnTo>
                  <a:close/>
                </a:path>
              </a:pathLst>
            </a:custGeom>
            <a:solidFill>
              <a:srgbClr val="FDFEFE"/>
            </a:solidFill>
          </p:spPr>
          <p:txBody>
            <a:bodyPr wrap="square" lIns="0" tIns="0" rIns="0" bIns="0" rtlCol="0"/>
            <a:lstStyle/>
            <a:p>
              <a:endParaRPr/>
            </a:p>
          </p:txBody>
        </p:sp>
        <p:sp>
          <p:nvSpPr>
            <p:cNvPr id="354" name="object 66">
              <a:extLst>
                <a:ext uri="{FF2B5EF4-FFF2-40B4-BE49-F238E27FC236}">
                  <a16:creationId xmlns:a16="http://schemas.microsoft.com/office/drawing/2014/main" id="{1DAB9FE9-85A2-41BE-AD3C-1C25B37B8A6F}"/>
                </a:ext>
              </a:extLst>
            </p:cNvPr>
            <p:cNvSpPr/>
            <p:nvPr/>
          </p:nvSpPr>
          <p:spPr>
            <a:xfrm>
              <a:off x="7739410" y="6764972"/>
              <a:ext cx="858519" cy="669290"/>
            </a:xfrm>
            <a:custGeom>
              <a:avLst/>
              <a:gdLst/>
              <a:ahLst/>
              <a:cxnLst/>
              <a:rect l="l" t="t" r="r" b="b"/>
              <a:pathLst>
                <a:path w="858520" h="669290">
                  <a:moveTo>
                    <a:pt x="128983" y="338818"/>
                  </a:moveTo>
                  <a:lnTo>
                    <a:pt x="42123" y="362693"/>
                  </a:lnTo>
                  <a:lnTo>
                    <a:pt x="2369" y="391182"/>
                  </a:lnTo>
                  <a:lnTo>
                    <a:pt x="0" y="442762"/>
                  </a:lnTo>
                  <a:lnTo>
                    <a:pt x="25294" y="535910"/>
                  </a:lnTo>
                  <a:lnTo>
                    <a:pt x="71713" y="622750"/>
                  </a:lnTo>
                  <a:lnTo>
                    <a:pt x="134920" y="655544"/>
                  </a:lnTo>
                  <a:lnTo>
                    <a:pt x="190644" y="657904"/>
                  </a:lnTo>
                  <a:lnTo>
                    <a:pt x="214612" y="653444"/>
                  </a:lnTo>
                  <a:lnTo>
                    <a:pt x="457695" y="621129"/>
                  </a:lnTo>
                  <a:lnTo>
                    <a:pt x="663088" y="630316"/>
                  </a:lnTo>
                  <a:lnTo>
                    <a:pt x="805137" y="654941"/>
                  </a:lnTo>
                  <a:lnTo>
                    <a:pt x="858187" y="668942"/>
                  </a:lnTo>
                  <a:lnTo>
                    <a:pt x="767111" y="334441"/>
                  </a:lnTo>
                  <a:lnTo>
                    <a:pt x="676034" y="0"/>
                  </a:lnTo>
                  <a:lnTo>
                    <a:pt x="547105" y="139715"/>
                  </a:lnTo>
                  <a:lnTo>
                    <a:pt x="447144" y="221580"/>
                  </a:lnTo>
                  <a:lnTo>
                    <a:pt x="324866" y="277360"/>
                  </a:lnTo>
                  <a:lnTo>
                    <a:pt x="128983" y="338818"/>
                  </a:lnTo>
                  <a:close/>
                </a:path>
              </a:pathLst>
            </a:custGeom>
            <a:ln w="35505">
              <a:solidFill>
                <a:srgbClr val="231F1F"/>
              </a:solidFill>
            </a:ln>
          </p:spPr>
          <p:txBody>
            <a:bodyPr wrap="square" lIns="0" tIns="0" rIns="0" bIns="0" rtlCol="0"/>
            <a:lstStyle/>
            <a:p>
              <a:endParaRPr/>
            </a:p>
          </p:txBody>
        </p:sp>
        <p:sp>
          <p:nvSpPr>
            <p:cNvPr id="355" name="object 67">
              <a:extLst>
                <a:ext uri="{FF2B5EF4-FFF2-40B4-BE49-F238E27FC236}">
                  <a16:creationId xmlns:a16="http://schemas.microsoft.com/office/drawing/2014/main" id="{5C4A57B7-F6CC-4EF0-B7BC-FA445C0C4BE6}"/>
                </a:ext>
              </a:extLst>
            </p:cNvPr>
            <p:cNvSpPr/>
            <p:nvPr/>
          </p:nvSpPr>
          <p:spPr>
            <a:xfrm>
              <a:off x="8383743" y="6736456"/>
              <a:ext cx="259715" cy="726440"/>
            </a:xfrm>
            <a:custGeom>
              <a:avLst/>
              <a:gdLst/>
              <a:ahLst/>
              <a:cxnLst/>
              <a:rect l="l" t="t" r="r" b="b"/>
              <a:pathLst>
                <a:path w="259715" h="726440">
                  <a:moveTo>
                    <a:pt x="210866" y="725940"/>
                  </a:moveTo>
                  <a:lnTo>
                    <a:pt x="172910" y="688999"/>
                  </a:lnTo>
                  <a:lnTo>
                    <a:pt x="1712" y="60102"/>
                  </a:lnTo>
                  <a:lnTo>
                    <a:pt x="0" y="40575"/>
                  </a:lnTo>
                  <a:lnTo>
                    <a:pt x="4977" y="22910"/>
                  </a:lnTo>
                  <a:lnTo>
                    <a:pt x="15694" y="8995"/>
                  </a:lnTo>
                  <a:lnTo>
                    <a:pt x="31202" y="714"/>
                  </a:lnTo>
                  <a:lnTo>
                    <a:pt x="48792" y="0"/>
                  </a:lnTo>
                  <a:lnTo>
                    <a:pt x="65104" y="6577"/>
                  </a:lnTo>
                  <a:lnTo>
                    <a:pt x="78353" y="19288"/>
                  </a:lnTo>
                  <a:lnTo>
                    <a:pt x="86748" y="36974"/>
                  </a:lnTo>
                  <a:lnTo>
                    <a:pt x="257946" y="665871"/>
                  </a:lnTo>
                  <a:lnTo>
                    <a:pt x="259684" y="685372"/>
                  </a:lnTo>
                  <a:lnTo>
                    <a:pt x="254704" y="703032"/>
                  </a:lnTo>
                  <a:lnTo>
                    <a:pt x="243973" y="716944"/>
                  </a:lnTo>
                  <a:lnTo>
                    <a:pt x="228456" y="725199"/>
                  </a:lnTo>
                  <a:lnTo>
                    <a:pt x="210866" y="725940"/>
                  </a:lnTo>
                  <a:close/>
                </a:path>
              </a:pathLst>
            </a:custGeom>
            <a:solidFill>
              <a:srgbClr val="FDFEFE"/>
            </a:solidFill>
          </p:spPr>
          <p:txBody>
            <a:bodyPr wrap="square" lIns="0" tIns="0" rIns="0" bIns="0" rtlCol="0"/>
            <a:lstStyle/>
            <a:p>
              <a:endParaRPr/>
            </a:p>
          </p:txBody>
        </p:sp>
        <p:sp>
          <p:nvSpPr>
            <p:cNvPr id="356" name="object 68">
              <a:extLst>
                <a:ext uri="{FF2B5EF4-FFF2-40B4-BE49-F238E27FC236}">
                  <a16:creationId xmlns:a16="http://schemas.microsoft.com/office/drawing/2014/main" id="{C9D6DCCC-5F8E-4628-AF28-C48D89803C71}"/>
                </a:ext>
              </a:extLst>
            </p:cNvPr>
            <p:cNvSpPr/>
            <p:nvPr/>
          </p:nvSpPr>
          <p:spPr>
            <a:xfrm>
              <a:off x="8376662" y="6736456"/>
              <a:ext cx="259715" cy="726440"/>
            </a:xfrm>
            <a:custGeom>
              <a:avLst/>
              <a:gdLst/>
              <a:ahLst/>
              <a:cxnLst/>
              <a:rect l="l" t="t" r="r" b="b"/>
              <a:pathLst>
                <a:path w="259715" h="726440">
                  <a:moveTo>
                    <a:pt x="257946" y="665871"/>
                  </a:moveTo>
                  <a:lnTo>
                    <a:pt x="243973" y="716944"/>
                  </a:lnTo>
                  <a:lnTo>
                    <a:pt x="210866" y="725940"/>
                  </a:lnTo>
                  <a:lnTo>
                    <a:pt x="194554" y="719365"/>
                  </a:lnTo>
                  <a:lnTo>
                    <a:pt x="181306" y="706658"/>
                  </a:lnTo>
                  <a:lnTo>
                    <a:pt x="172910" y="688999"/>
                  </a:lnTo>
                  <a:lnTo>
                    <a:pt x="1712" y="60102"/>
                  </a:lnTo>
                  <a:lnTo>
                    <a:pt x="0" y="40575"/>
                  </a:lnTo>
                  <a:lnTo>
                    <a:pt x="4977" y="22910"/>
                  </a:lnTo>
                  <a:lnTo>
                    <a:pt x="15694" y="8995"/>
                  </a:lnTo>
                  <a:lnTo>
                    <a:pt x="31202" y="714"/>
                  </a:lnTo>
                  <a:lnTo>
                    <a:pt x="48792" y="0"/>
                  </a:lnTo>
                  <a:lnTo>
                    <a:pt x="65104" y="6577"/>
                  </a:lnTo>
                  <a:lnTo>
                    <a:pt x="78353" y="19288"/>
                  </a:lnTo>
                  <a:lnTo>
                    <a:pt x="86748" y="36974"/>
                  </a:lnTo>
                  <a:lnTo>
                    <a:pt x="257946" y="665871"/>
                  </a:lnTo>
                  <a:close/>
                </a:path>
              </a:pathLst>
            </a:custGeom>
            <a:ln w="35525">
              <a:solidFill>
                <a:srgbClr val="231F1F"/>
              </a:solidFill>
            </a:ln>
          </p:spPr>
          <p:txBody>
            <a:bodyPr wrap="square" lIns="0" tIns="0" rIns="0" bIns="0" rtlCol="0"/>
            <a:lstStyle/>
            <a:p>
              <a:endParaRPr/>
            </a:p>
          </p:txBody>
        </p:sp>
        <p:sp>
          <p:nvSpPr>
            <p:cNvPr id="357" name="object 69">
              <a:extLst>
                <a:ext uri="{FF2B5EF4-FFF2-40B4-BE49-F238E27FC236}">
                  <a16:creationId xmlns:a16="http://schemas.microsoft.com/office/drawing/2014/main" id="{BE31E221-8B7C-4FE8-B17D-D3CD53AA3E37}"/>
                </a:ext>
              </a:extLst>
            </p:cNvPr>
            <p:cNvSpPr/>
            <p:nvPr/>
          </p:nvSpPr>
          <p:spPr>
            <a:xfrm>
              <a:off x="8068614" y="7443306"/>
              <a:ext cx="107052" cy="140393"/>
            </a:xfrm>
            <a:prstGeom prst="rect">
              <a:avLst/>
            </a:prstGeom>
            <a:blipFill>
              <a:blip r:embed="rId10" cstate="print"/>
              <a:stretch>
                <a:fillRect/>
              </a:stretch>
            </a:blipFill>
          </p:spPr>
          <p:txBody>
            <a:bodyPr wrap="square" lIns="0" tIns="0" rIns="0" bIns="0" rtlCol="0"/>
            <a:lstStyle/>
            <a:p>
              <a:endParaRPr/>
            </a:p>
          </p:txBody>
        </p:sp>
        <p:sp>
          <p:nvSpPr>
            <p:cNvPr id="358" name="object 70">
              <a:extLst>
                <a:ext uri="{FF2B5EF4-FFF2-40B4-BE49-F238E27FC236}">
                  <a16:creationId xmlns:a16="http://schemas.microsoft.com/office/drawing/2014/main" id="{58218E1C-F5F1-4EFA-8A9E-A2AD4091CB3D}"/>
                </a:ext>
              </a:extLst>
            </p:cNvPr>
            <p:cNvSpPr/>
            <p:nvPr/>
          </p:nvSpPr>
          <p:spPr>
            <a:xfrm>
              <a:off x="7868394" y="7103791"/>
              <a:ext cx="85725" cy="314960"/>
            </a:xfrm>
            <a:custGeom>
              <a:avLst/>
              <a:gdLst/>
              <a:ahLst/>
              <a:cxnLst/>
              <a:rect l="l" t="t" r="r" b="b"/>
              <a:pathLst>
                <a:path w="85725" h="314959">
                  <a:moveTo>
                    <a:pt x="0" y="0"/>
                  </a:moveTo>
                  <a:lnTo>
                    <a:pt x="85628" y="314625"/>
                  </a:lnTo>
                </a:path>
              </a:pathLst>
            </a:custGeom>
            <a:solidFill>
              <a:srgbClr val="FDFEFE"/>
            </a:solidFill>
          </p:spPr>
          <p:txBody>
            <a:bodyPr wrap="square" lIns="0" tIns="0" rIns="0" bIns="0" rtlCol="0"/>
            <a:lstStyle/>
            <a:p>
              <a:endParaRPr/>
            </a:p>
          </p:txBody>
        </p:sp>
        <p:sp>
          <p:nvSpPr>
            <p:cNvPr id="359" name="object 71">
              <a:extLst>
                <a:ext uri="{FF2B5EF4-FFF2-40B4-BE49-F238E27FC236}">
                  <a16:creationId xmlns:a16="http://schemas.microsoft.com/office/drawing/2014/main" id="{077473E2-8027-4CB0-8BC7-BB31829CAC95}"/>
                </a:ext>
              </a:extLst>
            </p:cNvPr>
            <p:cNvSpPr/>
            <p:nvPr/>
          </p:nvSpPr>
          <p:spPr>
            <a:xfrm>
              <a:off x="7868394" y="7103791"/>
              <a:ext cx="85725" cy="314960"/>
            </a:xfrm>
            <a:custGeom>
              <a:avLst/>
              <a:gdLst/>
              <a:ahLst/>
              <a:cxnLst/>
              <a:rect l="l" t="t" r="r" b="b"/>
              <a:pathLst>
                <a:path w="85725" h="314959">
                  <a:moveTo>
                    <a:pt x="0" y="0"/>
                  </a:moveTo>
                  <a:lnTo>
                    <a:pt x="85628" y="314625"/>
                  </a:lnTo>
                </a:path>
              </a:pathLst>
            </a:custGeom>
            <a:ln w="35527">
              <a:solidFill>
                <a:srgbClr val="231F1F"/>
              </a:solidFill>
            </a:ln>
          </p:spPr>
          <p:txBody>
            <a:bodyPr wrap="square" lIns="0" tIns="0" rIns="0" bIns="0" rtlCol="0"/>
            <a:lstStyle/>
            <a:p>
              <a:endParaRPr/>
            </a:p>
          </p:txBody>
        </p:sp>
        <p:sp>
          <p:nvSpPr>
            <p:cNvPr id="360" name="object 72">
              <a:extLst>
                <a:ext uri="{FF2B5EF4-FFF2-40B4-BE49-F238E27FC236}">
                  <a16:creationId xmlns:a16="http://schemas.microsoft.com/office/drawing/2014/main" id="{311AD27B-18D2-43B2-8DD1-283AA58C769C}"/>
                </a:ext>
              </a:extLst>
            </p:cNvPr>
            <p:cNvSpPr/>
            <p:nvPr/>
          </p:nvSpPr>
          <p:spPr>
            <a:xfrm>
              <a:off x="15693355" y="8066980"/>
              <a:ext cx="1686045" cy="1646888"/>
            </a:xfrm>
            <a:prstGeom prst="rect">
              <a:avLst/>
            </a:prstGeom>
            <a:blipFill>
              <a:blip r:embed="rId11" cstate="print"/>
              <a:stretch>
                <a:fillRect/>
              </a:stretch>
            </a:blipFill>
          </p:spPr>
          <p:txBody>
            <a:bodyPr wrap="square" lIns="0" tIns="0" rIns="0" bIns="0" rtlCol="0"/>
            <a:lstStyle/>
            <a:p>
              <a:endParaRPr/>
            </a:p>
          </p:txBody>
        </p:sp>
        <p:sp>
          <p:nvSpPr>
            <p:cNvPr id="361" name="object 73">
              <a:extLst>
                <a:ext uri="{FF2B5EF4-FFF2-40B4-BE49-F238E27FC236}">
                  <a16:creationId xmlns:a16="http://schemas.microsoft.com/office/drawing/2014/main" id="{2035AC41-F291-4F4A-A950-A2FB3DCAAF9F}"/>
                </a:ext>
              </a:extLst>
            </p:cNvPr>
            <p:cNvSpPr/>
            <p:nvPr/>
          </p:nvSpPr>
          <p:spPr>
            <a:xfrm>
              <a:off x="14586041" y="6174180"/>
              <a:ext cx="92701" cy="66674"/>
            </a:xfrm>
            <a:prstGeom prst="rect">
              <a:avLst/>
            </a:prstGeom>
            <a:blipFill>
              <a:blip r:embed="rId12" cstate="print"/>
              <a:stretch>
                <a:fillRect/>
              </a:stretch>
            </a:blipFill>
          </p:spPr>
          <p:txBody>
            <a:bodyPr wrap="square" lIns="0" tIns="0" rIns="0" bIns="0" rtlCol="0"/>
            <a:lstStyle/>
            <a:p>
              <a:endParaRPr/>
            </a:p>
          </p:txBody>
        </p:sp>
        <p:sp>
          <p:nvSpPr>
            <p:cNvPr id="362" name="object 74">
              <a:extLst>
                <a:ext uri="{FF2B5EF4-FFF2-40B4-BE49-F238E27FC236}">
                  <a16:creationId xmlns:a16="http://schemas.microsoft.com/office/drawing/2014/main" id="{1C268386-C591-4DE2-91CC-DE73E8EEB5F1}"/>
                </a:ext>
              </a:extLst>
            </p:cNvPr>
            <p:cNvSpPr/>
            <p:nvPr/>
          </p:nvSpPr>
          <p:spPr>
            <a:xfrm>
              <a:off x="13271095" y="6174180"/>
              <a:ext cx="1245870" cy="66675"/>
            </a:xfrm>
            <a:custGeom>
              <a:avLst/>
              <a:gdLst/>
              <a:ahLst/>
              <a:cxnLst/>
              <a:rect l="l" t="t" r="r" b="b"/>
              <a:pathLst>
                <a:path w="1245869" h="66675">
                  <a:moveTo>
                    <a:pt x="1212030" y="66674"/>
                  </a:moveTo>
                  <a:lnTo>
                    <a:pt x="1160792" y="66674"/>
                  </a:lnTo>
                  <a:lnTo>
                    <a:pt x="1147674" y="64053"/>
                  </a:lnTo>
                  <a:lnTo>
                    <a:pt x="1136959" y="56907"/>
                  </a:lnTo>
                  <a:lnTo>
                    <a:pt x="1129732" y="46309"/>
                  </a:lnTo>
                  <a:lnTo>
                    <a:pt x="1127082" y="33337"/>
                  </a:lnTo>
                  <a:lnTo>
                    <a:pt x="1129732" y="20365"/>
                  </a:lnTo>
                  <a:lnTo>
                    <a:pt x="1136959" y="9767"/>
                  </a:lnTo>
                  <a:lnTo>
                    <a:pt x="1147674" y="2621"/>
                  </a:lnTo>
                  <a:lnTo>
                    <a:pt x="1160792" y="0"/>
                  </a:lnTo>
                  <a:lnTo>
                    <a:pt x="1212030" y="0"/>
                  </a:lnTo>
                  <a:lnTo>
                    <a:pt x="1225148" y="2621"/>
                  </a:lnTo>
                  <a:lnTo>
                    <a:pt x="1235863" y="9767"/>
                  </a:lnTo>
                  <a:lnTo>
                    <a:pt x="1243090" y="20365"/>
                  </a:lnTo>
                  <a:lnTo>
                    <a:pt x="1245740" y="33337"/>
                  </a:lnTo>
                  <a:lnTo>
                    <a:pt x="1243090" y="46309"/>
                  </a:lnTo>
                  <a:lnTo>
                    <a:pt x="1235863" y="56907"/>
                  </a:lnTo>
                  <a:lnTo>
                    <a:pt x="1225148" y="64053"/>
                  </a:lnTo>
                  <a:lnTo>
                    <a:pt x="1212030" y="66674"/>
                  </a:lnTo>
                  <a:close/>
                </a:path>
                <a:path w="1245869" h="66675">
                  <a:moveTo>
                    <a:pt x="1024166" y="66674"/>
                  </a:moveTo>
                  <a:lnTo>
                    <a:pt x="972928" y="66674"/>
                  </a:lnTo>
                  <a:lnTo>
                    <a:pt x="959810" y="64053"/>
                  </a:lnTo>
                  <a:lnTo>
                    <a:pt x="949095" y="56907"/>
                  </a:lnTo>
                  <a:lnTo>
                    <a:pt x="941868" y="46309"/>
                  </a:lnTo>
                  <a:lnTo>
                    <a:pt x="939218" y="33337"/>
                  </a:lnTo>
                  <a:lnTo>
                    <a:pt x="941868" y="20365"/>
                  </a:lnTo>
                  <a:lnTo>
                    <a:pt x="949095" y="9767"/>
                  </a:lnTo>
                  <a:lnTo>
                    <a:pt x="959810" y="2621"/>
                  </a:lnTo>
                  <a:lnTo>
                    <a:pt x="972928" y="0"/>
                  </a:lnTo>
                  <a:lnTo>
                    <a:pt x="1024166" y="0"/>
                  </a:lnTo>
                  <a:lnTo>
                    <a:pt x="1037284" y="2621"/>
                  </a:lnTo>
                  <a:lnTo>
                    <a:pt x="1047999" y="9767"/>
                  </a:lnTo>
                  <a:lnTo>
                    <a:pt x="1055226" y="20365"/>
                  </a:lnTo>
                  <a:lnTo>
                    <a:pt x="1057876" y="33337"/>
                  </a:lnTo>
                  <a:lnTo>
                    <a:pt x="1055230" y="46309"/>
                  </a:lnTo>
                  <a:lnTo>
                    <a:pt x="1048012" y="56907"/>
                  </a:lnTo>
                  <a:lnTo>
                    <a:pt x="1037298" y="64053"/>
                  </a:lnTo>
                  <a:lnTo>
                    <a:pt x="1024166" y="66674"/>
                  </a:lnTo>
                  <a:close/>
                </a:path>
                <a:path w="1245869" h="66675">
                  <a:moveTo>
                    <a:pt x="836336" y="66674"/>
                  </a:moveTo>
                  <a:lnTo>
                    <a:pt x="785097" y="66674"/>
                  </a:lnTo>
                  <a:lnTo>
                    <a:pt x="771980" y="64053"/>
                  </a:lnTo>
                  <a:lnTo>
                    <a:pt x="761265" y="56907"/>
                  </a:lnTo>
                  <a:lnTo>
                    <a:pt x="754038" y="46309"/>
                  </a:lnTo>
                  <a:lnTo>
                    <a:pt x="751388" y="33337"/>
                  </a:lnTo>
                  <a:lnTo>
                    <a:pt x="754038" y="20365"/>
                  </a:lnTo>
                  <a:lnTo>
                    <a:pt x="761265" y="9767"/>
                  </a:lnTo>
                  <a:lnTo>
                    <a:pt x="771980" y="2621"/>
                  </a:lnTo>
                  <a:lnTo>
                    <a:pt x="785097" y="0"/>
                  </a:lnTo>
                  <a:lnTo>
                    <a:pt x="836336" y="0"/>
                  </a:lnTo>
                  <a:lnTo>
                    <a:pt x="849453" y="2621"/>
                  </a:lnTo>
                  <a:lnTo>
                    <a:pt x="860169" y="9767"/>
                  </a:lnTo>
                  <a:lnTo>
                    <a:pt x="867395" y="20365"/>
                  </a:lnTo>
                  <a:lnTo>
                    <a:pt x="870046" y="33337"/>
                  </a:lnTo>
                  <a:lnTo>
                    <a:pt x="867395" y="46309"/>
                  </a:lnTo>
                  <a:lnTo>
                    <a:pt x="860169" y="56907"/>
                  </a:lnTo>
                  <a:lnTo>
                    <a:pt x="849453" y="64053"/>
                  </a:lnTo>
                  <a:lnTo>
                    <a:pt x="836336" y="66674"/>
                  </a:lnTo>
                  <a:close/>
                </a:path>
                <a:path w="1245869" h="66675">
                  <a:moveTo>
                    <a:pt x="648472" y="66674"/>
                  </a:moveTo>
                  <a:lnTo>
                    <a:pt x="597234" y="66674"/>
                  </a:lnTo>
                  <a:lnTo>
                    <a:pt x="584116" y="64053"/>
                  </a:lnTo>
                  <a:lnTo>
                    <a:pt x="573401" y="56907"/>
                  </a:lnTo>
                  <a:lnTo>
                    <a:pt x="566174" y="46309"/>
                  </a:lnTo>
                  <a:lnTo>
                    <a:pt x="563524" y="33337"/>
                  </a:lnTo>
                  <a:lnTo>
                    <a:pt x="566174" y="20365"/>
                  </a:lnTo>
                  <a:lnTo>
                    <a:pt x="573401" y="9767"/>
                  </a:lnTo>
                  <a:lnTo>
                    <a:pt x="584116" y="2621"/>
                  </a:lnTo>
                  <a:lnTo>
                    <a:pt x="597234" y="0"/>
                  </a:lnTo>
                  <a:lnTo>
                    <a:pt x="648472" y="0"/>
                  </a:lnTo>
                  <a:lnTo>
                    <a:pt x="661589" y="2621"/>
                  </a:lnTo>
                  <a:lnTo>
                    <a:pt x="672305" y="9767"/>
                  </a:lnTo>
                  <a:lnTo>
                    <a:pt x="679531" y="20365"/>
                  </a:lnTo>
                  <a:lnTo>
                    <a:pt x="682182" y="33337"/>
                  </a:lnTo>
                  <a:lnTo>
                    <a:pt x="679536" y="46309"/>
                  </a:lnTo>
                  <a:lnTo>
                    <a:pt x="672318" y="56907"/>
                  </a:lnTo>
                  <a:lnTo>
                    <a:pt x="661604" y="64053"/>
                  </a:lnTo>
                  <a:lnTo>
                    <a:pt x="648472" y="66674"/>
                  </a:lnTo>
                  <a:close/>
                </a:path>
                <a:path w="1245869" h="66675">
                  <a:moveTo>
                    <a:pt x="460642" y="66674"/>
                  </a:moveTo>
                  <a:lnTo>
                    <a:pt x="409403" y="66674"/>
                  </a:lnTo>
                  <a:lnTo>
                    <a:pt x="396286" y="64053"/>
                  </a:lnTo>
                  <a:lnTo>
                    <a:pt x="385571" y="56907"/>
                  </a:lnTo>
                  <a:lnTo>
                    <a:pt x="378344" y="46309"/>
                  </a:lnTo>
                  <a:lnTo>
                    <a:pt x="375694" y="33337"/>
                  </a:lnTo>
                  <a:lnTo>
                    <a:pt x="378344" y="20365"/>
                  </a:lnTo>
                  <a:lnTo>
                    <a:pt x="385571" y="9767"/>
                  </a:lnTo>
                  <a:lnTo>
                    <a:pt x="396286" y="2621"/>
                  </a:lnTo>
                  <a:lnTo>
                    <a:pt x="409403" y="0"/>
                  </a:lnTo>
                  <a:lnTo>
                    <a:pt x="460642" y="0"/>
                  </a:lnTo>
                  <a:lnTo>
                    <a:pt x="473759" y="2621"/>
                  </a:lnTo>
                  <a:lnTo>
                    <a:pt x="484475" y="9767"/>
                  </a:lnTo>
                  <a:lnTo>
                    <a:pt x="491701" y="20365"/>
                  </a:lnTo>
                  <a:lnTo>
                    <a:pt x="494352" y="33337"/>
                  </a:lnTo>
                  <a:lnTo>
                    <a:pt x="491701" y="46309"/>
                  </a:lnTo>
                  <a:lnTo>
                    <a:pt x="484475" y="56907"/>
                  </a:lnTo>
                  <a:lnTo>
                    <a:pt x="473759" y="64053"/>
                  </a:lnTo>
                  <a:lnTo>
                    <a:pt x="460642" y="66674"/>
                  </a:lnTo>
                  <a:close/>
                </a:path>
                <a:path w="1245869" h="66675">
                  <a:moveTo>
                    <a:pt x="272778" y="66674"/>
                  </a:moveTo>
                  <a:lnTo>
                    <a:pt x="221539" y="66674"/>
                  </a:lnTo>
                  <a:lnTo>
                    <a:pt x="208422" y="64053"/>
                  </a:lnTo>
                  <a:lnTo>
                    <a:pt x="197707" y="56907"/>
                  </a:lnTo>
                  <a:lnTo>
                    <a:pt x="190480" y="46309"/>
                  </a:lnTo>
                  <a:lnTo>
                    <a:pt x="187830" y="33337"/>
                  </a:lnTo>
                  <a:lnTo>
                    <a:pt x="190480" y="20365"/>
                  </a:lnTo>
                  <a:lnTo>
                    <a:pt x="197707" y="9767"/>
                  </a:lnTo>
                  <a:lnTo>
                    <a:pt x="208422" y="2621"/>
                  </a:lnTo>
                  <a:lnTo>
                    <a:pt x="221539" y="0"/>
                  </a:lnTo>
                  <a:lnTo>
                    <a:pt x="272778" y="0"/>
                  </a:lnTo>
                  <a:lnTo>
                    <a:pt x="285895" y="2621"/>
                  </a:lnTo>
                  <a:lnTo>
                    <a:pt x="296611" y="9767"/>
                  </a:lnTo>
                  <a:lnTo>
                    <a:pt x="303837" y="20365"/>
                  </a:lnTo>
                  <a:lnTo>
                    <a:pt x="306488" y="33337"/>
                  </a:lnTo>
                  <a:lnTo>
                    <a:pt x="303842" y="46309"/>
                  </a:lnTo>
                  <a:lnTo>
                    <a:pt x="296623" y="56907"/>
                  </a:lnTo>
                  <a:lnTo>
                    <a:pt x="285910" y="64053"/>
                  </a:lnTo>
                  <a:lnTo>
                    <a:pt x="272778" y="66674"/>
                  </a:lnTo>
                  <a:close/>
                </a:path>
                <a:path w="1245869" h="66675">
                  <a:moveTo>
                    <a:pt x="84948" y="66674"/>
                  </a:moveTo>
                  <a:lnTo>
                    <a:pt x="33709" y="66674"/>
                  </a:lnTo>
                  <a:lnTo>
                    <a:pt x="20592" y="64053"/>
                  </a:lnTo>
                  <a:lnTo>
                    <a:pt x="9876" y="56907"/>
                  </a:lnTo>
                  <a:lnTo>
                    <a:pt x="2650" y="46309"/>
                  </a:lnTo>
                  <a:lnTo>
                    <a:pt x="0" y="33337"/>
                  </a:lnTo>
                  <a:lnTo>
                    <a:pt x="2650" y="20365"/>
                  </a:lnTo>
                  <a:lnTo>
                    <a:pt x="9876" y="9767"/>
                  </a:lnTo>
                  <a:lnTo>
                    <a:pt x="20592" y="2621"/>
                  </a:lnTo>
                  <a:lnTo>
                    <a:pt x="33709" y="0"/>
                  </a:lnTo>
                  <a:lnTo>
                    <a:pt x="84948" y="0"/>
                  </a:lnTo>
                  <a:lnTo>
                    <a:pt x="98065" y="2621"/>
                  </a:lnTo>
                  <a:lnTo>
                    <a:pt x="108781" y="9767"/>
                  </a:lnTo>
                  <a:lnTo>
                    <a:pt x="116007" y="20365"/>
                  </a:lnTo>
                  <a:lnTo>
                    <a:pt x="118658" y="33337"/>
                  </a:lnTo>
                  <a:lnTo>
                    <a:pt x="116007" y="46309"/>
                  </a:lnTo>
                  <a:lnTo>
                    <a:pt x="108781" y="56907"/>
                  </a:lnTo>
                  <a:lnTo>
                    <a:pt x="98065" y="64053"/>
                  </a:lnTo>
                  <a:lnTo>
                    <a:pt x="84948" y="66674"/>
                  </a:lnTo>
                  <a:close/>
                </a:path>
              </a:pathLst>
            </a:custGeom>
            <a:solidFill>
              <a:srgbClr val="231F20"/>
            </a:solidFill>
          </p:spPr>
          <p:txBody>
            <a:bodyPr wrap="square" lIns="0" tIns="0" rIns="0" bIns="0" rtlCol="0"/>
            <a:lstStyle/>
            <a:p>
              <a:endParaRPr/>
            </a:p>
          </p:txBody>
        </p:sp>
        <p:sp>
          <p:nvSpPr>
            <p:cNvPr id="363" name="object 75">
              <a:extLst>
                <a:ext uri="{FF2B5EF4-FFF2-40B4-BE49-F238E27FC236}">
                  <a16:creationId xmlns:a16="http://schemas.microsoft.com/office/drawing/2014/main" id="{0223AAA8-1FDB-4403-BACC-665F4D968A13}"/>
                </a:ext>
              </a:extLst>
            </p:cNvPr>
            <p:cNvSpPr/>
            <p:nvPr/>
          </p:nvSpPr>
          <p:spPr>
            <a:xfrm>
              <a:off x="13055116" y="6132942"/>
              <a:ext cx="150850" cy="149151"/>
            </a:xfrm>
            <a:prstGeom prst="rect">
              <a:avLst/>
            </a:prstGeom>
            <a:blipFill>
              <a:blip r:embed="rId7" cstate="print"/>
              <a:stretch>
                <a:fillRect/>
              </a:stretch>
            </a:blipFill>
          </p:spPr>
          <p:txBody>
            <a:bodyPr wrap="square" lIns="0" tIns="0" rIns="0" bIns="0" rtlCol="0"/>
            <a:lstStyle/>
            <a:p>
              <a:endParaRPr/>
            </a:p>
          </p:txBody>
        </p:sp>
        <p:sp>
          <p:nvSpPr>
            <p:cNvPr id="364" name="object 76">
              <a:extLst>
                <a:ext uri="{FF2B5EF4-FFF2-40B4-BE49-F238E27FC236}">
                  <a16:creationId xmlns:a16="http://schemas.microsoft.com/office/drawing/2014/main" id="{ACDDBDC1-DE6C-49FA-A51B-B2FD917B8F40}"/>
                </a:ext>
              </a:extLst>
            </p:cNvPr>
            <p:cNvSpPr/>
            <p:nvPr/>
          </p:nvSpPr>
          <p:spPr>
            <a:xfrm>
              <a:off x="14578658" y="6132942"/>
              <a:ext cx="150817" cy="149151"/>
            </a:xfrm>
            <a:prstGeom prst="rect">
              <a:avLst/>
            </a:prstGeom>
            <a:blipFill>
              <a:blip r:embed="rId8" cstate="print"/>
              <a:stretch>
                <a:fillRect/>
              </a:stretch>
            </a:blipFill>
          </p:spPr>
          <p:txBody>
            <a:bodyPr wrap="square" lIns="0" tIns="0" rIns="0" bIns="0" rtlCol="0"/>
            <a:lstStyle/>
            <a:p>
              <a:endParaRPr/>
            </a:p>
          </p:txBody>
        </p:sp>
        <p:sp>
          <p:nvSpPr>
            <p:cNvPr id="365" name="object 79">
              <a:extLst>
                <a:ext uri="{FF2B5EF4-FFF2-40B4-BE49-F238E27FC236}">
                  <a16:creationId xmlns:a16="http://schemas.microsoft.com/office/drawing/2014/main" id="{3E0D1AE7-CB40-452C-AFF4-7867309AB41E}"/>
                </a:ext>
              </a:extLst>
            </p:cNvPr>
            <p:cNvSpPr/>
            <p:nvPr/>
          </p:nvSpPr>
          <p:spPr>
            <a:xfrm>
              <a:off x="14388601" y="4197349"/>
              <a:ext cx="3305810" cy="2387600"/>
            </a:xfrm>
            <a:custGeom>
              <a:avLst/>
              <a:gdLst/>
              <a:ahLst/>
              <a:cxnLst/>
              <a:rect l="l" t="t" r="r" b="b"/>
              <a:pathLst>
                <a:path w="3305809" h="2387600">
                  <a:moveTo>
                    <a:pt x="3305190" y="2387077"/>
                  </a:moveTo>
                  <a:lnTo>
                    <a:pt x="0" y="2387077"/>
                  </a:lnTo>
                  <a:lnTo>
                    <a:pt x="0" y="0"/>
                  </a:lnTo>
                  <a:lnTo>
                    <a:pt x="3305190" y="0"/>
                  </a:lnTo>
                  <a:lnTo>
                    <a:pt x="3305190" y="2387077"/>
                  </a:lnTo>
                  <a:close/>
                </a:path>
              </a:pathLst>
            </a:custGeom>
            <a:solidFill>
              <a:srgbClr val="86CFE3"/>
            </a:solidFill>
          </p:spPr>
          <p:txBody>
            <a:bodyPr wrap="square" lIns="0" tIns="0" rIns="0" bIns="0" rtlCol="0"/>
            <a:lstStyle/>
            <a:p>
              <a:endParaRPr/>
            </a:p>
          </p:txBody>
        </p:sp>
        <p:sp>
          <p:nvSpPr>
            <p:cNvPr id="366" name="object 81">
              <a:extLst>
                <a:ext uri="{FF2B5EF4-FFF2-40B4-BE49-F238E27FC236}">
                  <a16:creationId xmlns:a16="http://schemas.microsoft.com/office/drawing/2014/main" id="{08E39D0D-257B-4768-A060-B4047437D599}"/>
                </a:ext>
              </a:extLst>
            </p:cNvPr>
            <p:cNvSpPr/>
            <p:nvPr/>
          </p:nvSpPr>
          <p:spPr>
            <a:xfrm>
              <a:off x="15672911" y="2655805"/>
              <a:ext cx="302461" cy="1103868"/>
            </a:xfrm>
            <a:prstGeom prst="rect">
              <a:avLst/>
            </a:prstGeom>
            <a:blipFill>
              <a:blip r:embed="rId13" cstate="print"/>
              <a:stretch>
                <a:fillRect/>
              </a:stretch>
            </a:blipFill>
          </p:spPr>
          <p:txBody>
            <a:bodyPr wrap="square" lIns="0" tIns="0" rIns="0" bIns="0" rtlCol="0"/>
            <a:lstStyle/>
            <a:p>
              <a:endParaRPr/>
            </a:p>
          </p:txBody>
        </p:sp>
        <p:sp>
          <p:nvSpPr>
            <p:cNvPr id="367" name="object 83">
              <a:extLst>
                <a:ext uri="{FF2B5EF4-FFF2-40B4-BE49-F238E27FC236}">
                  <a16:creationId xmlns:a16="http://schemas.microsoft.com/office/drawing/2014/main" id="{0B3B1CB3-8186-4E38-B0C7-06433B58C655}"/>
                </a:ext>
              </a:extLst>
            </p:cNvPr>
            <p:cNvSpPr/>
            <p:nvPr/>
          </p:nvSpPr>
          <p:spPr>
            <a:xfrm>
              <a:off x="9880244" y="5571317"/>
              <a:ext cx="3800475" cy="1847214"/>
            </a:xfrm>
            <a:custGeom>
              <a:avLst/>
              <a:gdLst/>
              <a:ahLst/>
              <a:cxnLst/>
              <a:rect l="l" t="t" r="r" b="b"/>
              <a:pathLst>
                <a:path w="3800475" h="1847215">
                  <a:moveTo>
                    <a:pt x="0" y="0"/>
                  </a:moveTo>
                  <a:lnTo>
                    <a:pt x="3800459" y="0"/>
                  </a:lnTo>
                  <a:lnTo>
                    <a:pt x="3800459" y="1846995"/>
                  </a:lnTo>
                  <a:lnTo>
                    <a:pt x="0" y="1846995"/>
                  </a:lnTo>
                  <a:lnTo>
                    <a:pt x="0" y="0"/>
                  </a:lnTo>
                  <a:close/>
                </a:path>
              </a:pathLst>
            </a:custGeom>
            <a:solidFill>
              <a:srgbClr val="86CFE3"/>
            </a:solidFill>
          </p:spPr>
          <p:txBody>
            <a:bodyPr wrap="square" lIns="0" tIns="0" rIns="0" bIns="0" rtlCol="0"/>
            <a:lstStyle/>
            <a:p>
              <a:endParaRPr/>
            </a:p>
          </p:txBody>
        </p:sp>
        <p:sp>
          <p:nvSpPr>
            <p:cNvPr id="368" name="object 84">
              <a:extLst>
                <a:ext uri="{FF2B5EF4-FFF2-40B4-BE49-F238E27FC236}">
                  <a16:creationId xmlns:a16="http://schemas.microsoft.com/office/drawing/2014/main" id="{51779C6D-ABFB-4948-961F-1B8AD0D0B32F}"/>
                </a:ext>
              </a:extLst>
            </p:cNvPr>
            <p:cNvSpPr/>
            <p:nvPr/>
          </p:nvSpPr>
          <p:spPr>
            <a:xfrm>
              <a:off x="11730063" y="4942553"/>
              <a:ext cx="349250" cy="259715"/>
            </a:xfrm>
            <a:custGeom>
              <a:avLst/>
              <a:gdLst/>
              <a:ahLst/>
              <a:cxnLst/>
              <a:rect l="l" t="t" r="r" b="b"/>
              <a:pathLst>
                <a:path w="349250" h="259714">
                  <a:moveTo>
                    <a:pt x="348739" y="259708"/>
                  </a:moveTo>
                  <a:lnTo>
                    <a:pt x="0" y="259708"/>
                  </a:lnTo>
                  <a:lnTo>
                    <a:pt x="174808" y="0"/>
                  </a:lnTo>
                  <a:lnTo>
                    <a:pt x="348739" y="259708"/>
                  </a:lnTo>
                  <a:close/>
                </a:path>
              </a:pathLst>
            </a:custGeom>
            <a:solidFill>
              <a:srgbClr val="00406F"/>
            </a:solidFill>
          </p:spPr>
          <p:txBody>
            <a:bodyPr wrap="square" lIns="0" tIns="0" rIns="0" bIns="0" rtlCol="0"/>
            <a:lstStyle/>
            <a:p>
              <a:endParaRPr/>
            </a:p>
          </p:txBody>
        </p:sp>
        <p:grpSp>
          <p:nvGrpSpPr>
            <p:cNvPr id="369" name="object 85">
              <a:extLst>
                <a:ext uri="{FF2B5EF4-FFF2-40B4-BE49-F238E27FC236}">
                  <a16:creationId xmlns:a16="http://schemas.microsoft.com/office/drawing/2014/main" id="{BF293356-35D1-4A71-806A-3F1A9D963136}"/>
                </a:ext>
              </a:extLst>
            </p:cNvPr>
            <p:cNvGrpSpPr/>
            <p:nvPr/>
          </p:nvGrpSpPr>
          <p:grpSpPr>
            <a:xfrm>
              <a:off x="11703600" y="4916146"/>
              <a:ext cx="402590" cy="883919"/>
              <a:chOff x="11703600" y="4916146"/>
              <a:chExt cx="402590" cy="883919"/>
            </a:xfrm>
          </p:grpSpPr>
          <p:sp>
            <p:nvSpPr>
              <p:cNvPr id="377" name="object 86">
                <a:extLst>
                  <a:ext uri="{FF2B5EF4-FFF2-40B4-BE49-F238E27FC236}">
                    <a16:creationId xmlns:a16="http://schemas.microsoft.com/office/drawing/2014/main" id="{C5D8118C-D79F-4E8C-9784-2FB10135CF35}"/>
                  </a:ext>
                </a:extLst>
              </p:cNvPr>
              <p:cNvSpPr/>
              <p:nvPr/>
            </p:nvSpPr>
            <p:spPr>
              <a:xfrm>
                <a:off x="11730063" y="5513705"/>
                <a:ext cx="349250" cy="259715"/>
              </a:xfrm>
              <a:custGeom>
                <a:avLst/>
                <a:gdLst/>
                <a:ahLst/>
                <a:cxnLst/>
                <a:rect l="l" t="t" r="r" b="b"/>
                <a:pathLst>
                  <a:path w="349250" h="259714">
                    <a:moveTo>
                      <a:pt x="348739" y="0"/>
                    </a:moveTo>
                    <a:lnTo>
                      <a:pt x="174808" y="259708"/>
                    </a:lnTo>
                    <a:lnTo>
                      <a:pt x="0" y="0"/>
                    </a:lnTo>
                    <a:lnTo>
                      <a:pt x="348739" y="0"/>
                    </a:lnTo>
                    <a:close/>
                  </a:path>
                </a:pathLst>
              </a:custGeom>
              <a:solidFill>
                <a:srgbClr val="00406F"/>
              </a:solidFill>
            </p:spPr>
            <p:txBody>
              <a:bodyPr wrap="square" lIns="0" tIns="0" rIns="0" bIns="0" rtlCol="0"/>
              <a:lstStyle/>
              <a:p>
                <a:endParaRPr/>
              </a:p>
            </p:txBody>
          </p:sp>
          <p:sp>
            <p:nvSpPr>
              <p:cNvPr id="378" name="object 87">
                <a:extLst>
                  <a:ext uri="{FF2B5EF4-FFF2-40B4-BE49-F238E27FC236}">
                    <a16:creationId xmlns:a16="http://schemas.microsoft.com/office/drawing/2014/main" id="{8E191B9D-95C6-4341-ACAD-0EC28668D4AA}"/>
                  </a:ext>
                </a:extLst>
              </p:cNvPr>
              <p:cNvSpPr/>
              <p:nvPr/>
            </p:nvSpPr>
            <p:spPr>
              <a:xfrm>
                <a:off x="11703600" y="4916146"/>
                <a:ext cx="402590" cy="883919"/>
              </a:xfrm>
              <a:custGeom>
                <a:avLst/>
                <a:gdLst/>
                <a:ahLst/>
                <a:cxnLst/>
                <a:rect l="l" t="t" r="r" b="b"/>
                <a:pathLst>
                  <a:path w="402590" h="883920">
                    <a:moveTo>
                      <a:pt x="174918" y="259705"/>
                    </a:moveTo>
                    <a:lnTo>
                      <a:pt x="174918" y="312527"/>
                    </a:lnTo>
                    <a:lnTo>
                      <a:pt x="26462" y="312527"/>
                    </a:lnTo>
                    <a:lnTo>
                      <a:pt x="0" y="284465"/>
                    </a:lnTo>
                    <a:lnTo>
                      <a:pt x="1386" y="277519"/>
                    </a:lnTo>
                    <a:lnTo>
                      <a:pt x="4501" y="271150"/>
                    </a:lnTo>
                    <a:lnTo>
                      <a:pt x="75655" y="165439"/>
                    </a:lnTo>
                    <a:lnTo>
                      <a:pt x="75655" y="259705"/>
                    </a:lnTo>
                    <a:lnTo>
                      <a:pt x="174918" y="259705"/>
                    </a:lnTo>
                    <a:close/>
                  </a:path>
                  <a:path w="402590" h="883920">
                    <a:moveTo>
                      <a:pt x="402433" y="593157"/>
                    </a:moveTo>
                    <a:lnTo>
                      <a:pt x="402433" y="602841"/>
                    </a:lnTo>
                    <a:lnTo>
                      <a:pt x="400676" y="608123"/>
                    </a:lnTo>
                    <a:lnTo>
                      <a:pt x="398041" y="612525"/>
                    </a:lnTo>
                    <a:lnTo>
                      <a:pt x="223232" y="872234"/>
                    </a:lnTo>
                    <a:lnTo>
                      <a:pt x="217962" y="879277"/>
                    </a:lnTo>
                    <a:lnTo>
                      <a:pt x="210056" y="883679"/>
                    </a:lnTo>
                    <a:lnTo>
                      <a:pt x="192487" y="883679"/>
                    </a:lnTo>
                    <a:lnTo>
                      <a:pt x="183703" y="879277"/>
                    </a:lnTo>
                    <a:lnTo>
                      <a:pt x="179310" y="872234"/>
                    </a:lnTo>
                    <a:lnTo>
                      <a:pt x="5380" y="612525"/>
                    </a:lnTo>
                    <a:lnTo>
                      <a:pt x="1894" y="606156"/>
                    </a:lnTo>
                    <a:lnTo>
                      <a:pt x="549" y="599209"/>
                    </a:lnTo>
                    <a:lnTo>
                      <a:pt x="1180" y="592098"/>
                    </a:lnTo>
                    <a:lnTo>
                      <a:pt x="26462" y="571148"/>
                    </a:lnTo>
                    <a:lnTo>
                      <a:pt x="75655" y="571148"/>
                    </a:lnTo>
                    <a:lnTo>
                      <a:pt x="75655" y="623970"/>
                    </a:lnTo>
                    <a:lnTo>
                      <a:pt x="201271" y="809728"/>
                    </a:lnTo>
                    <a:lnTo>
                      <a:pt x="326009" y="623970"/>
                    </a:lnTo>
                    <a:lnTo>
                      <a:pt x="326009" y="571148"/>
                    </a:lnTo>
                    <a:lnTo>
                      <a:pt x="376080" y="571148"/>
                    </a:lnTo>
                    <a:lnTo>
                      <a:pt x="383108" y="572111"/>
                    </a:lnTo>
                    <a:lnTo>
                      <a:pt x="389476" y="574889"/>
                    </a:lnTo>
                    <a:lnTo>
                      <a:pt x="394857" y="579319"/>
                    </a:lnTo>
                    <a:lnTo>
                      <a:pt x="398920" y="585234"/>
                    </a:lnTo>
                    <a:lnTo>
                      <a:pt x="401555" y="588755"/>
                    </a:lnTo>
                    <a:lnTo>
                      <a:pt x="402433" y="593157"/>
                    </a:lnTo>
                    <a:close/>
                  </a:path>
                  <a:path w="402590" h="883920">
                    <a:moveTo>
                      <a:pt x="326009" y="571148"/>
                    </a:moveTo>
                    <a:lnTo>
                      <a:pt x="326009" y="623970"/>
                    </a:lnTo>
                    <a:lnTo>
                      <a:pt x="75655" y="623970"/>
                    </a:lnTo>
                    <a:lnTo>
                      <a:pt x="75655" y="571148"/>
                    </a:lnTo>
                    <a:lnTo>
                      <a:pt x="174918" y="571148"/>
                    </a:lnTo>
                    <a:lnTo>
                      <a:pt x="174918" y="259705"/>
                    </a:lnTo>
                    <a:lnTo>
                      <a:pt x="227624" y="259705"/>
                    </a:lnTo>
                    <a:lnTo>
                      <a:pt x="227624" y="571148"/>
                    </a:lnTo>
                    <a:lnTo>
                      <a:pt x="326009" y="571148"/>
                    </a:lnTo>
                    <a:close/>
                  </a:path>
                  <a:path w="402590" h="883920">
                    <a:moveTo>
                      <a:pt x="326009" y="164134"/>
                    </a:moveTo>
                    <a:lnTo>
                      <a:pt x="326009" y="259705"/>
                    </a:lnTo>
                    <a:lnTo>
                      <a:pt x="200393" y="73947"/>
                    </a:lnTo>
                    <a:lnTo>
                      <a:pt x="75655" y="259705"/>
                    </a:lnTo>
                    <a:lnTo>
                      <a:pt x="75655" y="165439"/>
                    </a:lnTo>
                    <a:lnTo>
                      <a:pt x="179310" y="11441"/>
                    </a:lnTo>
                    <a:lnTo>
                      <a:pt x="183703" y="4398"/>
                    </a:lnTo>
                    <a:lnTo>
                      <a:pt x="192487" y="0"/>
                    </a:lnTo>
                    <a:lnTo>
                      <a:pt x="210056" y="0"/>
                    </a:lnTo>
                    <a:lnTo>
                      <a:pt x="217962" y="4398"/>
                    </a:lnTo>
                    <a:lnTo>
                      <a:pt x="223232" y="11441"/>
                    </a:lnTo>
                    <a:lnTo>
                      <a:pt x="326009" y="164134"/>
                    </a:lnTo>
                    <a:close/>
                  </a:path>
                  <a:path w="402590" h="883920">
                    <a:moveTo>
                      <a:pt x="402433" y="280834"/>
                    </a:moveTo>
                    <a:lnTo>
                      <a:pt x="402433" y="290518"/>
                    </a:lnTo>
                    <a:lnTo>
                      <a:pt x="400676" y="294920"/>
                    </a:lnTo>
                    <a:lnTo>
                      <a:pt x="376080" y="312527"/>
                    </a:lnTo>
                    <a:lnTo>
                      <a:pt x="227624" y="312527"/>
                    </a:lnTo>
                    <a:lnTo>
                      <a:pt x="227624" y="259705"/>
                    </a:lnTo>
                    <a:lnTo>
                      <a:pt x="326009" y="259705"/>
                    </a:lnTo>
                    <a:lnTo>
                      <a:pt x="326009" y="164134"/>
                    </a:lnTo>
                    <a:lnTo>
                      <a:pt x="398041" y="271150"/>
                    </a:lnTo>
                    <a:lnTo>
                      <a:pt x="400676" y="275551"/>
                    </a:lnTo>
                    <a:lnTo>
                      <a:pt x="402433" y="280834"/>
                    </a:lnTo>
                    <a:close/>
                  </a:path>
                </a:pathLst>
              </a:custGeom>
              <a:solidFill>
                <a:srgbClr val="818181"/>
              </a:solidFill>
            </p:spPr>
            <p:txBody>
              <a:bodyPr wrap="square" lIns="0" tIns="0" rIns="0" bIns="0" rtlCol="0"/>
              <a:lstStyle/>
              <a:p>
                <a:endParaRPr/>
              </a:p>
            </p:txBody>
          </p:sp>
        </p:grpSp>
        <p:sp>
          <p:nvSpPr>
            <p:cNvPr id="370" name="object 88">
              <a:extLst>
                <a:ext uri="{FF2B5EF4-FFF2-40B4-BE49-F238E27FC236}">
                  <a16:creationId xmlns:a16="http://schemas.microsoft.com/office/drawing/2014/main" id="{AC097D7E-B451-4399-A7D2-60A9FEAC494D}"/>
                </a:ext>
              </a:extLst>
            </p:cNvPr>
            <p:cNvSpPr/>
            <p:nvPr/>
          </p:nvSpPr>
          <p:spPr>
            <a:xfrm>
              <a:off x="2341641" y="3356559"/>
              <a:ext cx="3115310" cy="2333625"/>
            </a:xfrm>
            <a:custGeom>
              <a:avLst/>
              <a:gdLst/>
              <a:ahLst/>
              <a:cxnLst/>
              <a:rect l="l" t="t" r="r" b="b"/>
              <a:pathLst>
                <a:path w="3115310" h="2333625">
                  <a:moveTo>
                    <a:pt x="3114690" y="2333624"/>
                  </a:moveTo>
                  <a:lnTo>
                    <a:pt x="0" y="2333624"/>
                  </a:lnTo>
                  <a:lnTo>
                    <a:pt x="0" y="0"/>
                  </a:lnTo>
                  <a:lnTo>
                    <a:pt x="3114690" y="0"/>
                  </a:lnTo>
                  <a:lnTo>
                    <a:pt x="3114690" y="2333624"/>
                  </a:lnTo>
                  <a:close/>
                </a:path>
              </a:pathLst>
            </a:custGeom>
            <a:solidFill>
              <a:srgbClr val="86CFE3"/>
            </a:solidFill>
          </p:spPr>
          <p:txBody>
            <a:bodyPr wrap="square" lIns="0" tIns="0" rIns="0" bIns="0" rtlCol="0"/>
            <a:lstStyle/>
            <a:p>
              <a:endParaRPr/>
            </a:p>
          </p:txBody>
        </p:sp>
        <p:sp>
          <p:nvSpPr>
            <p:cNvPr id="371" name="object 57">
              <a:extLst>
                <a:ext uri="{FF2B5EF4-FFF2-40B4-BE49-F238E27FC236}">
                  <a16:creationId xmlns:a16="http://schemas.microsoft.com/office/drawing/2014/main" id="{4A493AD2-CD27-479D-9085-58AE7C32E982}"/>
                </a:ext>
              </a:extLst>
            </p:cNvPr>
            <p:cNvSpPr/>
            <p:nvPr/>
          </p:nvSpPr>
          <p:spPr>
            <a:xfrm>
              <a:off x="13449002" y="1637026"/>
              <a:ext cx="1323975" cy="1323975"/>
            </a:xfrm>
            <a:custGeom>
              <a:avLst/>
              <a:gdLst/>
              <a:ahLst/>
              <a:cxnLst/>
              <a:rect l="l" t="t" r="r" b="b"/>
              <a:pathLst>
                <a:path w="1323975" h="1323975">
                  <a:moveTo>
                    <a:pt x="661987" y="1323975"/>
                  </a:moveTo>
                  <a:lnTo>
                    <a:pt x="613293" y="1322182"/>
                  </a:lnTo>
                  <a:lnTo>
                    <a:pt x="564853" y="1316811"/>
                  </a:lnTo>
                  <a:lnTo>
                    <a:pt x="516940" y="1307889"/>
                  </a:lnTo>
                  <a:lnTo>
                    <a:pt x="469822" y="1295469"/>
                  </a:lnTo>
                  <a:lnTo>
                    <a:pt x="423745" y="1279618"/>
                  </a:lnTo>
                  <a:lnTo>
                    <a:pt x="378951" y="1260417"/>
                  </a:lnTo>
                  <a:lnTo>
                    <a:pt x="335689" y="1237972"/>
                  </a:lnTo>
                  <a:lnTo>
                    <a:pt x="294206" y="1212409"/>
                  </a:lnTo>
                  <a:lnTo>
                    <a:pt x="254716" y="1183866"/>
                  </a:lnTo>
                  <a:lnTo>
                    <a:pt x="217423" y="1152489"/>
                  </a:lnTo>
                  <a:lnTo>
                    <a:pt x="182541" y="1118451"/>
                  </a:lnTo>
                  <a:lnTo>
                    <a:pt x="150264" y="1081947"/>
                  </a:lnTo>
                  <a:lnTo>
                    <a:pt x="120759" y="1043170"/>
                  </a:lnTo>
                  <a:lnTo>
                    <a:pt x="94181" y="1002318"/>
                  </a:lnTo>
                  <a:lnTo>
                    <a:pt x="70681" y="959621"/>
                  </a:lnTo>
                  <a:lnTo>
                    <a:pt x="50389" y="915320"/>
                  </a:lnTo>
                  <a:lnTo>
                    <a:pt x="33413" y="869646"/>
                  </a:lnTo>
                  <a:lnTo>
                    <a:pt x="19838" y="822837"/>
                  </a:lnTo>
                  <a:lnTo>
                    <a:pt x="9744" y="775157"/>
                  </a:lnTo>
                  <a:lnTo>
                    <a:pt x="3187" y="726874"/>
                  </a:lnTo>
                  <a:lnTo>
                    <a:pt x="199" y="678238"/>
                  </a:lnTo>
                  <a:lnTo>
                    <a:pt x="0" y="661987"/>
                  </a:lnTo>
                  <a:lnTo>
                    <a:pt x="199" y="645736"/>
                  </a:lnTo>
                  <a:lnTo>
                    <a:pt x="3187" y="597101"/>
                  </a:lnTo>
                  <a:lnTo>
                    <a:pt x="9744" y="548818"/>
                  </a:lnTo>
                  <a:lnTo>
                    <a:pt x="19838" y="501137"/>
                  </a:lnTo>
                  <a:lnTo>
                    <a:pt x="33413" y="454328"/>
                  </a:lnTo>
                  <a:lnTo>
                    <a:pt x="50389" y="408655"/>
                  </a:lnTo>
                  <a:lnTo>
                    <a:pt x="70681" y="364354"/>
                  </a:lnTo>
                  <a:lnTo>
                    <a:pt x="94181" y="321656"/>
                  </a:lnTo>
                  <a:lnTo>
                    <a:pt x="120759" y="280805"/>
                  </a:lnTo>
                  <a:lnTo>
                    <a:pt x="150264" y="242028"/>
                  </a:lnTo>
                  <a:lnTo>
                    <a:pt x="182541" y="205523"/>
                  </a:lnTo>
                  <a:lnTo>
                    <a:pt x="217423" y="171486"/>
                  </a:lnTo>
                  <a:lnTo>
                    <a:pt x="254716" y="140108"/>
                  </a:lnTo>
                  <a:lnTo>
                    <a:pt x="294206" y="111564"/>
                  </a:lnTo>
                  <a:lnTo>
                    <a:pt x="335689" y="86002"/>
                  </a:lnTo>
                  <a:lnTo>
                    <a:pt x="378951" y="63557"/>
                  </a:lnTo>
                  <a:lnTo>
                    <a:pt x="423745" y="44355"/>
                  </a:lnTo>
                  <a:lnTo>
                    <a:pt x="469822" y="28505"/>
                  </a:lnTo>
                  <a:lnTo>
                    <a:pt x="516940" y="16085"/>
                  </a:lnTo>
                  <a:lnTo>
                    <a:pt x="564853" y="7164"/>
                  </a:lnTo>
                  <a:lnTo>
                    <a:pt x="613293" y="1793"/>
                  </a:lnTo>
                  <a:lnTo>
                    <a:pt x="661987" y="0"/>
                  </a:lnTo>
                  <a:lnTo>
                    <a:pt x="678238" y="199"/>
                  </a:lnTo>
                  <a:lnTo>
                    <a:pt x="726874" y="3187"/>
                  </a:lnTo>
                  <a:lnTo>
                    <a:pt x="775157" y="9744"/>
                  </a:lnTo>
                  <a:lnTo>
                    <a:pt x="822837" y="19838"/>
                  </a:lnTo>
                  <a:lnTo>
                    <a:pt x="869646" y="33413"/>
                  </a:lnTo>
                  <a:lnTo>
                    <a:pt x="915320" y="50390"/>
                  </a:lnTo>
                  <a:lnTo>
                    <a:pt x="959621" y="70681"/>
                  </a:lnTo>
                  <a:lnTo>
                    <a:pt x="1002318" y="94181"/>
                  </a:lnTo>
                  <a:lnTo>
                    <a:pt x="1043170" y="120759"/>
                  </a:lnTo>
                  <a:lnTo>
                    <a:pt x="1081947" y="150264"/>
                  </a:lnTo>
                  <a:lnTo>
                    <a:pt x="1118451" y="182541"/>
                  </a:lnTo>
                  <a:lnTo>
                    <a:pt x="1152489" y="217423"/>
                  </a:lnTo>
                  <a:lnTo>
                    <a:pt x="1183866" y="254716"/>
                  </a:lnTo>
                  <a:lnTo>
                    <a:pt x="1212409" y="294206"/>
                  </a:lnTo>
                  <a:lnTo>
                    <a:pt x="1237972" y="335689"/>
                  </a:lnTo>
                  <a:lnTo>
                    <a:pt x="1260417" y="378951"/>
                  </a:lnTo>
                  <a:lnTo>
                    <a:pt x="1279618" y="423745"/>
                  </a:lnTo>
                  <a:lnTo>
                    <a:pt x="1295469" y="469822"/>
                  </a:lnTo>
                  <a:lnTo>
                    <a:pt x="1307889" y="516940"/>
                  </a:lnTo>
                  <a:lnTo>
                    <a:pt x="1316811" y="564853"/>
                  </a:lnTo>
                  <a:lnTo>
                    <a:pt x="1322182" y="613293"/>
                  </a:lnTo>
                  <a:lnTo>
                    <a:pt x="1323975" y="661987"/>
                  </a:lnTo>
                  <a:lnTo>
                    <a:pt x="1323776" y="678238"/>
                  </a:lnTo>
                  <a:lnTo>
                    <a:pt x="1320787" y="726874"/>
                  </a:lnTo>
                  <a:lnTo>
                    <a:pt x="1314230" y="775157"/>
                  </a:lnTo>
                  <a:lnTo>
                    <a:pt x="1304136" y="822837"/>
                  </a:lnTo>
                  <a:lnTo>
                    <a:pt x="1290561" y="869646"/>
                  </a:lnTo>
                  <a:lnTo>
                    <a:pt x="1273583" y="915320"/>
                  </a:lnTo>
                  <a:lnTo>
                    <a:pt x="1253293" y="959621"/>
                  </a:lnTo>
                  <a:lnTo>
                    <a:pt x="1229793" y="1002318"/>
                  </a:lnTo>
                  <a:lnTo>
                    <a:pt x="1203215" y="1043170"/>
                  </a:lnTo>
                  <a:lnTo>
                    <a:pt x="1173711" y="1081947"/>
                  </a:lnTo>
                  <a:lnTo>
                    <a:pt x="1141434" y="1118451"/>
                  </a:lnTo>
                  <a:lnTo>
                    <a:pt x="1106551" y="1152489"/>
                  </a:lnTo>
                  <a:lnTo>
                    <a:pt x="1069259" y="1183866"/>
                  </a:lnTo>
                  <a:lnTo>
                    <a:pt x="1029769" y="1212409"/>
                  </a:lnTo>
                  <a:lnTo>
                    <a:pt x="988285" y="1237972"/>
                  </a:lnTo>
                  <a:lnTo>
                    <a:pt x="945024" y="1260417"/>
                  </a:lnTo>
                  <a:lnTo>
                    <a:pt x="900230" y="1279618"/>
                  </a:lnTo>
                  <a:lnTo>
                    <a:pt x="854153" y="1295469"/>
                  </a:lnTo>
                  <a:lnTo>
                    <a:pt x="807034" y="1307889"/>
                  </a:lnTo>
                  <a:lnTo>
                    <a:pt x="759121" y="1316811"/>
                  </a:lnTo>
                  <a:lnTo>
                    <a:pt x="710681" y="1322182"/>
                  </a:lnTo>
                  <a:lnTo>
                    <a:pt x="661987" y="1323975"/>
                  </a:lnTo>
                  <a:close/>
                </a:path>
              </a:pathLst>
            </a:custGeom>
            <a:solidFill>
              <a:schemeClr val="tx1">
                <a:lumMod val="75000"/>
                <a:lumOff val="25000"/>
              </a:schemeClr>
            </a:solidFill>
          </p:spPr>
          <p:txBody>
            <a:bodyPr wrap="square" lIns="0" tIns="0" rIns="0" bIns="0" rtlCol="0"/>
            <a:lstStyle/>
            <a:p>
              <a:endParaRPr/>
            </a:p>
          </p:txBody>
        </p:sp>
        <p:sp>
          <p:nvSpPr>
            <p:cNvPr id="372" name="object 82">
              <a:extLst>
                <a:ext uri="{FF2B5EF4-FFF2-40B4-BE49-F238E27FC236}">
                  <a16:creationId xmlns:a16="http://schemas.microsoft.com/office/drawing/2014/main" id="{07BBBB88-1553-445D-B78D-BBD9C89FF8D5}"/>
                </a:ext>
              </a:extLst>
            </p:cNvPr>
            <p:cNvSpPr/>
            <p:nvPr/>
          </p:nvSpPr>
          <p:spPr>
            <a:xfrm>
              <a:off x="523682" y="3827769"/>
              <a:ext cx="1352399" cy="1352399"/>
            </a:xfrm>
            <a:prstGeom prst="rect">
              <a:avLst/>
            </a:prstGeom>
            <a:blipFill>
              <a:blip r:embed="rId14" cstate="print"/>
              <a:stretch>
                <a:fillRect/>
              </a:stretch>
            </a:blipFill>
          </p:spPr>
          <p:txBody>
            <a:bodyPr wrap="square" lIns="0" tIns="0" rIns="0" bIns="0" rtlCol="0"/>
            <a:lstStyle/>
            <a:p>
              <a:endParaRPr/>
            </a:p>
          </p:txBody>
        </p:sp>
        <p:sp>
          <p:nvSpPr>
            <p:cNvPr id="373" name="object 10">
              <a:extLst>
                <a:ext uri="{FF2B5EF4-FFF2-40B4-BE49-F238E27FC236}">
                  <a16:creationId xmlns:a16="http://schemas.microsoft.com/office/drawing/2014/main" id="{22AD4C25-3C4C-46F8-9C24-16EABF244BCE}"/>
                </a:ext>
              </a:extLst>
            </p:cNvPr>
            <p:cNvSpPr/>
            <p:nvPr/>
          </p:nvSpPr>
          <p:spPr>
            <a:xfrm rot="16200000">
              <a:off x="9376525" y="6782218"/>
              <a:ext cx="687252" cy="2810093"/>
            </a:xfrm>
            <a:custGeom>
              <a:avLst/>
              <a:gdLst/>
              <a:ahLst/>
              <a:cxnLst/>
              <a:rect l="l" t="t" r="r" b="b"/>
              <a:pathLst>
                <a:path w="558164" h="1151889">
                  <a:moveTo>
                    <a:pt x="0" y="1151544"/>
                  </a:moveTo>
                  <a:lnTo>
                    <a:pt x="0" y="198772"/>
                  </a:lnTo>
                  <a:lnTo>
                    <a:pt x="3819" y="159991"/>
                  </a:lnTo>
                  <a:lnTo>
                    <a:pt x="15130" y="122708"/>
                  </a:lnTo>
                  <a:lnTo>
                    <a:pt x="33499" y="88337"/>
                  </a:lnTo>
                  <a:lnTo>
                    <a:pt x="58219" y="58219"/>
                  </a:lnTo>
                  <a:lnTo>
                    <a:pt x="88340" y="33500"/>
                  </a:lnTo>
                  <a:lnTo>
                    <a:pt x="122705" y="15129"/>
                  </a:lnTo>
                  <a:lnTo>
                    <a:pt x="159994" y="3821"/>
                  </a:lnTo>
                  <a:lnTo>
                    <a:pt x="198772" y="0"/>
                  </a:lnTo>
                  <a:lnTo>
                    <a:pt x="557547" y="0"/>
                  </a:lnTo>
                </a:path>
              </a:pathLst>
            </a:custGeom>
            <a:ln w="78473">
              <a:solidFill>
                <a:srgbClr val="000000"/>
              </a:solidFill>
            </a:ln>
          </p:spPr>
          <p:txBody>
            <a:bodyPr wrap="square" lIns="0" tIns="0" rIns="0" bIns="0" rtlCol="0"/>
            <a:lstStyle/>
            <a:p>
              <a:endParaRPr/>
            </a:p>
          </p:txBody>
        </p:sp>
        <p:sp>
          <p:nvSpPr>
            <p:cNvPr id="374" name="object 57">
              <a:extLst>
                <a:ext uri="{FF2B5EF4-FFF2-40B4-BE49-F238E27FC236}">
                  <a16:creationId xmlns:a16="http://schemas.microsoft.com/office/drawing/2014/main" id="{E6B3479C-5993-4514-B2A6-E40C1D02E312}"/>
                </a:ext>
              </a:extLst>
            </p:cNvPr>
            <p:cNvSpPr/>
            <p:nvPr/>
          </p:nvSpPr>
          <p:spPr>
            <a:xfrm>
              <a:off x="10892729" y="7896101"/>
              <a:ext cx="1323975" cy="1323975"/>
            </a:xfrm>
            <a:custGeom>
              <a:avLst/>
              <a:gdLst/>
              <a:ahLst/>
              <a:cxnLst/>
              <a:rect l="l" t="t" r="r" b="b"/>
              <a:pathLst>
                <a:path w="1323975" h="1323975">
                  <a:moveTo>
                    <a:pt x="661987" y="1323975"/>
                  </a:moveTo>
                  <a:lnTo>
                    <a:pt x="613293" y="1322182"/>
                  </a:lnTo>
                  <a:lnTo>
                    <a:pt x="564853" y="1316811"/>
                  </a:lnTo>
                  <a:lnTo>
                    <a:pt x="516940" y="1307889"/>
                  </a:lnTo>
                  <a:lnTo>
                    <a:pt x="469822" y="1295469"/>
                  </a:lnTo>
                  <a:lnTo>
                    <a:pt x="423745" y="1279618"/>
                  </a:lnTo>
                  <a:lnTo>
                    <a:pt x="378951" y="1260417"/>
                  </a:lnTo>
                  <a:lnTo>
                    <a:pt x="335689" y="1237972"/>
                  </a:lnTo>
                  <a:lnTo>
                    <a:pt x="294206" y="1212409"/>
                  </a:lnTo>
                  <a:lnTo>
                    <a:pt x="254716" y="1183866"/>
                  </a:lnTo>
                  <a:lnTo>
                    <a:pt x="217423" y="1152489"/>
                  </a:lnTo>
                  <a:lnTo>
                    <a:pt x="182541" y="1118451"/>
                  </a:lnTo>
                  <a:lnTo>
                    <a:pt x="150264" y="1081947"/>
                  </a:lnTo>
                  <a:lnTo>
                    <a:pt x="120759" y="1043170"/>
                  </a:lnTo>
                  <a:lnTo>
                    <a:pt x="94181" y="1002318"/>
                  </a:lnTo>
                  <a:lnTo>
                    <a:pt x="70681" y="959621"/>
                  </a:lnTo>
                  <a:lnTo>
                    <a:pt x="50389" y="915320"/>
                  </a:lnTo>
                  <a:lnTo>
                    <a:pt x="33413" y="869646"/>
                  </a:lnTo>
                  <a:lnTo>
                    <a:pt x="19838" y="822837"/>
                  </a:lnTo>
                  <a:lnTo>
                    <a:pt x="9744" y="775157"/>
                  </a:lnTo>
                  <a:lnTo>
                    <a:pt x="3187" y="726874"/>
                  </a:lnTo>
                  <a:lnTo>
                    <a:pt x="199" y="678238"/>
                  </a:lnTo>
                  <a:lnTo>
                    <a:pt x="0" y="661987"/>
                  </a:lnTo>
                  <a:lnTo>
                    <a:pt x="199" y="645736"/>
                  </a:lnTo>
                  <a:lnTo>
                    <a:pt x="3187" y="597101"/>
                  </a:lnTo>
                  <a:lnTo>
                    <a:pt x="9744" y="548818"/>
                  </a:lnTo>
                  <a:lnTo>
                    <a:pt x="19838" y="501137"/>
                  </a:lnTo>
                  <a:lnTo>
                    <a:pt x="33413" y="454328"/>
                  </a:lnTo>
                  <a:lnTo>
                    <a:pt x="50389" y="408655"/>
                  </a:lnTo>
                  <a:lnTo>
                    <a:pt x="70681" y="364354"/>
                  </a:lnTo>
                  <a:lnTo>
                    <a:pt x="94181" y="321656"/>
                  </a:lnTo>
                  <a:lnTo>
                    <a:pt x="120759" y="280805"/>
                  </a:lnTo>
                  <a:lnTo>
                    <a:pt x="150264" y="242028"/>
                  </a:lnTo>
                  <a:lnTo>
                    <a:pt x="182541" y="205523"/>
                  </a:lnTo>
                  <a:lnTo>
                    <a:pt x="217423" y="171486"/>
                  </a:lnTo>
                  <a:lnTo>
                    <a:pt x="254716" y="140108"/>
                  </a:lnTo>
                  <a:lnTo>
                    <a:pt x="294206" y="111564"/>
                  </a:lnTo>
                  <a:lnTo>
                    <a:pt x="335689" y="86002"/>
                  </a:lnTo>
                  <a:lnTo>
                    <a:pt x="378951" y="63557"/>
                  </a:lnTo>
                  <a:lnTo>
                    <a:pt x="423745" y="44355"/>
                  </a:lnTo>
                  <a:lnTo>
                    <a:pt x="469822" y="28505"/>
                  </a:lnTo>
                  <a:lnTo>
                    <a:pt x="516940" y="16085"/>
                  </a:lnTo>
                  <a:lnTo>
                    <a:pt x="564853" y="7164"/>
                  </a:lnTo>
                  <a:lnTo>
                    <a:pt x="613293" y="1793"/>
                  </a:lnTo>
                  <a:lnTo>
                    <a:pt x="661987" y="0"/>
                  </a:lnTo>
                  <a:lnTo>
                    <a:pt x="678238" y="199"/>
                  </a:lnTo>
                  <a:lnTo>
                    <a:pt x="726874" y="3187"/>
                  </a:lnTo>
                  <a:lnTo>
                    <a:pt x="775157" y="9744"/>
                  </a:lnTo>
                  <a:lnTo>
                    <a:pt x="822837" y="19838"/>
                  </a:lnTo>
                  <a:lnTo>
                    <a:pt x="869646" y="33413"/>
                  </a:lnTo>
                  <a:lnTo>
                    <a:pt x="915320" y="50390"/>
                  </a:lnTo>
                  <a:lnTo>
                    <a:pt x="959621" y="70681"/>
                  </a:lnTo>
                  <a:lnTo>
                    <a:pt x="1002318" y="94181"/>
                  </a:lnTo>
                  <a:lnTo>
                    <a:pt x="1043170" y="120759"/>
                  </a:lnTo>
                  <a:lnTo>
                    <a:pt x="1081947" y="150264"/>
                  </a:lnTo>
                  <a:lnTo>
                    <a:pt x="1118451" y="182541"/>
                  </a:lnTo>
                  <a:lnTo>
                    <a:pt x="1152489" y="217423"/>
                  </a:lnTo>
                  <a:lnTo>
                    <a:pt x="1183866" y="254716"/>
                  </a:lnTo>
                  <a:lnTo>
                    <a:pt x="1212409" y="294206"/>
                  </a:lnTo>
                  <a:lnTo>
                    <a:pt x="1237972" y="335689"/>
                  </a:lnTo>
                  <a:lnTo>
                    <a:pt x="1260417" y="378951"/>
                  </a:lnTo>
                  <a:lnTo>
                    <a:pt x="1279618" y="423745"/>
                  </a:lnTo>
                  <a:lnTo>
                    <a:pt x="1295469" y="469822"/>
                  </a:lnTo>
                  <a:lnTo>
                    <a:pt x="1307889" y="516940"/>
                  </a:lnTo>
                  <a:lnTo>
                    <a:pt x="1316811" y="564853"/>
                  </a:lnTo>
                  <a:lnTo>
                    <a:pt x="1322182" y="613293"/>
                  </a:lnTo>
                  <a:lnTo>
                    <a:pt x="1323975" y="661987"/>
                  </a:lnTo>
                  <a:lnTo>
                    <a:pt x="1323776" y="678238"/>
                  </a:lnTo>
                  <a:lnTo>
                    <a:pt x="1320787" y="726874"/>
                  </a:lnTo>
                  <a:lnTo>
                    <a:pt x="1314230" y="775157"/>
                  </a:lnTo>
                  <a:lnTo>
                    <a:pt x="1304136" y="822837"/>
                  </a:lnTo>
                  <a:lnTo>
                    <a:pt x="1290561" y="869646"/>
                  </a:lnTo>
                  <a:lnTo>
                    <a:pt x="1273583" y="915320"/>
                  </a:lnTo>
                  <a:lnTo>
                    <a:pt x="1253293" y="959621"/>
                  </a:lnTo>
                  <a:lnTo>
                    <a:pt x="1229793" y="1002318"/>
                  </a:lnTo>
                  <a:lnTo>
                    <a:pt x="1203215" y="1043170"/>
                  </a:lnTo>
                  <a:lnTo>
                    <a:pt x="1173711" y="1081947"/>
                  </a:lnTo>
                  <a:lnTo>
                    <a:pt x="1141434" y="1118451"/>
                  </a:lnTo>
                  <a:lnTo>
                    <a:pt x="1106551" y="1152489"/>
                  </a:lnTo>
                  <a:lnTo>
                    <a:pt x="1069259" y="1183866"/>
                  </a:lnTo>
                  <a:lnTo>
                    <a:pt x="1029769" y="1212409"/>
                  </a:lnTo>
                  <a:lnTo>
                    <a:pt x="988285" y="1237972"/>
                  </a:lnTo>
                  <a:lnTo>
                    <a:pt x="945024" y="1260417"/>
                  </a:lnTo>
                  <a:lnTo>
                    <a:pt x="900230" y="1279618"/>
                  </a:lnTo>
                  <a:lnTo>
                    <a:pt x="854153" y="1295469"/>
                  </a:lnTo>
                  <a:lnTo>
                    <a:pt x="807034" y="1307889"/>
                  </a:lnTo>
                  <a:lnTo>
                    <a:pt x="759121" y="1316811"/>
                  </a:lnTo>
                  <a:lnTo>
                    <a:pt x="710681" y="1322182"/>
                  </a:lnTo>
                  <a:lnTo>
                    <a:pt x="661987" y="1323975"/>
                  </a:lnTo>
                  <a:close/>
                </a:path>
              </a:pathLst>
            </a:custGeom>
            <a:solidFill>
              <a:srgbClr val="86CFE3"/>
            </a:solidFill>
          </p:spPr>
          <p:txBody>
            <a:bodyPr wrap="square" lIns="0" tIns="0" rIns="0" bIns="0" rtlCol="0"/>
            <a:lstStyle/>
            <a:p>
              <a:endParaRPr/>
            </a:p>
          </p:txBody>
        </p:sp>
        <p:pic>
          <p:nvPicPr>
            <p:cNvPr id="375" name="Graphic 374" descr="Chat outline">
              <a:extLst>
                <a:ext uri="{FF2B5EF4-FFF2-40B4-BE49-F238E27FC236}">
                  <a16:creationId xmlns:a16="http://schemas.microsoft.com/office/drawing/2014/main" id="{E8485BE4-56E2-463C-896D-FD439D9DF5F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013154" y="7992384"/>
              <a:ext cx="1178846" cy="1178846"/>
            </a:xfrm>
            <a:prstGeom prst="rect">
              <a:avLst/>
            </a:prstGeom>
          </p:spPr>
        </p:pic>
        <p:pic>
          <p:nvPicPr>
            <p:cNvPr id="376" name="Graphic 375" descr="Single gear outline">
              <a:extLst>
                <a:ext uri="{FF2B5EF4-FFF2-40B4-BE49-F238E27FC236}">
                  <a16:creationId xmlns:a16="http://schemas.microsoft.com/office/drawing/2014/main" id="{7D044A44-7FA2-46C7-805B-A19274DC894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507160" y="1688955"/>
              <a:ext cx="1207658" cy="1207658"/>
            </a:xfrm>
            <a:prstGeom prst="rect">
              <a:avLst/>
            </a:prstGeom>
          </p:spPr>
        </p:pic>
      </p:grpSp>
    </p:spTree>
    <p:extLst>
      <p:ext uri="{BB962C8B-B14F-4D97-AF65-F5344CB8AC3E}">
        <p14:creationId xmlns:p14="http://schemas.microsoft.com/office/powerpoint/2010/main" val="391006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age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7FDF0D-A7B4-4C06-AB4A-1D8C90224C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76"/>
          <a:stretch/>
        </p:blipFill>
        <p:spPr>
          <a:xfrm flipH="1">
            <a:off x="0" y="0"/>
            <a:ext cx="12192000" cy="6857999"/>
          </a:xfrm>
          <a:prstGeom prst="rect">
            <a:avLst/>
          </a:prstGeom>
        </p:spPr>
      </p:pic>
      <p:sp>
        <p:nvSpPr>
          <p:cNvPr id="2" name="Otsikko 1"/>
          <p:cNvSpPr>
            <a:spLocks noGrp="1"/>
          </p:cNvSpPr>
          <p:nvPr>
            <p:ph type="ctrTitle"/>
          </p:nvPr>
        </p:nvSpPr>
        <p:spPr>
          <a:xfrm>
            <a:off x="1416068" y="3054632"/>
            <a:ext cx="10363200" cy="614185"/>
          </a:xfrm>
        </p:spPr>
        <p:txBody>
          <a:bodyPr/>
          <a:lstStyle/>
          <a:p>
            <a:r>
              <a:rPr lang="en-US"/>
              <a:t>Click to edit Master title style</a:t>
            </a:r>
            <a:endParaRPr lang="fi-FI"/>
          </a:p>
        </p:txBody>
      </p:sp>
      <p:sp>
        <p:nvSpPr>
          <p:cNvPr id="3" name="Alaotsikko 2"/>
          <p:cNvSpPr>
            <a:spLocks noGrp="1"/>
          </p:cNvSpPr>
          <p:nvPr>
            <p:ph type="subTitle" idx="1"/>
          </p:nvPr>
        </p:nvSpPr>
        <p:spPr>
          <a:xfrm>
            <a:off x="1416068" y="3780294"/>
            <a:ext cx="8534400" cy="445911"/>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fi-FI"/>
          </a:p>
        </p:txBody>
      </p:sp>
      <p:sp>
        <p:nvSpPr>
          <p:cNvPr id="9" name="Sisällön paikkamerkki 8"/>
          <p:cNvSpPr>
            <a:spLocks noGrp="1"/>
          </p:cNvSpPr>
          <p:nvPr>
            <p:ph sz="quarter" idx="13"/>
          </p:nvPr>
        </p:nvSpPr>
        <p:spPr>
          <a:xfrm>
            <a:off x="1416071" y="4374366"/>
            <a:ext cx="5552831" cy="903288"/>
          </a:xfrm>
        </p:spPr>
        <p:txBody>
          <a:bodyPr/>
          <a:lstStyle>
            <a:lvl1pPr>
              <a:defRPr sz="1050"/>
            </a:lvl1pPr>
          </a:lstStyle>
          <a:p>
            <a:pPr lvl="0"/>
            <a:r>
              <a:rPr lang="en-US"/>
              <a:t>Edit Master text styles</a:t>
            </a:r>
          </a:p>
        </p:txBody>
      </p:sp>
      <p:pic>
        <p:nvPicPr>
          <p:cNvPr id="10" name="Picture 9" descr="Text&#10;&#10;Description automatically generated">
            <a:extLst>
              <a:ext uri="{FF2B5EF4-FFF2-40B4-BE49-F238E27FC236}">
                <a16:creationId xmlns:a16="http://schemas.microsoft.com/office/drawing/2014/main" id="{9E5894DB-3D69-46DC-9CCB-B0FA9AD1CE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198" y="422837"/>
            <a:ext cx="2245801" cy="549788"/>
          </a:xfrm>
          <a:prstGeom prst="rect">
            <a:avLst/>
          </a:prstGeom>
        </p:spPr>
      </p:pic>
    </p:spTree>
    <p:extLst>
      <p:ext uri="{BB962C8B-B14F-4D97-AF65-F5344CB8AC3E}">
        <p14:creationId xmlns:p14="http://schemas.microsoft.com/office/powerpoint/2010/main" val="1330307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8">
    <p:spTree>
      <p:nvGrpSpPr>
        <p:cNvPr id="1" name=""/>
        <p:cNvGrpSpPr/>
        <p:nvPr/>
      </p:nvGrpSpPr>
      <p:grpSpPr>
        <a:xfrm>
          <a:off x="0" y="0"/>
          <a:ext cx="0" cy="0"/>
          <a:chOff x="0" y="0"/>
          <a:chExt cx="0" cy="0"/>
        </a:xfrm>
      </p:grpSpPr>
      <p:sp>
        <p:nvSpPr>
          <p:cNvPr id="22" name="object 18">
            <a:extLst>
              <a:ext uri="{FF2B5EF4-FFF2-40B4-BE49-F238E27FC236}">
                <a16:creationId xmlns:a16="http://schemas.microsoft.com/office/drawing/2014/main" id="{36569E51-DF5B-4F6D-BB28-E029CF6211D6}"/>
              </a:ext>
            </a:extLst>
          </p:cNvPr>
          <p:cNvSpPr/>
          <p:nvPr userDrawn="1"/>
        </p:nvSpPr>
        <p:spPr>
          <a:xfrm>
            <a:off x="0" y="-114232"/>
            <a:ext cx="12192000" cy="1745340"/>
          </a:xfrm>
          <a:custGeom>
            <a:avLst/>
            <a:gdLst/>
            <a:ahLst/>
            <a:cxnLst/>
            <a:rect l="l" t="t" r="r" b="b"/>
            <a:pathLst>
              <a:path w="18256250" h="2714625">
                <a:moveTo>
                  <a:pt x="0" y="0"/>
                </a:moveTo>
                <a:lnTo>
                  <a:pt x="18255783" y="0"/>
                </a:lnTo>
                <a:lnTo>
                  <a:pt x="18255783" y="2714624"/>
                </a:lnTo>
                <a:lnTo>
                  <a:pt x="0" y="2714624"/>
                </a:lnTo>
                <a:lnTo>
                  <a:pt x="0" y="0"/>
                </a:lnTo>
                <a:close/>
              </a:path>
            </a:pathLst>
          </a:custGeom>
          <a:solidFill>
            <a:srgbClr val="00406F"/>
          </a:solidFill>
        </p:spPr>
        <p:txBody>
          <a:bodyPr wrap="square" lIns="0" tIns="0" rIns="0" bIns="0" rtlCol="0"/>
          <a:lstStyle/>
          <a:p>
            <a:endParaRPr/>
          </a:p>
        </p:txBody>
      </p:sp>
      <p:pic>
        <p:nvPicPr>
          <p:cNvPr id="19" name="Picture 18" descr="Diagram&#10;&#10;Description automatically generated">
            <a:extLst>
              <a:ext uri="{FF2B5EF4-FFF2-40B4-BE49-F238E27FC236}">
                <a16:creationId xmlns:a16="http://schemas.microsoft.com/office/drawing/2014/main" id="{ABF58C06-ECC4-4558-85B0-461AAFAF18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287" b="45432"/>
          <a:stretch/>
        </p:blipFill>
        <p:spPr>
          <a:xfrm>
            <a:off x="-2209" y="1397000"/>
            <a:ext cx="12192000" cy="2282397"/>
          </a:xfrm>
          <a:prstGeom prst="rect">
            <a:avLst/>
          </a:prstGeom>
        </p:spPr>
      </p:pic>
      <p:sp>
        <p:nvSpPr>
          <p:cNvPr id="10" name="Text Placeholder 32">
            <a:extLst>
              <a:ext uri="{FF2B5EF4-FFF2-40B4-BE49-F238E27FC236}">
                <a16:creationId xmlns:a16="http://schemas.microsoft.com/office/drawing/2014/main" id="{C29D2EB7-D001-40E1-9F2F-9F7A59F2874B}"/>
              </a:ext>
            </a:extLst>
          </p:cNvPr>
          <p:cNvSpPr>
            <a:spLocks noGrp="1"/>
          </p:cNvSpPr>
          <p:nvPr>
            <p:ph type="body" sz="quarter" idx="16" hasCustomPrompt="1"/>
          </p:nvPr>
        </p:nvSpPr>
        <p:spPr>
          <a:xfrm>
            <a:off x="343411" y="4103982"/>
            <a:ext cx="1776059" cy="1199838"/>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11" name="Text Placeholder 32">
            <a:extLst>
              <a:ext uri="{FF2B5EF4-FFF2-40B4-BE49-F238E27FC236}">
                <a16:creationId xmlns:a16="http://schemas.microsoft.com/office/drawing/2014/main" id="{AA34035A-EC14-44B5-AD06-F7340D04D777}"/>
              </a:ext>
            </a:extLst>
          </p:cNvPr>
          <p:cNvSpPr>
            <a:spLocks noGrp="1"/>
          </p:cNvSpPr>
          <p:nvPr>
            <p:ph type="body" sz="quarter" idx="17" hasCustomPrompt="1"/>
          </p:nvPr>
        </p:nvSpPr>
        <p:spPr>
          <a:xfrm>
            <a:off x="2337667" y="4087049"/>
            <a:ext cx="1776059" cy="1199838"/>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12" name="Text Placeholder 32">
            <a:extLst>
              <a:ext uri="{FF2B5EF4-FFF2-40B4-BE49-F238E27FC236}">
                <a16:creationId xmlns:a16="http://schemas.microsoft.com/office/drawing/2014/main" id="{8E5B694D-9FD0-4920-B097-80586960C27A}"/>
              </a:ext>
            </a:extLst>
          </p:cNvPr>
          <p:cNvSpPr>
            <a:spLocks noGrp="1"/>
          </p:cNvSpPr>
          <p:nvPr>
            <p:ph type="body" sz="quarter" idx="18" hasCustomPrompt="1"/>
          </p:nvPr>
        </p:nvSpPr>
        <p:spPr>
          <a:xfrm>
            <a:off x="4331923" y="4087049"/>
            <a:ext cx="1776059" cy="1199838"/>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13" name="Text Placeholder 32">
            <a:extLst>
              <a:ext uri="{FF2B5EF4-FFF2-40B4-BE49-F238E27FC236}">
                <a16:creationId xmlns:a16="http://schemas.microsoft.com/office/drawing/2014/main" id="{7AD8E120-17D7-47F4-8E0B-AD07023E741B}"/>
              </a:ext>
            </a:extLst>
          </p:cNvPr>
          <p:cNvSpPr>
            <a:spLocks noGrp="1"/>
          </p:cNvSpPr>
          <p:nvPr>
            <p:ph type="body" sz="quarter" idx="19" hasCustomPrompt="1"/>
          </p:nvPr>
        </p:nvSpPr>
        <p:spPr>
          <a:xfrm>
            <a:off x="6360047" y="4087049"/>
            <a:ext cx="1776059" cy="1199838"/>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14" name="Text Placeholder 32">
            <a:extLst>
              <a:ext uri="{FF2B5EF4-FFF2-40B4-BE49-F238E27FC236}">
                <a16:creationId xmlns:a16="http://schemas.microsoft.com/office/drawing/2014/main" id="{F614C80F-5055-45F1-80AD-F47CE3F98B40}"/>
              </a:ext>
            </a:extLst>
          </p:cNvPr>
          <p:cNvSpPr>
            <a:spLocks noGrp="1"/>
          </p:cNvSpPr>
          <p:nvPr>
            <p:ph type="body" sz="quarter" idx="20" hasCustomPrompt="1"/>
          </p:nvPr>
        </p:nvSpPr>
        <p:spPr>
          <a:xfrm>
            <a:off x="8358184" y="4054358"/>
            <a:ext cx="1776059" cy="1199838"/>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15" name="Text Placeholder 32">
            <a:extLst>
              <a:ext uri="{FF2B5EF4-FFF2-40B4-BE49-F238E27FC236}">
                <a16:creationId xmlns:a16="http://schemas.microsoft.com/office/drawing/2014/main" id="{5076F88B-5D10-48CA-B52A-28C361A06527}"/>
              </a:ext>
            </a:extLst>
          </p:cNvPr>
          <p:cNvSpPr>
            <a:spLocks noGrp="1"/>
          </p:cNvSpPr>
          <p:nvPr>
            <p:ph type="body" sz="quarter" idx="21" hasCustomPrompt="1"/>
          </p:nvPr>
        </p:nvSpPr>
        <p:spPr>
          <a:xfrm>
            <a:off x="10322453" y="4054358"/>
            <a:ext cx="1776059" cy="1199838"/>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21" name="Title 1">
            <a:extLst>
              <a:ext uri="{FF2B5EF4-FFF2-40B4-BE49-F238E27FC236}">
                <a16:creationId xmlns:a16="http://schemas.microsoft.com/office/drawing/2014/main" id="{38D8A8EF-1206-4779-98E5-468319A78C8B}"/>
              </a:ext>
            </a:extLst>
          </p:cNvPr>
          <p:cNvSpPr>
            <a:spLocks noGrp="1"/>
          </p:cNvSpPr>
          <p:nvPr>
            <p:ph type="title"/>
          </p:nvPr>
        </p:nvSpPr>
        <p:spPr>
          <a:xfrm>
            <a:off x="731044" y="-14501"/>
            <a:ext cx="10515600" cy="1325563"/>
          </a:xfrm>
        </p:spPr>
        <p:txBody>
          <a:bodyPr/>
          <a:lstStyle>
            <a:lvl1pPr>
              <a:defRPr>
                <a:solidFill>
                  <a:schemeClr val="bg1"/>
                </a:solidFill>
                <a:latin typeface="Trebuchet MS" panose="020B0603020202020204" pitchFamily="34" charset="0"/>
              </a:defRPr>
            </a:lvl1pPr>
          </a:lstStyle>
          <a:p>
            <a:r>
              <a:rPr lang="en-US"/>
              <a:t>Click to edit Master title style</a:t>
            </a:r>
          </a:p>
        </p:txBody>
      </p:sp>
    </p:spTree>
    <p:extLst>
      <p:ext uri="{BB962C8B-B14F-4D97-AF65-F5344CB8AC3E}">
        <p14:creationId xmlns:p14="http://schemas.microsoft.com/office/powerpoint/2010/main" val="3782729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with Caption 9 ">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23EF7344-CA23-4D03-998E-3F9C19D5DE73}"/>
              </a:ext>
            </a:extLst>
          </p:cNvPr>
          <p:cNvSpPr/>
          <p:nvPr userDrawn="1"/>
        </p:nvSpPr>
        <p:spPr>
          <a:xfrm>
            <a:off x="349604" y="1926722"/>
            <a:ext cx="1895591" cy="1169684"/>
          </a:xfrm>
          <a:prstGeom prst="rect">
            <a:avLst/>
          </a:prstGeom>
          <a:blipFill>
            <a:blip r:embed="rId2" cstate="print"/>
            <a:stretch>
              <a:fillRect/>
            </a:stretch>
          </a:blipFill>
        </p:spPr>
        <p:txBody>
          <a:bodyPr wrap="square" lIns="0" tIns="0" rIns="0" bIns="0" rtlCol="0"/>
          <a:lstStyle/>
          <a:p>
            <a:endParaRPr/>
          </a:p>
        </p:txBody>
      </p:sp>
      <p:sp>
        <p:nvSpPr>
          <p:cNvPr id="7" name="object 4">
            <a:extLst>
              <a:ext uri="{FF2B5EF4-FFF2-40B4-BE49-F238E27FC236}">
                <a16:creationId xmlns:a16="http://schemas.microsoft.com/office/drawing/2014/main" id="{654C4615-1278-4C5D-B9F0-1475A098BEFD}"/>
              </a:ext>
            </a:extLst>
          </p:cNvPr>
          <p:cNvSpPr/>
          <p:nvPr userDrawn="1"/>
        </p:nvSpPr>
        <p:spPr>
          <a:xfrm>
            <a:off x="3906529" y="3499133"/>
            <a:ext cx="1895591" cy="1169684"/>
          </a:xfrm>
          <a:prstGeom prst="rect">
            <a:avLst/>
          </a:prstGeom>
          <a:blipFill>
            <a:blip r:embed="rId3" cstate="print"/>
            <a:stretch>
              <a:fillRect/>
            </a:stretch>
          </a:blipFill>
        </p:spPr>
        <p:txBody>
          <a:bodyPr wrap="square" lIns="0" tIns="0" rIns="0" bIns="0" rtlCol="0"/>
          <a:lstStyle/>
          <a:p>
            <a:endParaRPr/>
          </a:p>
        </p:txBody>
      </p:sp>
      <p:sp>
        <p:nvSpPr>
          <p:cNvPr id="14" name="object 13">
            <a:extLst>
              <a:ext uri="{FF2B5EF4-FFF2-40B4-BE49-F238E27FC236}">
                <a16:creationId xmlns:a16="http://schemas.microsoft.com/office/drawing/2014/main" id="{A062CF9E-9EAB-435D-9BCD-595BDA9B7194}"/>
              </a:ext>
            </a:extLst>
          </p:cNvPr>
          <p:cNvSpPr/>
          <p:nvPr userDrawn="1"/>
        </p:nvSpPr>
        <p:spPr>
          <a:xfrm>
            <a:off x="6689594" y="4668817"/>
            <a:ext cx="1895591" cy="1169684"/>
          </a:xfrm>
          <a:prstGeom prst="rect">
            <a:avLst/>
          </a:prstGeom>
          <a:blipFill>
            <a:blip r:embed="rId4" cstate="print"/>
            <a:stretch>
              <a:fillRect/>
            </a:stretch>
          </a:blipFill>
        </p:spPr>
        <p:txBody>
          <a:bodyPr wrap="square" lIns="0" tIns="0" rIns="0" bIns="0" rtlCol="0"/>
          <a:lstStyle/>
          <a:p>
            <a:endParaRPr/>
          </a:p>
        </p:txBody>
      </p:sp>
      <p:sp>
        <p:nvSpPr>
          <p:cNvPr id="16" name="object 18">
            <a:extLst>
              <a:ext uri="{FF2B5EF4-FFF2-40B4-BE49-F238E27FC236}">
                <a16:creationId xmlns:a16="http://schemas.microsoft.com/office/drawing/2014/main" id="{62C7A740-8674-4B69-8C71-7BD88B590330}"/>
              </a:ext>
            </a:extLst>
          </p:cNvPr>
          <p:cNvSpPr/>
          <p:nvPr userDrawn="1"/>
        </p:nvSpPr>
        <p:spPr>
          <a:xfrm>
            <a:off x="0" y="-114232"/>
            <a:ext cx="12192000" cy="1745340"/>
          </a:xfrm>
          <a:custGeom>
            <a:avLst/>
            <a:gdLst/>
            <a:ahLst/>
            <a:cxnLst/>
            <a:rect l="l" t="t" r="r" b="b"/>
            <a:pathLst>
              <a:path w="18256250" h="2714625">
                <a:moveTo>
                  <a:pt x="0" y="0"/>
                </a:moveTo>
                <a:lnTo>
                  <a:pt x="18255783" y="0"/>
                </a:lnTo>
                <a:lnTo>
                  <a:pt x="18255783" y="2714624"/>
                </a:lnTo>
                <a:lnTo>
                  <a:pt x="0" y="2714624"/>
                </a:lnTo>
                <a:lnTo>
                  <a:pt x="0" y="0"/>
                </a:lnTo>
                <a:close/>
              </a:path>
            </a:pathLst>
          </a:custGeom>
          <a:solidFill>
            <a:srgbClr val="00406F"/>
          </a:solidFill>
        </p:spPr>
        <p:txBody>
          <a:bodyPr wrap="square" lIns="0" tIns="0" rIns="0" bIns="0" rtlCol="0"/>
          <a:lstStyle/>
          <a:p>
            <a:endParaRPr/>
          </a:p>
        </p:txBody>
      </p:sp>
      <p:cxnSp>
        <p:nvCxnSpPr>
          <p:cNvPr id="18" name="Straight Connector 17">
            <a:extLst>
              <a:ext uri="{FF2B5EF4-FFF2-40B4-BE49-F238E27FC236}">
                <a16:creationId xmlns:a16="http://schemas.microsoft.com/office/drawing/2014/main" id="{137FAEB1-4426-40DE-977F-355C4F519277}"/>
              </a:ext>
            </a:extLst>
          </p:cNvPr>
          <p:cNvCxnSpPr>
            <a:cxnSpLocks/>
          </p:cNvCxnSpPr>
          <p:nvPr userDrawn="1"/>
        </p:nvCxnSpPr>
        <p:spPr>
          <a:xfrm>
            <a:off x="0" y="3279642"/>
            <a:ext cx="5802120" cy="0"/>
          </a:xfrm>
          <a:prstGeom prst="line">
            <a:avLst/>
          </a:prstGeom>
          <a:ln w="12700">
            <a:solidFill>
              <a:schemeClr val="bg2">
                <a:lumMod val="50000"/>
              </a:schemeClr>
            </a:solidFill>
          </a:ln>
          <a:effectLst>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56E2D9-7EDF-43D4-80EA-3B85A955CAFA}"/>
              </a:ext>
            </a:extLst>
          </p:cNvPr>
          <p:cNvCxnSpPr>
            <a:cxnSpLocks/>
          </p:cNvCxnSpPr>
          <p:nvPr userDrawn="1"/>
        </p:nvCxnSpPr>
        <p:spPr>
          <a:xfrm>
            <a:off x="-1" y="4930644"/>
            <a:ext cx="5802121" cy="18733"/>
          </a:xfrm>
          <a:prstGeom prst="line">
            <a:avLst/>
          </a:prstGeom>
          <a:ln w="12700">
            <a:solidFill>
              <a:schemeClr val="bg2">
                <a:lumMod val="50000"/>
              </a:schemeClr>
            </a:solidFill>
          </a:ln>
          <a:effectLst>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8056B4-57A8-4B85-92C8-CAED1A880AA5}"/>
              </a:ext>
            </a:extLst>
          </p:cNvPr>
          <p:cNvCxnSpPr>
            <a:cxnSpLocks/>
          </p:cNvCxnSpPr>
          <p:nvPr userDrawn="1"/>
        </p:nvCxnSpPr>
        <p:spPr>
          <a:xfrm>
            <a:off x="6689594" y="4016242"/>
            <a:ext cx="5502406" cy="0"/>
          </a:xfrm>
          <a:prstGeom prst="line">
            <a:avLst/>
          </a:prstGeom>
          <a:ln w="12700">
            <a:solidFill>
              <a:schemeClr val="bg2">
                <a:lumMod val="50000"/>
              </a:schemeClr>
            </a:solidFill>
          </a:ln>
          <a:effectLst>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29" name="Text Placeholder 32">
            <a:extLst>
              <a:ext uri="{FF2B5EF4-FFF2-40B4-BE49-F238E27FC236}">
                <a16:creationId xmlns:a16="http://schemas.microsoft.com/office/drawing/2014/main" id="{24AD0BEC-01CA-4886-BE59-D11EFC36F35F}"/>
              </a:ext>
            </a:extLst>
          </p:cNvPr>
          <p:cNvSpPr>
            <a:spLocks noGrp="1"/>
          </p:cNvSpPr>
          <p:nvPr>
            <p:ph type="body" sz="quarter" idx="16" hasCustomPrompt="1"/>
          </p:nvPr>
        </p:nvSpPr>
        <p:spPr>
          <a:xfrm>
            <a:off x="2682347" y="1896568"/>
            <a:ext cx="3119773" cy="1199838"/>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31" name="Text Placeholder 32">
            <a:extLst>
              <a:ext uri="{FF2B5EF4-FFF2-40B4-BE49-F238E27FC236}">
                <a16:creationId xmlns:a16="http://schemas.microsoft.com/office/drawing/2014/main" id="{B5EB3448-C952-4E56-8E30-CFBDB7FB7257}"/>
              </a:ext>
            </a:extLst>
          </p:cNvPr>
          <p:cNvSpPr>
            <a:spLocks noGrp="1"/>
          </p:cNvSpPr>
          <p:nvPr>
            <p:ph type="body" sz="quarter" idx="17" hasCustomPrompt="1"/>
          </p:nvPr>
        </p:nvSpPr>
        <p:spPr>
          <a:xfrm>
            <a:off x="337807" y="3545102"/>
            <a:ext cx="3119773" cy="1199838"/>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32" name="Text Placeholder 32">
            <a:extLst>
              <a:ext uri="{FF2B5EF4-FFF2-40B4-BE49-F238E27FC236}">
                <a16:creationId xmlns:a16="http://schemas.microsoft.com/office/drawing/2014/main" id="{66DCBE30-7F44-4F65-B87D-D5AB686E77EB}"/>
              </a:ext>
            </a:extLst>
          </p:cNvPr>
          <p:cNvSpPr>
            <a:spLocks noGrp="1"/>
          </p:cNvSpPr>
          <p:nvPr>
            <p:ph type="body" sz="quarter" idx="18" hasCustomPrompt="1"/>
          </p:nvPr>
        </p:nvSpPr>
        <p:spPr>
          <a:xfrm>
            <a:off x="2682347" y="5342332"/>
            <a:ext cx="3119773" cy="1199838"/>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33" name="Text Placeholder 32">
            <a:extLst>
              <a:ext uri="{FF2B5EF4-FFF2-40B4-BE49-F238E27FC236}">
                <a16:creationId xmlns:a16="http://schemas.microsoft.com/office/drawing/2014/main" id="{459987FB-A764-4FB0-9081-23951E060F6A}"/>
              </a:ext>
            </a:extLst>
          </p:cNvPr>
          <p:cNvSpPr>
            <a:spLocks noGrp="1"/>
          </p:cNvSpPr>
          <p:nvPr>
            <p:ph type="body" sz="quarter" idx="19" hasCustomPrompt="1"/>
          </p:nvPr>
        </p:nvSpPr>
        <p:spPr>
          <a:xfrm>
            <a:off x="6483880" y="2459839"/>
            <a:ext cx="3119773" cy="1199838"/>
          </a:xfrm>
        </p:spPr>
        <p:txBody>
          <a:bodyPr>
            <a:normAutofit/>
          </a:bodyPr>
          <a:lstStyle>
            <a:lvl1pPr marL="0" indent="0">
              <a:buNone/>
              <a:defRPr sz="1600">
                <a:solidFill>
                  <a:schemeClr val="tx1"/>
                </a:solidFill>
                <a:latin typeface="Trebuchet MS" panose="020B0603020202020204" pitchFamily="34" charset="0"/>
              </a:defRPr>
            </a:lvl1pPr>
          </a:lstStyle>
          <a:p>
            <a:pPr lvl="0"/>
            <a:r>
              <a:rPr lang="en-US"/>
              <a:t>Click to edit text styles</a:t>
            </a:r>
          </a:p>
        </p:txBody>
      </p:sp>
      <p:sp>
        <p:nvSpPr>
          <p:cNvPr id="35" name="Title 1">
            <a:extLst>
              <a:ext uri="{FF2B5EF4-FFF2-40B4-BE49-F238E27FC236}">
                <a16:creationId xmlns:a16="http://schemas.microsoft.com/office/drawing/2014/main" id="{A309AFBC-23B9-45D6-A6F2-92202907FC8A}"/>
              </a:ext>
            </a:extLst>
          </p:cNvPr>
          <p:cNvSpPr txBox="1">
            <a:spLocks/>
          </p:cNvSpPr>
          <p:nvPr userDrawn="1"/>
        </p:nvSpPr>
        <p:spPr>
          <a:xfrm>
            <a:off x="829733" y="71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panose="020B0603020202020204" pitchFamily="34" charset="0"/>
                <a:ea typeface="+mj-ea"/>
                <a:cs typeface="+mj-cs"/>
              </a:defRPr>
            </a:lvl1pPr>
          </a:lstStyle>
          <a:p>
            <a:r>
              <a:rPr lang="en-US"/>
              <a:t>Click to edit Master title style</a:t>
            </a:r>
          </a:p>
        </p:txBody>
      </p:sp>
      <p:pic>
        <p:nvPicPr>
          <p:cNvPr id="37" name="Picture 36" descr="A light bulb on a table&#10;&#10;Description automatically generated with low confidence">
            <a:extLst>
              <a:ext uri="{FF2B5EF4-FFF2-40B4-BE49-F238E27FC236}">
                <a16:creationId xmlns:a16="http://schemas.microsoft.com/office/drawing/2014/main" id="{AE2F9B53-3681-470D-83F4-A2630D9C747B}"/>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9958602" y="2469096"/>
            <a:ext cx="1895591" cy="1174505"/>
          </a:xfrm>
          <a:prstGeom prst="rect">
            <a:avLst/>
          </a:prstGeom>
        </p:spPr>
      </p:pic>
      <p:pic>
        <p:nvPicPr>
          <p:cNvPr id="39" name="Picture 38" descr="A close - up of a logo&#10;&#10;Description automatically generated with low confidence">
            <a:extLst>
              <a:ext uri="{FF2B5EF4-FFF2-40B4-BE49-F238E27FC236}">
                <a16:creationId xmlns:a16="http://schemas.microsoft.com/office/drawing/2014/main" id="{B1D85958-9498-4FD5-9F37-4ED08F9CD91F}"/>
              </a:ext>
            </a:extLst>
          </p:cNvPr>
          <p:cNvPicPr>
            <a:picLocks noChangeAspect="1"/>
          </p:cNvPicPr>
          <p:nvPr userDrawn="1"/>
        </p:nvPicPr>
        <p:blipFill rotWithShape="1">
          <a:blip r:embed="rId7" cstate="print">
            <a:grayscl/>
            <a:extLst>
              <a:ext uri="{BEBA8EAE-BF5A-486C-A8C5-ECC9F3942E4B}">
                <a14:imgProps xmlns:a14="http://schemas.microsoft.com/office/drawing/2010/main">
                  <a14:imgLayer r:embed="rId8">
                    <a14:imgEffect>
                      <a14:colorTemperature colorTemp="11500"/>
                    </a14:imgEffect>
                    <a14:imgEffect>
                      <a14:saturation sat="0"/>
                    </a14:imgEffect>
                  </a14:imgLayer>
                </a14:imgProps>
              </a:ext>
              <a:ext uri="{28A0092B-C50C-407E-A947-70E740481C1C}">
                <a14:useLocalDpi xmlns:a14="http://schemas.microsoft.com/office/drawing/2010/main" val="0"/>
              </a:ext>
            </a:extLst>
          </a:blip>
          <a:srcRect b="11575"/>
          <a:stretch/>
        </p:blipFill>
        <p:spPr>
          <a:xfrm>
            <a:off x="349604" y="5342332"/>
            <a:ext cx="1895591" cy="1174505"/>
          </a:xfrm>
          <a:prstGeom prst="rect">
            <a:avLst/>
          </a:prstGeom>
        </p:spPr>
      </p:pic>
    </p:spTree>
    <p:extLst>
      <p:ext uri="{BB962C8B-B14F-4D97-AF65-F5344CB8AC3E}">
        <p14:creationId xmlns:p14="http://schemas.microsoft.com/office/powerpoint/2010/main" val="107769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Pag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FEB123C-C162-4D04-9AFF-C04DD0FE9C4A}"/>
              </a:ext>
            </a:extLst>
          </p:cNvPr>
          <p:cNvSpPr/>
          <p:nvPr userDrawn="1"/>
        </p:nvSpPr>
        <p:spPr>
          <a:xfrm>
            <a:off x="0" y="-1"/>
            <a:ext cx="12192000" cy="1491917"/>
          </a:xfrm>
          <a:prstGeom prst="rect">
            <a:avLst/>
          </a:prstGeom>
          <a:solidFill>
            <a:schemeClr val="tx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350"/>
          </a:p>
        </p:txBody>
      </p:sp>
      <p:sp>
        <p:nvSpPr>
          <p:cNvPr id="10" name="Rectangle 9">
            <a:extLst>
              <a:ext uri="{FF2B5EF4-FFF2-40B4-BE49-F238E27FC236}">
                <a16:creationId xmlns:a16="http://schemas.microsoft.com/office/drawing/2014/main" id="{3B146A67-434F-46F1-A558-A336F25B8245}"/>
              </a:ext>
            </a:extLst>
          </p:cNvPr>
          <p:cNvSpPr/>
          <p:nvPr userDrawn="1"/>
        </p:nvSpPr>
        <p:spPr>
          <a:xfrm>
            <a:off x="0" y="6261812"/>
            <a:ext cx="12192000" cy="607480"/>
          </a:xfrm>
          <a:prstGeom prst="rect">
            <a:avLst/>
          </a:prstGeom>
          <a:solidFill>
            <a:schemeClr val="tx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350"/>
          </a:p>
        </p:txBody>
      </p:sp>
      <p:sp>
        <p:nvSpPr>
          <p:cNvPr id="2" name="Title 1">
            <a:extLst>
              <a:ext uri="{FF2B5EF4-FFF2-40B4-BE49-F238E27FC236}">
                <a16:creationId xmlns:a16="http://schemas.microsoft.com/office/drawing/2014/main" id="{79B7D9C0-15C1-4171-A77E-2699B5E2085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descr="A picture containing vector graphics&#10;&#10;Description automatically generated">
            <a:extLst>
              <a:ext uri="{FF2B5EF4-FFF2-40B4-BE49-F238E27FC236}">
                <a16:creationId xmlns:a16="http://schemas.microsoft.com/office/drawing/2014/main" id="{14256E9C-42F1-42C2-917D-E44D8FE2F5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88" t="25138" r="9195" b="50000"/>
          <a:stretch/>
        </p:blipFill>
        <p:spPr>
          <a:xfrm>
            <a:off x="677107" y="1559297"/>
            <a:ext cx="10377521" cy="1704987"/>
          </a:xfrm>
          <a:prstGeom prst="rect">
            <a:avLst/>
          </a:prstGeom>
        </p:spPr>
      </p:pic>
      <p:pic>
        <p:nvPicPr>
          <p:cNvPr id="9" name="Picture 8">
            <a:extLst>
              <a:ext uri="{FF2B5EF4-FFF2-40B4-BE49-F238E27FC236}">
                <a16:creationId xmlns:a16="http://schemas.microsoft.com/office/drawing/2014/main" id="{FE30AA13-93D8-4082-8398-9C92C11C89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11" name="Dian numeron paikkamerkki 5">
            <a:extLst>
              <a:ext uri="{FF2B5EF4-FFF2-40B4-BE49-F238E27FC236}">
                <a16:creationId xmlns:a16="http://schemas.microsoft.com/office/drawing/2014/main" id="{C8E3E451-6935-4B7F-A72A-BD3D1B4E9F00}"/>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bg2"/>
                </a:solidFill>
              </a:defRPr>
            </a:lvl1pPr>
          </a:lstStyle>
          <a:p>
            <a:fld id="{9CDC3FFB-3268-453B-B185-AB33BF655EEC}" type="slidenum">
              <a:rPr lang="fi-FI" smtClean="0"/>
              <a:pPr/>
              <a:t>‹#›</a:t>
            </a:fld>
            <a:endParaRPr lang="fi-FI"/>
          </a:p>
        </p:txBody>
      </p:sp>
    </p:spTree>
    <p:extLst>
      <p:ext uri="{BB962C8B-B14F-4D97-AF65-F5344CB8AC3E}">
        <p14:creationId xmlns:p14="http://schemas.microsoft.com/office/powerpoint/2010/main" val="56954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pag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146A67-434F-46F1-A558-A336F25B8245}"/>
              </a:ext>
            </a:extLst>
          </p:cNvPr>
          <p:cNvSpPr/>
          <p:nvPr userDrawn="1"/>
        </p:nvSpPr>
        <p:spPr>
          <a:xfrm>
            <a:off x="0" y="6261812"/>
            <a:ext cx="12192000" cy="607480"/>
          </a:xfrm>
          <a:prstGeom prst="rect">
            <a:avLst/>
          </a:prstGeom>
          <a:solidFill>
            <a:schemeClr val="tx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350"/>
          </a:p>
        </p:txBody>
      </p:sp>
      <p:sp>
        <p:nvSpPr>
          <p:cNvPr id="12" name="Rectangle 11">
            <a:extLst>
              <a:ext uri="{FF2B5EF4-FFF2-40B4-BE49-F238E27FC236}">
                <a16:creationId xmlns:a16="http://schemas.microsoft.com/office/drawing/2014/main" id="{9FEB123C-C162-4D04-9AFF-C04DD0FE9C4A}"/>
              </a:ext>
            </a:extLst>
          </p:cNvPr>
          <p:cNvSpPr/>
          <p:nvPr userDrawn="1"/>
        </p:nvSpPr>
        <p:spPr>
          <a:xfrm>
            <a:off x="0" y="-1"/>
            <a:ext cx="12192000" cy="1491917"/>
          </a:xfrm>
          <a:prstGeom prst="rect">
            <a:avLst/>
          </a:prstGeom>
          <a:solidFill>
            <a:schemeClr val="tx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350"/>
          </a:p>
        </p:txBody>
      </p:sp>
      <p:sp>
        <p:nvSpPr>
          <p:cNvPr id="2" name="Title 1">
            <a:extLst>
              <a:ext uri="{FF2B5EF4-FFF2-40B4-BE49-F238E27FC236}">
                <a16:creationId xmlns:a16="http://schemas.microsoft.com/office/drawing/2014/main" id="{79B7D9C0-15C1-4171-A77E-2699B5E2085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A6484969-A0C3-4A2F-9CE8-D4D8DC9FD9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
        <p:nvSpPr>
          <p:cNvPr id="9" name="Dian numeron paikkamerkki 5">
            <a:extLst>
              <a:ext uri="{FF2B5EF4-FFF2-40B4-BE49-F238E27FC236}">
                <a16:creationId xmlns:a16="http://schemas.microsoft.com/office/drawing/2014/main" id="{CC18D373-B88F-4590-AEC1-234BB4E6DB06}"/>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bg2"/>
                </a:solidFill>
              </a:defRPr>
            </a:lvl1pPr>
          </a:lstStyle>
          <a:p>
            <a:fld id="{9CDC3FFB-3268-453B-B185-AB33BF655EEC}" type="slidenum">
              <a:rPr lang="fi-FI" smtClean="0"/>
              <a:pPr/>
              <a:t>‹#›</a:t>
            </a:fld>
            <a:endParaRPr lang="fi-FI"/>
          </a:p>
        </p:txBody>
      </p:sp>
      <p:cxnSp>
        <p:nvCxnSpPr>
          <p:cNvPr id="11" name="Straight Connector 10">
            <a:extLst>
              <a:ext uri="{FF2B5EF4-FFF2-40B4-BE49-F238E27FC236}">
                <a16:creationId xmlns:a16="http://schemas.microsoft.com/office/drawing/2014/main" id="{6EC834FE-5E11-48B5-AC6F-334FF6A64663}"/>
              </a:ext>
            </a:extLst>
          </p:cNvPr>
          <p:cNvCxnSpPr>
            <a:cxnSpLocks/>
          </p:cNvCxnSpPr>
          <p:nvPr userDrawn="1"/>
        </p:nvCxnSpPr>
        <p:spPr>
          <a:xfrm flipV="1">
            <a:off x="0" y="1611712"/>
            <a:ext cx="12188811" cy="24284"/>
          </a:xfrm>
          <a:prstGeom prst="line">
            <a:avLst/>
          </a:prstGeom>
          <a:ln w="34925" cap="rnd">
            <a:solidFill>
              <a:schemeClr val="tx2"/>
            </a:solidFill>
            <a:prstDash val="sysDot"/>
          </a:ln>
        </p:spPr>
        <p:style>
          <a:lnRef idx="2">
            <a:schemeClr val="accent1"/>
          </a:lnRef>
          <a:fillRef idx="0">
            <a:schemeClr val="accent1"/>
          </a:fillRef>
          <a:effectRef idx="1">
            <a:schemeClr val="accent1"/>
          </a:effectRef>
          <a:fontRef idx="minor">
            <a:schemeClr val="tx1"/>
          </a:fontRef>
        </p:style>
      </p:cxnSp>
      <p:grpSp>
        <p:nvGrpSpPr>
          <p:cNvPr id="64" name="Group 63">
            <a:extLst>
              <a:ext uri="{FF2B5EF4-FFF2-40B4-BE49-F238E27FC236}">
                <a16:creationId xmlns:a16="http://schemas.microsoft.com/office/drawing/2014/main" id="{0B6343A7-34D1-47D2-A5C6-2230D7D8BF82}"/>
              </a:ext>
            </a:extLst>
          </p:cNvPr>
          <p:cNvGrpSpPr/>
          <p:nvPr userDrawn="1"/>
        </p:nvGrpSpPr>
        <p:grpSpPr>
          <a:xfrm>
            <a:off x="260252" y="1635996"/>
            <a:ext cx="11584745" cy="4485140"/>
            <a:chOff x="260252" y="1635996"/>
            <a:chExt cx="11584745" cy="4485140"/>
          </a:xfrm>
        </p:grpSpPr>
        <p:grpSp>
          <p:nvGrpSpPr>
            <p:cNvPr id="65" name="Group 64">
              <a:extLst>
                <a:ext uri="{FF2B5EF4-FFF2-40B4-BE49-F238E27FC236}">
                  <a16:creationId xmlns:a16="http://schemas.microsoft.com/office/drawing/2014/main" id="{B90E3D5C-7D4C-438F-A492-D34A0EDEA878}"/>
                </a:ext>
              </a:extLst>
            </p:cNvPr>
            <p:cNvGrpSpPr/>
            <p:nvPr userDrawn="1"/>
          </p:nvGrpSpPr>
          <p:grpSpPr>
            <a:xfrm>
              <a:off x="10167010" y="1640022"/>
              <a:ext cx="774551" cy="811667"/>
              <a:chOff x="1163830" y="1648100"/>
              <a:chExt cx="774551" cy="811667"/>
            </a:xfrm>
          </p:grpSpPr>
          <p:cxnSp>
            <p:nvCxnSpPr>
              <p:cNvPr id="109" name="Straight Connector 108">
                <a:extLst>
                  <a:ext uri="{FF2B5EF4-FFF2-40B4-BE49-F238E27FC236}">
                    <a16:creationId xmlns:a16="http://schemas.microsoft.com/office/drawing/2014/main" id="{5BD05233-378B-4F48-8948-BEC0F5C5FED5}"/>
                  </a:ext>
                </a:extLst>
              </p:cNvPr>
              <p:cNvCxnSpPr>
                <a:cxnSpLocks/>
              </p:cNvCxnSpPr>
              <p:nvPr userDrawn="1"/>
            </p:nvCxnSpPr>
            <p:spPr>
              <a:xfrm flipH="1" flipV="1">
                <a:off x="1553322" y="2094382"/>
                <a:ext cx="385059" cy="36538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76F222A1-69B3-4B9D-8266-A37A81742696}"/>
                  </a:ext>
                </a:extLst>
              </p:cNvPr>
              <p:cNvCxnSpPr>
                <a:cxnSpLocks/>
              </p:cNvCxnSpPr>
              <p:nvPr userDrawn="1"/>
            </p:nvCxnSpPr>
            <p:spPr>
              <a:xfrm flipV="1">
                <a:off x="1560961" y="1648100"/>
                <a:ext cx="1" cy="47988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FB45B433-D631-42AB-9088-26CCE9998A13}"/>
                  </a:ext>
                </a:extLst>
              </p:cNvPr>
              <p:cNvCxnSpPr>
                <a:cxnSpLocks/>
              </p:cNvCxnSpPr>
              <p:nvPr userDrawn="1"/>
            </p:nvCxnSpPr>
            <p:spPr>
              <a:xfrm flipV="1">
                <a:off x="1163830" y="2092649"/>
                <a:ext cx="397132" cy="34809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E7B531C0-78F1-41D8-A8E8-19C352A8905C}"/>
                </a:ext>
              </a:extLst>
            </p:cNvPr>
            <p:cNvGrpSpPr/>
            <p:nvPr userDrawn="1"/>
          </p:nvGrpSpPr>
          <p:grpSpPr>
            <a:xfrm>
              <a:off x="7181571" y="1635996"/>
              <a:ext cx="774551" cy="811667"/>
              <a:chOff x="1163830" y="1648100"/>
              <a:chExt cx="774551" cy="811667"/>
            </a:xfrm>
          </p:grpSpPr>
          <p:cxnSp>
            <p:nvCxnSpPr>
              <p:cNvPr id="106" name="Straight Connector 105">
                <a:extLst>
                  <a:ext uri="{FF2B5EF4-FFF2-40B4-BE49-F238E27FC236}">
                    <a16:creationId xmlns:a16="http://schemas.microsoft.com/office/drawing/2014/main" id="{A8C27D80-5A42-4560-BFFA-5689F0F3D07A}"/>
                  </a:ext>
                </a:extLst>
              </p:cNvPr>
              <p:cNvCxnSpPr>
                <a:cxnSpLocks/>
              </p:cNvCxnSpPr>
              <p:nvPr userDrawn="1"/>
            </p:nvCxnSpPr>
            <p:spPr>
              <a:xfrm flipH="1" flipV="1">
                <a:off x="1553322" y="2094382"/>
                <a:ext cx="385059" cy="36538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6B5F2A73-3543-4978-A5B6-8E8BF7491CC5}"/>
                  </a:ext>
                </a:extLst>
              </p:cNvPr>
              <p:cNvCxnSpPr>
                <a:cxnSpLocks/>
              </p:cNvCxnSpPr>
              <p:nvPr userDrawn="1"/>
            </p:nvCxnSpPr>
            <p:spPr>
              <a:xfrm flipV="1">
                <a:off x="1560961" y="1648100"/>
                <a:ext cx="1" cy="47988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4B9B53F6-AC59-4284-91D9-EA697950EDDF}"/>
                  </a:ext>
                </a:extLst>
              </p:cNvPr>
              <p:cNvCxnSpPr>
                <a:cxnSpLocks/>
              </p:cNvCxnSpPr>
              <p:nvPr userDrawn="1"/>
            </p:nvCxnSpPr>
            <p:spPr>
              <a:xfrm flipV="1">
                <a:off x="1163830" y="2092649"/>
                <a:ext cx="397132" cy="34809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257EF6FD-F057-4BAB-B4A0-B198AD6B5C74}"/>
                </a:ext>
              </a:extLst>
            </p:cNvPr>
            <p:cNvGrpSpPr/>
            <p:nvPr userDrawn="1"/>
          </p:nvGrpSpPr>
          <p:grpSpPr>
            <a:xfrm>
              <a:off x="4200710" y="1652481"/>
              <a:ext cx="774551" cy="811667"/>
              <a:chOff x="1163830" y="1648100"/>
              <a:chExt cx="774551" cy="811667"/>
            </a:xfrm>
          </p:grpSpPr>
          <p:cxnSp>
            <p:nvCxnSpPr>
              <p:cNvPr id="103" name="Straight Connector 102">
                <a:extLst>
                  <a:ext uri="{FF2B5EF4-FFF2-40B4-BE49-F238E27FC236}">
                    <a16:creationId xmlns:a16="http://schemas.microsoft.com/office/drawing/2014/main" id="{B1449363-79F6-4EC6-9CE9-C2EAB0F77741}"/>
                  </a:ext>
                </a:extLst>
              </p:cNvPr>
              <p:cNvCxnSpPr>
                <a:cxnSpLocks/>
              </p:cNvCxnSpPr>
              <p:nvPr userDrawn="1"/>
            </p:nvCxnSpPr>
            <p:spPr>
              <a:xfrm flipH="1" flipV="1">
                <a:off x="1553322" y="2094382"/>
                <a:ext cx="385059" cy="36538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EAC862A7-9D9B-429F-8837-06F83E8E2136}"/>
                  </a:ext>
                </a:extLst>
              </p:cNvPr>
              <p:cNvCxnSpPr>
                <a:cxnSpLocks/>
              </p:cNvCxnSpPr>
              <p:nvPr userDrawn="1"/>
            </p:nvCxnSpPr>
            <p:spPr>
              <a:xfrm flipV="1">
                <a:off x="1560961" y="1648100"/>
                <a:ext cx="1" cy="47988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96A47BFD-4514-472F-84CC-02D15D3CB5B6}"/>
                  </a:ext>
                </a:extLst>
              </p:cNvPr>
              <p:cNvCxnSpPr>
                <a:cxnSpLocks/>
              </p:cNvCxnSpPr>
              <p:nvPr userDrawn="1"/>
            </p:nvCxnSpPr>
            <p:spPr>
              <a:xfrm flipV="1">
                <a:off x="1163830" y="2092649"/>
                <a:ext cx="397132" cy="34809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68" name="Group 67">
              <a:extLst>
                <a:ext uri="{FF2B5EF4-FFF2-40B4-BE49-F238E27FC236}">
                  <a16:creationId xmlns:a16="http://schemas.microsoft.com/office/drawing/2014/main" id="{DA93F434-CCEB-4E0A-8869-605F88F11878}"/>
                </a:ext>
              </a:extLst>
            </p:cNvPr>
            <p:cNvGrpSpPr/>
            <p:nvPr userDrawn="1"/>
          </p:nvGrpSpPr>
          <p:grpSpPr>
            <a:xfrm>
              <a:off x="1163830" y="1648100"/>
              <a:ext cx="774551" cy="811667"/>
              <a:chOff x="1163830" y="1648100"/>
              <a:chExt cx="774551" cy="811667"/>
            </a:xfrm>
          </p:grpSpPr>
          <p:cxnSp>
            <p:nvCxnSpPr>
              <p:cNvPr id="100" name="Straight Connector 99">
                <a:extLst>
                  <a:ext uri="{FF2B5EF4-FFF2-40B4-BE49-F238E27FC236}">
                    <a16:creationId xmlns:a16="http://schemas.microsoft.com/office/drawing/2014/main" id="{7A2E0A4F-3447-4DBB-8905-3DC6650ADCCF}"/>
                  </a:ext>
                </a:extLst>
              </p:cNvPr>
              <p:cNvCxnSpPr>
                <a:cxnSpLocks/>
              </p:cNvCxnSpPr>
              <p:nvPr userDrawn="1"/>
            </p:nvCxnSpPr>
            <p:spPr>
              <a:xfrm flipH="1" flipV="1">
                <a:off x="1553322" y="2094382"/>
                <a:ext cx="385059" cy="36538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67B47641-6491-46BA-9D83-BEE6F34DBA34}"/>
                  </a:ext>
                </a:extLst>
              </p:cNvPr>
              <p:cNvCxnSpPr>
                <a:cxnSpLocks/>
              </p:cNvCxnSpPr>
              <p:nvPr userDrawn="1"/>
            </p:nvCxnSpPr>
            <p:spPr>
              <a:xfrm flipV="1">
                <a:off x="1560961" y="1648100"/>
                <a:ext cx="1" cy="47988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713FD347-41A4-42C2-B0C6-4A739F1AB2B2}"/>
                  </a:ext>
                </a:extLst>
              </p:cNvPr>
              <p:cNvCxnSpPr>
                <a:cxnSpLocks/>
              </p:cNvCxnSpPr>
              <p:nvPr userDrawn="1"/>
            </p:nvCxnSpPr>
            <p:spPr>
              <a:xfrm flipV="1">
                <a:off x="1163830" y="2092649"/>
                <a:ext cx="397132" cy="34809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69" name="Rectangle 68">
              <a:extLst>
                <a:ext uri="{FF2B5EF4-FFF2-40B4-BE49-F238E27FC236}">
                  <a16:creationId xmlns:a16="http://schemas.microsoft.com/office/drawing/2014/main" id="{3FB972F0-105D-439C-82D7-E26CA477E23A}"/>
                </a:ext>
              </a:extLst>
            </p:cNvPr>
            <p:cNvSpPr/>
            <p:nvPr userDrawn="1"/>
          </p:nvSpPr>
          <p:spPr>
            <a:xfrm>
              <a:off x="260252" y="2349307"/>
              <a:ext cx="11584745" cy="3718430"/>
            </a:xfrm>
            <a:prstGeom prst="rect">
              <a:avLst/>
            </a:prstGeom>
            <a:solidFill>
              <a:schemeClr val="bg1">
                <a:lumMod val="85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EFDC53-3A1D-4474-BD07-AEA90D0E2874}"/>
                </a:ext>
              </a:extLst>
            </p:cNvPr>
            <p:cNvSpPr/>
            <p:nvPr userDrawn="1"/>
          </p:nvSpPr>
          <p:spPr>
            <a:xfrm>
              <a:off x="443131" y="2950534"/>
              <a:ext cx="2300069" cy="292272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E4FB2A7-E318-49F6-A448-97814CFF86CC}"/>
                </a:ext>
              </a:extLst>
            </p:cNvPr>
            <p:cNvSpPr/>
            <p:nvPr userDrawn="1"/>
          </p:nvSpPr>
          <p:spPr>
            <a:xfrm>
              <a:off x="9390183" y="2996415"/>
              <a:ext cx="2300069" cy="292272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223C6B4C-BA14-4F1E-805A-1755A92C8F76}"/>
                </a:ext>
              </a:extLst>
            </p:cNvPr>
            <p:cNvGrpSpPr/>
            <p:nvPr userDrawn="1"/>
          </p:nvGrpSpPr>
          <p:grpSpPr>
            <a:xfrm>
              <a:off x="295997" y="2308539"/>
              <a:ext cx="2609557" cy="694913"/>
              <a:chOff x="295997" y="2308539"/>
              <a:chExt cx="2609557" cy="694913"/>
            </a:xfrm>
          </p:grpSpPr>
          <p:sp>
            <p:nvSpPr>
              <p:cNvPr id="98" name="Rectangle 97">
                <a:extLst>
                  <a:ext uri="{FF2B5EF4-FFF2-40B4-BE49-F238E27FC236}">
                    <a16:creationId xmlns:a16="http://schemas.microsoft.com/office/drawing/2014/main" id="{0DFDFCE8-E2E0-4FE7-9EED-D8E3BD171AA6}"/>
                  </a:ext>
                </a:extLst>
              </p:cNvPr>
              <p:cNvSpPr/>
              <p:nvPr userDrawn="1"/>
            </p:nvSpPr>
            <p:spPr>
              <a:xfrm>
                <a:off x="295997" y="2440745"/>
                <a:ext cx="2609557" cy="562707"/>
              </a:xfrm>
              <a:prstGeom prst="rect">
                <a:avLst/>
              </a:prstGeom>
              <a:gradFill>
                <a:gsLst>
                  <a:gs pos="100000">
                    <a:schemeClr val="tx2">
                      <a:lumMod val="7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ADCD2A88-22F5-4DCF-8B2A-625E93DE782C}"/>
                  </a:ext>
                </a:extLst>
              </p:cNvPr>
              <p:cNvSpPr/>
              <p:nvPr userDrawn="1"/>
            </p:nvSpPr>
            <p:spPr>
              <a:xfrm>
                <a:off x="1399877" y="2308539"/>
                <a:ext cx="302457" cy="302457"/>
              </a:xfrm>
              <a:prstGeom prst="ellipse">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chemeClr val="bg1"/>
                    </a:solidFill>
                  </a:ln>
                  <a:solidFill>
                    <a:schemeClr val="bg1"/>
                  </a:solidFill>
                </a:endParaRPr>
              </a:p>
            </p:txBody>
          </p:sp>
        </p:grpSp>
        <p:grpSp>
          <p:nvGrpSpPr>
            <p:cNvPr id="73" name="Group 72">
              <a:extLst>
                <a:ext uri="{FF2B5EF4-FFF2-40B4-BE49-F238E27FC236}">
                  <a16:creationId xmlns:a16="http://schemas.microsoft.com/office/drawing/2014/main" id="{C7186FF6-1291-4E48-974B-C7AE0ECDEAC1}"/>
                </a:ext>
              </a:extLst>
            </p:cNvPr>
            <p:cNvGrpSpPr/>
            <p:nvPr userDrawn="1"/>
          </p:nvGrpSpPr>
          <p:grpSpPr>
            <a:xfrm>
              <a:off x="3240832" y="2301651"/>
              <a:ext cx="2609557" cy="3571611"/>
              <a:chOff x="3240832" y="2301651"/>
              <a:chExt cx="2609557" cy="3571611"/>
            </a:xfrm>
          </p:grpSpPr>
          <p:sp>
            <p:nvSpPr>
              <p:cNvPr id="95" name="Rectangle 94">
                <a:extLst>
                  <a:ext uri="{FF2B5EF4-FFF2-40B4-BE49-F238E27FC236}">
                    <a16:creationId xmlns:a16="http://schemas.microsoft.com/office/drawing/2014/main" id="{AE6E23AF-90FD-4449-AF1C-496EE34BF72F}"/>
                  </a:ext>
                </a:extLst>
              </p:cNvPr>
              <p:cNvSpPr/>
              <p:nvPr userDrawn="1"/>
            </p:nvSpPr>
            <p:spPr>
              <a:xfrm>
                <a:off x="3398519" y="2950534"/>
                <a:ext cx="2300069" cy="292272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3550CA6-D03F-4DA7-9939-9FC9E2E67292}"/>
                  </a:ext>
                </a:extLst>
              </p:cNvPr>
              <p:cNvSpPr/>
              <p:nvPr userDrawn="1"/>
            </p:nvSpPr>
            <p:spPr>
              <a:xfrm>
                <a:off x="3240832" y="2440744"/>
                <a:ext cx="2609557" cy="562707"/>
              </a:xfrm>
              <a:prstGeom prst="rect">
                <a:avLst/>
              </a:prstGeom>
              <a:gradFill>
                <a:gsLst>
                  <a:gs pos="100000">
                    <a:srgbClr val="86CFE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9158DE94-5EB0-402E-94FA-23BD8452773A}"/>
                  </a:ext>
                </a:extLst>
              </p:cNvPr>
              <p:cNvSpPr/>
              <p:nvPr userDrawn="1"/>
            </p:nvSpPr>
            <p:spPr>
              <a:xfrm>
                <a:off x="4421943" y="2301651"/>
                <a:ext cx="302457" cy="302457"/>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E8101F3B-82AE-436E-9B84-24100A64CEB9}"/>
                </a:ext>
              </a:extLst>
            </p:cNvPr>
            <p:cNvGrpSpPr/>
            <p:nvPr userDrawn="1"/>
          </p:nvGrpSpPr>
          <p:grpSpPr>
            <a:xfrm>
              <a:off x="6256007" y="2303334"/>
              <a:ext cx="2609557" cy="3569928"/>
              <a:chOff x="6256007" y="2303334"/>
              <a:chExt cx="2609557" cy="3569928"/>
            </a:xfrm>
          </p:grpSpPr>
          <p:sp>
            <p:nvSpPr>
              <p:cNvPr id="92" name="Rectangle 91">
                <a:extLst>
                  <a:ext uri="{FF2B5EF4-FFF2-40B4-BE49-F238E27FC236}">
                    <a16:creationId xmlns:a16="http://schemas.microsoft.com/office/drawing/2014/main" id="{43133274-E943-403F-BD19-92EE0B5CAC17}"/>
                  </a:ext>
                </a:extLst>
              </p:cNvPr>
              <p:cNvSpPr/>
              <p:nvPr userDrawn="1"/>
            </p:nvSpPr>
            <p:spPr>
              <a:xfrm>
                <a:off x="6410175" y="2950534"/>
                <a:ext cx="2300069" cy="292272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DB4828C6-F409-422D-9D6A-7650058E571B}"/>
                  </a:ext>
                </a:extLst>
              </p:cNvPr>
              <p:cNvSpPr/>
              <p:nvPr userDrawn="1"/>
            </p:nvSpPr>
            <p:spPr>
              <a:xfrm>
                <a:off x="6256007" y="2433709"/>
                <a:ext cx="2609557" cy="562707"/>
              </a:xfrm>
              <a:prstGeom prst="rect">
                <a:avLst/>
              </a:prstGeom>
              <a:gradFill>
                <a:gsLst>
                  <a:gs pos="10000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910EB38-C849-4A69-A7AB-56DF62D493CB}"/>
                  </a:ext>
                </a:extLst>
              </p:cNvPr>
              <p:cNvSpPr/>
              <p:nvPr userDrawn="1"/>
            </p:nvSpPr>
            <p:spPr>
              <a:xfrm>
                <a:off x="7426566" y="2303334"/>
                <a:ext cx="302457" cy="302457"/>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56F021FA-9B0A-41F6-9672-5E7D3B005150}"/>
                </a:ext>
              </a:extLst>
            </p:cNvPr>
            <p:cNvGrpSpPr/>
            <p:nvPr userDrawn="1"/>
          </p:nvGrpSpPr>
          <p:grpSpPr>
            <a:xfrm>
              <a:off x="4253131" y="5530293"/>
              <a:ext cx="590843" cy="590843"/>
              <a:chOff x="4253131" y="5530293"/>
              <a:chExt cx="590843" cy="590843"/>
            </a:xfrm>
          </p:grpSpPr>
          <p:sp>
            <p:nvSpPr>
              <p:cNvPr id="90" name="Oval 89">
                <a:extLst>
                  <a:ext uri="{FF2B5EF4-FFF2-40B4-BE49-F238E27FC236}">
                    <a16:creationId xmlns:a16="http://schemas.microsoft.com/office/drawing/2014/main" id="{AC51BB5A-AF9F-4A8B-B7D7-F743E56F47C9}"/>
                  </a:ext>
                </a:extLst>
              </p:cNvPr>
              <p:cNvSpPr/>
              <p:nvPr userDrawn="1"/>
            </p:nvSpPr>
            <p:spPr>
              <a:xfrm>
                <a:off x="4253131" y="5530293"/>
                <a:ext cx="590843" cy="590843"/>
              </a:xfrm>
              <a:prstGeom prst="ellipse">
                <a:avLst/>
              </a:prstGeom>
              <a:gradFill>
                <a:gsLst>
                  <a:gs pos="100000">
                    <a:schemeClr val="tx2"/>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Google Shape;2088;p25">
                <a:extLst>
                  <a:ext uri="{FF2B5EF4-FFF2-40B4-BE49-F238E27FC236}">
                    <a16:creationId xmlns:a16="http://schemas.microsoft.com/office/drawing/2014/main" id="{76371BD1-3315-4DCD-AE19-B7BA6F34CB8B}"/>
                  </a:ext>
                </a:extLst>
              </p:cNvPr>
              <p:cNvSpPr/>
              <p:nvPr userDrawn="1"/>
            </p:nvSpPr>
            <p:spPr>
              <a:xfrm>
                <a:off x="4387930" y="5648824"/>
                <a:ext cx="316541" cy="374579"/>
              </a:xfrm>
              <a:custGeom>
                <a:avLst/>
                <a:gdLst/>
                <a:ahLst/>
                <a:cxnLst/>
                <a:rect l="l" t="t" r="r" b="b"/>
                <a:pathLst>
                  <a:path w="622335" h="736444" extrusionOk="0">
                    <a:moveTo>
                      <a:pt x="623605" y="482593"/>
                    </a:moveTo>
                    <a:cubicBezTo>
                      <a:pt x="623605" y="490210"/>
                      <a:pt x="618525" y="496558"/>
                      <a:pt x="610905" y="497829"/>
                    </a:cubicBezTo>
                    <a:lnTo>
                      <a:pt x="563912" y="505446"/>
                    </a:lnTo>
                    <a:lnTo>
                      <a:pt x="547401" y="562584"/>
                    </a:lnTo>
                    <a:lnTo>
                      <a:pt x="565182" y="595598"/>
                    </a:lnTo>
                    <a:cubicBezTo>
                      <a:pt x="568992" y="601947"/>
                      <a:pt x="567722" y="609567"/>
                      <a:pt x="562642" y="614644"/>
                    </a:cubicBezTo>
                    <a:lnTo>
                      <a:pt x="491518" y="681941"/>
                    </a:lnTo>
                    <a:cubicBezTo>
                      <a:pt x="486438" y="687018"/>
                      <a:pt x="478817" y="687018"/>
                      <a:pt x="473737" y="684480"/>
                    </a:cubicBezTo>
                    <a:lnTo>
                      <a:pt x="439445" y="665434"/>
                    </a:lnTo>
                    <a:lnTo>
                      <a:pt x="384832" y="685750"/>
                    </a:lnTo>
                    <a:lnTo>
                      <a:pt x="375941" y="726381"/>
                    </a:lnTo>
                    <a:cubicBezTo>
                      <a:pt x="374671" y="732730"/>
                      <a:pt x="368321" y="737808"/>
                      <a:pt x="360701" y="737808"/>
                    </a:cubicBezTo>
                    <a:lnTo>
                      <a:pt x="254014" y="737808"/>
                    </a:lnTo>
                    <a:cubicBezTo>
                      <a:pt x="247664" y="737808"/>
                      <a:pt x="241314" y="732730"/>
                      <a:pt x="238774" y="726381"/>
                    </a:cubicBezTo>
                    <a:lnTo>
                      <a:pt x="228613" y="687018"/>
                    </a:lnTo>
                    <a:lnTo>
                      <a:pt x="179080" y="665434"/>
                    </a:lnTo>
                    <a:lnTo>
                      <a:pt x="140978" y="685750"/>
                    </a:lnTo>
                    <a:cubicBezTo>
                      <a:pt x="135898" y="688289"/>
                      <a:pt x="128277" y="688289"/>
                      <a:pt x="123197" y="683209"/>
                    </a:cubicBezTo>
                    <a:lnTo>
                      <a:pt x="52073" y="617183"/>
                    </a:lnTo>
                    <a:cubicBezTo>
                      <a:pt x="46993" y="613373"/>
                      <a:pt x="45723" y="605757"/>
                      <a:pt x="48263" y="600676"/>
                    </a:cubicBezTo>
                    <a:lnTo>
                      <a:pt x="64774" y="561316"/>
                    </a:lnTo>
                    <a:lnTo>
                      <a:pt x="50803" y="506717"/>
                    </a:lnTo>
                    <a:lnTo>
                      <a:pt x="12701" y="499097"/>
                    </a:lnTo>
                    <a:cubicBezTo>
                      <a:pt x="5081" y="497829"/>
                      <a:pt x="0" y="491481"/>
                      <a:pt x="0" y="483861"/>
                    </a:cubicBezTo>
                    <a:lnTo>
                      <a:pt x="0" y="387363"/>
                    </a:lnTo>
                    <a:cubicBezTo>
                      <a:pt x="0" y="381015"/>
                      <a:pt x="5081" y="374666"/>
                      <a:pt x="11431" y="372124"/>
                    </a:cubicBezTo>
                    <a:lnTo>
                      <a:pt x="44453" y="363237"/>
                    </a:lnTo>
                    <a:lnTo>
                      <a:pt x="66044" y="306099"/>
                    </a:lnTo>
                    <a:cubicBezTo>
                      <a:pt x="68584" y="298482"/>
                      <a:pt x="77474" y="294672"/>
                      <a:pt x="85095" y="297211"/>
                    </a:cubicBezTo>
                    <a:cubicBezTo>
                      <a:pt x="92715" y="299750"/>
                      <a:pt x="96526" y="308637"/>
                      <a:pt x="93986" y="316257"/>
                    </a:cubicBezTo>
                    <a:lnTo>
                      <a:pt x="69854" y="381015"/>
                    </a:lnTo>
                    <a:cubicBezTo>
                      <a:pt x="68584" y="386092"/>
                      <a:pt x="64774" y="388631"/>
                      <a:pt x="59694" y="389902"/>
                    </a:cubicBezTo>
                    <a:lnTo>
                      <a:pt x="30482" y="397519"/>
                    </a:lnTo>
                    <a:lnTo>
                      <a:pt x="30482" y="471164"/>
                    </a:lnTo>
                    <a:lnTo>
                      <a:pt x="66044" y="478783"/>
                    </a:lnTo>
                    <a:cubicBezTo>
                      <a:pt x="71124" y="480051"/>
                      <a:pt x="76204" y="483861"/>
                      <a:pt x="77474" y="490210"/>
                    </a:cubicBezTo>
                    <a:lnTo>
                      <a:pt x="95255" y="558777"/>
                    </a:lnTo>
                    <a:cubicBezTo>
                      <a:pt x="96526" y="562584"/>
                      <a:pt x="95255" y="565126"/>
                      <a:pt x="93986" y="568933"/>
                    </a:cubicBezTo>
                    <a:lnTo>
                      <a:pt x="80015" y="603218"/>
                    </a:lnTo>
                    <a:lnTo>
                      <a:pt x="134628" y="654007"/>
                    </a:lnTo>
                    <a:lnTo>
                      <a:pt x="170190" y="636229"/>
                    </a:lnTo>
                    <a:cubicBezTo>
                      <a:pt x="174000" y="633690"/>
                      <a:pt x="179080" y="633690"/>
                      <a:pt x="182891" y="636229"/>
                    </a:cubicBezTo>
                    <a:lnTo>
                      <a:pt x="245124" y="664163"/>
                    </a:lnTo>
                    <a:cubicBezTo>
                      <a:pt x="248934" y="665434"/>
                      <a:pt x="252745" y="669243"/>
                      <a:pt x="254014" y="674321"/>
                    </a:cubicBezTo>
                    <a:lnTo>
                      <a:pt x="264175" y="709874"/>
                    </a:lnTo>
                    <a:lnTo>
                      <a:pt x="348000" y="709874"/>
                    </a:lnTo>
                    <a:lnTo>
                      <a:pt x="355620" y="673053"/>
                    </a:lnTo>
                    <a:cubicBezTo>
                      <a:pt x="356890" y="667972"/>
                      <a:pt x="360701" y="664163"/>
                      <a:pt x="365781" y="661624"/>
                    </a:cubicBezTo>
                    <a:lnTo>
                      <a:pt x="435635" y="636229"/>
                    </a:lnTo>
                    <a:cubicBezTo>
                      <a:pt x="439445" y="634961"/>
                      <a:pt x="444525" y="634961"/>
                      <a:pt x="448336" y="637500"/>
                    </a:cubicBezTo>
                    <a:lnTo>
                      <a:pt x="478817" y="655275"/>
                    </a:lnTo>
                    <a:lnTo>
                      <a:pt x="532160" y="603218"/>
                    </a:lnTo>
                    <a:lnTo>
                      <a:pt x="516919" y="575281"/>
                    </a:lnTo>
                    <a:cubicBezTo>
                      <a:pt x="514379" y="571475"/>
                      <a:pt x="514379" y="567665"/>
                      <a:pt x="515649" y="563855"/>
                    </a:cubicBezTo>
                    <a:lnTo>
                      <a:pt x="537241" y="491481"/>
                    </a:lnTo>
                    <a:cubicBezTo>
                      <a:pt x="538511" y="486400"/>
                      <a:pt x="543591" y="481322"/>
                      <a:pt x="548671" y="481322"/>
                    </a:cubicBezTo>
                    <a:lnTo>
                      <a:pt x="590583" y="473703"/>
                    </a:lnTo>
                    <a:lnTo>
                      <a:pt x="586773" y="400061"/>
                    </a:lnTo>
                    <a:lnTo>
                      <a:pt x="556292" y="393712"/>
                    </a:lnTo>
                    <a:cubicBezTo>
                      <a:pt x="551212" y="392441"/>
                      <a:pt x="547401" y="389902"/>
                      <a:pt x="546131" y="386092"/>
                    </a:cubicBezTo>
                    <a:lnTo>
                      <a:pt x="513109" y="321335"/>
                    </a:lnTo>
                    <a:cubicBezTo>
                      <a:pt x="509299" y="313718"/>
                      <a:pt x="511839" y="304831"/>
                      <a:pt x="519460" y="301021"/>
                    </a:cubicBezTo>
                    <a:cubicBezTo>
                      <a:pt x="527080" y="297211"/>
                      <a:pt x="535970" y="299750"/>
                      <a:pt x="539781" y="307370"/>
                    </a:cubicBezTo>
                    <a:lnTo>
                      <a:pt x="568992" y="365775"/>
                    </a:lnTo>
                    <a:lnTo>
                      <a:pt x="604554" y="373395"/>
                    </a:lnTo>
                    <a:cubicBezTo>
                      <a:pt x="610905" y="374666"/>
                      <a:pt x="615985" y="381015"/>
                      <a:pt x="615985" y="387363"/>
                    </a:cubicBezTo>
                    <a:lnTo>
                      <a:pt x="623605" y="482593"/>
                    </a:lnTo>
                    <a:close/>
                    <a:moveTo>
                      <a:pt x="312438" y="589250"/>
                    </a:moveTo>
                    <a:cubicBezTo>
                      <a:pt x="405153" y="589250"/>
                      <a:pt x="480087" y="514337"/>
                      <a:pt x="480087" y="422913"/>
                    </a:cubicBezTo>
                    <a:cubicBezTo>
                      <a:pt x="480087" y="386092"/>
                      <a:pt x="468657" y="351810"/>
                      <a:pt x="445795" y="322606"/>
                    </a:cubicBezTo>
                    <a:cubicBezTo>
                      <a:pt x="440715" y="316257"/>
                      <a:pt x="431824" y="314986"/>
                      <a:pt x="424204" y="320067"/>
                    </a:cubicBezTo>
                    <a:cubicBezTo>
                      <a:pt x="417854" y="325145"/>
                      <a:pt x="416584" y="335303"/>
                      <a:pt x="421664" y="341652"/>
                    </a:cubicBezTo>
                    <a:cubicBezTo>
                      <a:pt x="439445" y="365775"/>
                      <a:pt x="449606" y="393712"/>
                      <a:pt x="449606" y="422913"/>
                    </a:cubicBezTo>
                    <a:cubicBezTo>
                      <a:pt x="449606" y="497829"/>
                      <a:pt x="387372" y="558777"/>
                      <a:pt x="312438" y="558777"/>
                    </a:cubicBezTo>
                    <a:cubicBezTo>
                      <a:pt x="237504" y="558777"/>
                      <a:pt x="175270" y="497829"/>
                      <a:pt x="175270" y="422913"/>
                    </a:cubicBezTo>
                    <a:cubicBezTo>
                      <a:pt x="175270" y="394980"/>
                      <a:pt x="184160" y="367046"/>
                      <a:pt x="200672" y="344191"/>
                    </a:cubicBezTo>
                    <a:cubicBezTo>
                      <a:pt x="205752" y="337842"/>
                      <a:pt x="204482" y="327683"/>
                      <a:pt x="196861" y="322606"/>
                    </a:cubicBezTo>
                    <a:cubicBezTo>
                      <a:pt x="190511" y="317528"/>
                      <a:pt x="180350" y="318796"/>
                      <a:pt x="175270" y="326416"/>
                    </a:cubicBezTo>
                    <a:cubicBezTo>
                      <a:pt x="154949" y="354349"/>
                      <a:pt x="143518" y="388631"/>
                      <a:pt x="143518" y="422913"/>
                    </a:cubicBezTo>
                    <a:cubicBezTo>
                      <a:pt x="144789" y="515604"/>
                      <a:pt x="219723" y="589250"/>
                      <a:pt x="312438" y="589250"/>
                    </a:cubicBezTo>
                    <a:close/>
                    <a:moveTo>
                      <a:pt x="205752" y="147382"/>
                    </a:moveTo>
                    <a:cubicBezTo>
                      <a:pt x="201942" y="134685"/>
                      <a:pt x="199401" y="121987"/>
                      <a:pt x="200672" y="109290"/>
                    </a:cubicBezTo>
                    <a:cubicBezTo>
                      <a:pt x="201942" y="47074"/>
                      <a:pt x="255285" y="-2445"/>
                      <a:pt x="316248" y="93"/>
                    </a:cubicBezTo>
                    <a:cubicBezTo>
                      <a:pt x="346730" y="1363"/>
                      <a:pt x="374671" y="12791"/>
                      <a:pt x="394992" y="34377"/>
                    </a:cubicBezTo>
                    <a:cubicBezTo>
                      <a:pt x="415314" y="55962"/>
                      <a:pt x="426744" y="85166"/>
                      <a:pt x="425474" y="114369"/>
                    </a:cubicBezTo>
                    <a:cubicBezTo>
                      <a:pt x="425474" y="128336"/>
                      <a:pt x="422934" y="141033"/>
                      <a:pt x="417854" y="153731"/>
                    </a:cubicBezTo>
                    <a:cubicBezTo>
                      <a:pt x="417854" y="153731"/>
                      <a:pt x="417854" y="153731"/>
                      <a:pt x="417854" y="155002"/>
                    </a:cubicBezTo>
                    <a:lnTo>
                      <a:pt x="330219" y="408948"/>
                    </a:lnTo>
                    <a:cubicBezTo>
                      <a:pt x="327679" y="415297"/>
                      <a:pt x="322599" y="419107"/>
                      <a:pt x="316248" y="419107"/>
                    </a:cubicBezTo>
                    <a:cubicBezTo>
                      <a:pt x="316248" y="419107"/>
                      <a:pt x="316248" y="419107"/>
                      <a:pt x="316248" y="419107"/>
                    </a:cubicBezTo>
                    <a:cubicBezTo>
                      <a:pt x="309898" y="419107"/>
                      <a:pt x="303547" y="415297"/>
                      <a:pt x="302277" y="408948"/>
                    </a:cubicBezTo>
                    <a:lnTo>
                      <a:pt x="208292" y="149921"/>
                    </a:lnTo>
                    <a:cubicBezTo>
                      <a:pt x="205752" y="148653"/>
                      <a:pt x="205752" y="147382"/>
                      <a:pt x="205752" y="147382"/>
                    </a:cubicBezTo>
                    <a:close/>
                    <a:moveTo>
                      <a:pt x="229883" y="110561"/>
                    </a:moveTo>
                    <a:cubicBezTo>
                      <a:pt x="229883" y="120718"/>
                      <a:pt x="231153" y="129607"/>
                      <a:pt x="234963" y="139766"/>
                    </a:cubicBezTo>
                    <a:cubicBezTo>
                      <a:pt x="234963" y="139766"/>
                      <a:pt x="234963" y="141033"/>
                      <a:pt x="234963" y="141033"/>
                    </a:cubicBezTo>
                    <a:lnTo>
                      <a:pt x="313708" y="358159"/>
                    </a:lnTo>
                    <a:lnTo>
                      <a:pt x="386102" y="146114"/>
                    </a:lnTo>
                    <a:cubicBezTo>
                      <a:pt x="386102" y="144843"/>
                      <a:pt x="386102" y="144843"/>
                      <a:pt x="387372" y="143572"/>
                    </a:cubicBezTo>
                    <a:cubicBezTo>
                      <a:pt x="391182" y="133417"/>
                      <a:pt x="393722" y="124528"/>
                      <a:pt x="393722" y="114369"/>
                    </a:cubicBezTo>
                    <a:cubicBezTo>
                      <a:pt x="393722" y="92785"/>
                      <a:pt x="386102" y="71198"/>
                      <a:pt x="370861" y="55962"/>
                    </a:cubicBezTo>
                    <a:cubicBezTo>
                      <a:pt x="355620" y="39455"/>
                      <a:pt x="335299" y="30567"/>
                      <a:pt x="313708" y="30567"/>
                    </a:cubicBezTo>
                    <a:cubicBezTo>
                      <a:pt x="269255" y="28028"/>
                      <a:pt x="231153" y="64849"/>
                      <a:pt x="229883" y="110561"/>
                    </a:cubicBezTo>
                    <a:close/>
                    <a:moveTo>
                      <a:pt x="266715" y="157541"/>
                    </a:moveTo>
                    <a:cubicBezTo>
                      <a:pt x="255285" y="144843"/>
                      <a:pt x="248934" y="129607"/>
                      <a:pt x="248934" y="111831"/>
                    </a:cubicBezTo>
                    <a:cubicBezTo>
                      <a:pt x="250204" y="76277"/>
                      <a:pt x="278146" y="49613"/>
                      <a:pt x="313708" y="49613"/>
                    </a:cubicBezTo>
                    <a:cubicBezTo>
                      <a:pt x="330219" y="49613"/>
                      <a:pt x="346730" y="57231"/>
                      <a:pt x="358160" y="69929"/>
                    </a:cubicBezTo>
                    <a:cubicBezTo>
                      <a:pt x="369591" y="82626"/>
                      <a:pt x="375941" y="97864"/>
                      <a:pt x="375941" y="115639"/>
                    </a:cubicBezTo>
                    <a:cubicBezTo>
                      <a:pt x="375941" y="132146"/>
                      <a:pt x="368321" y="148653"/>
                      <a:pt x="355620" y="160079"/>
                    </a:cubicBezTo>
                    <a:cubicBezTo>
                      <a:pt x="344190" y="171509"/>
                      <a:pt x="327679" y="177858"/>
                      <a:pt x="311168" y="177858"/>
                    </a:cubicBezTo>
                    <a:cubicBezTo>
                      <a:pt x="311168" y="177858"/>
                      <a:pt x="309898" y="177858"/>
                      <a:pt x="309898" y="177858"/>
                    </a:cubicBezTo>
                    <a:cubicBezTo>
                      <a:pt x="293387" y="177858"/>
                      <a:pt x="278146" y="170238"/>
                      <a:pt x="266715" y="157541"/>
                    </a:cubicBezTo>
                    <a:close/>
                    <a:moveTo>
                      <a:pt x="279416" y="113100"/>
                    </a:moveTo>
                    <a:cubicBezTo>
                      <a:pt x="279416" y="121987"/>
                      <a:pt x="281956" y="130875"/>
                      <a:pt x="288306" y="137224"/>
                    </a:cubicBezTo>
                    <a:cubicBezTo>
                      <a:pt x="294657" y="143572"/>
                      <a:pt x="302277" y="147382"/>
                      <a:pt x="311168" y="147382"/>
                    </a:cubicBezTo>
                    <a:cubicBezTo>
                      <a:pt x="321328" y="147382"/>
                      <a:pt x="328949" y="144843"/>
                      <a:pt x="335299" y="138495"/>
                    </a:cubicBezTo>
                    <a:cubicBezTo>
                      <a:pt x="341650" y="132146"/>
                      <a:pt x="345460" y="124528"/>
                      <a:pt x="345460" y="115639"/>
                    </a:cubicBezTo>
                    <a:cubicBezTo>
                      <a:pt x="345460" y="115639"/>
                      <a:pt x="345460" y="115639"/>
                      <a:pt x="345460" y="115639"/>
                    </a:cubicBezTo>
                    <a:cubicBezTo>
                      <a:pt x="345460" y="106751"/>
                      <a:pt x="342919" y="97864"/>
                      <a:pt x="336569" y="91515"/>
                    </a:cubicBezTo>
                    <a:cubicBezTo>
                      <a:pt x="330219" y="85166"/>
                      <a:pt x="322599" y="81357"/>
                      <a:pt x="313708" y="81357"/>
                    </a:cubicBezTo>
                    <a:cubicBezTo>
                      <a:pt x="313708" y="81357"/>
                      <a:pt x="313708" y="81357"/>
                      <a:pt x="312438" y="81357"/>
                    </a:cubicBezTo>
                    <a:cubicBezTo>
                      <a:pt x="294657" y="81357"/>
                      <a:pt x="279416" y="95323"/>
                      <a:pt x="279416" y="113100"/>
                    </a:cubicBezTo>
                    <a:close/>
                  </a:path>
                </a:pathLst>
              </a:custGeom>
              <a:solidFill>
                <a:schemeClr val="tx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grpSp>
          <p:nvGrpSpPr>
            <p:cNvPr id="76" name="Group 75">
              <a:extLst>
                <a:ext uri="{FF2B5EF4-FFF2-40B4-BE49-F238E27FC236}">
                  <a16:creationId xmlns:a16="http://schemas.microsoft.com/office/drawing/2014/main" id="{681CE2F2-5AE3-478A-82EC-5B84D7354ED7}"/>
                </a:ext>
              </a:extLst>
            </p:cNvPr>
            <p:cNvGrpSpPr/>
            <p:nvPr userDrawn="1"/>
          </p:nvGrpSpPr>
          <p:grpSpPr>
            <a:xfrm>
              <a:off x="1223889" y="5522863"/>
              <a:ext cx="590843" cy="590843"/>
              <a:chOff x="1223889" y="5522863"/>
              <a:chExt cx="590843" cy="590843"/>
            </a:xfrm>
          </p:grpSpPr>
          <p:sp>
            <p:nvSpPr>
              <p:cNvPr id="88" name="Oval 87">
                <a:extLst>
                  <a:ext uri="{FF2B5EF4-FFF2-40B4-BE49-F238E27FC236}">
                    <a16:creationId xmlns:a16="http://schemas.microsoft.com/office/drawing/2014/main" id="{C5393868-E518-4D0F-B289-8FBEDBA21424}"/>
                  </a:ext>
                </a:extLst>
              </p:cNvPr>
              <p:cNvSpPr/>
              <p:nvPr userDrawn="1"/>
            </p:nvSpPr>
            <p:spPr>
              <a:xfrm>
                <a:off x="1223889" y="5522863"/>
                <a:ext cx="590843" cy="590843"/>
              </a:xfrm>
              <a:prstGeom prst="ellipse">
                <a:avLst/>
              </a:prstGeom>
              <a:solidFill>
                <a:srgbClr val="86CF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Google Shape;2000;p24">
                <a:extLst>
                  <a:ext uri="{FF2B5EF4-FFF2-40B4-BE49-F238E27FC236}">
                    <a16:creationId xmlns:a16="http://schemas.microsoft.com/office/drawing/2014/main" id="{4BE3C086-7DD6-4FC0-B221-30B1EE19A0E9}"/>
                  </a:ext>
                </a:extLst>
              </p:cNvPr>
              <p:cNvSpPr/>
              <p:nvPr userDrawn="1"/>
            </p:nvSpPr>
            <p:spPr>
              <a:xfrm>
                <a:off x="1290728" y="5591518"/>
                <a:ext cx="433506" cy="433390"/>
              </a:xfrm>
              <a:custGeom>
                <a:avLst/>
                <a:gdLst/>
                <a:ahLst/>
                <a:cxnLst/>
                <a:rect l="l" t="t" r="r" b="b"/>
                <a:pathLst>
                  <a:path w="736641" h="736444" extrusionOk="0">
                    <a:moveTo>
                      <a:pt x="356890" y="87611"/>
                    </a:moveTo>
                    <a:lnTo>
                      <a:pt x="356890" y="15236"/>
                    </a:lnTo>
                    <a:cubicBezTo>
                      <a:pt x="356890" y="6349"/>
                      <a:pt x="363241" y="0"/>
                      <a:pt x="372131" y="0"/>
                    </a:cubicBezTo>
                    <a:cubicBezTo>
                      <a:pt x="381022" y="0"/>
                      <a:pt x="387372" y="6349"/>
                      <a:pt x="387372" y="15236"/>
                    </a:cubicBezTo>
                    <a:lnTo>
                      <a:pt x="387372" y="87611"/>
                    </a:lnTo>
                    <a:cubicBezTo>
                      <a:pt x="387372" y="96499"/>
                      <a:pt x="381022" y="102848"/>
                      <a:pt x="372131" y="102848"/>
                    </a:cubicBezTo>
                    <a:cubicBezTo>
                      <a:pt x="363241" y="102848"/>
                      <a:pt x="356890" y="96499"/>
                      <a:pt x="356890" y="87611"/>
                    </a:cubicBezTo>
                    <a:close/>
                    <a:moveTo>
                      <a:pt x="640116" y="115545"/>
                    </a:moveTo>
                    <a:cubicBezTo>
                      <a:pt x="633766" y="109197"/>
                      <a:pt x="624875" y="109197"/>
                      <a:pt x="618525" y="115545"/>
                    </a:cubicBezTo>
                    <a:lnTo>
                      <a:pt x="567722" y="166335"/>
                    </a:lnTo>
                    <a:cubicBezTo>
                      <a:pt x="561372" y="172683"/>
                      <a:pt x="561372" y="181572"/>
                      <a:pt x="567722" y="187920"/>
                    </a:cubicBezTo>
                    <a:cubicBezTo>
                      <a:pt x="570262" y="190460"/>
                      <a:pt x="574072" y="192999"/>
                      <a:pt x="577883" y="192999"/>
                    </a:cubicBezTo>
                    <a:cubicBezTo>
                      <a:pt x="581693" y="192999"/>
                      <a:pt x="585503" y="191729"/>
                      <a:pt x="588043" y="187920"/>
                    </a:cubicBezTo>
                    <a:lnTo>
                      <a:pt x="638846" y="137131"/>
                    </a:lnTo>
                    <a:cubicBezTo>
                      <a:pt x="646467" y="132052"/>
                      <a:pt x="646467" y="121894"/>
                      <a:pt x="640116" y="115545"/>
                    </a:cubicBezTo>
                    <a:close/>
                    <a:moveTo>
                      <a:pt x="177810" y="189190"/>
                    </a:moveTo>
                    <a:cubicBezTo>
                      <a:pt x="184160" y="182841"/>
                      <a:pt x="184160" y="173953"/>
                      <a:pt x="177810" y="167604"/>
                    </a:cubicBezTo>
                    <a:lnTo>
                      <a:pt x="127007" y="116815"/>
                    </a:lnTo>
                    <a:cubicBezTo>
                      <a:pt x="120657" y="110466"/>
                      <a:pt x="111766" y="110466"/>
                      <a:pt x="105416" y="116815"/>
                    </a:cubicBezTo>
                    <a:cubicBezTo>
                      <a:pt x="99065" y="123163"/>
                      <a:pt x="99065" y="132052"/>
                      <a:pt x="105416" y="138400"/>
                    </a:cubicBezTo>
                    <a:lnTo>
                      <a:pt x="156219" y="189190"/>
                    </a:lnTo>
                    <a:cubicBezTo>
                      <a:pt x="158759" y="191729"/>
                      <a:pt x="162569" y="194269"/>
                      <a:pt x="166379" y="194269"/>
                    </a:cubicBezTo>
                    <a:cubicBezTo>
                      <a:pt x="170190" y="194269"/>
                      <a:pt x="174000" y="191729"/>
                      <a:pt x="177810" y="189190"/>
                    </a:cubicBezTo>
                    <a:close/>
                    <a:moveTo>
                      <a:pt x="722671" y="297117"/>
                    </a:moveTo>
                    <a:cubicBezTo>
                      <a:pt x="722671" y="297117"/>
                      <a:pt x="722671" y="297117"/>
                      <a:pt x="722671" y="297117"/>
                    </a:cubicBezTo>
                    <a:lnTo>
                      <a:pt x="650277" y="298387"/>
                    </a:lnTo>
                    <a:cubicBezTo>
                      <a:pt x="641386" y="298387"/>
                      <a:pt x="635036" y="306005"/>
                      <a:pt x="635036" y="313623"/>
                    </a:cubicBezTo>
                    <a:cubicBezTo>
                      <a:pt x="635036" y="322512"/>
                      <a:pt x="641386" y="328860"/>
                      <a:pt x="650277" y="328860"/>
                    </a:cubicBezTo>
                    <a:cubicBezTo>
                      <a:pt x="650277" y="328860"/>
                      <a:pt x="650277" y="328860"/>
                      <a:pt x="650277" y="328860"/>
                    </a:cubicBezTo>
                    <a:lnTo>
                      <a:pt x="722671" y="327591"/>
                    </a:lnTo>
                    <a:cubicBezTo>
                      <a:pt x="731561" y="327591"/>
                      <a:pt x="737912" y="319972"/>
                      <a:pt x="737912" y="312354"/>
                    </a:cubicBezTo>
                    <a:cubicBezTo>
                      <a:pt x="737912" y="303466"/>
                      <a:pt x="731561" y="297117"/>
                      <a:pt x="722671" y="297117"/>
                    </a:cubicBezTo>
                    <a:close/>
                    <a:moveTo>
                      <a:pt x="87635" y="299657"/>
                    </a:moveTo>
                    <a:lnTo>
                      <a:pt x="15241" y="300926"/>
                    </a:lnTo>
                    <a:cubicBezTo>
                      <a:pt x="6350" y="300926"/>
                      <a:pt x="0" y="308545"/>
                      <a:pt x="0" y="316163"/>
                    </a:cubicBezTo>
                    <a:cubicBezTo>
                      <a:pt x="0" y="325051"/>
                      <a:pt x="6350" y="331400"/>
                      <a:pt x="15241" y="331400"/>
                    </a:cubicBezTo>
                    <a:cubicBezTo>
                      <a:pt x="15241" y="331400"/>
                      <a:pt x="15241" y="331400"/>
                      <a:pt x="15241" y="331400"/>
                    </a:cubicBezTo>
                    <a:lnTo>
                      <a:pt x="87635" y="330130"/>
                    </a:lnTo>
                    <a:cubicBezTo>
                      <a:pt x="96526" y="330130"/>
                      <a:pt x="102876" y="322512"/>
                      <a:pt x="102876" y="314893"/>
                    </a:cubicBezTo>
                    <a:cubicBezTo>
                      <a:pt x="102876" y="306005"/>
                      <a:pt x="97795" y="298387"/>
                      <a:pt x="87635" y="299657"/>
                    </a:cubicBezTo>
                    <a:close/>
                    <a:moveTo>
                      <a:pt x="580423" y="345367"/>
                    </a:moveTo>
                    <a:cubicBezTo>
                      <a:pt x="580423" y="406314"/>
                      <a:pt x="553751" y="464722"/>
                      <a:pt x="506759" y="504083"/>
                    </a:cubicBezTo>
                    <a:cubicBezTo>
                      <a:pt x="480087" y="525669"/>
                      <a:pt x="464846" y="556143"/>
                      <a:pt x="464846" y="586616"/>
                    </a:cubicBezTo>
                    <a:lnTo>
                      <a:pt x="464846" y="595504"/>
                    </a:lnTo>
                    <a:cubicBezTo>
                      <a:pt x="464846" y="604392"/>
                      <a:pt x="458496" y="610741"/>
                      <a:pt x="449605" y="610741"/>
                    </a:cubicBezTo>
                    <a:lnTo>
                      <a:pt x="295927" y="610741"/>
                    </a:lnTo>
                    <a:cubicBezTo>
                      <a:pt x="287036" y="610741"/>
                      <a:pt x="280686" y="604392"/>
                      <a:pt x="280686" y="595504"/>
                    </a:cubicBezTo>
                    <a:lnTo>
                      <a:pt x="280686" y="586616"/>
                    </a:lnTo>
                    <a:cubicBezTo>
                      <a:pt x="280686" y="556143"/>
                      <a:pt x="265445" y="525669"/>
                      <a:pt x="240044" y="505353"/>
                    </a:cubicBezTo>
                    <a:cubicBezTo>
                      <a:pt x="180350" y="455833"/>
                      <a:pt x="152409" y="377110"/>
                      <a:pt x="170190" y="299657"/>
                    </a:cubicBezTo>
                    <a:cubicBezTo>
                      <a:pt x="186700" y="222203"/>
                      <a:pt x="250204" y="158717"/>
                      <a:pt x="327678" y="142209"/>
                    </a:cubicBezTo>
                    <a:cubicBezTo>
                      <a:pt x="389912" y="129512"/>
                      <a:pt x="454686" y="144749"/>
                      <a:pt x="502949" y="184111"/>
                    </a:cubicBezTo>
                    <a:cubicBezTo>
                      <a:pt x="552481" y="223473"/>
                      <a:pt x="580423" y="281880"/>
                      <a:pt x="580423" y="345367"/>
                    </a:cubicBezTo>
                    <a:close/>
                    <a:moveTo>
                      <a:pt x="549941" y="345367"/>
                    </a:moveTo>
                    <a:cubicBezTo>
                      <a:pt x="549941" y="292038"/>
                      <a:pt x="525810" y="241249"/>
                      <a:pt x="483897" y="206966"/>
                    </a:cubicBezTo>
                    <a:cubicBezTo>
                      <a:pt x="441985" y="172683"/>
                      <a:pt x="387372" y="159986"/>
                      <a:pt x="334029" y="171414"/>
                    </a:cubicBezTo>
                    <a:cubicBezTo>
                      <a:pt x="267985" y="185381"/>
                      <a:pt x="213372" y="238710"/>
                      <a:pt x="199401" y="304736"/>
                    </a:cubicBezTo>
                    <a:cubicBezTo>
                      <a:pt x="185431" y="372031"/>
                      <a:pt x="207022" y="438058"/>
                      <a:pt x="259095" y="481228"/>
                    </a:cubicBezTo>
                    <a:cubicBezTo>
                      <a:pt x="289576" y="506623"/>
                      <a:pt x="308627" y="542175"/>
                      <a:pt x="309897" y="580267"/>
                    </a:cubicBezTo>
                    <a:lnTo>
                      <a:pt x="434364" y="580267"/>
                    </a:lnTo>
                    <a:cubicBezTo>
                      <a:pt x="436905" y="543445"/>
                      <a:pt x="454686" y="506623"/>
                      <a:pt x="486437" y="481228"/>
                    </a:cubicBezTo>
                    <a:cubicBezTo>
                      <a:pt x="527080" y="446945"/>
                      <a:pt x="549941" y="397426"/>
                      <a:pt x="549941" y="345367"/>
                    </a:cubicBezTo>
                    <a:close/>
                    <a:moveTo>
                      <a:pt x="449605" y="623438"/>
                    </a:moveTo>
                    <a:lnTo>
                      <a:pt x="295927" y="623438"/>
                    </a:lnTo>
                    <a:cubicBezTo>
                      <a:pt x="287036" y="623438"/>
                      <a:pt x="280686" y="629787"/>
                      <a:pt x="280686" y="638675"/>
                    </a:cubicBezTo>
                    <a:cubicBezTo>
                      <a:pt x="280686" y="647564"/>
                      <a:pt x="287036" y="653912"/>
                      <a:pt x="295927" y="653912"/>
                    </a:cubicBezTo>
                    <a:lnTo>
                      <a:pt x="449605" y="653912"/>
                    </a:lnTo>
                    <a:cubicBezTo>
                      <a:pt x="458496" y="653912"/>
                      <a:pt x="464846" y="647564"/>
                      <a:pt x="464846" y="638675"/>
                    </a:cubicBezTo>
                    <a:cubicBezTo>
                      <a:pt x="464846" y="629787"/>
                      <a:pt x="458496" y="623438"/>
                      <a:pt x="449605" y="623438"/>
                    </a:cubicBezTo>
                    <a:close/>
                    <a:moveTo>
                      <a:pt x="449605" y="665339"/>
                    </a:moveTo>
                    <a:lnTo>
                      <a:pt x="295927" y="665339"/>
                    </a:lnTo>
                    <a:cubicBezTo>
                      <a:pt x="287036" y="665339"/>
                      <a:pt x="280686" y="671688"/>
                      <a:pt x="280686" y="680576"/>
                    </a:cubicBezTo>
                    <a:cubicBezTo>
                      <a:pt x="280686" y="689465"/>
                      <a:pt x="287036" y="695813"/>
                      <a:pt x="295927" y="695813"/>
                    </a:cubicBezTo>
                    <a:lnTo>
                      <a:pt x="449605" y="695813"/>
                    </a:lnTo>
                    <a:cubicBezTo>
                      <a:pt x="458496" y="695813"/>
                      <a:pt x="464846" y="689465"/>
                      <a:pt x="464846" y="680576"/>
                    </a:cubicBezTo>
                    <a:cubicBezTo>
                      <a:pt x="464846" y="671688"/>
                      <a:pt x="458496" y="665339"/>
                      <a:pt x="449605" y="665339"/>
                    </a:cubicBezTo>
                    <a:close/>
                    <a:moveTo>
                      <a:pt x="411503" y="707240"/>
                    </a:moveTo>
                    <a:lnTo>
                      <a:pt x="334029" y="707240"/>
                    </a:lnTo>
                    <a:cubicBezTo>
                      <a:pt x="325138" y="707240"/>
                      <a:pt x="318788" y="713589"/>
                      <a:pt x="318788" y="722477"/>
                    </a:cubicBezTo>
                    <a:cubicBezTo>
                      <a:pt x="318788" y="731366"/>
                      <a:pt x="325138" y="737714"/>
                      <a:pt x="334029" y="737714"/>
                    </a:cubicBezTo>
                    <a:lnTo>
                      <a:pt x="411503" y="737714"/>
                    </a:lnTo>
                    <a:cubicBezTo>
                      <a:pt x="420394" y="737714"/>
                      <a:pt x="426744" y="731366"/>
                      <a:pt x="426744" y="722477"/>
                    </a:cubicBezTo>
                    <a:cubicBezTo>
                      <a:pt x="426744" y="713589"/>
                      <a:pt x="419124" y="707240"/>
                      <a:pt x="411503" y="707240"/>
                    </a:cubicBezTo>
                    <a:close/>
                    <a:moveTo>
                      <a:pt x="375941" y="208236"/>
                    </a:moveTo>
                    <a:lnTo>
                      <a:pt x="509299" y="300926"/>
                    </a:lnTo>
                    <a:cubicBezTo>
                      <a:pt x="513109" y="303466"/>
                      <a:pt x="514379" y="307275"/>
                      <a:pt x="515649" y="311084"/>
                    </a:cubicBezTo>
                    <a:cubicBezTo>
                      <a:pt x="516919" y="314893"/>
                      <a:pt x="515649" y="318703"/>
                      <a:pt x="513109" y="322512"/>
                    </a:cubicBezTo>
                    <a:lnTo>
                      <a:pt x="485167" y="361874"/>
                    </a:lnTo>
                    <a:cubicBezTo>
                      <a:pt x="480087" y="368222"/>
                      <a:pt x="471197" y="370761"/>
                      <a:pt x="463576" y="365683"/>
                    </a:cubicBezTo>
                    <a:cubicBezTo>
                      <a:pt x="455956" y="360604"/>
                      <a:pt x="444525" y="361874"/>
                      <a:pt x="439445" y="369492"/>
                    </a:cubicBezTo>
                    <a:cubicBezTo>
                      <a:pt x="434364" y="377110"/>
                      <a:pt x="435634" y="388538"/>
                      <a:pt x="443255" y="393617"/>
                    </a:cubicBezTo>
                    <a:cubicBezTo>
                      <a:pt x="447065" y="396156"/>
                      <a:pt x="448335" y="399966"/>
                      <a:pt x="449605" y="403775"/>
                    </a:cubicBezTo>
                    <a:cubicBezTo>
                      <a:pt x="450876" y="407584"/>
                      <a:pt x="449605" y="411393"/>
                      <a:pt x="447065" y="415202"/>
                    </a:cubicBezTo>
                    <a:lnTo>
                      <a:pt x="419124" y="454564"/>
                    </a:lnTo>
                    <a:cubicBezTo>
                      <a:pt x="416583" y="458373"/>
                      <a:pt x="412773" y="459643"/>
                      <a:pt x="408963" y="460913"/>
                    </a:cubicBezTo>
                    <a:cubicBezTo>
                      <a:pt x="407693" y="460913"/>
                      <a:pt x="407693" y="460913"/>
                      <a:pt x="406423" y="460913"/>
                    </a:cubicBezTo>
                    <a:cubicBezTo>
                      <a:pt x="403883" y="460913"/>
                      <a:pt x="400073" y="459643"/>
                      <a:pt x="397532" y="458373"/>
                    </a:cubicBezTo>
                    <a:lnTo>
                      <a:pt x="368321" y="438058"/>
                    </a:lnTo>
                    <a:cubicBezTo>
                      <a:pt x="351810" y="449485"/>
                      <a:pt x="330219" y="450755"/>
                      <a:pt x="312438" y="439327"/>
                    </a:cubicBezTo>
                    <a:cubicBezTo>
                      <a:pt x="302277" y="431709"/>
                      <a:pt x="294656" y="421551"/>
                      <a:pt x="292117" y="408853"/>
                    </a:cubicBezTo>
                    <a:cubicBezTo>
                      <a:pt x="290846" y="401235"/>
                      <a:pt x="290846" y="393617"/>
                      <a:pt x="293387" y="387268"/>
                    </a:cubicBezTo>
                    <a:lnTo>
                      <a:pt x="264175" y="366952"/>
                    </a:lnTo>
                    <a:cubicBezTo>
                      <a:pt x="260365" y="364413"/>
                      <a:pt x="259095" y="360604"/>
                      <a:pt x="257824" y="356794"/>
                    </a:cubicBezTo>
                    <a:cubicBezTo>
                      <a:pt x="256554" y="352985"/>
                      <a:pt x="257824" y="349176"/>
                      <a:pt x="260365" y="345367"/>
                    </a:cubicBezTo>
                    <a:lnTo>
                      <a:pt x="353080" y="212045"/>
                    </a:lnTo>
                    <a:cubicBezTo>
                      <a:pt x="359430" y="204427"/>
                      <a:pt x="368321" y="203157"/>
                      <a:pt x="375941" y="208236"/>
                    </a:cubicBezTo>
                    <a:close/>
                    <a:moveTo>
                      <a:pt x="478817" y="316163"/>
                    </a:moveTo>
                    <a:lnTo>
                      <a:pt x="370861" y="241249"/>
                    </a:lnTo>
                    <a:lnTo>
                      <a:pt x="295927" y="349176"/>
                    </a:lnTo>
                    <a:lnTo>
                      <a:pt x="323868" y="368222"/>
                    </a:lnTo>
                    <a:cubicBezTo>
                      <a:pt x="327678" y="370761"/>
                      <a:pt x="328949" y="374571"/>
                      <a:pt x="330219" y="378380"/>
                    </a:cubicBezTo>
                    <a:cubicBezTo>
                      <a:pt x="331489" y="382189"/>
                      <a:pt x="330219" y="385998"/>
                      <a:pt x="327678" y="389807"/>
                    </a:cubicBezTo>
                    <a:cubicBezTo>
                      <a:pt x="325138" y="393617"/>
                      <a:pt x="323868" y="398696"/>
                      <a:pt x="325138" y="402505"/>
                    </a:cubicBezTo>
                    <a:cubicBezTo>
                      <a:pt x="326408" y="407584"/>
                      <a:pt x="328949" y="411393"/>
                      <a:pt x="332759" y="413932"/>
                    </a:cubicBezTo>
                    <a:cubicBezTo>
                      <a:pt x="336569" y="416472"/>
                      <a:pt x="341649" y="417741"/>
                      <a:pt x="345459" y="416472"/>
                    </a:cubicBezTo>
                    <a:cubicBezTo>
                      <a:pt x="350540" y="415202"/>
                      <a:pt x="354350" y="412663"/>
                      <a:pt x="356890" y="408853"/>
                    </a:cubicBezTo>
                    <a:cubicBezTo>
                      <a:pt x="359430" y="405044"/>
                      <a:pt x="363241" y="403775"/>
                      <a:pt x="367051" y="402505"/>
                    </a:cubicBezTo>
                    <a:cubicBezTo>
                      <a:pt x="368321" y="402505"/>
                      <a:pt x="368321" y="402505"/>
                      <a:pt x="369591" y="402505"/>
                    </a:cubicBezTo>
                    <a:cubicBezTo>
                      <a:pt x="372131" y="402505"/>
                      <a:pt x="375941" y="403775"/>
                      <a:pt x="378481" y="405044"/>
                    </a:cubicBezTo>
                    <a:lnTo>
                      <a:pt x="406423" y="424090"/>
                    </a:lnTo>
                    <a:lnTo>
                      <a:pt x="417854" y="407584"/>
                    </a:lnTo>
                    <a:cubicBezTo>
                      <a:pt x="406423" y="391077"/>
                      <a:pt x="405153" y="369492"/>
                      <a:pt x="416583" y="351715"/>
                    </a:cubicBezTo>
                    <a:cubicBezTo>
                      <a:pt x="428014" y="333939"/>
                      <a:pt x="449605" y="327591"/>
                      <a:pt x="468656" y="332669"/>
                    </a:cubicBezTo>
                    <a:lnTo>
                      <a:pt x="478817" y="316163"/>
                    </a:ln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
          <p:nvSpPr>
            <p:cNvPr id="77" name="Google Shape;1721;p20">
              <a:extLst>
                <a:ext uri="{FF2B5EF4-FFF2-40B4-BE49-F238E27FC236}">
                  <a16:creationId xmlns:a16="http://schemas.microsoft.com/office/drawing/2014/main" id="{EABC6E17-B110-4C82-95C9-23F3A886AEF7}"/>
                </a:ext>
              </a:extLst>
            </p:cNvPr>
            <p:cNvSpPr/>
            <p:nvPr userDrawn="1"/>
          </p:nvSpPr>
          <p:spPr>
            <a:xfrm>
              <a:off x="4368388" y="5681915"/>
              <a:ext cx="389950" cy="329310"/>
            </a:xfrm>
            <a:custGeom>
              <a:avLst/>
              <a:gdLst/>
              <a:ahLst/>
              <a:cxnLst/>
              <a:rect l="l" t="t" r="r" b="b"/>
              <a:pathLst>
                <a:path w="306916" h="259188" extrusionOk="0">
                  <a:moveTo>
                    <a:pt x="285221" y="44640"/>
                  </a:moveTo>
                  <a:lnTo>
                    <a:pt x="285221" y="6026"/>
                  </a:lnTo>
                  <a:cubicBezTo>
                    <a:pt x="285221" y="3910"/>
                    <a:pt x="284162" y="2323"/>
                    <a:pt x="282575" y="1266"/>
                  </a:cubicBezTo>
                  <a:cubicBezTo>
                    <a:pt x="280987" y="208"/>
                    <a:pt x="278871" y="-321"/>
                    <a:pt x="277283" y="208"/>
                  </a:cubicBezTo>
                  <a:lnTo>
                    <a:pt x="117475" y="36706"/>
                  </a:lnTo>
                  <a:lnTo>
                    <a:pt x="30162" y="36706"/>
                  </a:lnTo>
                  <a:cubicBezTo>
                    <a:pt x="26458" y="36706"/>
                    <a:pt x="23813" y="39350"/>
                    <a:pt x="23813" y="43053"/>
                  </a:cubicBezTo>
                  <a:lnTo>
                    <a:pt x="23813" y="51516"/>
                  </a:lnTo>
                  <a:lnTo>
                    <a:pt x="6350" y="51516"/>
                  </a:lnTo>
                  <a:cubicBezTo>
                    <a:pt x="2646" y="51516"/>
                    <a:pt x="0" y="54161"/>
                    <a:pt x="0" y="57864"/>
                  </a:cubicBezTo>
                  <a:lnTo>
                    <a:pt x="0" y="126628"/>
                  </a:lnTo>
                  <a:cubicBezTo>
                    <a:pt x="0" y="130331"/>
                    <a:pt x="2646" y="132976"/>
                    <a:pt x="6350" y="132976"/>
                  </a:cubicBezTo>
                  <a:lnTo>
                    <a:pt x="23813" y="132976"/>
                  </a:lnTo>
                  <a:lnTo>
                    <a:pt x="23813" y="146200"/>
                  </a:lnTo>
                  <a:cubicBezTo>
                    <a:pt x="23813" y="149902"/>
                    <a:pt x="26458" y="152547"/>
                    <a:pt x="30162" y="152547"/>
                  </a:cubicBezTo>
                  <a:lnTo>
                    <a:pt x="37042" y="152547"/>
                  </a:lnTo>
                  <a:lnTo>
                    <a:pt x="50800" y="257810"/>
                  </a:lnTo>
                  <a:cubicBezTo>
                    <a:pt x="51329" y="260983"/>
                    <a:pt x="53975" y="263099"/>
                    <a:pt x="57150" y="263099"/>
                  </a:cubicBezTo>
                  <a:lnTo>
                    <a:pt x="115887" y="263099"/>
                  </a:lnTo>
                  <a:cubicBezTo>
                    <a:pt x="117475" y="263099"/>
                    <a:pt x="119592" y="262570"/>
                    <a:pt x="120650" y="260983"/>
                  </a:cubicBezTo>
                  <a:cubicBezTo>
                    <a:pt x="121708" y="259396"/>
                    <a:pt x="122237" y="257810"/>
                    <a:pt x="122237" y="256223"/>
                  </a:cubicBezTo>
                  <a:lnTo>
                    <a:pt x="108479" y="152547"/>
                  </a:lnTo>
                  <a:lnTo>
                    <a:pt x="117475" y="152547"/>
                  </a:lnTo>
                  <a:lnTo>
                    <a:pt x="277283" y="189045"/>
                  </a:lnTo>
                  <a:cubicBezTo>
                    <a:pt x="277813" y="189045"/>
                    <a:pt x="278342" y="189045"/>
                    <a:pt x="278871" y="189045"/>
                  </a:cubicBezTo>
                  <a:cubicBezTo>
                    <a:pt x="280458" y="189045"/>
                    <a:pt x="281517" y="188516"/>
                    <a:pt x="282575" y="187458"/>
                  </a:cubicBezTo>
                  <a:cubicBezTo>
                    <a:pt x="284162" y="186400"/>
                    <a:pt x="285221" y="184284"/>
                    <a:pt x="285221" y="182698"/>
                  </a:cubicBezTo>
                  <a:lnTo>
                    <a:pt x="285221" y="144084"/>
                  </a:lnTo>
                  <a:cubicBezTo>
                    <a:pt x="297921" y="141439"/>
                    <a:pt x="307446" y="129802"/>
                    <a:pt x="307446" y="116578"/>
                  </a:cubicBezTo>
                  <a:lnTo>
                    <a:pt x="307446" y="72146"/>
                  </a:lnTo>
                  <a:cubicBezTo>
                    <a:pt x="307446" y="58393"/>
                    <a:pt x="297921" y="47285"/>
                    <a:pt x="285221" y="44640"/>
                  </a:cubicBezTo>
                  <a:close/>
                  <a:moveTo>
                    <a:pt x="12171" y="120281"/>
                  </a:moveTo>
                  <a:lnTo>
                    <a:pt x="12171" y="63682"/>
                  </a:lnTo>
                  <a:lnTo>
                    <a:pt x="23283" y="63682"/>
                  </a:lnTo>
                  <a:lnTo>
                    <a:pt x="23283" y="120281"/>
                  </a:lnTo>
                  <a:lnTo>
                    <a:pt x="12171" y="120281"/>
                  </a:lnTo>
                  <a:close/>
                  <a:moveTo>
                    <a:pt x="36512" y="126099"/>
                  </a:moveTo>
                  <a:lnTo>
                    <a:pt x="36512" y="57335"/>
                  </a:lnTo>
                  <a:lnTo>
                    <a:pt x="36512" y="48872"/>
                  </a:lnTo>
                  <a:lnTo>
                    <a:pt x="112183" y="48872"/>
                  </a:lnTo>
                  <a:lnTo>
                    <a:pt x="112183" y="139323"/>
                  </a:lnTo>
                  <a:lnTo>
                    <a:pt x="36512" y="139323"/>
                  </a:lnTo>
                  <a:lnTo>
                    <a:pt x="36512" y="126099"/>
                  </a:lnTo>
                  <a:close/>
                  <a:moveTo>
                    <a:pt x="109008" y="249875"/>
                  </a:moveTo>
                  <a:lnTo>
                    <a:pt x="62971" y="249875"/>
                  </a:lnTo>
                  <a:lnTo>
                    <a:pt x="49742" y="152018"/>
                  </a:lnTo>
                  <a:lnTo>
                    <a:pt x="95779" y="152018"/>
                  </a:lnTo>
                  <a:lnTo>
                    <a:pt x="109008" y="249875"/>
                  </a:lnTo>
                  <a:close/>
                  <a:moveTo>
                    <a:pt x="272521" y="174763"/>
                  </a:moveTo>
                  <a:lnTo>
                    <a:pt x="124883" y="140910"/>
                  </a:lnTo>
                  <a:lnTo>
                    <a:pt x="124883" y="47814"/>
                  </a:lnTo>
                  <a:lnTo>
                    <a:pt x="272521" y="13960"/>
                  </a:lnTo>
                  <a:lnTo>
                    <a:pt x="272521" y="174763"/>
                  </a:lnTo>
                  <a:close/>
                  <a:moveTo>
                    <a:pt x="294746" y="116578"/>
                  </a:moveTo>
                  <a:cubicBezTo>
                    <a:pt x="294746" y="122926"/>
                    <a:pt x="291042" y="128744"/>
                    <a:pt x="285221" y="130860"/>
                  </a:cubicBezTo>
                  <a:lnTo>
                    <a:pt x="285221" y="57864"/>
                  </a:lnTo>
                  <a:cubicBezTo>
                    <a:pt x="291042" y="60509"/>
                    <a:pt x="294746" y="65798"/>
                    <a:pt x="294746" y="72146"/>
                  </a:cubicBezTo>
                  <a:lnTo>
                    <a:pt x="294746" y="116578"/>
                  </a:ln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8" name="Group 77">
              <a:extLst>
                <a:ext uri="{FF2B5EF4-FFF2-40B4-BE49-F238E27FC236}">
                  <a16:creationId xmlns:a16="http://schemas.microsoft.com/office/drawing/2014/main" id="{D2A157AE-93D1-4E9F-A601-FFD48DC968AC}"/>
                </a:ext>
              </a:extLst>
            </p:cNvPr>
            <p:cNvGrpSpPr/>
            <p:nvPr userDrawn="1"/>
          </p:nvGrpSpPr>
          <p:grpSpPr>
            <a:xfrm>
              <a:off x="7289409" y="5517658"/>
              <a:ext cx="590843" cy="590843"/>
              <a:chOff x="7289409" y="5517658"/>
              <a:chExt cx="590843" cy="590843"/>
            </a:xfrm>
          </p:grpSpPr>
          <p:sp>
            <p:nvSpPr>
              <p:cNvPr id="81" name="Oval 80">
                <a:extLst>
                  <a:ext uri="{FF2B5EF4-FFF2-40B4-BE49-F238E27FC236}">
                    <a16:creationId xmlns:a16="http://schemas.microsoft.com/office/drawing/2014/main" id="{EB2B8483-86DA-4E6F-98B8-9B96F92BF721}"/>
                  </a:ext>
                </a:extLst>
              </p:cNvPr>
              <p:cNvSpPr/>
              <p:nvPr userDrawn="1"/>
            </p:nvSpPr>
            <p:spPr>
              <a:xfrm>
                <a:off x="7289409" y="5517658"/>
                <a:ext cx="590843" cy="590843"/>
              </a:xfrm>
              <a:prstGeom prst="ellipse">
                <a:avLst/>
              </a:prstGeom>
              <a:gradFill>
                <a:gsLst>
                  <a:gs pos="100000">
                    <a:schemeClr val="accent5">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2" name="Google Shape;1393;p18">
                <a:extLst>
                  <a:ext uri="{FF2B5EF4-FFF2-40B4-BE49-F238E27FC236}">
                    <a16:creationId xmlns:a16="http://schemas.microsoft.com/office/drawing/2014/main" id="{5EF4EFDA-3C66-43F4-9499-9569A34C8682}"/>
                  </a:ext>
                </a:extLst>
              </p:cNvPr>
              <p:cNvGrpSpPr/>
              <p:nvPr userDrawn="1"/>
            </p:nvGrpSpPr>
            <p:grpSpPr>
              <a:xfrm>
                <a:off x="7427747" y="5648824"/>
                <a:ext cx="384182" cy="272956"/>
                <a:chOff x="774387" y="22967134"/>
                <a:chExt cx="309535" cy="219920"/>
              </a:xfrm>
              <a:solidFill>
                <a:schemeClr val="bg1"/>
              </a:solidFill>
            </p:grpSpPr>
            <p:sp>
              <p:nvSpPr>
                <p:cNvPr id="83" name="Google Shape;1394;p18">
                  <a:extLst>
                    <a:ext uri="{FF2B5EF4-FFF2-40B4-BE49-F238E27FC236}">
                      <a16:creationId xmlns:a16="http://schemas.microsoft.com/office/drawing/2014/main" id="{8D9D079E-D75E-4241-81D2-36CA0CF78C2B}"/>
                    </a:ext>
                  </a:extLst>
                </p:cNvPr>
                <p:cNvSpPr/>
                <p:nvPr/>
              </p:nvSpPr>
              <p:spPr>
                <a:xfrm>
                  <a:off x="774387" y="22970116"/>
                  <a:ext cx="121697" cy="216939"/>
                </a:xfrm>
                <a:custGeom>
                  <a:avLst/>
                  <a:gdLst/>
                  <a:ahLst/>
                  <a:cxnLst/>
                  <a:rect l="l" t="t" r="r" b="b"/>
                  <a:pathLst>
                    <a:path w="121697" h="216938" extrusionOk="0">
                      <a:moveTo>
                        <a:pt x="87834" y="98414"/>
                      </a:moveTo>
                      <a:cubicBezTo>
                        <a:pt x="99474" y="90477"/>
                        <a:pt x="106882" y="77249"/>
                        <a:pt x="106882" y="62435"/>
                      </a:cubicBezTo>
                      <a:lnTo>
                        <a:pt x="106882" y="43916"/>
                      </a:lnTo>
                      <a:cubicBezTo>
                        <a:pt x="106882" y="19576"/>
                        <a:pt x="87305" y="0"/>
                        <a:pt x="62965" y="0"/>
                      </a:cubicBezTo>
                      <a:cubicBezTo>
                        <a:pt x="38626" y="0"/>
                        <a:pt x="19048" y="19576"/>
                        <a:pt x="19048" y="43916"/>
                      </a:cubicBezTo>
                      <a:lnTo>
                        <a:pt x="19048" y="62435"/>
                      </a:lnTo>
                      <a:cubicBezTo>
                        <a:pt x="19048" y="77249"/>
                        <a:pt x="26456" y="90477"/>
                        <a:pt x="38097" y="98414"/>
                      </a:cubicBezTo>
                      <a:cubicBezTo>
                        <a:pt x="15874" y="107940"/>
                        <a:pt x="0" y="130161"/>
                        <a:pt x="0" y="156090"/>
                      </a:cubicBezTo>
                      <a:lnTo>
                        <a:pt x="0" y="207943"/>
                      </a:lnTo>
                      <a:cubicBezTo>
                        <a:pt x="0" y="213764"/>
                        <a:pt x="4762" y="219055"/>
                        <a:pt x="11111" y="219055"/>
                      </a:cubicBezTo>
                      <a:lnTo>
                        <a:pt x="114819" y="219055"/>
                      </a:lnTo>
                      <a:cubicBezTo>
                        <a:pt x="120639" y="219055"/>
                        <a:pt x="125930" y="214293"/>
                        <a:pt x="125930" y="207943"/>
                      </a:cubicBezTo>
                      <a:lnTo>
                        <a:pt x="125930" y="156090"/>
                      </a:lnTo>
                      <a:cubicBezTo>
                        <a:pt x="125930" y="130161"/>
                        <a:pt x="110057" y="107940"/>
                        <a:pt x="87834" y="98414"/>
                      </a:cubicBezTo>
                      <a:close/>
                      <a:moveTo>
                        <a:pt x="31747" y="62435"/>
                      </a:moveTo>
                      <a:lnTo>
                        <a:pt x="31747" y="43916"/>
                      </a:lnTo>
                      <a:cubicBezTo>
                        <a:pt x="31747" y="26983"/>
                        <a:pt x="45504" y="12698"/>
                        <a:pt x="62965" y="12698"/>
                      </a:cubicBezTo>
                      <a:cubicBezTo>
                        <a:pt x="79897" y="12698"/>
                        <a:pt x="94183" y="26456"/>
                        <a:pt x="94183" y="43916"/>
                      </a:cubicBezTo>
                      <a:lnTo>
                        <a:pt x="94183" y="62435"/>
                      </a:lnTo>
                      <a:cubicBezTo>
                        <a:pt x="94183" y="79368"/>
                        <a:pt x="80426" y="93653"/>
                        <a:pt x="62965" y="93653"/>
                      </a:cubicBezTo>
                      <a:cubicBezTo>
                        <a:pt x="46033" y="93123"/>
                        <a:pt x="31747" y="79368"/>
                        <a:pt x="31747" y="62435"/>
                      </a:cubicBezTo>
                      <a:close/>
                      <a:moveTo>
                        <a:pt x="112702" y="205827"/>
                      </a:moveTo>
                      <a:lnTo>
                        <a:pt x="13228" y="205827"/>
                      </a:lnTo>
                      <a:lnTo>
                        <a:pt x="13228" y="156090"/>
                      </a:lnTo>
                      <a:cubicBezTo>
                        <a:pt x="13228" y="128575"/>
                        <a:pt x="35451" y="106351"/>
                        <a:pt x="62965" y="106351"/>
                      </a:cubicBezTo>
                      <a:cubicBezTo>
                        <a:pt x="90479" y="106351"/>
                        <a:pt x="112702" y="128575"/>
                        <a:pt x="112702" y="156090"/>
                      </a:cubicBezTo>
                      <a:lnTo>
                        <a:pt x="112702" y="205827"/>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1395;p18">
                  <a:extLst>
                    <a:ext uri="{FF2B5EF4-FFF2-40B4-BE49-F238E27FC236}">
                      <a16:creationId xmlns:a16="http://schemas.microsoft.com/office/drawing/2014/main" id="{046AA826-53B4-47C5-AC4E-A6B92E6EA108}"/>
                    </a:ext>
                  </a:extLst>
                </p:cNvPr>
                <p:cNvSpPr/>
                <p:nvPr/>
              </p:nvSpPr>
              <p:spPr>
                <a:xfrm>
                  <a:off x="909774" y="23149619"/>
                  <a:ext cx="100533" cy="37038"/>
                </a:xfrm>
                <a:custGeom>
                  <a:avLst/>
                  <a:gdLst/>
                  <a:ahLst/>
                  <a:cxnLst/>
                  <a:rect l="l" t="t" r="r" b="b"/>
                  <a:pathLst>
                    <a:path w="100532" h="37038" extrusionOk="0">
                      <a:moveTo>
                        <a:pt x="89489" y="1984"/>
                      </a:moveTo>
                      <a:cubicBezTo>
                        <a:pt x="59329" y="33731"/>
                        <a:pt x="8004" y="27381"/>
                        <a:pt x="7475" y="27381"/>
                      </a:cubicBezTo>
                      <a:cubicBezTo>
                        <a:pt x="3771" y="26854"/>
                        <a:pt x="597" y="29499"/>
                        <a:pt x="67" y="33202"/>
                      </a:cubicBezTo>
                      <a:cubicBezTo>
                        <a:pt x="-462" y="36907"/>
                        <a:pt x="2184" y="40082"/>
                        <a:pt x="5888" y="40609"/>
                      </a:cubicBezTo>
                      <a:cubicBezTo>
                        <a:pt x="6417" y="40609"/>
                        <a:pt x="11179" y="41138"/>
                        <a:pt x="18587" y="41138"/>
                      </a:cubicBezTo>
                      <a:cubicBezTo>
                        <a:pt x="37635" y="41138"/>
                        <a:pt x="73615" y="37436"/>
                        <a:pt x="99013" y="10980"/>
                      </a:cubicBezTo>
                      <a:cubicBezTo>
                        <a:pt x="101658" y="8335"/>
                        <a:pt x="101658" y="4100"/>
                        <a:pt x="99013" y="1984"/>
                      </a:cubicBezTo>
                      <a:cubicBezTo>
                        <a:pt x="95838" y="-661"/>
                        <a:pt x="91605" y="-661"/>
                        <a:pt x="89489" y="1984"/>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1396;p18">
                  <a:extLst>
                    <a:ext uri="{FF2B5EF4-FFF2-40B4-BE49-F238E27FC236}">
                      <a16:creationId xmlns:a16="http://schemas.microsoft.com/office/drawing/2014/main" id="{02D3AAA6-868D-4C70-B603-B88126692939}"/>
                    </a:ext>
                  </a:extLst>
                </p:cNvPr>
                <p:cNvSpPr/>
                <p:nvPr/>
              </p:nvSpPr>
              <p:spPr>
                <a:xfrm>
                  <a:off x="881176" y="22967134"/>
                  <a:ext cx="121697" cy="31747"/>
                </a:xfrm>
                <a:custGeom>
                  <a:avLst/>
                  <a:gdLst/>
                  <a:ahLst/>
                  <a:cxnLst/>
                  <a:rect l="l" t="t" r="r" b="b"/>
                  <a:pathLst>
                    <a:path w="121697" h="31747" extrusionOk="0">
                      <a:moveTo>
                        <a:pt x="9618" y="23616"/>
                      </a:moveTo>
                      <a:cubicBezTo>
                        <a:pt x="28666" y="14620"/>
                        <a:pt x="39248" y="13563"/>
                        <a:pt x="39778" y="13563"/>
                      </a:cubicBezTo>
                      <a:cubicBezTo>
                        <a:pt x="40307" y="13563"/>
                        <a:pt x="81578" y="6154"/>
                        <a:pt x="113325" y="34728"/>
                      </a:cubicBezTo>
                      <a:cubicBezTo>
                        <a:pt x="114383" y="35785"/>
                        <a:pt x="115971" y="36315"/>
                        <a:pt x="117558" y="36315"/>
                      </a:cubicBezTo>
                      <a:cubicBezTo>
                        <a:pt x="119145" y="36315"/>
                        <a:pt x="121262" y="35785"/>
                        <a:pt x="122320" y="34199"/>
                      </a:cubicBezTo>
                      <a:cubicBezTo>
                        <a:pt x="124437" y="31553"/>
                        <a:pt x="124437" y="27319"/>
                        <a:pt x="121791" y="25203"/>
                      </a:cubicBezTo>
                      <a:cubicBezTo>
                        <a:pt x="85282" y="-7074"/>
                        <a:pt x="39248" y="863"/>
                        <a:pt x="37661" y="863"/>
                      </a:cubicBezTo>
                      <a:cubicBezTo>
                        <a:pt x="37132" y="863"/>
                        <a:pt x="25491" y="1922"/>
                        <a:pt x="3797" y="11975"/>
                      </a:cubicBezTo>
                      <a:cubicBezTo>
                        <a:pt x="623" y="13563"/>
                        <a:pt x="-965" y="17266"/>
                        <a:pt x="623" y="20441"/>
                      </a:cubicBezTo>
                      <a:cubicBezTo>
                        <a:pt x="2210" y="23616"/>
                        <a:pt x="6443" y="25203"/>
                        <a:pt x="9618" y="23616"/>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1397;p18">
                  <a:extLst>
                    <a:ext uri="{FF2B5EF4-FFF2-40B4-BE49-F238E27FC236}">
                      <a16:creationId xmlns:a16="http://schemas.microsoft.com/office/drawing/2014/main" id="{7C7AE001-01CD-4F11-B0E5-14A9C069EAFA}"/>
                    </a:ext>
                  </a:extLst>
                </p:cNvPr>
                <p:cNvSpPr/>
                <p:nvPr/>
              </p:nvSpPr>
              <p:spPr>
                <a:xfrm>
                  <a:off x="978627" y="23037842"/>
                  <a:ext cx="74077" cy="74077"/>
                </a:xfrm>
                <a:custGeom>
                  <a:avLst/>
                  <a:gdLst/>
                  <a:ahLst/>
                  <a:cxnLst/>
                  <a:rect l="l" t="t" r="r" b="b"/>
                  <a:pathLst>
                    <a:path w="74076" h="74076" extrusionOk="0">
                      <a:moveTo>
                        <a:pt x="38097" y="0"/>
                      </a:moveTo>
                      <a:cubicBezTo>
                        <a:pt x="16932" y="0"/>
                        <a:pt x="0" y="16933"/>
                        <a:pt x="0" y="38098"/>
                      </a:cubicBezTo>
                      <a:cubicBezTo>
                        <a:pt x="0" y="59262"/>
                        <a:pt x="16932" y="76193"/>
                        <a:pt x="38097" y="76193"/>
                      </a:cubicBezTo>
                      <a:cubicBezTo>
                        <a:pt x="59261" y="76193"/>
                        <a:pt x="76193" y="59262"/>
                        <a:pt x="76193" y="38098"/>
                      </a:cubicBezTo>
                      <a:cubicBezTo>
                        <a:pt x="76193" y="17460"/>
                        <a:pt x="59261" y="0"/>
                        <a:pt x="38097" y="0"/>
                      </a:cubicBezTo>
                      <a:close/>
                      <a:moveTo>
                        <a:pt x="38097" y="64024"/>
                      </a:moveTo>
                      <a:cubicBezTo>
                        <a:pt x="24340" y="64024"/>
                        <a:pt x="12699" y="52382"/>
                        <a:pt x="12699" y="38625"/>
                      </a:cubicBezTo>
                      <a:cubicBezTo>
                        <a:pt x="12699" y="24870"/>
                        <a:pt x="24340" y="13228"/>
                        <a:pt x="38097" y="13228"/>
                      </a:cubicBezTo>
                      <a:cubicBezTo>
                        <a:pt x="51854" y="13228"/>
                        <a:pt x="63494" y="24870"/>
                        <a:pt x="63494" y="38625"/>
                      </a:cubicBezTo>
                      <a:cubicBezTo>
                        <a:pt x="63494" y="52382"/>
                        <a:pt x="51854" y="64024"/>
                        <a:pt x="38097" y="64024"/>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1398;p18">
                  <a:extLst>
                    <a:ext uri="{FF2B5EF4-FFF2-40B4-BE49-F238E27FC236}">
                      <a16:creationId xmlns:a16="http://schemas.microsoft.com/office/drawing/2014/main" id="{6802AA81-2844-4ED2-BA0A-3C6189368333}"/>
                    </a:ext>
                  </a:extLst>
                </p:cNvPr>
                <p:cNvSpPr/>
                <p:nvPr/>
              </p:nvSpPr>
              <p:spPr>
                <a:xfrm>
                  <a:off x="946351" y="23006625"/>
                  <a:ext cx="137571" cy="137571"/>
                </a:xfrm>
                <a:custGeom>
                  <a:avLst/>
                  <a:gdLst/>
                  <a:ahLst/>
                  <a:cxnLst/>
                  <a:rect l="l" t="t" r="r" b="b"/>
                  <a:pathLst>
                    <a:path w="137570" h="137570" extrusionOk="0">
                      <a:moveTo>
                        <a:pt x="133867" y="53969"/>
                      </a:moveTo>
                      <a:lnTo>
                        <a:pt x="125401" y="53969"/>
                      </a:lnTo>
                      <a:cubicBezTo>
                        <a:pt x="124343" y="49737"/>
                        <a:pt x="122756" y="46032"/>
                        <a:pt x="120639" y="42330"/>
                      </a:cubicBezTo>
                      <a:lnTo>
                        <a:pt x="126459" y="36509"/>
                      </a:lnTo>
                      <a:cubicBezTo>
                        <a:pt x="129105" y="33863"/>
                        <a:pt x="129105" y="29631"/>
                        <a:pt x="126459" y="27513"/>
                      </a:cubicBezTo>
                      <a:lnTo>
                        <a:pt x="112702" y="13758"/>
                      </a:lnTo>
                      <a:cubicBezTo>
                        <a:pt x="110057" y="11112"/>
                        <a:pt x="105824" y="11112"/>
                        <a:pt x="103707" y="13758"/>
                      </a:cubicBezTo>
                      <a:lnTo>
                        <a:pt x="97887" y="19576"/>
                      </a:lnTo>
                      <a:cubicBezTo>
                        <a:pt x="94183" y="17460"/>
                        <a:pt x="90479" y="15874"/>
                        <a:pt x="86246" y="14814"/>
                      </a:cubicBezTo>
                      <a:lnTo>
                        <a:pt x="86246" y="6348"/>
                      </a:lnTo>
                      <a:cubicBezTo>
                        <a:pt x="86246" y="2646"/>
                        <a:pt x="83601" y="0"/>
                        <a:pt x="79897" y="0"/>
                      </a:cubicBezTo>
                      <a:lnTo>
                        <a:pt x="60849" y="0"/>
                      </a:lnTo>
                      <a:cubicBezTo>
                        <a:pt x="57145" y="0"/>
                        <a:pt x="54499" y="2646"/>
                        <a:pt x="54499" y="6348"/>
                      </a:cubicBezTo>
                      <a:lnTo>
                        <a:pt x="54499" y="14814"/>
                      </a:lnTo>
                      <a:cubicBezTo>
                        <a:pt x="50266" y="15874"/>
                        <a:pt x="46562" y="17460"/>
                        <a:pt x="42859" y="19576"/>
                      </a:cubicBezTo>
                      <a:lnTo>
                        <a:pt x="37038" y="13758"/>
                      </a:lnTo>
                      <a:cubicBezTo>
                        <a:pt x="35980" y="12698"/>
                        <a:pt x="34393" y="11639"/>
                        <a:pt x="32276" y="11639"/>
                      </a:cubicBezTo>
                      <a:cubicBezTo>
                        <a:pt x="30689" y="11639"/>
                        <a:pt x="29102" y="12169"/>
                        <a:pt x="27514" y="13758"/>
                      </a:cubicBezTo>
                      <a:lnTo>
                        <a:pt x="13757" y="27513"/>
                      </a:lnTo>
                      <a:cubicBezTo>
                        <a:pt x="11111" y="30158"/>
                        <a:pt x="11111" y="34393"/>
                        <a:pt x="13757" y="36509"/>
                      </a:cubicBezTo>
                      <a:lnTo>
                        <a:pt x="19577" y="42330"/>
                      </a:lnTo>
                      <a:cubicBezTo>
                        <a:pt x="17461" y="46032"/>
                        <a:pt x="15874" y="49737"/>
                        <a:pt x="14815" y="53969"/>
                      </a:cubicBezTo>
                      <a:lnTo>
                        <a:pt x="6349" y="53969"/>
                      </a:lnTo>
                      <a:cubicBezTo>
                        <a:pt x="2646" y="53969"/>
                        <a:pt x="0" y="56614"/>
                        <a:pt x="0" y="60319"/>
                      </a:cubicBezTo>
                      <a:lnTo>
                        <a:pt x="0" y="79368"/>
                      </a:lnTo>
                      <a:cubicBezTo>
                        <a:pt x="0" y="83070"/>
                        <a:pt x="2646" y="85716"/>
                        <a:pt x="6349" y="85716"/>
                      </a:cubicBezTo>
                      <a:lnTo>
                        <a:pt x="14815" y="85716"/>
                      </a:lnTo>
                      <a:cubicBezTo>
                        <a:pt x="15874" y="89950"/>
                        <a:pt x="17461" y="93653"/>
                        <a:pt x="19577" y="97357"/>
                      </a:cubicBezTo>
                      <a:lnTo>
                        <a:pt x="13757" y="103178"/>
                      </a:lnTo>
                      <a:cubicBezTo>
                        <a:pt x="11111" y="105824"/>
                        <a:pt x="11111" y="110056"/>
                        <a:pt x="13757" y="112172"/>
                      </a:cubicBezTo>
                      <a:lnTo>
                        <a:pt x="27514" y="125929"/>
                      </a:lnTo>
                      <a:cubicBezTo>
                        <a:pt x="30160" y="128575"/>
                        <a:pt x="34393" y="128575"/>
                        <a:pt x="36509" y="125929"/>
                      </a:cubicBezTo>
                      <a:lnTo>
                        <a:pt x="42330" y="120108"/>
                      </a:lnTo>
                      <a:cubicBezTo>
                        <a:pt x="46033" y="122227"/>
                        <a:pt x="49737" y="123813"/>
                        <a:pt x="53970" y="124873"/>
                      </a:cubicBezTo>
                      <a:lnTo>
                        <a:pt x="53970" y="133336"/>
                      </a:lnTo>
                      <a:cubicBezTo>
                        <a:pt x="53970" y="137041"/>
                        <a:pt x="56616" y="139687"/>
                        <a:pt x="60320" y="139687"/>
                      </a:cubicBezTo>
                      <a:lnTo>
                        <a:pt x="79368" y="139687"/>
                      </a:lnTo>
                      <a:cubicBezTo>
                        <a:pt x="83072" y="139687"/>
                        <a:pt x="85717" y="137041"/>
                        <a:pt x="85717" y="133336"/>
                      </a:cubicBezTo>
                      <a:lnTo>
                        <a:pt x="85717" y="124873"/>
                      </a:lnTo>
                      <a:cubicBezTo>
                        <a:pt x="89950" y="123813"/>
                        <a:pt x="93654" y="122227"/>
                        <a:pt x="97358" y="120108"/>
                      </a:cubicBezTo>
                      <a:lnTo>
                        <a:pt x="103178" y="125929"/>
                      </a:lnTo>
                      <a:cubicBezTo>
                        <a:pt x="105824" y="128575"/>
                        <a:pt x="110057" y="128575"/>
                        <a:pt x="112173" y="125929"/>
                      </a:cubicBezTo>
                      <a:lnTo>
                        <a:pt x="125930" y="112172"/>
                      </a:lnTo>
                      <a:cubicBezTo>
                        <a:pt x="126989" y="111115"/>
                        <a:pt x="128047" y="109526"/>
                        <a:pt x="128047" y="107410"/>
                      </a:cubicBezTo>
                      <a:cubicBezTo>
                        <a:pt x="128047" y="105294"/>
                        <a:pt x="127518" y="104235"/>
                        <a:pt x="125930" y="102649"/>
                      </a:cubicBezTo>
                      <a:lnTo>
                        <a:pt x="120110" y="96828"/>
                      </a:lnTo>
                      <a:cubicBezTo>
                        <a:pt x="122226" y="93125"/>
                        <a:pt x="123814" y="89421"/>
                        <a:pt x="124872" y="85189"/>
                      </a:cubicBezTo>
                      <a:lnTo>
                        <a:pt x="133338" y="85189"/>
                      </a:lnTo>
                      <a:cubicBezTo>
                        <a:pt x="137042" y="85189"/>
                        <a:pt x="139687" y="82543"/>
                        <a:pt x="139687" y="78838"/>
                      </a:cubicBezTo>
                      <a:lnTo>
                        <a:pt x="139687" y="59789"/>
                      </a:lnTo>
                      <a:cubicBezTo>
                        <a:pt x="140217" y="56614"/>
                        <a:pt x="137571" y="53969"/>
                        <a:pt x="133867" y="53969"/>
                      </a:cubicBezTo>
                      <a:close/>
                      <a:moveTo>
                        <a:pt x="127518" y="73017"/>
                      </a:moveTo>
                      <a:lnTo>
                        <a:pt x="120110" y="73017"/>
                      </a:lnTo>
                      <a:cubicBezTo>
                        <a:pt x="116935" y="73017"/>
                        <a:pt x="114290" y="75133"/>
                        <a:pt x="113761" y="78309"/>
                      </a:cubicBezTo>
                      <a:cubicBezTo>
                        <a:pt x="112702" y="84129"/>
                        <a:pt x="110057" y="89950"/>
                        <a:pt x="106882" y="94712"/>
                      </a:cubicBezTo>
                      <a:cubicBezTo>
                        <a:pt x="105295" y="97357"/>
                        <a:pt x="105295" y="100533"/>
                        <a:pt x="107411" y="103178"/>
                      </a:cubicBezTo>
                      <a:lnTo>
                        <a:pt x="112702" y="108469"/>
                      </a:lnTo>
                      <a:lnTo>
                        <a:pt x="108469" y="112701"/>
                      </a:lnTo>
                      <a:lnTo>
                        <a:pt x="103178" y="107410"/>
                      </a:lnTo>
                      <a:cubicBezTo>
                        <a:pt x="101062" y="105294"/>
                        <a:pt x="97358" y="104765"/>
                        <a:pt x="94712" y="106880"/>
                      </a:cubicBezTo>
                      <a:cubicBezTo>
                        <a:pt x="89421" y="110056"/>
                        <a:pt x="84130" y="112701"/>
                        <a:pt x="78310" y="113761"/>
                      </a:cubicBezTo>
                      <a:cubicBezTo>
                        <a:pt x="75135" y="114290"/>
                        <a:pt x="73018" y="116936"/>
                        <a:pt x="73018" y="120108"/>
                      </a:cubicBezTo>
                      <a:lnTo>
                        <a:pt x="73018" y="127518"/>
                      </a:lnTo>
                      <a:lnTo>
                        <a:pt x="66669" y="127518"/>
                      </a:lnTo>
                      <a:lnTo>
                        <a:pt x="66669" y="120108"/>
                      </a:lnTo>
                      <a:cubicBezTo>
                        <a:pt x="66669" y="116936"/>
                        <a:pt x="64553" y="114290"/>
                        <a:pt x="61378" y="113761"/>
                      </a:cubicBezTo>
                      <a:cubicBezTo>
                        <a:pt x="55557" y="112701"/>
                        <a:pt x="49737" y="110056"/>
                        <a:pt x="44975" y="106880"/>
                      </a:cubicBezTo>
                      <a:cubicBezTo>
                        <a:pt x="42330" y="105294"/>
                        <a:pt x="39155" y="105294"/>
                        <a:pt x="36509" y="107410"/>
                      </a:cubicBezTo>
                      <a:lnTo>
                        <a:pt x="31218" y="112701"/>
                      </a:lnTo>
                      <a:lnTo>
                        <a:pt x="26985" y="108469"/>
                      </a:lnTo>
                      <a:lnTo>
                        <a:pt x="32276" y="103178"/>
                      </a:lnTo>
                      <a:cubicBezTo>
                        <a:pt x="34393" y="101062"/>
                        <a:pt x="34922" y="97357"/>
                        <a:pt x="32805" y="94712"/>
                      </a:cubicBezTo>
                      <a:cubicBezTo>
                        <a:pt x="29631" y="89421"/>
                        <a:pt x="26985" y="84129"/>
                        <a:pt x="25927" y="78309"/>
                      </a:cubicBezTo>
                      <a:cubicBezTo>
                        <a:pt x="25398" y="75133"/>
                        <a:pt x="22752" y="73017"/>
                        <a:pt x="19577" y="73017"/>
                      </a:cubicBezTo>
                      <a:lnTo>
                        <a:pt x="12170" y="73017"/>
                      </a:lnTo>
                      <a:lnTo>
                        <a:pt x="12170" y="66670"/>
                      </a:lnTo>
                      <a:lnTo>
                        <a:pt x="19577" y="66670"/>
                      </a:lnTo>
                      <a:cubicBezTo>
                        <a:pt x="22752" y="66670"/>
                        <a:pt x="25398" y="64551"/>
                        <a:pt x="25927" y="61378"/>
                      </a:cubicBezTo>
                      <a:cubicBezTo>
                        <a:pt x="26985" y="55557"/>
                        <a:pt x="29631" y="49737"/>
                        <a:pt x="32805" y="44975"/>
                      </a:cubicBezTo>
                      <a:cubicBezTo>
                        <a:pt x="34393" y="42330"/>
                        <a:pt x="34393" y="39154"/>
                        <a:pt x="32276" y="36509"/>
                      </a:cubicBezTo>
                      <a:lnTo>
                        <a:pt x="26985" y="31218"/>
                      </a:lnTo>
                      <a:lnTo>
                        <a:pt x="31218" y="26986"/>
                      </a:lnTo>
                      <a:lnTo>
                        <a:pt x="36509" y="32277"/>
                      </a:lnTo>
                      <a:cubicBezTo>
                        <a:pt x="38626" y="34393"/>
                        <a:pt x="42330" y="34922"/>
                        <a:pt x="44975" y="32804"/>
                      </a:cubicBezTo>
                      <a:cubicBezTo>
                        <a:pt x="49737" y="29631"/>
                        <a:pt x="55557" y="26986"/>
                        <a:pt x="61378" y="25926"/>
                      </a:cubicBezTo>
                      <a:cubicBezTo>
                        <a:pt x="64553" y="25397"/>
                        <a:pt x="66669" y="22751"/>
                        <a:pt x="66669" y="19576"/>
                      </a:cubicBezTo>
                      <a:lnTo>
                        <a:pt x="66669" y="12169"/>
                      </a:lnTo>
                      <a:lnTo>
                        <a:pt x="73018" y="12169"/>
                      </a:lnTo>
                      <a:lnTo>
                        <a:pt x="73018" y="19576"/>
                      </a:lnTo>
                      <a:cubicBezTo>
                        <a:pt x="73018" y="22751"/>
                        <a:pt x="75135" y="25397"/>
                        <a:pt x="78310" y="25926"/>
                      </a:cubicBezTo>
                      <a:cubicBezTo>
                        <a:pt x="84130" y="26986"/>
                        <a:pt x="89950" y="29631"/>
                        <a:pt x="94712" y="32804"/>
                      </a:cubicBezTo>
                      <a:cubicBezTo>
                        <a:pt x="97358" y="34393"/>
                        <a:pt x="100533" y="34393"/>
                        <a:pt x="103178" y="32277"/>
                      </a:cubicBezTo>
                      <a:lnTo>
                        <a:pt x="108469" y="26986"/>
                      </a:lnTo>
                      <a:lnTo>
                        <a:pt x="112702" y="31218"/>
                      </a:lnTo>
                      <a:lnTo>
                        <a:pt x="107411" y="36509"/>
                      </a:lnTo>
                      <a:cubicBezTo>
                        <a:pt x="105295" y="38625"/>
                        <a:pt x="104766" y="42330"/>
                        <a:pt x="106882" y="44975"/>
                      </a:cubicBezTo>
                      <a:cubicBezTo>
                        <a:pt x="110057" y="49737"/>
                        <a:pt x="112702" y="55557"/>
                        <a:pt x="113761" y="61378"/>
                      </a:cubicBezTo>
                      <a:cubicBezTo>
                        <a:pt x="114290" y="64551"/>
                        <a:pt x="116935" y="66670"/>
                        <a:pt x="120110" y="66670"/>
                      </a:cubicBezTo>
                      <a:lnTo>
                        <a:pt x="127518" y="66670"/>
                      </a:lnTo>
                      <a:lnTo>
                        <a:pt x="127518" y="73017"/>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9" name="Rectangle 78">
              <a:extLst>
                <a:ext uri="{FF2B5EF4-FFF2-40B4-BE49-F238E27FC236}">
                  <a16:creationId xmlns:a16="http://schemas.microsoft.com/office/drawing/2014/main" id="{8F152CB1-355B-4340-9AC9-1E44FDA898F0}"/>
                </a:ext>
              </a:extLst>
            </p:cNvPr>
            <p:cNvSpPr/>
            <p:nvPr userDrawn="1"/>
          </p:nvSpPr>
          <p:spPr>
            <a:xfrm>
              <a:off x="9230137" y="2433708"/>
              <a:ext cx="2609557" cy="562707"/>
            </a:xfrm>
            <a:prstGeom prst="rect">
              <a:avLst/>
            </a:prstGeom>
            <a:solidFill>
              <a:srgbClr val="90AFB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7B9E697-F754-4640-9449-749448AF307C}"/>
                </a:ext>
              </a:extLst>
            </p:cNvPr>
            <p:cNvSpPr/>
            <p:nvPr userDrawn="1"/>
          </p:nvSpPr>
          <p:spPr>
            <a:xfrm>
              <a:off x="10403058" y="2312920"/>
              <a:ext cx="302457" cy="302457"/>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8ADA0B2C-AE06-4456-83CE-E35A56FDD429}"/>
              </a:ext>
            </a:extLst>
          </p:cNvPr>
          <p:cNvGrpSpPr/>
          <p:nvPr userDrawn="1"/>
        </p:nvGrpSpPr>
        <p:grpSpPr>
          <a:xfrm>
            <a:off x="10244795" y="5573930"/>
            <a:ext cx="590843" cy="590843"/>
            <a:chOff x="10244795" y="5573930"/>
            <a:chExt cx="590843" cy="590843"/>
          </a:xfrm>
        </p:grpSpPr>
        <p:sp>
          <p:nvSpPr>
            <p:cNvPr id="62" name="Oval 61">
              <a:extLst>
                <a:ext uri="{FF2B5EF4-FFF2-40B4-BE49-F238E27FC236}">
                  <a16:creationId xmlns:a16="http://schemas.microsoft.com/office/drawing/2014/main" id="{05606340-EFAC-4981-B767-53438F86DFCE}"/>
                </a:ext>
              </a:extLst>
            </p:cNvPr>
            <p:cNvSpPr/>
            <p:nvPr userDrawn="1"/>
          </p:nvSpPr>
          <p:spPr>
            <a:xfrm>
              <a:off x="10244795" y="5573930"/>
              <a:ext cx="590843" cy="590843"/>
            </a:xfrm>
            <a:prstGeom prst="ellipse">
              <a:avLst/>
            </a:prstGeom>
            <a:gradFill>
              <a:gsLst>
                <a:gs pos="100000">
                  <a:srgbClr val="90AFB8"/>
                </a:gs>
                <a:gs pos="100000">
                  <a:schemeClr val="accent1">
                    <a:tint val="50000"/>
                    <a:shade val="100000"/>
                    <a:satMod val="350000"/>
                  </a:schemeClr>
                </a:gs>
              </a:gsLst>
            </a:gra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Google Shape;2100;p25">
              <a:extLst>
                <a:ext uri="{FF2B5EF4-FFF2-40B4-BE49-F238E27FC236}">
                  <a16:creationId xmlns:a16="http://schemas.microsoft.com/office/drawing/2014/main" id="{72B1AE90-5E3F-4466-A313-1886AF0423CE}"/>
                </a:ext>
              </a:extLst>
            </p:cNvPr>
            <p:cNvSpPr/>
            <p:nvPr userDrawn="1"/>
          </p:nvSpPr>
          <p:spPr>
            <a:xfrm>
              <a:off x="10306904" y="5681915"/>
              <a:ext cx="427306" cy="427189"/>
            </a:xfrm>
            <a:custGeom>
              <a:avLst/>
              <a:gdLst/>
              <a:ahLst/>
              <a:cxnLst/>
              <a:rect l="l" t="t" r="r" b="b"/>
              <a:pathLst>
                <a:path w="736641" h="736444" extrusionOk="0">
                  <a:moveTo>
                    <a:pt x="723940" y="106656"/>
                  </a:moveTo>
                  <a:lnTo>
                    <a:pt x="488977" y="106656"/>
                  </a:lnTo>
                  <a:cubicBezTo>
                    <a:pt x="439445" y="41902"/>
                    <a:pt x="360700" y="0"/>
                    <a:pt x="273065" y="0"/>
                  </a:cubicBezTo>
                  <a:cubicBezTo>
                    <a:pt x="123197" y="0"/>
                    <a:pt x="0" y="121892"/>
                    <a:pt x="0" y="272992"/>
                  </a:cubicBezTo>
                  <a:cubicBezTo>
                    <a:pt x="0" y="355525"/>
                    <a:pt x="36832" y="431709"/>
                    <a:pt x="101606" y="485037"/>
                  </a:cubicBezTo>
                  <a:lnTo>
                    <a:pt x="78745" y="604391"/>
                  </a:lnTo>
                  <a:cubicBezTo>
                    <a:pt x="77474" y="610739"/>
                    <a:pt x="80014" y="617088"/>
                    <a:pt x="85095" y="619630"/>
                  </a:cubicBezTo>
                  <a:cubicBezTo>
                    <a:pt x="87634" y="620898"/>
                    <a:pt x="90175" y="622169"/>
                    <a:pt x="93985" y="622169"/>
                  </a:cubicBezTo>
                  <a:cubicBezTo>
                    <a:pt x="96525" y="622169"/>
                    <a:pt x="100335" y="620898"/>
                    <a:pt x="102876" y="619630"/>
                  </a:cubicBezTo>
                  <a:lnTo>
                    <a:pt x="208291" y="551063"/>
                  </a:lnTo>
                  <a:lnTo>
                    <a:pt x="208291" y="590426"/>
                  </a:lnTo>
                  <a:cubicBezTo>
                    <a:pt x="208291" y="599313"/>
                    <a:pt x="214642" y="605662"/>
                    <a:pt x="223532" y="605662"/>
                  </a:cubicBezTo>
                  <a:lnTo>
                    <a:pt x="516919" y="605662"/>
                  </a:lnTo>
                  <a:lnTo>
                    <a:pt x="612175" y="733906"/>
                  </a:lnTo>
                  <a:cubicBezTo>
                    <a:pt x="614714" y="737713"/>
                    <a:pt x="619795" y="740255"/>
                    <a:pt x="624876" y="740255"/>
                  </a:cubicBezTo>
                  <a:cubicBezTo>
                    <a:pt x="626145" y="740255"/>
                    <a:pt x="627415" y="740255"/>
                    <a:pt x="628685" y="740255"/>
                  </a:cubicBezTo>
                  <a:cubicBezTo>
                    <a:pt x="635035" y="738984"/>
                    <a:pt x="638846" y="733906"/>
                    <a:pt x="640116" y="727557"/>
                  </a:cubicBezTo>
                  <a:lnTo>
                    <a:pt x="654086" y="606933"/>
                  </a:lnTo>
                  <a:lnTo>
                    <a:pt x="725212" y="606933"/>
                  </a:lnTo>
                  <a:cubicBezTo>
                    <a:pt x="734101" y="606933"/>
                    <a:pt x="740452" y="600584"/>
                    <a:pt x="740452" y="591693"/>
                  </a:cubicBezTo>
                  <a:lnTo>
                    <a:pt x="740452" y="123163"/>
                  </a:lnTo>
                  <a:cubicBezTo>
                    <a:pt x="739182" y="113005"/>
                    <a:pt x="731562" y="106656"/>
                    <a:pt x="723940" y="106656"/>
                  </a:cubicBezTo>
                  <a:close/>
                  <a:moveTo>
                    <a:pt x="114306" y="573918"/>
                  </a:moveTo>
                  <a:lnTo>
                    <a:pt x="132087" y="485037"/>
                  </a:lnTo>
                  <a:cubicBezTo>
                    <a:pt x="132087" y="485037"/>
                    <a:pt x="132087" y="485037"/>
                    <a:pt x="132087" y="483766"/>
                  </a:cubicBezTo>
                  <a:cubicBezTo>
                    <a:pt x="134627" y="477418"/>
                    <a:pt x="133358" y="469801"/>
                    <a:pt x="127007" y="465991"/>
                  </a:cubicBezTo>
                  <a:cubicBezTo>
                    <a:pt x="64773" y="419012"/>
                    <a:pt x="30481" y="349176"/>
                    <a:pt x="30481" y="272992"/>
                  </a:cubicBezTo>
                  <a:cubicBezTo>
                    <a:pt x="30481" y="139671"/>
                    <a:pt x="139708" y="30472"/>
                    <a:pt x="273065" y="30472"/>
                  </a:cubicBezTo>
                  <a:cubicBezTo>
                    <a:pt x="342919" y="30472"/>
                    <a:pt x="405152" y="59677"/>
                    <a:pt x="448335" y="106656"/>
                  </a:cubicBezTo>
                  <a:lnTo>
                    <a:pt x="222263" y="106656"/>
                  </a:lnTo>
                  <a:cubicBezTo>
                    <a:pt x="213372" y="106656"/>
                    <a:pt x="207022" y="113005"/>
                    <a:pt x="207022" y="121892"/>
                  </a:cubicBezTo>
                  <a:lnTo>
                    <a:pt x="207022" y="515509"/>
                  </a:lnTo>
                  <a:lnTo>
                    <a:pt x="114306" y="573918"/>
                  </a:lnTo>
                  <a:close/>
                  <a:moveTo>
                    <a:pt x="472467" y="137132"/>
                  </a:moveTo>
                  <a:cubicBezTo>
                    <a:pt x="499138" y="176492"/>
                    <a:pt x="514378" y="222203"/>
                    <a:pt x="514378" y="272992"/>
                  </a:cubicBezTo>
                  <a:cubicBezTo>
                    <a:pt x="514378" y="406314"/>
                    <a:pt x="405152" y="515509"/>
                    <a:pt x="271795" y="515509"/>
                  </a:cubicBezTo>
                  <a:cubicBezTo>
                    <a:pt x="260365" y="515509"/>
                    <a:pt x="247664" y="514242"/>
                    <a:pt x="236233" y="512971"/>
                  </a:cubicBezTo>
                  <a:lnTo>
                    <a:pt x="236233" y="137132"/>
                  </a:lnTo>
                  <a:lnTo>
                    <a:pt x="472467" y="137132"/>
                  </a:lnTo>
                  <a:close/>
                  <a:moveTo>
                    <a:pt x="708700" y="575189"/>
                  </a:moveTo>
                  <a:lnTo>
                    <a:pt x="638846" y="575189"/>
                  </a:lnTo>
                  <a:cubicBezTo>
                    <a:pt x="631226" y="575189"/>
                    <a:pt x="624876" y="581538"/>
                    <a:pt x="623606" y="589155"/>
                  </a:cubicBezTo>
                  <a:lnTo>
                    <a:pt x="612175" y="685656"/>
                  </a:lnTo>
                  <a:lnTo>
                    <a:pt x="535970" y="584077"/>
                  </a:lnTo>
                  <a:cubicBezTo>
                    <a:pt x="533429" y="580267"/>
                    <a:pt x="528350" y="576457"/>
                    <a:pt x="523270" y="576457"/>
                  </a:cubicBezTo>
                  <a:lnTo>
                    <a:pt x="237504" y="576457"/>
                  </a:lnTo>
                  <a:lnTo>
                    <a:pt x="237504" y="544714"/>
                  </a:lnTo>
                  <a:cubicBezTo>
                    <a:pt x="248934" y="545985"/>
                    <a:pt x="261634" y="547253"/>
                    <a:pt x="273065" y="547253"/>
                  </a:cubicBezTo>
                  <a:cubicBezTo>
                    <a:pt x="422934" y="547253"/>
                    <a:pt x="546130" y="425360"/>
                    <a:pt x="546130" y="274260"/>
                  </a:cubicBezTo>
                  <a:cubicBezTo>
                    <a:pt x="546130" y="224742"/>
                    <a:pt x="532160" y="179030"/>
                    <a:pt x="509299" y="138400"/>
                  </a:cubicBezTo>
                  <a:lnTo>
                    <a:pt x="708700" y="138400"/>
                  </a:lnTo>
                  <a:lnTo>
                    <a:pt x="708700" y="575189"/>
                  </a:lnTo>
                  <a:close/>
                  <a:moveTo>
                    <a:pt x="306087" y="354254"/>
                  </a:moveTo>
                  <a:cubicBezTo>
                    <a:pt x="314978" y="361874"/>
                    <a:pt x="320058" y="372032"/>
                    <a:pt x="320058" y="382188"/>
                  </a:cubicBezTo>
                  <a:lnTo>
                    <a:pt x="320058" y="385997"/>
                  </a:lnTo>
                  <a:cubicBezTo>
                    <a:pt x="320058" y="394885"/>
                    <a:pt x="326409" y="401234"/>
                    <a:pt x="335299" y="401234"/>
                  </a:cubicBezTo>
                  <a:lnTo>
                    <a:pt x="401343" y="401234"/>
                  </a:lnTo>
                  <a:cubicBezTo>
                    <a:pt x="410233" y="401234"/>
                    <a:pt x="416583" y="394885"/>
                    <a:pt x="416583" y="385997"/>
                  </a:cubicBezTo>
                  <a:lnTo>
                    <a:pt x="416583" y="382188"/>
                  </a:lnTo>
                  <a:cubicBezTo>
                    <a:pt x="416583" y="372032"/>
                    <a:pt x="421664" y="360603"/>
                    <a:pt x="431824" y="352986"/>
                  </a:cubicBezTo>
                  <a:cubicBezTo>
                    <a:pt x="454686" y="333940"/>
                    <a:pt x="467386" y="307275"/>
                    <a:pt x="467386" y="278070"/>
                  </a:cubicBezTo>
                  <a:cubicBezTo>
                    <a:pt x="467386" y="248866"/>
                    <a:pt x="454686" y="220932"/>
                    <a:pt x="430554" y="201886"/>
                  </a:cubicBezTo>
                  <a:cubicBezTo>
                    <a:pt x="407694" y="182840"/>
                    <a:pt x="377212" y="176492"/>
                    <a:pt x="347999" y="182840"/>
                  </a:cubicBezTo>
                  <a:cubicBezTo>
                    <a:pt x="311168" y="190460"/>
                    <a:pt x="280686" y="220932"/>
                    <a:pt x="273065" y="256485"/>
                  </a:cubicBezTo>
                  <a:cubicBezTo>
                    <a:pt x="265445" y="294577"/>
                    <a:pt x="278145" y="331398"/>
                    <a:pt x="306087" y="354254"/>
                  </a:cubicBezTo>
                  <a:close/>
                  <a:moveTo>
                    <a:pt x="303547" y="264105"/>
                  </a:moveTo>
                  <a:cubicBezTo>
                    <a:pt x="308627" y="238710"/>
                    <a:pt x="328948" y="218393"/>
                    <a:pt x="354350" y="213316"/>
                  </a:cubicBezTo>
                  <a:cubicBezTo>
                    <a:pt x="375941" y="209506"/>
                    <a:pt x="396263" y="213316"/>
                    <a:pt x="411503" y="227281"/>
                  </a:cubicBezTo>
                  <a:cubicBezTo>
                    <a:pt x="428014" y="239978"/>
                    <a:pt x="436904" y="259024"/>
                    <a:pt x="436904" y="279341"/>
                  </a:cubicBezTo>
                  <a:cubicBezTo>
                    <a:pt x="436904" y="299655"/>
                    <a:pt x="428014" y="318701"/>
                    <a:pt x="412773" y="331398"/>
                  </a:cubicBezTo>
                  <a:cubicBezTo>
                    <a:pt x="400072" y="342828"/>
                    <a:pt x="391182" y="356793"/>
                    <a:pt x="388642" y="372032"/>
                  </a:cubicBezTo>
                  <a:lnTo>
                    <a:pt x="350540" y="372032"/>
                  </a:lnTo>
                  <a:cubicBezTo>
                    <a:pt x="347999" y="356793"/>
                    <a:pt x="339109" y="342828"/>
                    <a:pt x="326409" y="331398"/>
                  </a:cubicBezTo>
                  <a:cubicBezTo>
                    <a:pt x="306087" y="314894"/>
                    <a:pt x="297196" y="289500"/>
                    <a:pt x="303547" y="264105"/>
                  </a:cubicBezTo>
                  <a:close/>
                  <a:moveTo>
                    <a:pt x="401343" y="425360"/>
                  </a:moveTo>
                  <a:cubicBezTo>
                    <a:pt x="401343" y="434248"/>
                    <a:pt x="394993" y="440597"/>
                    <a:pt x="386101" y="440597"/>
                  </a:cubicBezTo>
                  <a:lnTo>
                    <a:pt x="353080" y="440597"/>
                  </a:lnTo>
                  <a:cubicBezTo>
                    <a:pt x="344189" y="440597"/>
                    <a:pt x="337839" y="434248"/>
                    <a:pt x="337839" y="425360"/>
                  </a:cubicBezTo>
                  <a:cubicBezTo>
                    <a:pt x="337839" y="416473"/>
                    <a:pt x="344189" y="410124"/>
                    <a:pt x="353080" y="410124"/>
                  </a:cubicBezTo>
                  <a:lnTo>
                    <a:pt x="386101" y="410124"/>
                  </a:lnTo>
                  <a:cubicBezTo>
                    <a:pt x="393722" y="410124"/>
                    <a:pt x="401343" y="416473"/>
                    <a:pt x="401343" y="425360"/>
                  </a:cubicBezTo>
                  <a:close/>
                </a:path>
              </a:pathLst>
            </a:custGeom>
            <a:solidFill>
              <a:schemeClr val="tx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57081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Page 3">
    <p:spTree>
      <p:nvGrpSpPr>
        <p:cNvPr id="1" name=""/>
        <p:cNvGrpSpPr/>
        <p:nvPr/>
      </p:nvGrpSpPr>
      <p:grpSpPr>
        <a:xfrm>
          <a:off x="0" y="0"/>
          <a:ext cx="0" cy="0"/>
          <a:chOff x="0" y="0"/>
          <a:chExt cx="0" cy="0"/>
        </a:xfrm>
      </p:grpSpPr>
      <p:cxnSp>
        <p:nvCxnSpPr>
          <p:cNvPr id="109" name="Straight Connector 108">
            <a:extLst>
              <a:ext uri="{FF2B5EF4-FFF2-40B4-BE49-F238E27FC236}">
                <a16:creationId xmlns:a16="http://schemas.microsoft.com/office/drawing/2014/main" id="{9AB76727-330F-3E86-0F8D-4DEFACB5A2D9}"/>
              </a:ext>
            </a:extLst>
          </p:cNvPr>
          <p:cNvCxnSpPr>
            <a:cxnSpLocks/>
          </p:cNvCxnSpPr>
          <p:nvPr userDrawn="1"/>
        </p:nvCxnSpPr>
        <p:spPr>
          <a:xfrm>
            <a:off x="9365566" y="890682"/>
            <a:ext cx="883036" cy="2908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9B550DC1-2014-B9C2-63A4-F3071D23BDAE}"/>
              </a:ext>
            </a:extLst>
          </p:cNvPr>
          <p:cNvCxnSpPr>
            <a:cxnSpLocks/>
          </p:cNvCxnSpPr>
          <p:nvPr userDrawn="1"/>
        </p:nvCxnSpPr>
        <p:spPr>
          <a:xfrm flipH="1">
            <a:off x="7952812" y="960169"/>
            <a:ext cx="1088614" cy="4297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702EB367-26D0-902D-5FE3-4C3D7D0C17BC}"/>
              </a:ext>
            </a:extLst>
          </p:cNvPr>
          <p:cNvCxnSpPr/>
          <p:nvPr userDrawn="1"/>
        </p:nvCxnSpPr>
        <p:spPr>
          <a:xfrm>
            <a:off x="7004333" y="631063"/>
            <a:ext cx="796079" cy="606413"/>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3DD27B0-D62D-4516-AC29-EF7CCCADE99D}"/>
              </a:ext>
            </a:extLst>
          </p:cNvPr>
          <p:cNvSpPr>
            <a:spLocks noGrp="1"/>
          </p:cNvSpPr>
          <p:nvPr>
            <p:ph type="title"/>
          </p:nvPr>
        </p:nvSpPr>
        <p:spPr>
          <a:xfrm>
            <a:off x="609599" y="274638"/>
            <a:ext cx="10627896" cy="1143000"/>
          </a:xfrm>
        </p:spPr>
        <p:txBody>
          <a:bodyPr/>
          <a:lstStyle/>
          <a:p>
            <a:r>
              <a:rPr lang="en-US"/>
              <a:t>Click to edit Master title style</a:t>
            </a:r>
          </a:p>
        </p:txBody>
      </p:sp>
      <p:sp>
        <p:nvSpPr>
          <p:cNvPr id="19" name="Rectangle 18">
            <a:extLst>
              <a:ext uri="{FF2B5EF4-FFF2-40B4-BE49-F238E27FC236}">
                <a16:creationId xmlns:a16="http://schemas.microsoft.com/office/drawing/2014/main" id="{B1BE520A-B569-401D-8080-2F1A4EA2ADEE}"/>
              </a:ext>
            </a:extLst>
          </p:cNvPr>
          <p:cNvSpPr/>
          <p:nvPr userDrawn="1"/>
        </p:nvSpPr>
        <p:spPr>
          <a:xfrm>
            <a:off x="0" y="6288503"/>
            <a:ext cx="12192000" cy="569497"/>
          </a:xfrm>
          <a:prstGeom prst="rect">
            <a:avLst/>
          </a:prstGeom>
          <a:solidFill>
            <a:schemeClr val="tx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350"/>
          </a:p>
        </p:txBody>
      </p:sp>
      <p:sp>
        <p:nvSpPr>
          <p:cNvPr id="6" name="Dian numeron paikkamerkki 5">
            <a:extLst>
              <a:ext uri="{FF2B5EF4-FFF2-40B4-BE49-F238E27FC236}">
                <a16:creationId xmlns:a16="http://schemas.microsoft.com/office/drawing/2014/main" id="{5ECBA661-FCCB-4185-84E2-EE1E42E409D9}"/>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bg2"/>
                </a:solidFill>
              </a:defRPr>
            </a:lvl1pPr>
          </a:lstStyle>
          <a:p>
            <a:fld id="{9CDC3FFB-3268-453B-B185-AB33BF655EEC}" type="slidenum">
              <a:rPr lang="fi-FI" smtClean="0"/>
              <a:pPr/>
              <a:t>‹#›</a:t>
            </a:fld>
            <a:endParaRPr lang="fi-FI"/>
          </a:p>
        </p:txBody>
      </p:sp>
      <p:sp>
        <p:nvSpPr>
          <p:cNvPr id="58" name="Freeform: Shape 57">
            <a:extLst>
              <a:ext uri="{FF2B5EF4-FFF2-40B4-BE49-F238E27FC236}">
                <a16:creationId xmlns:a16="http://schemas.microsoft.com/office/drawing/2014/main" id="{786D8BBD-CB6B-1853-8BD1-D5B8E2480B5C}"/>
              </a:ext>
            </a:extLst>
          </p:cNvPr>
          <p:cNvSpPr/>
          <p:nvPr/>
        </p:nvSpPr>
        <p:spPr>
          <a:xfrm>
            <a:off x="8856048" y="675877"/>
            <a:ext cx="590550" cy="476249"/>
          </a:xfrm>
          <a:custGeom>
            <a:avLst/>
            <a:gdLst>
              <a:gd name="connsiteX0" fmla="*/ 295233 w 590550"/>
              <a:gd name="connsiteY0" fmla="*/ 0 h 476249"/>
              <a:gd name="connsiteX1" fmla="*/ 0 w 590550"/>
              <a:gd name="connsiteY1" fmla="*/ 238124 h 476249"/>
              <a:gd name="connsiteX2" fmla="*/ 295233 w 590550"/>
              <a:gd name="connsiteY2" fmla="*/ 476249 h 476249"/>
              <a:gd name="connsiteX3" fmla="*/ 590550 w 590550"/>
              <a:gd name="connsiteY3" fmla="*/ 238124 h 476249"/>
              <a:gd name="connsiteX4" fmla="*/ 295233 w 590550"/>
              <a:gd name="connsiteY4" fmla="*/ 0 h 476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476249">
                <a:moveTo>
                  <a:pt x="295233" y="0"/>
                </a:moveTo>
                <a:cubicBezTo>
                  <a:pt x="132165" y="0"/>
                  <a:pt x="0" y="106627"/>
                  <a:pt x="0" y="238124"/>
                </a:cubicBezTo>
                <a:cubicBezTo>
                  <a:pt x="0" y="369654"/>
                  <a:pt x="132165" y="476249"/>
                  <a:pt x="295233" y="476249"/>
                </a:cubicBezTo>
                <a:cubicBezTo>
                  <a:pt x="458301" y="476249"/>
                  <a:pt x="590550" y="369654"/>
                  <a:pt x="590550" y="238124"/>
                </a:cubicBezTo>
                <a:cubicBezTo>
                  <a:pt x="590550" y="106627"/>
                  <a:pt x="458301" y="0"/>
                  <a:pt x="295233" y="0"/>
                </a:cubicBezTo>
              </a:path>
            </a:pathLst>
          </a:custGeom>
          <a:solidFill>
            <a:srgbClr val="BDBCBC"/>
          </a:solidFill>
          <a:ln w="8467"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27611B-6663-733C-1735-494AB6E25252}"/>
              </a:ext>
            </a:extLst>
          </p:cNvPr>
          <p:cNvSpPr/>
          <p:nvPr/>
        </p:nvSpPr>
        <p:spPr>
          <a:xfrm>
            <a:off x="9965012" y="1007101"/>
            <a:ext cx="590550" cy="476250"/>
          </a:xfrm>
          <a:custGeom>
            <a:avLst/>
            <a:gdLst>
              <a:gd name="connsiteX0" fmla="*/ 295317 w 590550"/>
              <a:gd name="connsiteY0" fmla="*/ 0 h 476250"/>
              <a:gd name="connsiteX1" fmla="*/ 0 w 590550"/>
              <a:gd name="connsiteY1" fmla="*/ 238125 h 476250"/>
              <a:gd name="connsiteX2" fmla="*/ 295317 w 590550"/>
              <a:gd name="connsiteY2" fmla="*/ 476250 h 476250"/>
              <a:gd name="connsiteX3" fmla="*/ 590550 w 590550"/>
              <a:gd name="connsiteY3" fmla="*/ 238125 h 476250"/>
              <a:gd name="connsiteX4" fmla="*/ 295317 w 590550"/>
              <a:gd name="connsiteY4" fmla="*/ 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476250">
                <a:moveTo>
                  <a:pt x="295317" y="0"/>
                </a:moveTo>
                <a:cubicBezTo>
                  <a:pt x="132249" y="0"/>
                  <a:pt x="0" y="106629"/>
                  <a:pt x="0" y="238125"/>
                </a:cubicBezTo>
                <a:cubicBezTo>
                  <a:pt x="0" y="369655"/>
                  <a:pt x="132249" y="476250"/>
                  <a:pt x="295317" y="476250"/>
                </a:cubicBezTo>
                <a:cubicBezTo>
                  <a:pt x="458385" y="476250"/>
                  <a:pt x="590550" y="369655"/>
                  <a:pt x="590550" y="238125"/>
                </a:cubicBezTo>
                <a:cubicBezTo>
                  <a:pt x="590550" y="106629"/>
                  <a:pt x="458385" y="0"/>
                  <a:pt x="295317" y="0"/>
                </a:cubicBezTo>
              </a:path>
            </a:pathLst>
          </a:custGeom>
          <a:solidFill>
            <a:srgbClr val="BDBCBC"/>
          </a:solidFill>
          <a:ln w="846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289556E-0E9F-D633-019F-DCD1ACB37F98}"/>
              </a:ext>
            </a:extLst>
          </p:cNvPr>
          <p:cNvSpPr/>
          <p:nvPr/>
        </p:nvSpPr>
        <p:spPr>
          <a:xfrm>
            <a:off x="7688689" y="1133644"/>
            <a:ext cx="590550" cy="476249"/>
          </a:xfrm>
          <a:custGeom>
            <a:avLst/>
            <a:gdLst>
              <a:gd name="connsiteX0" fmla="*/ 295275 w 590550"/>
              <a:gd name="connsiteY0" fmla="*/ 0 h 476249"/>
              <a:gd name="connsiteX1" fmla="*/ 0 w 590550"/>
              <a:gd name="connsiteY1" fmla="*/ 238125 h 476249"/>
              <a:gd name="connsiteX2" fmla="*/ 295275 w 590550"/>
              <a:gd name="connsiteY2" fmla="*/ 476250 h 476249"/>
              <a:gd name="connsiteX3" fmla="*/ 590550 w 590550"/>
              <a:gd name="connsiteY3" fmla="*/ 238125 h 476249"/>
              <a:gd name="connsiteX4" fmla="*/ 295275 w 590550"/>
              <a:gd name="connsiteY4" fmla="*/ 0 h 476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476249">
                <a:moveTo>
                  <a:pt x="295275" y="0"/>
                </a:moveTo>
                <a:cubicBezTo>
                  <a:pt x="132199" y="0"/>
                  <a:pt x="0" y="106587"/>
                  <a:pt x="0" y="238125"/>
                </a:cubicBezTo>
                <a:cubicBezTo>
                  <a:pt x="0" y="369621"/>
                  <a:pt x="132199" y="476250"/>
                  <a:pt x="295275" y="476250"/>
                </a:cubicBezTo>
                <a:cubicBezTo>
                  <a:pt x="458326" y="476250"/>
                  <a:pt x="590550" y="369621"/>
                  <a:pt x="590550" y="238125"/>
                </a:cubicBezTo>
                <a:cubicBezTo>
                  <a:pt x="590550" y="106587"/>
                  <a:pt x="458326" y="0"/>
                  <a:pt x="295275" y="0"/>
                </a:cubicBezTo>
              </a:path>
            </a:pathLst>
          </a:custGeom>
          <a:solidFill>
            <a:srgbClr val="BDBCBC"/>
          </a:solidFill>
          <a:ln w="8467"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FDDAA8B-1FA7-8420-745B-D59B8200B880}"/>
              </a:ext>
            </a:extLst>
          </p:cNvPr>
          <p:cNvSpPr/>
          <p:nvPr/>
        </p:nvSpPr>
        <p:spPr>
          <a:xfrm>
            <a:off x="0" y="2224845"/>
            <a:ext cx="12191698" cy="3962399"/>
          </a:xfrm>
          <a:custGeom>
            <a:avLst/>
            <a:gdLst>
              <a:gd name="connsiteX0" fmla="*/ 0 w 12191698"/>
              <a:gd name="connsiteY0" fmla="*/ 0 h 3962399"/>
              <a:gd name="connsiteX1" fmla="*/ 12191698 w 12191698"/>
              <a:gd name="connsiteY1" fmla="*/ 0 h 3962399"/>
              <a:gd name="connsiteX2" fmla="*/ 12191698 w 12191698"/>
              <a:gd name="connsiteY2" fmla="*/ 3962400 h 3962399"/>
              <a:gd name="connsiteX3" fmla="*/ 0 w 12191698"/>
              <a:gd name="connsiteY3" fmla="*/ 3962400 h 3962399"/>
              <a:gd name="connsiteX4" fmla="*/ 0 w 12191698"/>
              <a:gd name="connsiteY4" fmla="*/ 0 h 396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698" h="3962399">
                <a:moveTo>
                  <a:pt x="0" y="0"/>
                </a:moveTo>
                <a:lnTo>
                  <a:pt x="12191698" y="0"/>
                </a:lnTo>
                <a:lnTo>
                  <a:pt x="12191698" y="3962400"/>
                </a:lnTo>
                <a:lnTo>
                  <a:pt x="0" y="3962400"/>
                </a:lnTo>
                <a:lnTo>
                  <a:pt x="0" y="0"/>
                </a:lnTo>
              </a:path>
            </a:pathLst>
          </a:custGeom>
          <a:solidFill>
            <a:srgbClr val="004070"/>
          </a:solidFill>
          <a:ln w="8467"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E0324AA-8966-8334-AB08-1FE3B2B2CCEC}"/>
              </a:ext>
            </a:extLst>
          </p:cNvPr>
          <p:cNvSpPr/>
          <p:nvPr/>
        </p:nvSpPr>
        <p:spPr>
          <a:xfrm>
            <a:off x="54967" y="1901723"/>
            <a:ext cx="3543865" cy="85725"/>
          </a:xfrm>
          <a:custGeom>
            <a:avLst/>
            <a:gdLst>
              <a:gd name="connsiteX0" fmla="*/ 43227 w 3543865"/>
              <a:gd name="connsiteY0" fmla="*/ 0 h 85725"/>
              <a:gd name="connsiteX1" fmla="*/ 86452 w 3543865"/>
              <a:gd name="connsiteY1" fmla="*/ 42867 h 85725"/>
              <a:gd name="connsiteX2" fmla="*/ 43227 w 3543865"/>
              <a:gd name="connsiteY2" fmla="*/ 85725 h 85725"/>
              <a:gd name="connsiteX3" fmla="*/ 0 w 3543865"/>
              <a:gd name="connsiteY3" fmla="*/ 42867 h 85725"/>
              <a:gd name="connsiteX4" fmla="*/ 43227 w 3543865"/>
              <a:gd name="connsiteY4" fmla="*/ 0 h 85725"/>
              <a:gd name="connsiteX5" fmla="*/ 216098 w 3543865"/>
              <a:gd name="connsiteY5" fmla="*/ 0 h 85725"/>
              <a:gd name="connsiteX6" fmla="*/ 259325 w 3543865"/>
              <a:gd name="connsiteY6" fmla="*/ 42867 h 85725"/>
              <a:gd name="connsiteX7" fmla="*/ 216098 w 3543865"/>
              <a:gd name="connsiteY7" fmla="*/ 85725 h 85725"/>
              <a:gd name="connsiteX8" fmla="*/ 172872 w 3543865"/>
              <a:gd name="connsiteY8" fmla="*/ 42867 h 85725"/>
              <a:gd name="connsiteX9" fmla="*/ 216098 w 3543865"/>
              <a:gd name="connsiteY9" fmla="*/ 0 h 85725"/>
              <a:gd name="connsiteX10" fmla="*/ 388971 w 3543865"/>
              <a:gd name="connsiteY10" fmla="*/ 0 h 85725"/>
              <a:gd name="connsiteX11" fmla="*/ 432197 w 3543865"/>
              <a:gd name="connsiteY11" fmla="*/ 42867 h 85725"/>
              <a:gd name="connsiteX12" fmla="*/ 388971 w 3543865"/>
              <a:gd name="connsiteY12" fmla="*/ 85725 h 85725"/>
              <a:gd name="connsiteX13" fmla="*/ 345744 w 3543865"/>
              <a:gd name="connsiteY13" fmla="*/ 42867 h 85725"/>
              <a:gd name="connsiteX14" fmla="*/ 388971 w 3543865"/>
              <a:gd name="connsiteY14" fmla="*/ 0 h 85725"/>
              <a:gd name="connsiteX15" fmla="*/ 561843 w 3543865"/>
              <a:gd name="connsiteY15" fmla="*/ 0 h 85725"/>
              <a:gd name="connsiteX16" fmla="*/ 605069 w 3543865"/>
              <a:gd name="connsiteY16" fmla="*/ 42867 h 85725"/>
              <a:gd name="connsiteX17" fmla="*/ 561843 w 3543865"/>
              <a:gd name="connsiteY17" fmla="*/ 85725 h 85725"/>
              <a:gd name="connsiteX18" fmla="*/ 518616 w 3543865"/>
              <a:gd name="connsiteY18" fmla="*/ 42867 h 85725"/>
              <a:gd name="connsiteX19" fmla="*/ 561843 w 3543865"/>
              <a:gd name="connsiteY19" fmla="*/ 0 h 85725"/>
              <a:gd name="connsiteX20" fmla="*/ 734715 w 3543865"/>
              <a:gd name="connsiteY20" fmla="*/ 0 h 85725"/>
              <a:gd name="connsiteX21" fmla="*/ 777941 w 3543865"/>
              <a:gd name="connsiteY21" fmla="*/ 42867 h 85725"/>
              <a:gd name="connsiteX22" fmla="*/ 734715 w 3543865"/>
              <a:gd name="connsiteY22" fmla="*/ 85725 h 85725"/>
              <a:gd name="connsiteX23" fmla="*/ 691489 w 3543865"/>
              <a:gd name="connsiteY23" fmla="*/ 42867 h 85725"/>
              <a:gd name="connsiteX24" fmla="*/ 734715 w 3543865"/>
              <a:gd name="connsiteY24" fmla="*/ 0 h 85725"/>
              <a:gd name="connsiteX25" fmla="*/ 907591 w 3543865"/>
              <a:gd name="connsiteY25" fmla="*/ 0 h 85725"/>
              <a:gd name="connsiteX26" fmla="*/ 950814 w 3543865"/>
              <a:gd name="connsiteY26" fmla="*/ 42867 h 85725"/>
              <a:gd name="connsiteX27" fmla="*/ 907591 w 3543865"/>
              <a:gd name="connsiteY27" fmla="*/ 85725 h 85725"/>
              <a:gd name="connsiteX28" fmla="*/ 864360 w 3543865"/>
              <a:gd name="connsiteY28" fmla="*/ 42867 h 85725"/>
              <a:gd name="connsiteX29" fmla="*/ 907591 w 3543865"/>
              <a:gd name="connsiteY29" fmla="*/ 0 h 85725"/>
              <a:gd name="connsiteX30" fmla="*/ 1080455 w 3543865"/>
              <a:gd name="connsiteY30" fmla="*/ 0 h 85725"/>
              <a:gd name="connsiteX31" fmla="*/ 1123686 w 3543865"/>
              <a:gd name="connsiteY31" fmla="*/ 42867 h 85725"/>
              <a:gd name="connsiteX32" fmla="*/ 1080455 w 3543865"/>
              <a:gd name="connsiteY32" fmla="*/ 85725 h 85725"/>
              <a:gd name="connsiteX33" fmla="*/ 1037233 w 3543865"/>
              <a:gd name="connsiteY33" fmla="*/ 42867 h 85725"/>
              <a:gd name="connsiteX34" fmla="*/ 1080455 w 3543865"/>
              <a:gd name="connsiteY34" fmla="*/ 0 h 85725"/>
              <a:gd name="connsiteX35" fmla="*/ 1253328 w 3543865"/>
              <a:gd name="connsiteY35" fmla="*/ 0 h 85725"/>
              <a:gd name="connsiteX36" fmla="*/ 1296525 w 3543865"/>
              <a:gd name="connsiteY36" fmla="*/ 42867 h 85725"/>
              <a:gd name="connsiteX37" fmla="*/ 1253328 w 3543865"/>
              <a:gd name="connsiteY37" fmla="*/ 85725 h 85725"/>
              <a:gd name="connsiteX38" fmla="*/ 1210105 w 3543865"/>
              <a:gd name="connsiteY38" fmla="*/ 42867 h 85725"/>
              <a:gd name="connsiteX39" fmla="*/ 1253328 w 3543865"/>
              <a:gd name="connsiteY39" fmla="*/ 0 h 85725"/>
              <a:gd name="connsiteX40" fmla="*/ 1426200 w 3543865"/>
              <a:gd name="connsiteY40" fmla="*/ 0 h 85725"/>
              <a:gd name="connsiteX41" fmla="*/ 1469397 w 3543865"/>
              <a:gd name="connsiteY41" fmla="*/ 42867 h 85725"/>
              <a:gd name="connsiteX42" fmla="*/ 1426200 w 3543865"/>
              <a:gd name="connsiteY42" fmla="*/ 85725 h 85725"/>
              <a:gd name="connsiteX43" fmla="*/ 1382978 w 3543865"/>
              <a:gd name="connsiteY43" fmla="*/ 42867 h 85725"/>
              <a:gd name="connsiteX44" fmla="*/ 1426200 w 3543865"/>
              <a:gd name="connsiteY44" fmla="*/ 0 h 85725"/>
              <a:gd name="connsiteX45" fmla="*/ 1599072 w 3543865"/>
              <a:gd name="connsiteY45" fmla="*/ 0 h 85725"/>
              <a:gd name="connsiteX46" fmla="*/ 1642269 w 3543865"/>
              <a:gd name="connsiteY46" fmla="*/ 42867 h 85725"/>
              <a:gd name="connsiteX47" fmla="*/ 1599072 w 3543865"/>
              <a:gd name="connsiteY47" fmla="*/ 85725 h 85725"/>
              <a:gd name="connsiteX48" fmla="*/ 1555850 w 3543865"/>
              <a:gd name="connsiteY48" fmla="*/ 42867 h 85725"/>
              <a:gd name="connsiteX49" fmla="*/ 1599072 w 3543865"/>
              <a:gd name="connsiteY49" fmla="*/ 0 h 85725"/>
              <a:gd name="connsiteX50" fmla="*/ 1771945 w 3543865"/>
              <a:gd name="connsiteY50" fmla="*/ 0 h 85725"/>
              <a:gd name="connsiteX51" fmla="*/ 1815142 w 3543865"/>
              <a:gd name="connsiteY51" fmla="*/ 42867 h 85725"/>
              <a:gd name="connsiteX52" fmla="*/ 1771945 w 3543865"/>
              <a:gd name="connsiteY52" fmla="*/ 85725 h 85725"/>
              <a:gd name="connsiteX53" fmla="*/ 1728722 w 3543865"/>
              <a:gd name="connsiteY53" fmla="*/ 42867 h 85725"/>
              <a:gd name="connsiteX54" fmla="*/ 1771945 w 3543865"/>
              <a:gd name="connsiteY54" fmla="*/ 0 h 85725"/>
              <a:gd name="connsiteX55" fmla="*/ 1944817 w 3543865"/>
              <a:gd name="connsiteY55" fmla="*/ 0 h 85725"/>
              <a:gd name="connsiteX56" fmla="*/ 1988014 w 3543865"/>
              <a:gd name="connsiteY56" fmla="*/ 42867 h 85725"/>
              <a:gd name="connsiteX57" fmla="*/ 1944817 w 3543865"/>
              <a:gd name="connsiteY57" fmla="*/ 85725 h 85725"/>
              <a:gd name="connsiteX58" fmla="*/ 1901595 w 3543865"/>
              <a:gd name="connsiteY58" fmla="*/ 42867 h 85725"/>
              <a:gd name="connsiteX59" fmla="*/ 1944817 w 3543865"/>
              <a:gd name="connsiteY59" fmla="*/ 0 h 85725"/>
              <a:gd name="connsiteX60" fmla="*/ 2117690 w 3543865"/>
              <a:gd name="connsiteY60" fmla="*/ 0 h 85725"/>
              <a:gd name="connsiteX61" fmla="*/ 2160887 w 3543865"/>
              <a:gd name="connsiteY61" fmla="*/ 42867 h 85725"/>
              <a:gd name="connsiteX62" fmla="*/ 2117690 w 3543865"/>
              <a:gd name="connsiteY62" fmla="*/ 85725 h 85725"/>
              <a:gd name="connsiteX63" fmla="*/ 2074467 w 3543865"/>
              <a:gd name="connsiteY63" fmla="*/ 42867 h 85725"/>
              <a:gd name="connsiteX64" fmla="*/ 2117690 w 3543865"/>
              <a:gd name="connsiteY64" fmla="*/ 0 h 85725"/>
              <a:gd name="connsiteX65" fmla="*/ 2290562 w 3543865"/>
              <a:gd name="connsiteY65" fmla="*/ 0 h 85725"/>
              <a:gd name="connsiteX66" fmla="*/ 2333759 w 3543865"/>
              <a:gd name="connsiteY66" fmla="*/ 42867 h 85725"/>
              <a:gd name="connsiteX67" fmla="*/ 2290562 w 3543865"/>
              <a:gd name="connsiteY67" fmla="*/ 85725 h 85725"/>
              <a:gd name="connsiteX68" fmla="*/ 2247340 w 3543865"/>
              <a:gd name="connsiteY68" fmla="*/ 42867 h 85725"/>
              <a:gd name="connsiteX69" fmla="*/ 2290562 w 3543865"/>
              <a:gd name="connsiteY69" fmla="*/ 0 h 85725"/>
              <a:gd name="connsiteX70" fmla="*/ 2463434 w 3543865"/>
              <a:gd name="connsiteY70" fmla="*/ 0 h 85725"/>
              <a:gd name="connsiteX71" fmla="*/ 2506631 w 3543865"/>
              <a:gd name="connsiteY71" fmla="*/ 42867 h 85725"/>
              <a:gd name="connsiteX72" fmla="*/ 2463434 w 3543865"/>
              <a:gd name="connsiteY72" fmla="*/ 85725 h 85725"/>
              <a:gd name="connsiteX73" fmla="*/ 2420212 w 3543865"/>
              <a:gd name="connsiteY73" fmla="*/ 42867 h 85725"/>
              <a:gd name="connsiteX74" fmla="*/ 2463434 w 3543865"/>
              <a:gd name="connsiteY74" fmla="*/ 0 h 85725"/>
              <a:gd name="connsiteX75" fmla="*/ 2636307 w 3543865"/>
              <a:gd name="connsiteY75" fmla="*/ 0 h 85725"/>
              <a:gd name="connsiteX76" fmla="*/ 2679504 w 3543865"/>
              <a:gd name="connsiteY76" fmla="*/ 42867 h 85725"/>
              <a:gd name="connsiteX77" fmla="*/ 2636307 w 3543865"/>
              <a:gd name="connsiteY77" fmla="*/ 85725 h 85725"/>
              <a:gd name="connsiteX78" fmla="*/ 2593084 w 3543865"/>
              <a:gd name="connsiteY78" fmla="*/ 42867 h 85725"/>
              <a:gd name="connsiteX79" fmla="*/ 2636307 w 3543865"/>
              <a:gd name="connsiteY79" fmla="*/ 0 h 85725"/>
              <a:gd name="connsiteX80" fmla="*/ 2809179 w 3543865"/>
              <a:gd name="connsiteY80" fmla="*/ 0 h 85725"/>
              <a:gd name="connsiteX81" fmla="*/ 2852376 w 3543865"/>
              <a:gd name="connsiteY81" fmla="*/ 42867 h 85725"/>
              <a:gd name="connsiteX82" fmla="*/ 2809179 w 3543865"/>
              <a:gd name="connsiteY82" fmla="*/ 85725 h 85725"/>
              <a:gd name="connsiteX83" fmla="*/ 2765957 w 3543865"/>
              <a:gd name="connsiteY83" fmla="*/ 42867 h 85725"/>
              <a:gd name="connsiteX84" fmla="*/ 2809179 w 3543865"/>
              <a:gd name="connsiteY84" fmla="*/ 0 h 85725"/>
              <a:gd name="connsiteX85" fmla="*/ 2982052 w 3543865"/>
              <a:gd name="connsiteY85" fmla="*/ 0 h 85725"/>
              <a:gd name="connsiteX86" fmla="*/ 3025249 w 3543865"/>
              <a:gd name="connsiteY86" fmla="*/ 42867 h 85725"/>
              <a:gd name="connsiteX87" fmla="*/ 2982052 w 3543865"/>
              <a:gd name="connsiteY87" fmla="*/ 85725 h 85725"/>
              <a:gd name="connsiteX88" fmla="*/ 2938829 w 3543865"/>
              <a:gd name="connsiteY88" fmla="*/ 42867 h 85725"/>
              <a:gd name="connsiteX89" fmla="*/ 2982052 w 3543865"/>
              <a:gd name="connsiteY89" fmla="*/ 0 h 85725"/>
              <a:gd name="connsiteX90" fmla="*/ 3154924 w 3543865"/>
              <a:gd name="connsiteY90" fmla="*/ 0 h 85725"/>
              <a:gd name="connsiteX91" fmla="*/ 3198121 w 3543865"/>
              <a:gd name="connsiteY91" fmla="*/ 42867 h 85725"/>
              <a:gd name="connsiteX92" fmla="*/ 3154924 w 3543865"/>
              <a:gd name="connsiteY92" fmla="*/ 85725 h 85725"/>
              <a:gd name="connsiteX93" fmla="*/ 3111702 w 3543865"/>
              <a:gd name="connsiteY93" fmla="*/ 42867 h 85725"/>
              <a:gd name="connsiteX94" fmla="*/ 3154924 w 3543865"/>
              <a:gd name="connsiteY94" fmla="*/ 0 h 85725"/>
              <a:gd name="connsiteX95" fmla="*/ 3327763 w 3543865"/>
              <a:gd name="connsiteY95" fmla="*/ 0 h 85725"/>
              <a:gd name="connsiteX96" fmla="*/ 3370993 w 3543865"/>
              <a:gd name="connsiteY96" fmla="*/ 42867 h 85725"/>
              <a:gd name="connsiteX97" fmla="*/ 3327763 w 3543865"/>
              <a:gd name="connsiteY97" fmla="*/ 85725 h 85725"/>
              <a:gd name="connsiteX98" fmla="*/ 3284574 w 3543865"/>
              <a:gd name="connsiteY98" fmla="*/ 42867 h 85725"/>
              <a:gd name="connsiteX99" fmla="*/ 3327763 w 3543865"/>
              <a:gd name="connsiteY99" fmla="*/ 0 h 85725"/>
              <a:gd name="connsiteX100" fmla="*/ 3500635 w 3543865"/>
              <a:gd name="connsiteY100" fmla="*/ 0 h 85725"/>
              <a:gd name="connsiteX101" fmla="*/ 3543866 w 3543865"/>
              <a:gd name="connsiteY101" fmla="*/ 42867 h 85725"/>
              <a:gd name="connsiteX102" fmla="*/ 3500635 w 3543865"/>
              <a:gd name="connsiteY102" fmla="*/ 85725 h 85725"/>
              <a:gd name="connsiteX103" fmla="*/ 3457446 w 3543865"/>
              <a:gd name="connsiteY103" fmla="*/ 42867 h 85725"/>
              <a:gd name="connsiteX104" fmla="*/ 3500635 w 3543865"/>
              <a:gd name="connsiteY104"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543865" h="85725">
                <a:moveTo>
                  <a:pt x="43227" y="0"/>
                </a:moveTo>
                <a:cubicBezTo>
                  <a:pt x="67005" y="0"/>
                  <a:pt x="86452" y="19287"/>
                  <a:pt x="86452" y="42867"/>
                </a:cubicBezTo>
                <a:cubicBezTo>
                  <a:pt x="86452" y="66446"/>
                  <a:pt x="67005" y="85725"/>
                  <a:pt x="43227" y="85725"/>
                </a:cubicBezTo>
                <a:cubicBezTo>
                  <a:pt x="19447" y="85725"/>
                  <a:pt x="0" y="66446"/>
                  <a:pt x="0" y="42867"/>
                </a:cubicBezTo>
                <a:cubicBezTo>
                  <a:pt x="0" y="19287"/>
                  <a:pt x="19447" y="0"/>
                  <a:pt x="43227" y="0"/>
                </a:cubicBezTo>
                <a:close/>
                <a:moveTo>
                  <a:pt x="216098" y="0"/>
                </a:moveTo>
                <a:cubicBezTo>
                  <a:pt x="239878" y="0"/>
                  <a:pt x="259325" y="19287"/>
                  <a:pt x="259325" y="42867"/>
                </a:cubicBezTo>
                <a:cubicBezTo>
                  <a:pt x="259325" y="66446"/>
                  <a:pt x="239878" y="85725"/>
                  <a:pt x="216098" y="85725"/>
                </a:cubicBezTo>
                <a:cubicBezTo>
                  <a:pt x="192319" y="85725"/>
                  <a:pt x="172872" y="66446"/>
                  <a:pt x="172872" y="42867"/>
                </a:cubicBezTo>
                <a:cubicBezTo>
                  <a:pt x="172872" y="19287"/>
                  <a:pt x="192319" y="0"/>
                  <a:pt x="216098" y="0"/>
                </a:cubicBezTo>
                <a:close/>
                <a:moveTo>
                  <a:pt x="388971" y="0"/>
                </a:moveTo>
                <a:cubicBezTo>
                  <a:pt x="412750" y="0"/>
                  <a:pt x="432197" y="19287"/>
                  <a:pt x="432197" y="42867"/>
                </a:cubicBezTo>
                <a:cubicBezTo>
                  <a:pt x="432197" y="66446"/>
                  <a:pt x="412750" y="85725"/>
                  <a:pt x="388971" y="85725"/>
                </a:cubicBezTo>
                <a:cubicBezTo>
                  <a:pt x="365191" y="85725"/>
                  <a:pt x="345744" y="66446"/>
                  <a:pt x="345744" y="42867"/>
                </a:cubicBezTo>
                <a:cubicBezTo>
                  <a:pt x="345744" y="19287"/>
                  <a:pt x="365191" y="0"/>
                  <a:pt x="388971" y="0"/>
                </a:cubicBezTo>
                <a:close/>
                <a:moveTo>
                  <a:pt x="561843" y="0"/>
                </a:moveTo>
                <a:cubicBezTo>
                  <a:pt x="585623" y="0"/>
                  <a:pt x="605069" y="19287"/>
                  <a:pt x="605069" y="42867"/>
                </a:cubicBezTo>
                <a:cubicBezTo>
                  <a:pt x="605069" y="66446"/>
                  <a:pt x="585623" y="85725"/>
                  <a:pt x="561843" y="85725"/>
                </a:cubicBezTo>
                <a:cubicBezTo>
                  <a:pt x="538064" y="85725"/>
                  <a:pt x="518616" y="66446"/>
                  <a:pt x="518616" y="42867"/>
                </a:cubicBezTo>
                <a:cubicBezTo>
                  <a:pt x="518616" y="19287"/>
                  <a:pt x="538064" y="0"/>
                  <a:pt x="561843" y="0"/>
                </a:cubicBezTo>
                <a:close/>
                <a:moveTo>
                  <a:pt x="734715" y="0"/>
                </a:moveTo>
                <a:cubicBezTo>
                  <a:pt x="758494" y="0"/>
                  <a:pt x="777941" y="19287"/>
                  <a:pt x="777941" y="42867"/>
                </a:cubicBezTo>
                <a:cubicBezTo>
                  <a:pt x="777941" y="66446"/>
                  <a:pt x="758494" y="85725"/>
                  <a:pt x="734715" y="85725"/>
                </a:cubicBezTo>
                <a:cubicBezTo>
                  <a:pt x="710935" y="85725"/>
                  <a:pt x="691489" y="66446"/>
                  <a:pt x="691489" y="42867"/>
                </a:cubicBezTo>
                <a:cubicBezTo>
                  <a:pt x="691489" y="19287"/>
                  <a:pt x="710935" y="0"/>
                  <a:pt x="734715" y="0"/>
                </a:cubicBezTo>
                <a:close/>
                <a:moveTo>
                  <a:pt x="907591" y="0"/>
                </a:moveTo>
                <a:cubicBezTo>
                  <a:pt x="931366" y="0"/>
                  <a:pt x="950814" y="19287"/>
                  <a:pt x="950814" y="42867"/>
                </a:cubicBezTo>
                <a:cubicBezTo>
                  <a:pt x="950814" y="66446"/>
                  <a:pt x="931366" y="85725"/>
                  <a:pt x="907591" y="85725"/>
                </a:cubicBezTo>
                <a:cubicBezTo>
                  <a:pt x="883808" y="85725"/>
                  <a:pt x="864360" y="66446"/>
                  <a:pt x="864360" y="42867"/>
                </a:cubicBezTo>
                <a:cubicBezTo>
                  <a:pt x="864360" y="19287"/>
                  <a:pt x="883808" y="0"/>
                  <a:pt x="907591" y="0"/>
                </a:cubicBezTo>
                <a:close/>
                <a:moveTo>
                  <a:pt x="1080455" y="0"/>
                </a:moveTo>
                <a:cubicBezTo>
                  <a:pt x="1104204" y="0"/>
                  <a:pt x="1123686" y="19287"/>
                  <a:pt x="1123686" y="42867"/>
                </a:cubicBezTo>
                <a:cubicBezTo>
                  <a:pt x="1123686" y="66446"/>
                  <a:pt x="1104204" y="85725"/>
                  <a:pt x="1080455" y="85725"/>
                </a:cubicBezTo>
                <a:cubicBezTo>
                  <a:pt x="1056681" y="85725"/>
                  <a:pt x="1037233" y="66446"/>
                  <a:pt x="1037233" y="42867"/>
                </a:cubicBezTo>
                <a:cubicBezTo>
                  <a:pt x="1037233" y="19287"/>
                  <a:pt x="1056681" y="0"/>
                  <a:pt x="1080455" y="0"/>
                </a:cubicBezTo>
                <a:close/>
                <a:moveTo>
                  <a:pt x="1253328" y="0"/>
                </a:moveTo>
                <a:cubicBezTo>
                  <a:pt x="1277077" y="0"/>
                  <a:pt x="1296525" y="19287"/>
                  <a:pt x="1296525" y="42867"/>
                </a:cubicBezTo>
                <a:cubicBezTo>
                  <a:pt x="1296525" y="66446"/>
                  <a:pt x="1277077" y="85725"/>
                  <a:pt x="1253328" y="85725"/>
                </a:cubicBezTo>
                <a:cubicBezTo>
                  <a:pt x="1229553" y="85725"/>
                  <a:pt x="1210105" y="66446"/>
                  <a:pt x="1210105" y="42867"/>
                </a:cubicBezTo>
                <a:cubicBezTo>
                  <a:pt x="1210105" y="19287"/>
                  <a:pt x="1229553" y="0"/>
                  <a:pt x="1253328" y="0"/>
                </a:cubicBezTo>
                <a:close/>
                <a:moveTo>
                  <a:pt x="1426200" y="0"/>
                </a:moveTo>
                <a:cubicBezTo>
                  <a:pt x="1449949" y="0"/>
                  <a:pt x="1469397" y="19287"/>
                  <a:pt x="1469397" y="42867"/>
                </a:cubicBezTo>
                <a:cubicBezTo>
                  <a:pt x="1469397" y="66446"/>
                  <a:pt x="1449949" y="85725"/>
                  <a:pt x="1426200" y="85725"/>
                </a:cubicBezTo>
                <a:cubicBezTo>
                  <a:pt x="1402426" y="85725"/>
                  <a:pt x="1382978" y="66446"/>
                  <a:pt x="1382978" y="42867"/>
                </a:cubicBezTo>
                <a:cubicBezTo>
                  <a:pt x="1382978" y="19287"/>
                  <a:pt x="1402426" y="0"/>
                  <a:pt x="1426200" y="0"/>
                </a:cubicBezTo>
                <a:close/>
                <a:moveTo>
                  <a:pt x="1599072" y="0"/>
                </a:moveTo>
                <a:cubicBezTo>
                  <a:pt x="1622821" y="0"/>
                  <a:pt x="1642269" y="19287"/>
                  <a:pt x="1642269" y="42867"/>
                </a:cubicBezTo>
                <a:cubicBezTo>
                  <a:pt x="1642269" y="66446"/>
                  <a:pt x="1622821" y="85725"/>
                  <a:pt x="1599072" y="85725"/>
                </a:cubicBezTo>
                <a:cubicBezTo>
                  <a:pt x="1575298" y="85725"/>
                  <a:pt x="1555850" y="66446"/>
                  <a:pt x="1555850" y="42867"/>
                </a:cubicBezTo>
                <a:cubicBezTo>
                  <a:pt x="1555850" y="19287"/>
                  <a:pt x="1575298" y="0"/>
                  <a:pt x="1599072" y="0"/>
                </a:cubicBezTo>
                <a:close/>
                <a:moveTo>
                  <a:pt x="1771945" y="0"/>
                </a:moveTo>
                <a:cubicBezTo>
                  <a:pt x="1795694" y="0"/>
                  <a:pt x="1815142" y="19287"/>
                  <a:pt x="1815142" y="42867"/>
                </a:cubicBezTo>
                <a:cubicBezTo>
                  <a:pt x="1815142" y="66446"/>
                  <a:pt x="1795694" y="85725"/>
                  <a:pt x="1771945" y="85725"/>
                </a:cubicBezTo>
                <a:cubicBezTo>
                  <a:pt x="1748170" y="85725"/>
                  <a:pt x="1728722" y="66446"/>
                  <a:pt x="1728722" y="42867"/>
                </a:cubicBezTo>
                <a:cubicBezTo>
                  <a:pt x="1728722" y="19287"/>
                  <a:pt x="1748170" y="0"/>
                  <a:pt x="1771945" y="0"/>
                </a:cubicBezTo>
                <a:close/>
                <a:moveTo>
                  <a:pt x="1944817" y="0"/>
                </a:moveTo>
                <a:cubicBezTo>
                  <a:pt x="1968566" y="0"/>
                  <a:pt x="1988014" y="19287"/>
                  <a:pt x="1988014" y="42867"/>
                </a:cubicBezTo>
                <a:cubicBezTo>
                  <a:pt x="1988014" y="66446"/>
                  <a:pt x="1968566" y="85725"/>
                  <a:pt x="1944817" y="85725"/>
                </a:cubicBezTo>
                <a:cubicBezTo>
                  <a:pt x="1921043" y="85725"/>
                  <a:pt x="1901595" y="66446"/>
                  <a:pt x="1901595" y="42867"/>
                </a:cubicBezTo>
                <a:cubicBezTo>
                  <a:pt x="1901595" y="19287"/>
                  <a:pt x="1921043" y="0"/>
                  <a:pt x="1944817" y="0"/>
                </a:cubicBezTo>
                <a:close/>
                <a:moveTo>
                  <a:pt x="2117690" y="0"/>
                </a:moveTo>
                <a:cubicBezTo>
                  <a:pt x="2141439" y="0"/>
                  <a:pt x="2160887" y="19287"/>
                  <a:pt x="2160887" y="42867"/>
                </a:cubicBezTo>
                <a:cubicBezTo>
                  <a:pt x="2160887" y="66446"/>
                  <a:pt x="2141439" y="85725"/>
                  <a:pt x="2117690" y="85725"/>
                </a:cubicBezTo>
                <a:cubicBezTo>
                  <a:pt x="2093915" y="85725"/>
                  <a:pt x="2074467" y="66446"/>
                  <a:pt x="2074467" y="42867"/>
                </a:cubicBezTo>
                <a:cubicBezTo>
                  <a:pt x="2074467" y="19287"/>
                  <a:pt x="2093915" y="0"/>
                  <a:pt x="2117690" y="0"/>
                </a:cubicBezTo>
                <a:close/>
                <a:moveTo>
                  <a:pt x="2290562" y="0"/>
                </a:moveTo>
                <a:cubicBezTo>
                  <a:pt x="2314311" y="0"/>
                  <a:pt x="2333759" y="19287"/>
                  <a:pt x="2333759" y="42867"/>
                </a:cubicBezTo>
                <a:cubicBezTo>
                  <a:pt x="2333759" y="66446"/>
                  <a:pt x="2314311" y="85725"/>
                  <a:pt x="2290562" y="85725"/>
                </a:cubicBezTo>
                <a:cubicBezTo>
                  <a:pt x="2266788" y="85725"/>
                  <a:pt x="2247340" y="66446"/>
                  <a:pt x="2247340" y="42867"/>
                </a:cubicBezTo>
                <a:cubicBezTo>
                  <a:pt x="2247340" y="19287"/>
                  <a:pt x="2266788" y="0"/>
                  <a:pt x="2290562" y="0"/>
                </a:cubicBezTo>
                <a:close/>
                <a:moveTo>
                  <a:pt x="2463434" y="0"/>
                </a:moveTo>
                <a:cubicBezTo>
                  <a:pt x="2487183" y="0"/>
                  <a:pt x="2506631" y="19287"/>
                  <a:pt x="2506631" y="42867"/>
                </a:cubicBezTo>
                <a:cubicBezTo>
                  <a:pt x="2506631" y="66446"/>
                  <a:pt x="2487183" y="85725"/>
                  <a:pt x="2463434" y="85725"/>
                </a:cubicBezTo>
                <a:cubicBezTo>
                  <a:pt x="2439660" y="85725"/>
                  <a:pt x="2420212" y="66446"/>
                  <a:pt x="2420212" y="42867"/>
                </a:cubicBezTo>
                <a:cubicBezTo>
                  <a:pt x="2420212" y="19287"/>
                  <a:pt x="2439660" y="0"/>
                  <a:pt x="2463434" y="0"/>
                </a:cubicBezTo>
                <a:close/>
                <a:moveTo>
                  <a:pt x="2636307" y="0"/>
                </a:moveTo>
                <a:cubicBezTo>
                  <a:pt x="2660056" y="0"/>
                  <a:pt x="2679504" y="19287"/>
                  <a:pt x="2679504" y="42867"/>
                </a:cubicBezTo>
                <a:cubicBezTo>
                  <a:pt x="2679504" y="66446"/>
                  <a:pt x="2660056" y="85725"/>
                  <a:pt x="2636307" y="85725"/>
                </a:cubicBezTo>
                <a:cubicBezTo>
                  <a:pt x="2612532" y="85725"/>
                  <a:pt x="2593084" y="66446"/>
                  <a:pt x="2593084" y="42867"/>
                </a:cubicBezTo>
                <a:cubicBezTo>
                  <a:pt x="2593084" y="19287"/>
                  <a:pt x="2612532" y="0"/>
                  <a:pt x="2636307" y="0"/>
                </a:cubicBezTo>
                <a:close/>
                <a:moveTo>
                  <a:pt x="2809179" y="0"/>
                </a:moveTo>
                <a:cubicBezTo>
                  <a:pt x="2832928" y="0"/>
                  <a:pt x="2852376" y="19287"/>
                  <a:pt x="2852376" y="42867"/>
                </a:cubicBezTo>
                <a:cubicBezTo>
                  <a:pt x="2852376" y="66446"/>
                  <a:pt x="2832928" y="85725"/>
                  <a:pt x="2809179" y="85725"/>
                </a:cubicBezTo>
                <a:cubicBezTo>
                  <a:pt x="2785405" y="85725"/>
                  <a:pt x="2765957" y="66446"/>
                  <a:pt x="2765957" y="42867"/>
                </a:cubicBezTo>
                <a:cubicBezTo>
                  <a:pt x="2765957" y="19287"/>
                  <a:pt x="2785405" y="0"/>
                  <a:pt x="2809179" y="0"/>
                </a:cubicBezTo>
                <a:close/>
                <a:moveTo>
                  <a:pt x="2982052" y="0"/>
                </a:moveTo>
                <a:cubicBezTo>
                  <a:pt x="3005801" y="0"/>
                  <a:pt x="3025249" y="19287"/>
                  <a:pt x="3025249" y="42867"/>
                </a:cubicBezTo>
                <a:cubicBezTo>
                  <a:pt x="3025249" y="66446"/>
                  <a:pt x="3005801" y="85725"/>
                  <a:pt x="2982052" y="85725"/>
                </a:cubicBezTo>
                <a:cubicBezTo>
                  <a:pt x="2958277" y="85725"/>
                  <a:pt x="2938829" y="66446"/>
                  <a:pt x="2938829" y="42867"/>
                </a:cubicBezTo>
                <a:cubicBezTo>
                  <a:pt x="2938829" y="19287"/>
                  <a:pt x="2958277" y="0"/>
                  <a:pt x="2982052" y="0"/>
                </a:cubicBezTo>
                <a:close/>
                <a:moveTo>
                  <a:pt x="3154924" y="0"/>
                </a:moveTo>
                <a:cubicBezTo>
                  <a:pt x="3178673" y="0"/>
                  <a:pt x="3198121" y="19287"/>
                  <a:pt x="3198121" y="42867"/>
                </a:cubicBezTo>
                <a:cubicBezTo>
                  <a:pt x="3198121" y="66446"/>
                  <a:pt x="3178673" y="85725"/>
                  <a:pt x="3154924" y="85725"/>
                </a:cubicBezTo>
                <a:cubicBezTo>
                  <a:pt x="3131141" y="85725"/>
                  <a:pt x="3111702" y="66446"/>
                  <a:pt x="3111702" y="42867"/>
                </a:cubicBezTo>
                <a:cubicBezTo>
                  <a:pt x="3111702" y="19287"/>
                  <a:pt x="3131141" y="0"/>
                  <a:pt x="3154924" y="0"/>
                </a:cubicBezTo>
                <a:close/>
                <a:moveTo>
                  <a:pt x="3327763" y="0"/>
                </a:moveTo>
                <a:cubicBezTo>
                  <a:pt x="3351545" y="0"/>
                  <a:pt x="3370993" y="19287"/>
                  <a:pt x="3370993" y="42867"/>
                </a:cubicBezTo>
                <a:cubicBezTo>
                  <a:pt x="3370993" y="66446"/>
                  <a:pt x="3351545" y="85725"/>
                  <a:pt x="3327763" y="85725"/>
                </a:cubicBezTo>
                <a:cubicBezTo>
                  <a:pt x="3304014" y="85725"/>
                  <a:pt x="3284574" y="66446"/>
                  <a:pt x="3284574" y="42867"/>
                </a:cubicBezTo>
                <a:cubicBezTo>
                  <a:pt x="3284574" y="19287"/>
                  <a:pt x="3304014" y="0"/>
                  <a:pt x="3327763" y="0"/>
                </a:cubicBezTo>
                <a:close/>
                <a:moveTo>
                  <a:pt x="3500635" y="0"/>
                </a:moveTo>
                <a:cubicBezTo>
                  <a:pt x="3524418" y="0"/>
                  <a:pt x="3543866" y="19287"/>
                  <a:pt x="3543866" y="42867"/>
                </a:cubicBezTo>
                <a:cubicBezTo>
                  <a:pt x="3543866" y="66446"/>
                  <a:pt x="3524418" y="85725"/>
                  <a:pt x="3500635" y="85725"/>
                </a:cubicBezTo>
                <a:cubicBezTo>
                  <a:pt x="3476886" y="85725"/>
                  <a:pt x="3457446" y="66446"/>
                  <a:pt x="3457446" y="42867"/>
                </a:cubicBezTo>
                <a:cubicBezTo>
                  <a:pt x="3457446" y="19287"/>
                  <a:pt x="3476886" y="0"/>
                  <a:pt x="3500635" y="0"/>
                </a:cubicBezTo>
                <a:close/>
              </a:path>
            </a:pathLst>
          </a:custGeom>
          <a:solidFill>
            <a:srgbClr val="86CFE4"/>
          </a:solidFill>
          <a:ln w="846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B90F319-5198-50FE-4658-8B530ADDED5D}"/>
              </a:ext>
            </a:extLst>
          </p:cNvPr>
          <p:cNvSpPr/>
          <p:nvPr/>
        </p:nvSpPr>
        <p:spPr>
          <a:xfrm>
            <a:off x="3677937" y="1901723"/>
            <a:ext cx="3543867" cy="85725"/>
          </a:xfrm>
          <a:custGeom>
            <a:avLst/>
            <a:gdLst>
              <a:gd name="connsiteX0" fmla="*/ 43231 w 3543867"/>
              <a:gd name="connsiteY0" fmla="*/ 0 h 85725"/>
              <a:gd name="connsiteX1" fmla="*/ 86453 w 3543867"/>
              <a:gd name="connsiteY1" fmla="*/ 42867 h 85725"/>
              <a:gd name="connsiteX2" fmla="*/ 43231 w 3543867"/>
              <a:gd name="connsiteY2" fmla="*/ 85725 h 85725"/>
              <a:gd name="connsiteX3" fmla="*/ 0 w 3543867"/>
              <a:gd name="connsiteY3" fmla="*/ 42867 h 85725"/>
              <a:gd name="connsiteX4" fmla="*/ 43231 w 3543867"/>
              <a:gd name="connsiteY4" fmla="*/ 0 h 85725"/>
              <a:gd name="connsiteX5" fmla="*/ 216103 w 3543867"/>
              <a:gd name="connsiteY5" fmla="*/ 0 h 85725"/>
              <a:gd name="connsiteX6" fmla="*/ 259326 w 3543867"/>
              <a:gd name="connsiteY6" fmla="*/ 42867 h 85725"/>
              <a:gd name="connsiteX7" fmla="*/ 216103 w 3543867"/>
              <a:gd name="connsiteY7" fmla="*/ 85725 h 85725"/>
              <a:gd name="connsiteX8" fmla="*/ 172872 w 3543867"/>
              <a:gd name="connsiteY8" fmla="*/ 42867 h 85725"/>
              <a:gd name="connsiteX9" fmla="*/ 216103 w 3543867"/>
              <a:gd name="connsiteY9" fmla="*/ 0 h 85725"/>
              <a:gd name="connsiteX10" fmla="*/ 388975 w 3543867"/>
              <a:gd name="connsiteY10" fmla="*/ 0 h 85725"/>
              <a:gd name="connsiteX11" fmla="*/ 432198 w 3543867"/>
              <a:gd name="connsiteY11" fmla="*/ 42867 h 85725"/>
              <a:gd name="connsiteX12" fmla="*/ 388975 w 3543867"/>
              <a:gd name="connsiteY12" fmla="*/ 85725 h 85725"/>
              <a:gd name="connsiteX13" fmla="*/ 345745 w 3543867"/>
              <a:gd name="connsiteY13" fmla="*/ 42867 h 85725"/>
              <a:gd name="connsiteX14" fmla="*/ 388975 w 3543867"/>
              <a:gd name="connsiteY14" fmla="*/ 0 h 85725"/>
              <a:gd name="connsiteX15" fmla="*/ 561848 w 3543867"/>
              <a:gd name="connsiteY15" fmla="*/ 0 h 85725"/>
              <a:gd name="connsiteX16" fmla="*/ 605070 w 3543867"/>
              <a:gd name="connsiteY16" fmla="*/ 42867 h 85725"/>
              <a:gd name="connsiteX17" fmla="*/ 561848 w 3543867"/>
              <a:gd name="connsiteY17" fmla="*/ 85725 h 85725"/>
              <a:gd name="connsiteX18" fmla="*/ 518617 w 3543867"/>
              <a:gd name="connsiteY18" fmla="*/ 42867 h 85725"/>
              <a:gd name="connsiteX19" fmla="*/ 561848 w 3543867"/>
              <a:gd name="connsiteY19" fmla="*/ 0 h 85725"/>
              <a:gd name="connsiteX20" fmla="*/ 734720 w 3543867"/>
              <a:gd name="connsiteY20" fmla="*/ 0 h 85725"/>
              <a:gd name="connsiteX21" fmla="*/ 777942 w 3543867"/>
              <a:gd name="connsiteY21" fmla="*/ 42867 h 85725"/>
              <a:gd name="connsiteX22" fmla="*/ 734720 w 3543867"/>
              <a:gd name="connsiteY22" fmla="*/ 85725 h 85725"/>
              <a:gd name="connsiteX23" fmla="*/ 691489 w 3543867"/>
              <a:gd name="connsiteY23" fmla="*/ 42867 h 85725"/>
              <a:gd name="connsiteX24" fmla="*/ 734720 w 3543867"/>
              <a:gd name="connsiteY24" fmla="*/ 0 h 85725"/>
              <a:gd name="connsiteX25" fmla="*/ 907593 w 3543867"/>
              <a:gd name="connsiteY25" fmla="*/ 0 h 85725"/>
              <a:gd name="connsiteX26" fmla="*/ 950781 w 3543867"/>
              <a:gd name="connsiteY26" fmla="*/ 42867 h 85725"/>
              <a:gd name="connsiteX27" fmla="*/ 907593 w 3543867"/>
              <a:gd name="connsiteY27" fmla="*/ 85725 h 85725"/>
              <a:gd name="connsiteX28" fmla="*/ 864362 w 3543867"/>
              <a:gd name="connsiteY28" fmla="*/ 42867 h 85725"/>
              <a:gd name="connsiteX29" fmla="*/ 907593 w 3543867"/>
              <a:gd name="connsiteY29" fmla="*/ 0 h 85725"/>
              <a:gd name="connsiteX30" fmla="*/ 1080465 w 3543867"/>
              <a:gd name="connsiteY30" fmla="*/ 0 h 85725"/>
              <a:gd name="connsiteX31" fmla="*/ 1123654 w 3543867"/>
              <a:gd name="connsiteY31" fmla="*/ 42867 h 85725"/>
              <a:gd name="connsiteX32" fmla="*/ 1080465 w 3543867"/>
              <a:gd name="connsiteY32" fmla="*/ 85725 h 85725"/>
              <a:gd name="connsiteX33" fmla="*/ 1037234 w 3543867"/>
              <a:gd name="connsiteY33" fmla="*/ 42867 h 85725"/>
              <a:gd name="connsiteX34" fmla="*/ 1080465 w 3543867"/>
              <a:gd name="connsiteY34" fmla="*/ 0 h 85725"/>
              <a:gd name="connsiteX35" fmla="*/ 1253338 w 3543867"/>
              <a:gd name="connsiteY35" fmla="*/ 0 h 85725"/>
              <a:gd name="connsiteX36" fmla="*/ 1296526 w 3543867"/>
              <a:gd name="connsiteY36" fmla="*/ 42867 h 85725"/>
              <a:gd name="connsiteX37" fmla="*/ 1253338 w 3543867"/>
              <a:gd name="connsiteY37" fmla="*/ 85725 h 85725"/>
              <a:gd name="connsiteX38" fmla="*/ 1210107 w 3543867"/>
              <a:gd name="connsiteY38" fmla="*/ 42867 h 85725"/>
              <a:gd name="connsiteX39" fmla="*/ 1253338 w 3543867"/>
              <a:gd name="connsiteY39" fmla="*/ 0 h 85725"/>
              <a:gd name="connsiteX40" fmla="*/ 1426210 w 3543867"/>
              <a:gd name="connsiteY40" fmla="*/ 0 h 85725"/>
              <a:gd name="connsiteX41" fmla="*/ 1469398 w 3543867"/>
              <a:gd name="connsiteY41" fmla="*/ 42867 h 85725"/>
              <a:gd name="connsiteX42" fmla="*/ 1426210 w 3543867"/>
              <a:gd name="connsiteY42" fmla="*/ 85725 h 85725"/>
              <a:gd name="connsiteX43" fmla="*/ 1382979 w 3543867"/>
              <a:gd name="connsiteY43" fmla="*/ 42867 h 85725"/>
              <a:gd name="connsiteX44" fmla="*/ 1426210 w 3543867"/>
              <a:gd name="connsiteY44" fmla="*/ 0 h 85725"/>
              <a:gd name="connsiteX45" fmla="*/ 1599083 w 3543867"/>
              <a:gd name="connsiteY45" fmla="*/ 0 h 85725"/>
              <a:gd name="connsiteX46" fmla="*/ 1642271 w 3543867"/>
              <a:gd name="connsiteY46" fmla="*/ 42867 h 85725"/>
              <a:gd name="connsiteX47" fmla="*/ 1599083 w 3543867"/>
              <a:gd name="connsiteY47" fmla="*/ 85725 h 85725"/>
              <a:gd name="connsiteX48" fmla="*/ 1555852 w 3543867"/>
              <a:gd name="connsiteY48" fmla="*/ 42867 h 85725"/>
              <a:gd name="connsiteX49" fmla="*/ 1599083 w 3543867"/>
              <a:gd name="connsiteY49" fmla="*/ 0 h 85725"/>
              <a:gd name="connsiteX50" fmla="*/ 1771955 w 3543867"/>
              <a:gd name="connsiteY50" fmla="*/ 0 h 85725"/>
              <a:gd name="connsiteX51" fmla="*/ 1815143 w 3543867"/>
              <a:gd name="connsiteY51" fmla="*/ 42867 h 85725"/>
              <a:gd name="connsiteX52" fmla="*/ 1771955 w 3543867"/>
              <a:gd name="connsiteY52" fmla="*/ 85725 h 85725"/>
              <a:gd name="connsiteX53" fmla="*/ 1728724 w 3543867"/>
              <a:gd name="connsiteY53" fmla="*/ 42867 h 85725"/>
              <a:gd name="connsiteX54" fmla="*/ 1771955 w 3543867"/>
              <a:gd name="connsiteY54" fmla="*/ 0 h 85725"/>
              <a:gd name="connsiteX55" fmla="*/ 1944819 w 3543867"/>
              <a:gd name="connsiteY55" fmla="*/ 0 h 85725"/>
              <a:gd name="connsiteX56" fmla="*/ 1988015 w 3543867"/>
              <a:gd name="connsiteY56" fmla="*/ 42867 h 85725"/>
              <a:gd name="connsiteX57" fmla="*/ 1944819 w 3543867"/>
              <a:gd name="connsiteY57" fmla="*/ 85725 h 85725"/>
              <a:gd name="connsiteX58" fmla="*/ 1901596 w 3543867"/>
              <a:gd name="connsiteY58" fmla="*/ 42867 h 85725"/>
              <a:gd name="connsiteX59" fmla="*/ 1944819 w 3543867"/>
              <a:gd name="connsiteY59" fmla="*/ 0 h 85725"/>
              <a:gd name="connsiteX60" fmla="*/ 2117691 w 3543867"/>
              <a:gd name="connsiteY60" fmla="*/ 0 h 85725"/>
              <a:gd name="connsiteX61" fmla="*/ 2160888 w 3543867"/>
              <a:gd name="connsiteY61" fmla="*/ 42867 h 85725"/>
              <a:gd name="connsiteX62" fmla="*/ 2117691 w 3543867"/>
              <a:gd name="connsiteY62" fmla="*/ 85725 h 85725"/>
              <a:gd name="connsiteX63" fmla="*/ 2074469 w 3543867"/>
              <a:gd name="connsiteY63" fmla="*/ 42867 h 85725"/>
              <a:gd name="connsiteX64" fmla="*/ 2117691 w 3543867"/>
              <a:gd name="connsiteY64" fmla="*/ 0 h 85725"/>
              <a:gd name="connsiteX65" fmla="*/ 2290563 w 3543867"/>
              <a:gd name="connsiteY65" fmla="*/ 0 h 85725"/>
              <a:gd name="connsiteX66" fmla="*/ 2333761 w 3543867"/>
              <a:gd name="connsiteY66" fmla="*/ 42867 h 85725"/>
              <a:gd name="connsiteX67" fmla="*/ 2290563 w 3543867"/>
              <a:gd name="connsiteY67" fmla="*/ 85725 h 85725"/>
              <a:gd name="connsiteX68" fmla="*/ 2247341 w 3543867"/>
              <a:gd name="connsiteY68" fmla="*/ 42867 h 85725"/>
              <a:gd name="connsiteX69" fmla="*/ 2290563 w 3543867"/>
              <a:gd name="connsiteY69" fmla="*/ 0 h 85725"/>
              <a:gd name="connsiteX70" fmla="*/ 2463436 w 3543867"/>
              <a:gd name="connsiteY70" fmla="*/ 0 h 85725"/>
              <a:gd name="connsiteX71" fmla="*/ 2506633 w 3543867"/>
              <a:gd name="connsiteY71" fmla="*/ 42867 h 85725"/>
              <a:gd name="connsiteX72" fmla="*/ 2463436 w 3543867"/>
              <a:gd name="connsiteY72" fmla="*/ 85725 h 85725"/>
              <a:gd name="connsiteX73" fmla="*/ 2420214 w 3543867"/>
              <a:gd name="connsiteY73" fmla="*/ 42867 h 85725"/>
              <a:gd name="connsiteX74" fmla="*/ 2463436 w 3543867"/>
              <a:gd name="connsiteY74" fmla="*/ 0 h 85725"/>
              <a:gd name="connsiteX75" fmla="*/ 2636308 w 3543867"/>
              <a:gd name="connsiteY75" fmla="*/ 0 h 85725"/>
              <a:gd name="connsiteX76" fmla="*/ 2679506 w 3543867"/>
              <a:gd name="connsiteY76" fmla="*/ 42867 h 85725"/>
              <a:gd name="connsiteX77" fmla="*/ 2636308 w 3543867"/>
              <a:gd name="connsiteY77" fmla="*/ 85725 h 85725"/>
              <a:gd name="connsiteX78" fmla="*/ 2593086 w 3543867"/>
              <a:gd name="connsiteY78" fmla="*/ 42867 h 85725"/>
              <a:gd name="connsiteX79" fmla="*/ 2636308 w 3543867"/>
              <a:gd name="connsiteY79" fmla="*/ 0 h 85725"/>
              <a:gd name="connsiteX80" fmla="*/ 2809181 w 3543867"/>
              <a:gd name="connsiteY80" fmla="*/ 0 h 85725"/>
              <a:gd name="connsiteX81" fmla="*/ 2852378 w 3543867"/>
              <a:gd name="connsiteY81" fmla="*/ 42867 h 85725"/>
              <a:gd name="connsiteX82" fmla="*/ 2809181 w 3543867"/>
              <a:gd name="connsiteY82" fmla="*/ 85725 h 85725"/>
              <a:gd name="connsiteX83" fmla="*/ 2765959 w 3543867"/>
              <a:gd name="connsiteY83" fmla="*/ 42867 h 85725"/>
              <a:gd name="connsiteX84" fmla="*/ 2809181 w 3543867"/>
              <a:gd name="connsiteY84" fmla="*/ 0 h 85725"/>
              <a:gd name="connsiteX85" fmla="*/ 2982019 w 3543867"/>
              <a:gd name="connsiteY85" fmla="*/ 0 h 85725"/>
              <a:gd name="connsiteX86" fmla="*/ 3025250 w 3543867"/>
              <a:gd name="connsiteY86" fmla="*/ 42867 h 85725"/>
              <a:gd name="connsiteX87" fmla="*/ 2982019 w 3543867"/>
              <a:gd name="connsiteY87" fmla="*/ 85725 h 85725"/>
              <a:gd name="connsiteX88" fmla="*/ 2938831 w 3543867"/>
              <a:gd name="connsiteY88" fmla="*/ 42867 h 85725"/>
              <a:gd name="connsiteX89" fmla="*/ 2982019 w 3543867"/>
              <a:gd name="connsiteY89" fmla="*/ 0 h 85725"/>
              <a:gd name="connsiteX90" fmla="*/ 3154892 w 3543867"/>
              <a:gd name="connsiteY90" fmla="*/ 0 h 85725"/>
              <a:gd name="connsiteX91" fmla="*/ 3198122 w 3543867"/>
              <a:gd name="connsiteY91" fmla="*/ 42867 h 85725"/>
              <a:gd name="connsiteX92" fmla="*/ 3154892 w 3543867"/>
              <a:gd name="connsiteY92" fmla="*/ 85725 h 85725"/>
              <a:gd name="connsiteX93" fmla="*/ 3111703 w 3543867"/>
              <a:gd name="connsiteY93" fmla="*/ 42867 h 85725"/>
              <a:gd name="connsiteX94" fmla="*/ 3154892 w 3543867"/>
              <a:gd name="connsiteY94" fmla="*/ 0 h 85725"/>
              <a:gd name="connsiteX95" fmla="*/ 3327764 w 3543867"/>
              <a:gd name="connsiteY95" fmla="*/ 0 h 85725"/>
              <a:gd name="connsiteX96" fmla="*/ 3370995 w 3543867"/>
              <a:gd name="connsiteY96" fmla="*/ 42867 h 85725"/>
              <a:gd name="connsiteX97" fmla="*/ 3327764 w 3543867"/>
              <a:gd name="connsiteY97" fmla="*/ 85725 h 85725"/>
              <a:gd name="connsiteX98" fmla="*/ 3284576 w 3543867"/>
              <a:gd name="connsiteY98" fmla="*/ 42867 h 85725"/>
              <a:gd name="connsiteX99" fmla="*/ 3327764 w 3543867"/>
              <a:gd name="connsiteY99" fmla="*/ 0 h 85725"/>
              <a:gd name="connsiteX100" fmla="*/ 3500636 w 3543867"/>
              <a:gd name="connsiteY100" fmla="*/ 0 h 85725"/>
              <a:gd name="connsiteX101" fmla="*/ 3543867 w 3543867"/>
              <a:gd name="connsiteY101" fmla="*/ 42867 h 85725"/>
              <a:gd name="connsiteX102" fmla="*/ 3500636 w 3543867"/>
              <a:gd name="connsiteY102" fmla="*/ 85725 h 85725"/>
              <a:gd name="connsiteX103" fmla="*/ 3457448 w 3543867"/>
              <a:gd name="connsiteY103" fmla="*/ 42867 h 85725"/>
              <a:gd name="connsiteX104" fmla="*/ 3500636 w 3543867"/>
              <a:gd name="connsiteY104"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543867" h="85725">
                <a:moveTo>
                  <a:pt x="43231" y="0"/>
                </a:moveTo>
                <a:cubicBezTo>
                  <a:pt x="67005" y="0"/>
                  <a:pt x="86453" y="19287"/>
                  <a:pt x="86453" y="42867"/>
                </a:cubicBezTo>
                <a:cubicBezTo>
                  <a:pt x="86453" y="66446"/>
                  <a:pt x="67005" y="85725"/>
                  <a:pt x="43231" y="85725"/>
                </a:cubicBezTo>
                <a:cubicBezTo>
                  <a:pt x="19448" y="85725"/>
                  <a:pt x="0" y="66446"/>
                  <a:pt x="0" y="42867"/>
                </a:cubicBezTo>
                <a:cubicBezTo>
                  <a:pt x="0" y="19287"/>
                  <a:pt x="19448" y="0"/>
                  <a:pt x="43231" y="0"/>
                </a:cubicBezTo>
                <a:close/>
                <a:moveTo>
                  <a:pt x="216103" y="0"/>
                </a:moveTo>
                <a:cubicBezTo>
                  <a:pt x="239878" y="0"/>
                  <a:pt x="259326" y="19287"/>
                  <a:pt x="259326" y="42867"/>
                </a:cubicBezTo>
                <a:cubicBezTo>
                  <a:pt x="259326" y="66446"/>
                  <a:pt x="239878" y="85725"/>
                  <a:pt x="216103" y="85725"/>
                </a:cubicBezTo>
                <a:cubicBezTo>
                  <a:pt x="192320" y="85725"/>
                  <a:pt x="172872" y="66446"/>
                  <a:pt x="172872" y="42867"/>
                </a:cubicBezTo>
                <a:cubicBezTo>
                  <a:pt x="172872" y="19287"/>
                  <a:pt x="192320" y="0"/>
                  <a:pt x="216103" y="0"/>
                </a:cubicBezTo>
                <a:close/>
                <a:moveTo>
                  <a:pt x="388975" y="0"/>
                </a:moveTo>
                <a:cubicBezTo>
                  <a:pt x="412750" y="0"/>
                  <a:pt x="432198" y="19287"/>
                  <a:pt x="432198" y="42867"/>
                </a:cubicBezTo>
                <a:cubicBezTo>
                  <a:pt x="432198" y="66446"/>
                  <a:pt x="412750" y="85725"/>
                  <a:pt x="388975" y="85725"/>
                </a:cubicBezTo>
                <a:cubicBezTo>
                  <a:pt x="365193" y="85725"/>
                  <a:pt x="345745" y="66446"/>
                  <a:pt x="345745" y="42867"/>
                </a:cubicBezTo>
                <a:cubicBezTo>
                  <a:pt x="345745" y="19287"/>
                  <a:pt x="365193" y="0"/>
                  <a:pt x="388975" y="0"/>
                </a:cubicBezTo>
                <a:close/>
                <a:moveTo>
                  <a:pt x="561848" y="0"/>
                </a:moveTo>
                <a:cubicBezTo>
                  <a:pt x="585622" y="0"/>
                  <a:pt x="605070" y="19287"/>
                  <a:pt x="605070" y="42867"/>
                </a:cubicBezTo>
                <a:cubicBezTo>
                  <a:pt x="605070" y="66446"/>
                  <a:pt x="585622" y="85725"/>
                  <a:pt x="561848" y="85725"/>
                </a:cubicBezTo>
                <a:cubicBezTo>
                  <a:pt x="538065" y="85725"/>
                  <a:pt x="518617" y="66446"/>
                  <a:pt x="518617" y="42867"/>
                </a:cubicBezTo>
                <a:cubicBezTo>
                  <a:pt x="518617" y="19287"/>
                  <a:pt x="538065" y="0"/>
                  <a:pt x="561848" y="0"/>
                </a:cubicBezTo>
                <a:close/>
                <a:moveTo>
                  <a:pt x="734720" y="0"/>
                </a:moveTo>
                <a:cubicBezTo>
                  <a:pt x="758461" y="0"/>
                  <a:pt x="777942" y="19287"/>
                  <a:pt x="777942" y="42867"/>
                </a:cubicBezTo>
                <a:cubicBezTo>
                  <a:pt x="777942" y="66446"/>
                  <a:pt x="758461" y="85725"/>
                  <a:pt x="734720" y="85725"/>
                </a:cubicBezTo>
                <a:cubicBezTo>
                  <a:pt x="710937" y="85725"/>
                  <a:pt x="691489" y="66446"/>
                  <a:pt x="691489" y="42867"/>
                </a:cubicBezTo>
                <a:cubicBezTo>
                  <a:pt x="691489" y="19287"/>
                  <a:pt x="710937" y="0"/>
                  <a:pt x="734720" y="0"/>
                </a:cubicBezTo>
                <a:close/>
                <a:moveTo>
                  <a:pt x="907593" y="0"/>
                </a:moveTo>
                <a:cubicBezTo>
                  <a:pt x="931333" y="0"/>
                  <a:pt x="950781" y="19287"/>
                  <a:pt x="950781" y="42867"/>
                </a:cubicBezTo>
                <a:cubicBezTo>
                  <a:pt x="950781" y="66446"/>
                  <a:pt x="931333" y="85725"/>
                  <a:pt x="907593" y="85725"/>
                </a:cubicBezTo>
                <a:cubicBezTo>
                  <a:pt x="883810" y="85725"/>
                  <a:pt x="864362" y="66446"/>
                  <a:pt x="864362" y="42867"/>
                </a:cubicBezTo>
                <a:cubicBezTo>
                  <a:pt x="864362" y="19287"/>
                  <a:pt x="883810" y="0"/>
                  <a:pt x="907593" y="0"/>
                </a:cubicBezTo>
                <a:close/>
                <a:moveTo>
                  <a:pt x="1080465" y="0"/>
                </a:moveTo>
                <a:cubicBezTo>
                  <a:pt x="1104206" y="0"/>
                  <a:pt x="1123654" y="19287"/>
                  <a:pt x="1123654" y="42867"/>
                </a:cubicBezTo>
                <a:cubicBezTo>
                  <a:pt x="1123654" y="66446"/>
                  <a:pt x="1104206" y="85725"/>
                  <a:pt x="1080465" y="85725"/>
                </a:cubicBezTo>
                <a:cubicBezTo>
                  <a:pt x="1056682" y="85725"/>
                  <a:pt x="1037234" y="66446"/>
                  <a:pt x="1037234" y="42867"/>
                </a:cubicBezTo>
                <a:cubicBezTo>
                  <a:pt x="1037234" y="19287"/>
                  <a:pt x="1056682" y="0"/>
                  <a:pt x="1080465" y="0"/>
                </a:cubicBezTo>
                <a:close/>
                <a:moveTo>
                  <a:pt x="1253338" y="0"/>
                </a:moveTo>
                <a:cubicBezTo>
                  <a:pt x="1277078" y="0"/>
                  <a:pt x="1296526" y="19287"/>
                  <a:pt x="1296526" y="42867"/>
                </a:cubicBezTo>
                <a:cubicBezTo>
                  <a:pt x="1296526" y="66446"/>
                  <a:pt x="1277078" y="85725"/>
                  <a:pt x="1253338" y="85725"/>
                </a:cubicBezTo>
                <a:cubicBezTo>
                  <a:pt x="1229555" y="85725"/>
                  <a:pt x="1210107" y="66446"/>
                  <a:pt x="1210107" y="42867"/>
                </a:cubicBezTo>
                <a:cubicBezTo>
                  <a:pt x="1210107" y="19287"/>
                  <a:pt x="1229555" y="0"/>
                  <a:pt x="1253338" y="0"/>
                </a:cubicBezTo>
                <a:close/>
                <a:moveTo>
                  <a:pt x="1426210" y="0"/>
                </a:moveTo>
                <a:cubicBezTo>
                  <a:pt x="1449951" y="0"/>
                  <a:pt x="1469398" y="19287"/>
                  <a:pt x="1469398" y="42867"/>
                </a:cubicBezTo>
                <a:cubicBezTo>
                  <a:pt x="1469398" y="66446"/>
                  <a:pt x="1449951" y="85725"/>
                  <a:pt x="1426210" y="85725"/>
                </a:cubicBezTo>
                <a:cubicBezTo>
                  <a:pt x="1402427" y="85725"/>
                  <a:pt x="1382979" y="66446"/>
                  <a:pt x="1382979" y="42867"/>
                </a:cubicBezTo>
                <a:cubicBezTo>
                  <a:pt x="1382979" y="19287"/>
                  <a:pt x="1402427" y="0"/>
                  <a:pt x="1426210" y="0"/>
                </a:cubicBezTo>
                <a:close/>
                <a:moveTo>
                  <a:pt x="1599083" y="0"/>
                </a:moveTo>
                <a:cubicBezTo>
                  <a:pt x="1622823" y="0"/>
                  <a:pt x="1642271" y="19287"/>
                  <a:pt x="1642271" y="42867"/>
                </a:cubicBezTo>
                <a:cubicBezTo>
                  <a:pt x="1642271" y="66446"/>
                  <a:pt x="1622823" y="85725"/>
                  <a:pt x="1599083" y="85725"/>
                </a:cubicBezTo>
                <a:cubicBezTo>
                  <a:pt x="1575300" y="85725"/>
                  <a:pt x="1555852" y="66446"/>
                  <a:pt x="1555852" y="42867"/>
                </a:cubicBezTo>
                <a:cubicBezTo>
                  <a:pt x="1555852" y="19287"/>
                  <a:pt x="1575300" y="0"/>
                  <a:pt x="1599083" y="0"/>
                </a:cubicBezTo>
                <a:close/>
                <a:moveTo>
                  <a:pt x="1771955" y="0"/>
                </a:moveTo>
                <a:cubicBezTo>
                  <a:pt x="1795695" y="0"/>
                  <a:pt x="1815143" y="19287"/>
                  <a:pt x="1815143" y="42867"/>
                </a:cubicBezTo>
                <a:cubicBezTo>
                  <a:pt x="1815143" y="66446"/>
                  <a:pt x="1795695" y="85725"/>
                  <a:pt x="1771955" y="85725"/>
                </a:cubicBezTo>
                <a:cubicBezTo>
                  <a:pt x="1748172" y="85725"/>
                  <a:pt x="1728724" y="66446"/>
                  <a:pt x="1728724" y="42867"/>
                </a:cubicBezTo>
                <a:cubicBezTo>
                  <a:pt x="1728724" y="19287"/>
                  <a:pt x="1748172" y="0"/>
                  <a:pt x="1771955" y="0"/>
                </a:cubicBezTo>
                <a:close/>
                <a:moveTo>
                  <a:pt x="1944819" y="0"/>
                </a:moveTo>
                <a:cubicBezTo>
                  <a:pt x="1968568" y="0"/>
                  <a:pt x="1988015" y="19287"/>
                  <a:pt x="1988015" y="42867"/>
                </a:cubicBezTo>
                <a:cubicBezTo>
                  <a:pt x="1988015" y="66446"/>
                  <a:pt x="1968568" y="85725"/>
                  <a:pt x="1944819" y="85725"/>
                </a:cubicBezTo>
                <a:cubicBezTo>
                  <a:pt x="1921044" y="85725"/>
                  <a:pt x="1901596" y="66446"/>
                  <a:pt x="1901596" y="42867"/>
                </a:cubicBezTo>
                <a:cubicBezTo>
                  <a:pt x="1901596" y="19287"/>
                  <a:pt x="1921044" y="0"/>
                  <a:pt x="1944819" y="0"/>
                </a:cubicBezTo>
                <a:close/>
                <a:moveTo>
                  <a:pt x="2117691" y="0"/>
                </a:moveTo>
                <a:cubicBezTo>
                  <a:pt x="2141440" y="0"/>
                  <a:pt x="2160888" y="19287"/>
                  <a:pt x="2160888" y="42867"/>
                </a:cubicBezTo>
                <a:cubicBezTo>
                  <a:pt x="2160888" y="66446"/>
                  <a:pt x="2141440" y="85725"/>
                  <a:pt x="2117691" y="85725"/>
                </a:cubicBezTo>
                <a:cubicBezTo>
                  <a:pt x="2093917" y="85725"/>
                  <a:pt x="2074469" y="66446"/>
                  <a:pt x="2074469" y="42867"/>
                </a:cubicBezTo>
                <a:cubicBezTo>
                  <a:pt x="2074469" y="19287"/>
                  <a:pt x="2093917" y="0"/>
                  <a:pt x="2117691" y="0"/>
                </a:cubicBezTo>
                <a:close/>
                <a:moveTo>
                  <a:pt x="2290563" y="0"/>
                </a:moveTo>
                <a:cubicBezTo>
                  <a:pt x="2314312" y="0"/>
                  <a:pt x="2333761" y="19287"/>
                  <a:pt x="2333761" y="42867"/>
                </a:cubicBezTo>
                <a:cubicBezTo>
                  <a:pt x="2333761" y="66446"/>
                  <a:pt x="2314312" y="85725"/>
                  <a:pt x="2290563" y="85725"/>
                </a:cubicBezTo>
                <a:cubicBezTo>
                  <a:pt x="2266789" y="85725"/>
                  <a:pt x="2247341" y="66446"/>
                  <a:pt x="2247341" y="42867"/>
                </a:cubicBezTo>
                <a:cubicBezTo>
                  <a:pt x="2247341" y="19287"/>
                  <a:pt x="2266789" y="0"/>
                  <a:pt x="2290563" y="0"/>
                </a:cubicBezTo>
                <a:close/>
                <a:moveTo>
                  <a:pt x="2463436" y="0"/>
                </a:moveTo>
                <a:cubicBezTo>
                  <a:pt x="2487185" y="0"/>
                  <a:pt x="2506633" y="19287"/>
                  <a:pt x="2506633" y="42867"/>
                </a:cubicBezTo>
                <a:cubicBezTo>
                  <a:pt x="2506633" y="66446"/>
                  <a:pt x="2487185" y="85725"/>
                  <a:pt x="2463436" y="85725"/>
                </a:cubicBezTo>
                <a:cubicBezTo>
                  <a:pt x="2439662" y="85725"/>
                  <a:pt x="2420214" y="66446"/>
                  <a:pt x="2420214" y="42867"/>
                </a:cubicBezTo>
                <a:cubicBezTo>
                  <a:pt x="2420214" y="19287"/>
                  <a:pt x="2439662" y="0"/>
                  <a:pt x="2463436" y="0"/>
                </a:cubicBezTo>
                <a:close/>
                <a:moveTo>
                  <a:pt x="2636308" y="0"/>
                </a:moveTo>
                <a:cubicBezTo>
                  <a:pt x="2660057" y="0"/>
                  <a:pt x="2679506" y="19287"/>
                  <a:pt x="2679506" y="42867"/>
                </a:cubicBezTo>
                <a:cubicBezTo>
                  <a:pt x="2679506" y="66446"/>
                  <a:pt x="2660057" y="85725"/>
                  <a:pt x="2636308" y="85725"/>
                </a:cubicBezTo>
                <a:cubicBezTo>
                  <a:pt x="2612534" y="85725"/>
                  <a:pt x="2593086" y="66446"/>
                  <a:pt x="2593086" y="42867"/>
                </a:cubicBezTo>
                <a:cubicBezTo>
                  <a:pt x="2593086" y="19287"/>
                  <a:pt x="2612534" y="0"/>
                  <a:pt x="2636308" y="0"/>
                </a:cubicBezTo>
                <a:close/>
                <a:moveTo>
                  <a:pt x="2809181" y="0"/>
                </a:moveTo>
                <a:cubicBezTo>
                  <a:pt x="2832930" y="0"/>
                  <a:pt x="2852378" y="19287"/>
                  <a:pt x="2852378" y="42867"/>
                </a:cubicBezTo>
                <a:cubicBezTo>
                  <a:pt x="2852378" y="66446"/>
                  <a:pt x="2832930" y="85725"/>
                  <a:pt x="2809181" y="85725"/>
                </a:cubicBezTo>
                <a:cubicBezTo>
                  <a:pt x="2785407" y="85725"/>
                  <a:pt x="2765959" y="66446"/>
                  <a:pt x="2765959" y="42867"/>
                </a:cubicBezTo>
                <a:cubicBezTo>
                  <a:pt x="2765959" y="19287"/>
                  <a:pt x="2785407" y="0"/>
                  <a:pt x="2809181" y="0"/>
                </a:cubicBezTo>
                <a:close/>
                <a:moveTo>
                  <a:pt x="2982019" y="0"/>
                </a:moveTo>
                <a:cubicBezTo>
                  <a:pt x="3005802" y="0"/>
                  <a:pt x="3025250" y="19287"/>
                  <a:pt x="3025250" y="42867"/>
                </a:cubicBezTo>
                <a:cubicBezTo>
                  <a:pt x="3025250" y="66446"/>
                  <a:pt x="3005802" y="85725"/>
                  <a:pt x="2982019" y="85725"/>
                </a:cubicBezTo>
                <a:cubicBezTo>
                  <a:pt x="2958279" y="85725"/>
                  <a:pt x="2938831" y="66446"/>
                  <a:pt x="2938831" y="42867"/>
                </a:cubicBezTo>
                <a:cubicBezTo>
                  <a:pt x="2938831" y="19287"/>
                  <a:pt x="2958279" y="0"/>
                  <a:pt x="2982019" y="0"/>
                </a:cubicBezTo>
                <a:close/>
                <a:moveTo>
                  <a:pt x="3154892" y="0"/>
                </a:moveTo>
                <a:cubicBezTo>
                  <a:pt x="3178675" y="0"/>
                  <a:pt x="3198122" y="19287"/>
                  <a:pt x="3198122" y="42867"/>
                </a:cubicBezTo>
                <a:cubicBezTo>
                  <a:pt x="3198122" y="66446"/>
                  <a:pt x="3178675" y="85725"/>
                  <a:pt x="3154892" y="85725"/>
                </a:cubicBezTo>
                <a:cubicBezTo>
                  <a:pt x="3131151" y="85725"/>
                  <a:pt x="3111703" y="66446"/>
                  <a:pt x="3111703" y="42867"/>
                </a:cubicBezTo>
                <a:cubicBezTo>
                  <a:pt x="3111703" y="19287"/>
                  <a:pt x="3131151" y="0"/>
                  <a:pt x="3154892" y="0"/>
                </a:cubicBezTo>
                <a:close/>
                <a:moveTo>
                  <a:pt x="3327764" y="0"/>
                </a:moveTo>
                <a:cubicBezTo>
                  <a:pt x="3351547" y="0"/>
                  <a:pt x="3370995" y="19287"/>
                  <a:pt x="3370995" y="42867"/>
                </a:cubicBezTo>
                <a:cubicBezTo>
                  <a:pt x="3370995" y="66446"/>
                  <a:pt x="3351547" y="85725"/>
                  <a:pt x="3327764" y="85725"/>
                </a:cubicBezTo>
                <a:cubicBezTo>
                  <a:pt x="3304024" y="85725"/>
                  <a:pt x="3284576" y="66446"/>
                  <a:pt x="3284576" y="42867"/>
                </a:cubicBezTo>
                <a:cubicBezTo>
                  <a:pt x="3284576" y="19287"/>
                  <a:pt x="3304024" y="0"/>
                  <a:pt x="3327764" y="0"/>
                </a:cubicBezTo>
                <a:close/>
                <a:moveTo>
                  <a:pt x="3500636" y="0"/>
                </a:moveTo>
                <a:cubicBezTo>
                  <a:pt x="3524419" y="0"/>
                  <a:pt x="3543867" y="19287"/>
                  <a:pt x="3543867" y="42867"/>
                </a:cubicBezTo>
                <a:cubicBezTo>
                  <a:pt x="3543867" y="66446"/>
                  <a:pt x="3524419" y="85725"/>
                  <a:pt x="3500636" y="85725"/>
                </a:cubicBezTo>
                <a:cubicBezTo>
                  <a:pt x="3476896" y="85725"/>
                  <a:pt x="3457448" y="66446"/>
                  <a:pt x="3457448" y="42867"/>
                </a:cubicBezTo>
                <a:cubicBezTo>
                  <a:pt x="3457448" y="19287"/>
                  <a:pt x="3476896" y="0"/>
                  <a:pt x="3500636" y="0"/>
                </a:cubicBezTo>
                <a:close/>
              </a:path>
            </a:pathLst>
          </a:custGeom>
          <a:solidFill>
            <a:srgbClr val="86CFE4"/>
          </a:solidFill>
          <a:ln w="8467"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9FE7104-2D49-DBE4-6490-071317A13B0F}"/>
              </a:ext>
            </a:extLst>
          </p:cNvPr>
          <p:cNvSpPr/>
          <p:nvPr/>
        </p:nvSpPr>
        <p:spPr>
          <a:xfrm>
            <a:off x="7272764" y="1901723"/>
            <a:ext cx="3543825" cy="85725"/>
          </a:xfrm>
          <a:custGeom>
            <a:avLst/>
            <a:gdLst>
              <a:gd name="connsiteX0" fmla="*/ 43197 w 3543825"/>
              <a:gd name="connsiteY0" fmla="*/ 0 h 85725"/>
              <a:gd name="connsiteX1" fmla="*/ 86420 w 3543825"/>
              <a:gd name="connsiteY1" fmla="*/ 42867 h 85725"/>
              <a:gd name="connsiteX2" fmla="*/ 43197 w 3543825"/>
              <a:gd name="connsiteY2" fmla="*/ 85725 h 85725"/>
              <a:gd name="connsiteX3" fmla="*/ 0 w 3543825"/>
              <a:gd name="connsiteY3" fmla="*/ 42867 h 85725"/>
              <a:gd name="connsiteX4" fmla="*/ 43197 w 3543825"/>
              <a:gd name="connsiteY4" fmla="*/ 0 h 85725"/>
              <a:gd name="connsiteX5" fmla="*/ 216070 w 3543825"/>
              <a:gd name="connsiteY5" fmla="*/ 0 h 85725"/>
              <a:gd name="connsiteX6" fmla="*/ 259292 w 3543825"/>
              <a:gd name="connsiteY6" fmla="*/ 42867 h 85725"/>
              <a:gd name="connsiteX7" fmla="*/ 216070 w 3543825"/>
              <a:gd name="connsiteY7" fmla="*/ 85725 h 85725"/>
              <a:gd name="connsiteX8" fmla="*/ 172839 w 3543825"/>
              <a:gd name="connsiteY8" fmla="*/ 42867 h 85725"/>
              <a:gd name="connsiteX9" fmla="*/ 216070 w 3543825"/>
              <a:gd name="connsiteY9" fmla="*/ 0 h 85725"/>
              <a:gd name="connsiteX10" fmla="*/ 388942 w 3543825"/>
              <a:gd name="connsiteY10" fmla="*/ 0 h 85725"/>
              <a:gd name="connsiteX11" fmla="*/ 432164 w 3543825"/>
              <a:gd name="connsiteY11" fmla="*/ 42867 h 85725"/>
              <a:gd name="connsiteX12" fmla="*/ 388942 w 3543825"/>
              <a:gd name="connsiteY12" fmla="*/ 85725 h 85725"/>
              <a:gd name="connsiteX13" fmla="*/ 345711 w 3543825"/>
              <a:gd name="connsiteY13" fmla="*/ 42867 h 85725"/>
              <a:gd name="connsiteX14" fmla="*/ 388942 w 3543825"/>
              <a:gd name="connsiteY14" fmla="*/ 0 h 85725"/>
              <a:gd name="connsiteX15" fmla="*/ 561814 w 3543825"/>
              <a:gd name="connsiteY15" fmla="*/ 0 h 85725"/>
              <a:gd name="connsiteX16" fmla="*/ 605036 w 3543825"/>
              <a:gd name="connsiteY16" fmla="*/ 42867 h 85725"/>
              <a:gd name="connsiteX17" fmla="*/ 561814 w 3543825"/>
              <a:gd name="connsiteY17" fmla="*/ 85725 h 85725"/>
              <a:gd name="connsiteX18" fmla="*/ 518583 w 3543825"/>
              <a:gd name="connsiteY18" fmla="*/ 42867 h 85725"/>
              <a:gd name="connsiteX19" fmla="*/ 561814 w 3543825"/>
              <a:gd name="connsiteY19" fmla="*/ 0 h 85725"/>
              <a:gd name="connsiteX20" fmla="*/ 734687 w 3543825"/>
              <a:gd name="connsiteY20" fmla="*/ 0 h 85725"/>
              <a:gd name="connsiteX21" fmla="*/ 777909 w 3543825"/>
              <a:gd name="connsiteY21" fmla="*/ 42867 h 85725"/>
              <a:gd name="connsiteX22" fmla="*/ 734687 w 3543825"/>
              <a:gd name="connsiteY22" fmla="*/ 85725 h 85725"/>
              <a:gd name="connsiteX23" fmla="*/ 691456 w 3543825"/>
              <a:gd name="connsiteY23" fmla="*/ 42867 h 85725"/>
              <a:gd name="connsiteX24" fmla="*/ 734687 w 3543825"/>
              <a:gd name="connsiteY24" fmla="*/ 0 h 85725"/>
              <a:gd name="connsiteX25" fmla="*/ 907559 w 3543825"/>
              <a:gd name="connsiteY25" fmla="*/ 0 h 85725"/>
              <a:gd name="connsiteX26" fmla="*/ 950781 w 3543825"/>
              <a:gd name="connsiteY26" fmla="*/ 42867 h 85725"/>
              <a:gd name="connsiteX27" fmla="*/ 907559 w 3543825"/>
              <a:gd name="connsiteY27" fmla="*/ 85725 h 85725"/>
              <a:gd name="connsiteX28" fmla="*/ 864328 w 3543825"/>
              <a:gd name="connsiteY28" fmla="*/ 42867 h 85725"/>
              <a:gd name="connsiteX29" fmla="*/ 907559 w 3543825"/>
              <a:gd name="connsiteY29" fmla="*/ 0 h 85725"/>
              <a:gd name="connsiteX30" fmla="*/ 1080432 w 3543825"/>
              <a:gd name="connsiteY30" fmla="*/ 0 h 85725"/>
              <a:gd name="connsiteX31" fmla="*/ 1123654 w 3543825"/>
              <a:gd name="connsiteY31" fmla="*/ 42867 h 85725"/>
              <a:gd name="connsiteX32" fmla="*/ 1080432 w 3543825"/>
              <a:gd name="connsiteY32" fmla="*/ 85725 h 85725"/>
              <a:gd name="connsiteX33" fmla="*/ 1037201 w 3543825"/>
              <a:gd name="connsiteY33" fmla="*/ 42867 h 85725"/>
              <a:gd name="connsiteX34" fmla="*/ 1080432 w 3543825"/>
              <a:gd name="connsiteY34" fmla="*/ 0 h 85725"/>
              <a:gd name="connsiteX35" fmla="*/ 1253338 w 3543825"/>
              <a:gd name="connsiteY35" fmla="*/ 0 h 85725"/>
              <a:gd name="connsiteX36" fmla="*/ 1296518 w 3543825"/>
              <a:gd name="connsiteY36" fmla="*/ 42867 h 85725"/>
              <a:gd name="connsiteX37" fmla="*/ 1253338 w 3543825"/>
              <a:gd name="connsiteY37" fmla="*/ 85725 h 85725"/>
              <a:gd name="connsiteX38" fmla="*/ 1210073 w 3543825"/>
              <a:gd name="connsiteY38" fmla="*/ 42867 h 85725"/>
              <a:gd name="connsiteX39" fmla="*/ 1253338 w 3543825"/>
              <a:gd name="connsiteY39" fmla="*/ 0 h 85725"/>
              <a:gd name="connsiteX40" fmla="*/ 1426143 w 3543825"/>
              <a:gd name="connsiteY40" fmla="*/ 0 h 85725"/>
              <a:gd name="connsiteX41" fmla="*/ 1469408 w 3543825"/>
              <a:gd name="connsiteY41" fmla="*/ 42867 h 85725"/>
              <a:gd name="connsiteX42" fmla="*/ 1426143 w 3543825"/>
              <a:gd name="connsiteY42" fmla="*/ 85725 h 85725"/>
              <a:gd name="connsiteX43" fmla="*/ 1382963 w 3543825"/>
              <a:gd name="connsiteY43" fmla="*/ 42867 h 85725"/>
              <a:gd name="connsiteX44" fmla="*/ 1426143 w 3543825"/>
              <a:gd name="connsiteY44" fmla="*/ 0 h 85725"/>
              <a:gd name="connsiteX45" fmla="*/ 1599032 w 3543825"/>
              <a:gd name="connsiteY45" fmla="*/ 0 h 85725"/>
              <a:gd name="connsiteX46" fmla="*/ 1642296 w 3543825"/>
              <a:gd name="connsiteY46" fmla="*/ 42867 h 85725"/>
              <a:gd name="connsiteX47" fmla="*/ 1599032 w 3543825"/>
              <a:gd name="connsiteY47" fmla="*/ 85725 h 85725"/>
              <a:gd name="connsiteX48" fmla="*/ 1555852 w 3543825"/>
              <a:gd name="connsiteY48" fmla="*/ 42867 h 85725"/>
              <a:gd name="connsiteX49" fmla="*/ 1599032 w 3543825"/>
              <a:gd name="connsiteY49" fmla="*/ 0 h 85725"/>
              <a:gd name="connsiteX50" fmla="*/ 1771921 w 3543825"/>
              <a:gd name="connsiteY50" fmla="*/ 0 h 85725"/>
              <a:gd name="connsiteX51" fmla="*/ 1815186 w 3543825"/>
              <a:gd name="connsiteY51" fmla="*/ 42867 h 85725"/>
              <a:gd name="connsiteX52" fmla="*/ 1771921 w 3543825"/>
              <a:gd name="connsiteY52" fmla="*/ 85725 h 85725"/>
              <a:gd name="connsiteX53" fmla="*/ 1728657 w 3543825"/>
              <a:gd name="connsiteY53" fmla="*/ 42867 h 85725"/>
              <a:gd name="connsiteX54" fmla="*/ 1771921 w 3543825"/>
              <a:gd name="connsiteY54" fmla="*/ 0 h 85725"/>
              <a:gd name="connsiteX55" fmla="*/ 1944810 w 3543825"/>
              <a:gd name="connsiteY55" fmla="*/ 0 h 85725"/>
              <a:gd name="connsiteX56" fmla="*/ 1987991 w 3543825"/>
              <a:gd name="connsiteY56" fmla="*/ 42867 h 85725"/>
              <a:gd name="connsiteX57" fmla="*/ 1944810 w 3543825"/>
              <a:gd name="connsiteY57" fmla="*/ 85725 h 85725"/>
              <a:gd name="connsiteX58" fmla="*/ 1901545 w 3543825"/>
              <a:gd name="connsiteY58" fmla="*/ 42867 h 85725"/>
              <a:gd name="connsiteX59" fmla="*/ 1944810 w 3543825"/>
              <a:gd name="connsiteY59" fmla="*/ 0 h 85725"/>
              <a:gd name="connsiteX60" fmla="*/ 2117700 w 3543825"/>
              <a:gd name="connsiteY60" fmla="*/ 0 h 85725"/>
              <a:gd name="connsiteX61" fmla="*/ 2160880 w 3543825"/>
              <a:gd name="connsiteY61" fmla="*/ 42867 h 85725"/>
              <a:gd name="connsiteX62" fmla="*/ 2117700 w 3543825"/>
              <a:gd name="connsiteY62" fmla="*/ 85725 h 85725"/>
              <a:gd name="connsiteX63" fmla="*/ 2074435 w 3543825"/>
              <a:gd name="connsiteY63" fmla="*/ 42867 h 85725"/>
              <a:gd name="connsiteX64" fmla="*/ 2117700 w 3543825"/>
              <a:gd name="connsiteY64" fmla="*/ 0 h 85725"/>
              <a:gd name="connsiteX65" fmla="*/ 2290505 w 3543825"/>
              <a:gd name="connsiteY65" fmla="*/ 0 h 85725"/>
              <a:gd name="connsiteX66" fmla="*/ 2333769 w 3543825"/>
              <a:gd name="connsiteY66" fmla="*/ 42867 h 85725"/>
              <a:gd name="connsiteX67" fmla="*/ 2290505 w 3543825"/>
              <a:gd name="connsiteY67" fmla="*/ 85725 h 85725"/>
              <a:gd name="connsiteX68" fmla="*/ 2247325 w 3543825"/>
              <a:gd name="connsiteY68" fmla="*/ 42867 h 85725"/>
              <a:gd name="connsiteX69" fmla="*/ 2290505 w 3543825"/>
              <a:gd name="connsiteY69" fmla="*/ 0 h 85725"/>
              <a:gd name="connsiteX70" fmla="*/ 2463393 w 3543825"/>
              <a:gd name="connsiteY70" fmla="*/ 0 h 85725"/>
              <a:gd name="connsiteX71" fmla="*/ 2506659 w 3543825"/>
              <a:gd name="connsiteY71" fmla="*/ 42867 h 85725"/>
              <a:gd name="connsiteX72" fmla="*/ 2463393 w 3543825"/>
              <a:gd name="connsiteY72" fmla="*/ 85725 h 85725"/>
              <a:gd name="connsiteX73" fmla="*/ 2420214 w 3543825"/>
              <a:gd name="connsiteY73" fmla="*/ 42867 h 85725"/>
              <a:gd name="connsiteX74" fmla="*/ 2463393 w 3543825"/>
              <a:gd name="connsiteY74" fmla="*/ 0 h 85725"/>
              <a:gd name="connsiteX75" fmla="*/ 2636283 w 3543825"/>
              <a:gd name="connsiteY75" fmla="*/ 0 h 85725"/>
              <a:gd name="connsiteX76" fmla="*/ 2679463 w 3543825"/>
              <a:gd name="connsiteY76" fmla="*/ 42867 h 85725"/>
              <a:gd name="connsiteX77" fmla="*/ 2636283 w 3543825"/>
              <a:gd name="connsiteY77" fmla="*/ 85725 h 85725"/>
              <a:gd name="connsiteX78" fmla="*/ 2593019 w 3543825"/>
              <a:gd name="connsiteY78" fmla="*/ 42867 h 85725"/>
              <a:gd name="connsiteX79" fmla="*/ 2636283 w 3543825"/>
              <a:gd name="connsiteY79" fmla="*/ 0 h 85725"/>
              <a:gd name="connsiteX80" fmla="*/ 2809173 w 3543825"/>
              <a:gd name="connsiteY80" fmla="*/ 0 h 85725"/>
              <a:gd name="connsiteX81" fmla="*/ 2852353 w 3543825"/>
              <a:gd name="connsiteY81" fmla="*/ 42867 h 85725"/>
              <a:gd name="connsiteX82" fmla="*/ 2809173 w 3543825"/>
              <a:gd name="connsiteY82" fmla="*/ 85725 h 85725"/>
              <a:gd name="connsiteX83" fmla="*/ 2765908 w 3543825"/>
              <a:gd name="connsiteY83" fmla="*/ 42867 h 85725"/>
              <a:gd name="connsiteX84" fmla="*/ 2809173 w 3543825"/>
              <a:gd name="connsiteY84" fmla="*/ 0 h 85725"/>
              <a:gd name="connsiteX85" fmla="*/ 2982062 w 3543825"/>
              <a:gd name="connsiteY85" fmla="*/ 0 h 85725"/>
              <a:gd name="connsiteX86" fmla="*/ 3025242 w 3543825"/>
              <a:gd name="connsiteY86" fmla="*/ 42867 h 85725"/>
              <a:gd name="connsiteX87" fmla="*/ 2982062 w 3543825"/>
              <a:gd name="connsiteY87" fmla="*/ 85725 h 85725"/>
              <a:gd name="connsiteX88" fmla="*/ 2938797 w 3543825"/>
              <a:gd name="connsiteY88" fmla="*/ 42867 h 85725"/>
              <a:gd name="connsiteX89" fmla="*/ 2982062 w 3543825"/>
              <a:gd name="connsiteY89" fmla="*/ 0 h 85725"/>
              <a:gd name="connsiteX90" fmla="*/ 3154866 w 3543825"/>
              <a:gd name="connsiteY90" fmla="*/ 0 h 85725"/>
              <a:gd name="connsiteX91" fmla="*/ 3198131 w 3543825"/>
              <a:gd name="connsiteY91" fmla="*/ 42867 h 85725"/>
              <a:gd name="connsiteX92" fmla="*/ 3154866 w 3543825"/>
              <a:gd name="connsiteY92" fmla="*/ 85725 h 85725"/>
              <a:gd name="connsiteX93" fmla="*/ 3111687 w 3543825"/>
              <a:gd name="connsiteY93" fmla="*/ 42867 h 85725"/>
              <a:gd name="connsiteX94" fmla="*/ 3154866 w 3543825"/>
              <a:gd name="connsiteY94" fmla="*/ 0 h 85725"/>
              <a:gd name="connsiteX95" fmla="*/ 3327756 w 3543825"/>
              <a:gd name="connsiteY95" fmla="*/ 0 h 85725"/>
              <a:gd name="connsiteX96" fmla="*/ 3371021 w 3543825"/>
              <a:gd name="connsiteY96" fmla="*/ 42867 h 85725"/>
              <a:gd name="connsiteX97" fmla="*/ 3327756 w 3543825"/>
              <a:gd name="connsiteY97" fmla="*/ 85725 h 85725"/>
              <a:gd name="connsiteX98" fmla="*/ 3284576 w 3543825"/>
              <a:gd name="connsiteY98" fmla="*/ 42867 h 85725"/>
              <a:gd name="connsiteX99" fmla="*/ 3327756 w 3543825"/>
              <a:gd name="connsiteY99" fmla="*/ 0 h 85725"/>
              <a:gd name="connsiteX100" fmla="*/ 3500645 w 3543825"/>
              <a:gd name="connsiteY100" fmla="*/ 0 h 85725"/>
              <a:gd name="connsiteX101" fmla="*/ 3543826 w 3543825"/>
              <a:gd name="connsiteY101" fmla="*/ 42867 h 85725"/>
              <a:gd name="connsiteX102" fmla="*/ 3500645 w 3543825"/>
              <a:gd name="connsiteY102" fmla="*/ 85725 h 85725"/>
              <a:gd name="connsiteX103" fmla="*/ 3457380 w 3543825"/>
              <a:gd name="connsiteY103" fmla="*/ 42867 h 85725"/>
              <a:gd name="connsiteX104" fmla="*/ 3500645 w 3543825"/>
              <a:gd name="connsiteY104"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543825" h="85725">
                <a:moveTo>
                  <a:pt x="43197" y="0"/>
                </a:moveTo>
                <a:cubicBezTo>
                  <a:pt x="66972" y="0"/>
                  <a:pt x="86420" y="19287"/>
                  <a:pt x="86420" y="42867"/>
                </a:cubicBezTo>
                <a:cubicBezTo>
                  <a:pt x="86420" y="66446"/>
                  <a:pt x="66972" y="85725"/>
                  <a:pt x="43197" y="85725"/>
                </a:cubicBezTo>
                <a:cubicBezTo>
                  <a:pt x="19448" y="85725"/>
                  <a:pt x="0" y="66446"/>
                  <a:pt x="0" y="42867"/>
                </a:cubicBezTo>
                <a:cubicBezTo>
                  <a:pt x="0" y="19287"/>
                  <a:pt x="19448" y="0"/>
                  <a:pt x="43197" y="0"/>
                </a:cubicBezTo>
                <a:close/>
                <a:moveTo>
                  <a:pt x="216070" y="0"/>
                </a:moveTo>
                <a:cubicBezTo>
                  <a:pt x="239844" y="0"/>
                  <a:pt x="259292" y="19287"/>
                  <a:pt x="259292" y="42867"/>
                </a:cubicBezTo>
                <a:cubicBezTo>
                  <a:pt x="259292" y="66446"/>
                  <a:pt x="239844" y="85725"/>
                  <a:pt x="216070" y="85725"/>
                </a:cubicBezTo>
                <a:cubicBezTo>
                  <a:pt x="192321" y="85725"/>
                  <a:pt x="172839" y="66446"/>
                  <a:pt x="172839" y="42867"/>
                </a:cubicBezTo>
                <a:cubicBezTo>
                  <a:pt x="172839" y="19287"/>
                  <a:pt x="192321" y="0"/>
                  <a:pt x="216070" y="0"/>
                </a:cubicBezTo>
                <a:close/>
                <a:moveTo>
                  <a:pt x="388942" y="0"/>
                </a:moveTo>
                <a:cubicBezTo>
                  <a:pt x="412716" y="0"/>
                  <a:pt x="432164" y="19287"/>
                  <a:pt x="432164" y="42867"/>
                </a:cubicBezTo>
                <a:cubicBezTo>
                  <a:pt x="432164" y="66446"/>
                  <a:pt x="412716" y="85725"/>
                  <a:pt x="388942" y="85725"/>
                </a:cubicBezTo>
                <a:cubicBezTo>
                  <a:pt x="365159" y="85725"/>
                  <a:pt x="345711" y="66446"/>
                  <a:pt x="345711" y="42867"/>
                </a:cubicBezTo>
                <a:cubicBezTo>
                  <a:pt x="345711" y="19287"/>
                  <a:pt x="365159" y="0"/>
                  <a:pt x="388942" y="0"/>
                </a:cubicBezTo>
                <a:close/>
                <a:moveTo>
                  <a:pt x="561814" y="0"/>
                </a:moveTo>
                <a:cubicBezTo>
                  <a:pt x="585589" y="0"/>
                  <a:pt x="605036" y="19287"/>
                  <a:pt x="605036" y="42867"/>
                </a:cubicBezTo>
                <a:cubicBezTo>
                  <a:pt x="605036" y="66446"/>
                  <a:pt x="585589" y="85725"/>
                  <a:pt x="561814" y="85725"/>
                </a:cubicBezTo>
                <a:cubicBezTo>
                  <a:pt x="538031" y="85725"/>
                  <a:pt x="518583" y="66446"/>
                  <a:pt x="518583" y="42867"/>
                </a:cubicBezTo>
                <a:cubicBezTo>
                  <a:pt x="518583" y="19287"/>
                  <a:pt x="538031" y="0"/>
                  <a:pt x="561814" y="0"/>
                </a:cubicBezTo>
                <a:close/>
                <a:moveTo>
                  <a:pt x="734687" y="0"/>
                </a:moveTo>
                <a:cubicBezTo>
                  <a:pt x="758461" y="0"/>
                  <a:pt x="777909" y="19287"/>
                  <a:pt x="777909" y="42867"/>
                </a:cubicBezTo>
                <a:cubicBezTo>
                  <a:pt x="777909" y="66446"/>
                  <a:pt x="758461" y="85725"/>
                  <a:pt x="734687" y="85725"/>
                </a:cubicBezTo>
                <a:cubicBezTo>
                  <a:pt x="710904" y="85725"/>
                  <a:pt x="691456" y="66446"/>
                  <a:pt x="691456" y="42867"/>
                </a:cubicBezTo>
                <a:cubicBezTo>
                  <a:pt x="691456" y="19287"/>
                  <a:pt x="710904" y="0"/>
                  <a:pt x="734687" y="0"/>
                </a:cubicBezTo>
                <a:close/>
                <a:moveTo>
                  <a:pt x="907559" y="0"/>
                </a:moveTo>
                <a:cubicBezTo>
                  <a:pt x="931333" y="0"/>
                  <a:pt x="950781" y="19287"/>
                  <a:pt x="950781" y="42867"/>
                </a:cubicBezTo>
                <a:cubicBezTo>
                  <a:pt x="950781" y="66446"/>
                  <a:pt x="931333" y="85725"/>
                  <a:pt x="907559" y="85725"/>
                </a:cubicBezTo>
                <a:cubicBezTo>
                  <a:pt x="883776" y="85725"/>
                  <a:pt x="864328" y="66446"/>
                  <a:pt x="864328" y="42867"/>
                </a:cubicBezTo>
                <a:cubicBezTo>
                  <a:pt x="864328" y="19287"/>
                  <a:pt x="883776" y="0"/>
                  <a:pt x="907559" y="0"/>
                </a:cubicBezTo>
                <a:close/>
                <a:moveTo>
                  <a:pt x="1080432" y="0"/>
                </a:moveTo>
                <a:cubicBezTo>
                  <a:pt x="1104206" y="0"/>
                  <a:pt x="1123654" y="19287"/>
                  <a:pt x="1123654" y="42867"/>
                </a:cubicBezTo>
                <a:cubicBezTo>
                  <a:pt x="1123654" y="66446"/>
                  <a:pt x="1104206" y="85725"/>
                  <a:pt x="1080432" y="85725"/>
                </a:cubicBezTo>
                <a:cubicBezTo>
                  <a:pt x="1056649" y="85725"/>
                  <a:pt x="1037201" y="66446"/>
                  <a:pt x="1037201" y="42867"/>
                </a:cubicBezTo>
                <a:cubicBezTo>
                  <a:pt x="1037201" y="19287"/>
                  <a:pt x="1056649" y="0"/>
                  <a:pt x="1080432" y="0"/>
                </a:cubicBezTo>
                <a:close/>
                <a:moveTo>
                  <a:pt x="1253338" y="0"/>
                </a:moveTo>
                <a:cubicBezTo>
                  <a:pt x="1277045" y="0"/>
                  <a:pt x="1296518" y="19287"/>
                  <a:pt x="1296518" y="42867"/>
                </a:cubicBezTo>
                <a:cubicBezTo>
                  <a:pt x="1296518" y="66446"/>
                  <a:pt x="1277045" y="85725"/>
                  <a:pt x="1253338" y="85725"/>
                </a:cubicBezTo>
                <a:cubicBezTo>
                  <a:pt x="1229547" y="85725"/>
                  <a:pt x="1210073" y="66446"/>
                  <a:pt x="1210073" y="42867"/>
                </a:cubicBezTo>
                <a:cubicBezTo>
                  <a:pt x="1210073" y="19287"/>
                  <a:pt x="1229547" y="0"/>
                  <a:pt x="1253338" y="0"/>
                </a:cubicBezTo>
                <a:close/>
                <a:moveTo>
                  <a:pt x="1426143" y="0"/>
                </a:moveTo>
                <a:cubicBezTo>
                  <a:pt x="1449934" y="0"/>
                  <a:pt x="1469408" y="19287"/>
                  <a:pt x="1469408" y="42867"/>
                </a:cubicBezTo>
                <a:cubicBezTo>
                  <a:pt x="1469408" y="66446"/>
                  <a:pt x="1449934" y="85725"/>
                  <a:pt x="1426143" y="85725"/>
                </a:cubicBezTo>
                <a:cubicBezTo>
                  <a:pt x="1402351" y="85725"/>
                  <a:pt x="1382963" y="66446"/>
                  <a:pt x="1382963" y="42867"/>
                </a:cubicBezTo>
                <a:cubicBezTo>
                  <a:pt x="1382963" y="19287"/>
                  <a:pt x="1402351" y="0"/>
                  <a:pt x="1426143" y="0"/>
                </a:cubicBezTo>
                <a:close/>
                <a:moveTo>
                  <a:pt x="1599032" y="0"/>
                </a:moveTo>
                <a:cubicBezTo>
                  <a:pt x="1622823" y="0"/>
                  <a:pt x="1642296" y="19287"/>
                  <a:pt x="1642296" y="42867"/>
                </a:cubicBezTo>
                <a:cubicBezTo>
                  <a:pt x="1642296" y="66446"/>
                  <a:pt x="1622823" y="85725"/>
                  <a:pt x="1599032" y="85725"/>
                </a:cubicBezTo>
                <a:cubicBezTo>
                  <a:pt x="1575241" y="85725"/>
                  <a:pt x="1555852" y="66446"/>
                  <a:pt x="1555852" y="42867"/>
                </a:cubicBezTo>
                <a:cubicBezTo>
                  <a:pt x="1555852" y="19287"/>
                  <a:pt x="1575241" y="0"/>
                  <a:pt x="1599032" y="0"/>
                </a:cubicBezTo>
                <a:close/>
                <a:moveTo>
                  <a:pt x="1771921" y="0"/>
                </a:moveTo>
                <a:cubicBezTo>
                  <a:pt x="1795712" y="0"/>
                  <a:pt x="1815186" y="19287"/>
                  <a:pt x="1815186" y="42867"/>
                </a:cubicBezTo>
                <a:cubicBezTo>
                  <a:pt x="1815186" y="66446"/>
                  <a:pt x="1795712" y="85725"/>
                  <a:pt x="1771921" y="85725"/>
                </a:cubicBezTo>
                <a:cubicBezTo>
                  <a:pt x="1748130" y="85725"/>
                  <a:pt x="1728657" y="66446"/>
                  <a:pt x="1728657" y="42867"/>
                </a:cubicBezTo>
                <a:cubicBezTo>
                  <a:pt x="1728657" y="19287"/>
                  <a:pt x="1748130" y="0"/>
                  <a:pt x="1771921" y="0"/>
                </a:cubicBezTo>
                <a:close/>
                <a:moveTo>
                  <a:pt x="1944810" y="0"/>
                </a:moveTo>
                <a:cubicBezTo>
                  <a:pt x="1968602" y="0"/>
                  <a:pt x="1987991" y="19287"/>
                  <a:pt x="1987991" y="42867"/>
                </a:cubicBezTo>
                <a:cubicBezTo>
                  <a:pt x="1987991" y="66446"/>
                  <a:pt x="1968602" y="85725"/>
                  <a:pt x="1944810" y="85725"/>
                </a:cubicBezTo>
                <a:cubicBezTo>
                  <a:pt x="1921019" y="85725"/>
                  <a:pt x="1901545" y="66446"/>
                  <a:pt x="1901545" y="42867"/>
                </a:cubicBezTo>
                <a:cubicBezTo>
                  <a:pt x="1901545" y="19287"/>
                  <a:pt x="1921019" y="0"/>
                  <a:pt x="1944810" y="0"/>
                </a:cubicBezTo>
                <a:close/>
                <a:moveTo>
                  <a:pt x="2117700" y="0"/>
                </a:moveTo>
                <a:cubicBezTo>
                  <a:pt x="2141407" y="0"/>
                  <a:pt x="2160880" y="19287"/>
                  <a:pt x="2160880" y="42867"/>
                </a:cubicBezTo>
                <a:cubicBezTo>
                  <a:pt x="2160880" y="66446"/>
                  <a:pt x="2141407" y="85725"/>
                  <a:pt x="2117700" y="85725"/>
                </a:cubicBezTo>
                <a:cubicBezTo>
                  <a:pt x="2093909" y="85725"/>
                  <a:pt x="2074435" y="66446"/>
                  <a:pt x="2074435" y="42867"/>
                </a:cubicBezTo>
                <a:cubicBezTo>
                  <a:pt x="2074435" y="19287"/>
                  <a:pt x="2093909" y="0"/>
                  <a:pt x="2117700" y="0"/>
                </a:cubicBezTo>
                <a:close/>
                <a:moveTo>
                  <a:pt x="2290505" y="0"/>
                </a:moveTo>
                <a:cubicBezTo>
                  <a:pt x="2314296" y="0"/>
                  <a:pt x="2333769" y="19287"/>
                  <a:pt x="2333769" y="42867"/>
                </a:cubicBezTo>
                <a:cubicBezTo>
                  <a:pt x="2333769" y="66446"/>
                  <a:pt x="2314296" y="85725"/>
                  <a:pt x="2290505" y="85725"/>
                </a:cubicBezTo>
                <a:cubicBezTo>
                  <a:pt x="2266713" y="85725"/>
                  <a:pt x="2247325" y="66446"/>
                  <a:pt x="2247325" y="42867"/>
                </a:cubicBezTo>
                <a:cubicBezTo>
                  <a:pt x="2247325" y="19287"/>
                  <a:pt x="2266713" y="0"/>
                  <a:pt x="2290505" y="0"/>
                </a:cubicBezTo>
                <a:close/>
                <a:moveTo>
                  <a:pt x="2463393" y="0"/>
                </a:moveTo>
                <a:cubicBezTo>
                  <a:pt x="2487185" y="0"/>
                  <a:pt x="2506659" y="19287"/>
                  <a:pt x="2506659" y="42867"/>
                </a:cubicBezTo>
                <a:cubicBezTo>
                  <a:pt x="2506659" y="66446"/>
                  <a:pt x="2487185" y="85725"/>
                  <a:pt x="2463393" y="85725"/>
                </a:cubicBezTo>
                <a:cubicBezTo>
                  <a:pt x="2439603" y="85725"/>
                  <a:pt x="2420214" y="66446"/>
                  <a:pt x="2420214" y="42867"/>
                </a:cubicBezTo>
                <a:cubicBezTo>
                  <a:pt x="2420214" y="19287"/>
                  <a:pt x="2439603" y="0"/>
                  <a:pt x="2463393" y="0"/>
                </a:cubicBezTo>
                <a:close/>
                <a:moveTo>
                  <a:pt x="2636283" y="0"/>
                </a:moveTo>
                <a:cubicBezTo>
                  <a:pt x="2660075" y="0"/>
                  <a:pt x="2679463" y="19287"/>
                  <a:pt x="2679463" y="42867"/>
                </a:cubicBezTo>
                <a:cubicBezTo>
                  <a:pt x="2679463" y="66446"/>
                  <a:pt x="2660075" y="85725"/>
                  <a:pt x="2636283" y="85725"/>
                </a:cubicBezTo>
                <a:cubicBezTo>
                  <a:pt x="2612492" y="85725"/>
                  <a:pt x="2593019" y="66446"/>
                  <a:pt x="2593019" y="42867"/>
                </a:cubicBezTo>
                <a:cubicBezTo>
                  <a:pt x="2593019" y="19287"/>
                  <a:pt x="2612492" y="0"/>
                  <a:pt x="2636283" y="0"/>
                </a:cubicBezTo>
                <a:close/>
                <a:moveTo>
                  <a:pt x="2809173" y="0"/>
                </a:moveTo>
                <a:cubicBezTo>
                  <a:pt x="2832964" y="0"/>
                  <a:pt x="2852353" y="19287"/>
                  <a:pt x="2852353" y="42867"/>
                </a:cubicBezTo>
                <a:cubicBezTo>
                  <a:pt x="2852353" y="66446"/>
                  <a:pt x="2832964" y="85725"/>
                  <a:pt x="2809173" y="85725"/>
                </a:cubicBezTo>
                <a:cubicBezTo>
                  <a:pt x="2785381" y="85725"/>
                  <a:pt x="2765908" y="66446"/>
                  <a:pt x="2765908" y="42867"/>
                </a:cubicBezTo>
                <a:cubicBezTo>
                  <a:pt x="2765908" y="19287"/>
                  <a:pt x="2785381" y="0"/>
                  <a:pt x="2809173" y="0"/>
                </a:cubicBezTo>
                <a:close/>
                <a:moveTo>
                  <a:pt x="2982062" y="0"/>
                </a:moveTo>
                <a:cubicBezTo>
                  <a:pt x="3005769" y="0"/>
                  <a:pt x="3025242" y="19287"/>
                  <a:pt x="3025242" y="42867"/>
                </a:cubicBezTo>
                <a:cubicBezTo>
                  <a:pt x="3025242" y="66446"/>
                  <a:pt x="3005769" y="85725"/>
                  <a:pt x="2982062" y="85725"/>
                </a:cubicBezTo>
                <a:cubicBezTo>
                  <a:pt x="2958271" y="85725"/>
                  <a:pt x="2938797" y="66446"/>
                  <a:pt x="2938797" y="42867"/>
                </a:cubicBezTo>
                <a:cubicBezTo>
                  <a:pt x="2938797" y="19287"/>
                  <a:pt x="2958271" y="0"/>
                  <a:pt x="2982062" y="0"/>
                </a:cubicBezTo>
                <a:close/>
                <a:moveTo>
                  <a:pt x="3154866" y="0"/>
                </a:moveTo>
                <a:cubicBezTo>
                  <a:pt x="3178658" y="0"/>
                  <a:pt x="3198131" y="19287"/>
                  <a:pt x="3198131" y="42867"/>
                </a:cubicBezTo>
                <a:cubicBezTo>
                  <a:pt x="3198131" y="66446"/>
                  <a:pt x="3178658" y="85725"/>
                  <a:pt x="3154866" y="85725"/>
                </a:cubicBezTo>
                <a:cubicBezTo>
                  <a:pt x="3131076" y="85725"/>
                  <a:pt x="3111687" y="66446"/>
                  <a:pt x="3111687" y="42867"/>
                </a:cubicBezTo>
                <a:cubicBezTo>
                  <a:pt x="3111687" y="19287"/>
                  <a:pt x="3131076" y="0"/>
                  <a:pt x="3154866" y="0"/>
                </a:cubicBezTo>
                <a:close/>
                <a:moveTo>
                  <a:pt x="3327756" y="0"/>
                </a:moveTo>
                <a:cubicBezTo>
                  <a:pt x="3351547" y="0"/>
                  <a:pt x="3371021" y="19287"/>
                  <a:pt x="3371021" y="42867"/>
                </a:cubicBezTo>
                <a:cubicBezTo>
                  <a:pt x="3371021" y="66446"/>
                  <a:pt x="3351547" y="85725"/>
                  <a:pt x="3327756" y="85725"/>
                </a:cubicBezTo>
                <a:cubicBezTo>
                  <a:pt x="3303964" y="85725"/>
                  <a:pt x="3284576" y="66446"/>
                  <a:pt x="3284576" y="42867"/>
                </a:cubicBezTo>
                <a:cubicBezTo>
                  <a:pt x="3284576" y="19287"/>
                  <a:pt x="3303964" y="0"/>
                  <a:pt x="3327756" y="0"/>
                </a:cubicBezTo>
                <a:close/>
                <a:moveTo>
                  <a:pt x="3500645" y="0"/>
                </a:moveTo>
                <a:cubicBezTo>
                  <a:pt x="3524437" y="0"/>
                  <a:pt x="3543826" y="19287"/>
                  <a:pt x="3543826" y="42867"/>
                </a:cubicBezTo>
                <a:cubicBezTo>
                  <a:pt x="3543826" y="66446"/>
                  <a:pt x="3524437" y="85725"/>
                  <a:pt x="3500645" y="85725"/>
                </a:cubicBezTo>
                <a:cubicBezTo>
                  <a:pt x="3476854" y="85725"/>
                  <a:pt x="3457380" y="66446"/>
                  <a:pt x="3457380" y="42867"/>
                </a:cubicBezTo>
                <a:cubicBezTo>
                  <a:pt x="3457380" y="19287"/>
                  <a:pt x="3476854" y="0"/>
                  <a:pt x="3500645" y="0"/>
                </a:cubicBezTo>
                <a:close/>
              </a:path>
            </a:pathLst>
          </a:custGeom>
          <a:solidFill>
            <a:srgbClr val="86CFE4"/>
          </a:solidFill>
          <a:ln w="8467"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CB626B2-24CB-DE59-B1DA-9CC0FEE01D95}"/>
              </a:ext>
            </a:extLst>
          </p:cNvPr>
          <p:cNvSpPr/>
          <p:nvPr/>
        </p:nvSpPr>
        <p:spPr>
          <a:xfrm>
            <a:off x="6072352" y="2502695"/>
            <a:ext cx="44450" cy="1794662"/>
          </a:xfrm>
          <a:custGeom>
            <a:avLst/>
            <a:gdLst>
              <a:gd name="connsiteX0" fmla="*/ 44450 w 44450"/>
              <a:gd name="connsiteY0" fmla="*/ 21861 h 1794662"/>
              <a:gd name="connsiteX1" fmla="*/ 22225 w 44450"/>
              <a:gd name="connsiteY1" fmla="*/ 43756 h 1794662"/>
              <a:gd name="connsiteX2" fmla="*/ 0 w 44450"/>
              <a:gd name="connsiteY2" fmla="*/ 21861 h 1794662"/>
              <a:gd name="connsiteX3" fmla="*/ 22225 w 44450"/>
              <a:gd name="connsiteY3" fmla="*/ 0 h 1794662"/>
              <a:gd name="connsiteX4" fmla="*/ 44450 w 44450"/>
              <a:gd name="connsiteY4" fmla="*/ 21861 h 1794662"/>
              <a:gd name="connsiteX5" fmla="*/ 44450 w 44450"/>
              <a:gd name="connsiteY5" fmla="*/ 109406 h 1794662"/>
              <a:gd name="connsiteX6" fmla="*/ 22225 w 44450"/>
              <a:gd name="connsiteY6" fmla="*/ 131301 h 1794662"/>
              <a:gd name="connsiteX7" fmla="*/ 0 w 44450"/>
              <a:gd name="connsiteY7" fmla="*/ 109406 h 1794662"/>
              <a:gd name="connsiteX8" fmla="*/ 22225 w 44450"/>
              <a:gd name="connsiteY8" fmla="*/ 87545 h 1794662"/>
              <a:gd name="connsiteX9" fmla="*/ 44450 w 44450"/>
              <a:gd name="connsiteY9" fmla="*/ 109406 h 1794662"/>
              <a:gd name="connsiteX10" fmla="*/ 44450 w 44450"/>
              <a:gd name="connsiteY10" fmla="*/ 196943 h 1794662"/>
              <a:gd name="connsiteX11" fmla="*/ 22225 w 44450"/>
              <a:gd name="connsiteY11" fmla="*/ 218838 h 1794662"/>
              <a:gd name="connsiteX12" fmla="*/ 0 w 44450"/>
              <a:gd name="connsiteY12" fmla="*/ 196943 h 1794662"/>
              <a:gd name="connsiteX13" fmla="*/ 22225 w 44450"/>
              <a:gd name="connsiteY13" fmla="*/ 175082 h 1794662"/>
              <a:gd name="connsiteX14" fmla="*/ 44450 w 44450"/>
              <a:gd name="connsiteY14" fmla="*/ 196943 h 1794662"/>
              <a:gd name="connsiteX15" fmla="*/ 44450 w 44450"/>
              <a:gd name="connsiteY15" fmla="*/ 284489 h 1794662"/>
              <a:gd name="connsiteX16" fmla="*/ 22225 w 44450"/>
              <a:gd name="connsiteY16" fmla="*/ 306383 h 1794662"/>
              <a:gd name="connsiteX17" fmla="*/ 0 w 44450"/>
              <a:gd name="connsiteY17" fmla="*/ 284489 h 1794662"/>
              <a:gd name="connsiteX18" fmla="*/ 22225 w 44450"/>
              <a:gd name="connsiteY18" fmla="*/ 262628 h 1794662"/>
              <a:gd name="connsiteX19" fmla="*/ 44450 w 44450"/>
              <a:gd name="connsiteY19" fmla="*/ 284489 h 1794662"/>
              <a:gd name="connsiteX20" fmla="*/ 44450 w 44450"/>
              <a:gd name="connsiteY20" fmla="*/ 372068 h 1794662"/>
              <a:gd name="connsiteX21" fmla="*/ 22225 w 44450"/>
              <a:gd name="connsiteY21" fmla="*/ 393929 h 1794662"/>
              <a:gd name="connsiteX22" fmla="*/ 0 w 44450"/>
              <a:gd name="connsiteY22" fmla="*/ 372068 h 1794662"/>
              <a:gd name="connsiteX23" fmla="*/ 22225 w 44450"/>
              <a:gd name="connsiteY23" fmla="*/ 350173 h 1794662"/>
              <a:gd name="connsiteX24" fmla="*/ 44450 w 44450"/>
              <a:gd name="connsiteY24" fmla="*/ 372068 h 1794662"/>
              <a:gd name="connsiteX25" fmla="*/ 44450 w 44450"/>
              <a:gd name="connsiteY25" fmla="*/ 459613 h 1794662"/>
              <a:gd name="connsiteX26" fmla="*/ 22225 w 44450"/>
              <a:gd name="connsiteY26" fmla="*/ 481474 h 1794662"/>
              <a:gd name="connsiteX27" fmla="*/ 0 w 44450"/>
              <a:gd name="connsiteY27" fmla="*/ 459613 h 1794662"/>
              <a:gd name="connsiteX28" fmla="*/ 22225 w 44450"/>
              <a:gd name="connsiteY28" fmla="*/ 437718 h 1794662"/>
              <a:gd name="connsiteX29" fmla="*/ 44450 w 44450"/>
              <a:gd name="connsiteY29" fmla="*/ 459613 h 1794662"/>
              <a:gd name="connsiteX30" fmla="*/ 44450 w 44450"/>
              <a:gd name="connsiteY30" fmla="*/ 547158 h 1794662"/>
              <a:gd name="connsiteX31" fmla="*/ 22225 w 44450"/>
              <a:gd name="connsiteY31" fmla="*/ 569019 h 1794662"/>
              <a:gd name="connsiteX32" fmla="*/ 0 w 44450"/>
              <a:gd name="connsiteY32" fmla="*/ 547158 h 1794662"/>
              <a:gd name="connsiteX33" fmla="*/ 22225 w 44450"/>
              <a:gd name="connsiteY33" fmla="*/ 525264 h 1794662"/>
              <a:gd name="connsiteX34" fmla="*/ 44450 w 44450"/>
              <a:gd name="connsiteY34" fmla="*/ 547158 h 1794662"/>
              <a:gd name="connsiteX35" fmla="*/ 44450 w 44450"/>
              <a:gd name="connsiteY35" fmla="*/ 634704 h 1794662"/>
              <a:gd name="connsiteX36" fmla="*/ 22225 w 44450"/>
              <a:gd name="connsiteY36" fmla="*/ 656565 h 1794662"/>
              <a:gd name="connsiteX37" fmla="*/ 0 w 44450"/>
              <a:gd name="connsiteY37" fmla="*/ 634704 h 1794662"/>
              <a:gd name="connsiteX38" fmla="*/ 22225 w 44450"/>
              <a:gd name="connsiteY38" fmla="*/ 612809 h 1794662"/>
              <a:gd name="connsiteX39" fmla="*/ 44450 w 44450"/>
              <a:gd name="connsiteY39" fmla="*/ 634704 h 1794662"/>
              <a:gd name="connsiteX40" fmla="*/ 44450 w 44450"/>
              <a:gd name="connsiteY40" fmla="*/ 722241 h 1794662"/>
              <a:gd name="connsiteX41" fmla="*/ 22225 w 44450"/>
              <a:gd name="connsiteY41" fmla="*/ 744135 h 1794662"/>
              <a:gd name="connsiteX42" fmla="*/ 0 w 44450"/>
              <a:gd name="connsiteY42" fmla="*/ 722241 h 1794662"/>
              <a:gd name="connsiteX43" fmla="*/ 22225 w 44450"/>
              <a:gd name="connsiteY43" fmla="*/ 700346 h 1794662"/>
              <a:gd name="connsiteX44" fmla="*/ 44450 w 44450"/>
              <a:gd name="connsiteY44" fmla="*/ 722241 h 1794662"/>
              <a:gd name="connsiteX45" fmla="*/ 44450 w 44450"/>
              <a:gd name="connsiteY45" fmla="*/ 809786 h 1794662"/>
              <a:gd name="connsiteX46" fmla="*/ 22225 w 44450"/>
              <a:gd name="connsiteY46" fmla="*/ 831681 h 1794662"/>
              <a:gd name="connsiteX47" fmla="*/ 0 w 44450"/>
              <a:gd name="connsiteY47" fmla="*/ 809786 h 1794662"/>
              <a:gd name="connsiteX48" fmla="*/ 22225 w 44450"/>
              <a:gd name="connsiteY48" fmla="*/ 787891 h 1794662"/>
              <a:gd name="connsiteX49" fmla="*/ 44450 w 44450"/>
              <a:gd name="connsiteY49" fmla="*/ 809786 h 1794662"/>
              <a:gd name="connsiteX50" fmla="*/ 44450 w 44450"/>
              <a:gd name="connsiteY50" fmla="*/ 897331 h 1794662"/>
              <a:gd name="connsiteX51" fmla="*/ 22225 w 44450"/>
              <a:gd name="connsiteY51" fmla="*/ 919226 h 1794662"/>
              <a:gd name="connsiteX52" fmla="*/ 0 w 44450"/>
              <a:gd name="connsiteY52" fmla="*/ 897331 h 1794662"/>
              <a:gd name="connsiteX53" fmla="*/ 22225 w 44450"/>
              <a:gd name="connsiteY53" fmla="*/ 875437 h 1794662"/>
              <a:gd name="connsiteX54" fmla="*/ 44450 w 44450"/>
              <a:gd name="connsiteY54" fmla="*/ 897331 h 1794662"/>
              <a:gd name="connsiteX55" fmla="*/ 44450 w 44450"/>
              <a:gd name="connsiteY55" fmla="*/ 984877 h 1794662"/>
              <a:gd name="connsiteX56" fmla="*/ 22225 w 44450"/>
              <a:gd name="connsiteY56" fmla="*/ 1006771 h 1794662"/>
              <a:gd name="connsiteX57" fmla="*/ 0 w 44450"/>
              <a:gd name="connsiteY57" fmla="*/ 984877 h 1794662"/>
              <a:gd name="connsiteX58" fmla="*/ 22225 w 44450"/>
              <a:gd name="connsiteY58" fmla="*/ 962982 h 1794662"/>
              <a:gd name="connsiteX59" fmla="*/ 44450 w 44450"/>
              <a:gd name="connsiteY59" fmla="*/ 984877 h 1794662"/>
              <a:gd name="connsiteX60" fmla="*/ 44450 w 44450"/>
              <a:gd name="connsiteY60" fmla="*/ 1072422 h 1794662"/>
              <a:gd name="connsiteX61" fmla="*/ 22225 w 44450"/>
              <a:gd name="connsiteY61" fmla="*/ 1094317 h 1794662"/>
              <a:gd name="connsiteX62" fmla="*/ 0 w 44450"/>
              <a:gd name="connsiteY62" fmla="*/ 1072422 h 1794662"/>
              <a:gd name="connsiteX63" fmla="*/ 22225 w 44450"/>
              <a:gd name="connsiteY63" fmla="*/ 1050527 h 1794662"/>
              <a:gd name="connsiteX64" fmla="*/ 44450 w 44450"/>
              <a:gd name="connsiteY64" fmla="*/ 1072422 h 1794662"/>
              <a:gd name="connsiteX65" fmla="*/ 44450 w 44450"/>
              <a:gd name="connsiteY65" fmla="*/ 1159967 h 1794662"/>
              <a:gd name="connsiteX66" fmla="*/ 22225 w 44450"/>
              <a:gd name="connsiteY66" fmla="*/ 1181862 h 1794662"/>
              <a:gd name="connsiteX67" fmla="*/ 0 w 44450"/>
              <a:gd name="connsiteY67" fmla="*/ 1159967 h 1794662"/>
              <a:gd name="connsiteX68" fmla="*/ 22225 w 44450"/>
              <a:gd name="connsiteY68" fmla="*/ 1138072 h 1794662"/>
              <a:gd name="connsiteX69" fmla="*/ 44450 w 44450"/>
              <a:gd name="connsiteY69" fmla="*/ 1159967 h 1794662"/>
              <a:gd name="connsiteX70" fmla="*/ 44450 w 44450"/>
              <a:gd name="connsiteY70" fmla="*/ 1247513 h 1794662"/>
              <a:gd name="connsiteX71" fmla="*/ 22225 w 44450"/>
              <a:gd name="connsiteY71" fmla="*/ 1269399 h 1794662"/>
              <a:gd name="connsiteX72" fmla="*/ 0 w 44450"/>
              <a:gd name="connsiteY72" fmla="*/ 1247513 h 1794662"/>
              <a:gd name="connsiteX73" fmla="*/ 22225 w 44450"/>
              <a:gd name="connsiteY73" fmla="*/ 1225618 h 1794662"/>
              <a:gd name="connsiteX74" fmla="*/ 44450 w 44450"/>
              <a:gd name="connsiteY74" fmla="*/ 1247513 h 1794662"/>
              <a:gd name="connsiteX75" fmla="*/ 44450 w 44450"/>
              <a:gd name="connsiteY75" fmla="*/ 1335050 h 1794662"/>
              <a:gd name="connsiteX76" fmla="*/ 22225 w 44450"/>
              <a:gd name="connsiteY76" fmla="*/ 1356944 h 1794662"/>
              <a:gd name="connsiteX77" fmla="*/ 0 w 44450"/>
              <a:gd name="connsiteY77" fmla="*/ 1335050 h 1794662"/>
              <a:gd name="connsiteX78" fmla="*/ 22225 w 44450"/>
              <a:gd name="connsiteY78" fmla="*/ 1313155 h 1794662"/>
              <a:gd name="connsiteX79" fmla="*/ 44450 w 44450"/>
              <a:gd name="connsiteY79" fmla="*/ 1335050 h 1794662"/>
              <a:gd name="connsiteX80" fmla="*/ 44450 w 44450"/>
              <a:gd name="connsiteY80" fmla="*/ 1422595 h 1794662"/>
              <a:gd name="connsiteX81" fmla="*/ 22225 w 44450"/>
              <a:gd name="connsiteY81" fmla="*/ 1444490 h 1794662"/>
              <a:gd name="connsiteX82" fmla="*/ 0 w 44450"/>
              <a:gd name="connsiteY82" fmla="*/ 1422595 h 1794662"/>
              <a:gd name="connsiteX83" fmla="*/ 22225 w 44450"/>
              <a:gd name="connsiteY83" fmla="*/ 1400734 h 1794662"/>
              <a:gd name="connsiteX84" fmla="*/ 44450 w 44450"/>
              <a:gd name="connsiteY84" fmla="*/ 1422595 h 1794662"/>
              <a:gd name="connsiteX85" fmla="*/ 44450 w 44450"/>
              <a:gd name="connsiteY85" fmla="*/ 1510140 h 1794662"/>
              <a:gd name="connsiteX86" fmla="*/ 22225 w 44450"/>
              <a:gd name="connsiteY86" fmla="*/ 1532035 h 1794662"/>
              <a:gd name="connsiteX87" fmla="*/ 0 w 44450"/>
              <a:gd name="connsiteY87" fmla="*/ 1510140 h 1794662"/>
              <a:gd name="connsiteX88" fmla="*/ 22225 w 44450"/>
              <a:gd name="connsiteY88" fmla="*/ 1488279 h 1794662"/>
              <a:gd name="connsiteX89" fmla="*/ 44450 w 44450"/>
              <a:gd name="connsiteY89" fmla="*/ 1510140 h 1794662"/>
              <a:gd name="connsiteX90" fmla="*/ 44450 w 44450"/>
              <a:gd name="connsiteY90" fmla="*/ 1597685 h 1794662"/>
              <a:gd name="connsiteX91" fmla="*/ 22225 w 44450"/>
              <a:gd name="connsiteY91" fmla="*/ 1619580 h 1794662"/>
              <a:gd name="connsiteX92" fmla="*/ 0 w 44450"/>
              <a:gd name="connsiteY92" fmla="*/ 1597685 h 1794662"/>
              <a:gd name="connsiteX93" fmla="*/ 22225 w 44450"/>
              <a:gd name="connsiteY93" fmla="*/ 1575825 h 1794662"/>
              <a:gd name="connsiteX94" fmla="*/ 44450 w 44450"/>
              <a:gd name="connsiteY94" fmla="*/ 1597685 h 1794662"/>
              <a:gd name="connsiteX95" fmla="*/ 44450 w 44450"/>
              <a:gd name="connsiteY95" fmla="*/ 1685231 h 1794662"/>
              <a:gd name="connsiteX96" fmla="*/ 22225 w 44450"/>
              <a:gd name="connsiteY96" fmla="*/ 1707126 h 1794662"/>
              <a:gd name="connsiteX97" fmla="*/ 0 w 44450"/>
              <a:gd name="connsiteY97" fmla="*/ 1685231 h 1794662"/>
              <a:gd name="connsiteX98" fmla="*/ 22225 w 44450"/>
              <a:gd name="connsiteY98" fmla="*/ 1663370 h 1794662"/>
              <a:gd name="connsiteX99" fmla="*/ 44450 w 44450"/>
              <a:gd name="connsiteY99" fmla="*/ 1685231 h 1794662"/>
              <a:gd name="connsiteX100" fmla="*/ 44450 w 44450"/>
              <a:gd name="connsiteY100" fmla="*/ 1772802 h 1794662"/>
              <a:gd name="connsiteX101" fmla="*/ 22225 w 44450"/>
              <a:gd name="connsiteY101" fmla="*/ 1794663 h 1794662"/>
              <a:gd name="connsiteX102" fmla="*/ 0 w 44450"/>
              <a:gd name="connsiteY102" fmla="*/ 1772802 h 1794662"/>
              <a:gd name="connsiteX103" fmla="*/ 22225 w 44450"/>
              <a:gd name="connsiteY103" fmla="*/ 1750915 h 1794662"/>
              <a:gd name="connsiteX104" fmla="*/ 44450 w 44450"/>
              <a:gd name="connsiteY104" fmla="*/ 1772802 h 179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4450" h="1794662">
                <a:moveTo>
                  <a:pt x="44450" y="21861"/>
                </a:moveTo>
                <a:cubicBezTo>
                  <a:pt x="44450" y="33901"/>
                  <a:pt x="34426" y="43756"/>
                  <a:pt x="22225" y="43756"/>
                </a:cubicBezTo>
                <a:cubicBezTo>
                  <a:pt x="9991" y="43756"/>
                  <a:pt x="0" y="33901"/>
                  <a:pt x="0" y="21861"/>
                </a:cubicBezTo>
                <a:cubicBezTo>
                  <a:pt x="0" y="9821"/>
                  <a:pt x="9991" y="0"/>
                  <a:pt x="22225" y="0"/>
                </a:cubicBezTo>
                <a:cubicBezTo>
                  <a:pt x="34426" y="0"/>
                  <a:pt x="44450" y="9821"/>
                  <a:pt x="44450" y="21861"/>
                </a:cubicBezTo>
                <a:close/>
                <a:moveTo>
                  <a:pt x="44450" y="109406"/>
                </a:moveTo>
                <a:cubicBezTo>
                  <a:pt x="44450" y="121446"/>
                  <a:pt x="34426" y="131301"/>
                  <a:pt x="22225" y="131301"/>
                </a:cubicBezTo>
                <a:cubicBezTo>
                  <a:pt x="9991" y="131301"/>
                  <a:pt x="0" y="121446"/>
                  <a:pt x="0" y="109406"/>
                </a:cubicBezTo>
                <a:cubicBezTo>
                  <a:pt x="0" y="97367"/>
                  <a:pt x="9991" y="87545"/>
                  <a:pt x="22225" y="87545"/>
                </a:cubicBezTo>
                <a:cubicBezTo>
                  <a:pt x="34426" y="87545"/>
                  <a:pt x="44450" y="97367"/>
                  <a:pt x="44450" y="109406"/>
                </a:cubicBezTo>
                <a:close/>
                <a:moveTo>
                  <a:pt x="44450" y="196943"/>
                </a:moveTo>
                <a:cubicBezTo>
                  <a:pt x="44450" y="208983"/>
                  <a:pt x="34426" y="218838"/>
                  <a:pt x="22225" y="218838"/>
                </a:cubicBezTo>
                <a:cubicBezTo>
                  <a:pt x="9991" y="218838"/>
                  <a:pt x="0" y="208983"/>
                  <a:pt x="0" y="196943"/>
                </a:cubicBezTo>
                <a:cubicBezTo>
                  <a:pt x="0" y="184912"/>
                  <a:pt x="9991" y="175082"/>
                  <a:pt x="22225" y="175082"/>
                </a:cubicBezTo>
                <a:cubicBezTo>
                  <a:pt x="34426" y="175082"/>
                  <a:pt x="44450" y="184912"/>
                  <a:pt x="44450" y="196943"/>
                </a:cubicBezTo>
                <a:close/>
                <a:moveTo>
                  <a:pt x="44450" y="284489"/>
                </a:moveTo>
                <a:cubicBezTo>
                  <a:pt x="44450" y="296528"/>
                  <a:pt x="34426" y="306383"/>
                  <a:pt x="22225" y="306383"/>
                </a:cubicBezTo>
                <a:cubicBezTo>
                  <a:pt x="9991" y="306383"/>
                  <a:pt x="0" y="296528"/>
                  <a:pt x="0" y="284489"/>
                </a:cubicBezTo>
                <a:cubicBezTo>
                  <a:pt x="0" y="272483"/>
                  <a:pt x="9991" y="262628"/>
                  <a:pt x="22225" y="262628"/>
                </a:cubicBezTo>
                <a:cubicBezTo>
                  <a:pt x="34426" y="262628"/>
                  <a:pt x="44450" y="272483"/>
                  <a:pt x="44450" y="284489"/>
                </a:cubicBezTo>
                <a:close/>
                <a:moveTo>
                  <a:pt x="44450" y="372068"/>
                </a:moveTo>
                <a:cubicBezTo>
                  <a:pt x="44450" y="384107"/>
                  <a:pt x="34426" y="393929"/>
                  <a:pt x="22225" y="393929"/>
                </a:cubicBezTo>
                <a:cubicBezTo>
                  <a:pt x="9991" y="393929"/>
                  <a:pt x="0" y="384107"/>
                  <a:pt x="0" y="372068"/>
                </a:cubicBezTo>
                <a:cubicBezTo>
                  <a:pt x="0" y="360028"/>
                  <a:pt x="9991" y="350173"/>
                  <a:pt x="22225" y="350173"/>
                </a:cubicBezTo>
                <a:cubicBezTo>
                  <a:pt x="34426" y="350173"/>
                  <a:pt x="44450" y="360028"/>
                  <a:pt x="44450" y="372068"/>
                </a:cubicBezTo>
                <a:close/>
                <a:moveTo>
                  <a:pt x="44450" y="459613"/>
                </a:moveTo>
                <a:cubicBezTo>
                  <a:pt x="44450" y="471653"/>
                  <a:pt x="34426" y="481474"/>
                  <a:pt x="22225" y="481474"/>
                </a:cubicBezTo>
                <a:cubicBezTo>
                  <a:pt x="9991" y="481474"/>
                  <a:pt x="0" y="471653"/>
                  <a:pt x="0" y="459613"/>
                </a:cubicBezTo>
                <a:cubicBezTo>
                  <a:pt x="0" y="447573"/>
                  <a:pt x="9991" y="437718"/>
                  <a:pt x="22225" y="437718"/>
                </a:cubicBezTo>
                <a:cubicBezTo>
                  <a:pt x="34426" y="437718"/>
                  <a:pt x="44450" y="447573"/>
                  <a:pt x="44450" y="459613"/>
                </a:cubicBezTo>
                <a:close/>
                <a:moveTo>
                  <a:pt x="44450" y="547158"/>
                </a:moveTo>
                <a:cubicBezTo>
                  <a:pt x="44450" y="559198"/>
                  <a:pt x="34426" y="569019"/>
                  <a:pt x="22225" y="569019"/>
                </a:cubicBezTo>
                <a:cubicBezTo>
                  <a:pt x="9991" y="569019"/>
                  <a:pt x="0" y="559198"/>
                  <a:pt x="0" y="547158"/>
                </a:cubicBezTo>
                <a:cubicBezTo>
                  <a:pt x="0" y="535119"/>
                  <a:pt x="9991" y="525264"/>
                  <a:pt x="22225" y="525264"/>
                </a:cubicBezTo>
                <a:cubicBezTo>
                  <a:pt x="34426" y="525264"/>
                  <a:pt x="44450" y="535119"/>
                  <a:pt x="44450" y="547158"/>
                </a:cubicBezTo>
                <a:close/>
                <a:moveTo>
                  <a:pt x="44450" y="634704"/>
                </a:moveTo>
                <a:cubicBezTo>
                  <a:pt x="44450" y="646735"/>
                  <a:pt x="34426" y="656565"/>
                  <a:pt x="22225" y="656565"/>
                </a:cubicBezTo>
                <a:cubicBezTo>
                  <a:pt x="9991" y="656565"/>
                  <a:pt x="0" y="646735"/>
                  <a:pt x="0" y="634704"/>
                </a:cubicBezTo>
                <a:cubicBezTo>
                  <a:pt x="0" y="622664"/>
                  <a:pt x="9991" y="612809"/>
                  <a:pt x="22225" y="612809"/>
                </a:cubicBezTo>
                <a:cubicBezTo>
                  <a:pt x="34426" y="612809"/>
                  <a:pt x="44450" y="622664"/>
                  <a:pt x="44450" y="634704"/>
                </a:cubicBezTo>
                <a:close/>
                <a:moveTo>
                  <a:pt x="44450" y="722241"/>
                </a:moveTo>
                <a:cubicBezTo>
                  <a:pt x="44450" y="734280"/>
                  <a:pt x="34426" y="744135"/>
                  <a:pt x="22225" y="744135"/>
                </a:cubicBezTo>
                <a:cubicBezTo>
                  <a:pt x="9991" y="744135"/>
                  <a:pt x="0" y="734280"/>
                  <a:pt x="0" y="722241"/>
                </a:cubicBezTo>
                <a:cubicBezTo>
                  <a:pt x="0" y="710209"/>
                  <a:pt x="9991" y="700346"/>
                  <a:pt x="22225" y="700346"/>
                </a:cubicBezTo>
                <a:cubicBezTo>
                  <a:pt x="34426" y="700346"/>
                  <a:pt x="44450" y="710209"/>
                  <a:pt x="44450" y="722241"/>
                </a:cubicBezTo>
                <a:close/>
                <a:moveTo>
                  <a:pt x="44450" y="809786"/>
                </a:moveTo>
                <a:cubicBezTo>
                  <a:pt x="44450" y="821826"/>
                  <a:pt x="34426" y="831681"/>
                  <a:pt x="22225" y="831681"/>
                </a:cubicBezTo>
                <a:cubicBezTo>
                  <a:pt x="9991" y="831681"/>
                  <a:pt x="0" y="821826"/>
                  <a:pt x="0" y="809786"/>
                </a:cubicBezTo>
                <a:cubicBezTo>
                  <a:pt x="0" y="797746"/>
                  <a:pt x="9991" y="787891"/>
                  <a:pt x="22225" y="787891"/>
                </a:cubicBezTo>
                <a:cubicBezTo>
                  <a:pt x="34426" y="787891"/>
                  <a:pt x="44450" y="797746"/>
                  <a:pt x="44450" y="809786"/>
                </a:cubicBezTo>
                <a:close/>
                <a:moveTo>
                  <a:pt x="44450" y="897331"/>
                </a:moveTo>
                <a:cubicBezTo>
                  <a:pt x="44450" y="909371"/>
                  <a:pt x="34426" y="919226"/>
                  <a:pt x="22225" y="919226"/>
                </a:cubicBezTo>
                <a:cubicBezTo>
                  <a:pt x="9991" y="919226"/>
                  <a:pt x="0" y="909371"/>
                  <a:pt x="0" y="897331"/>
                </a:cubicBezTo>
                <a:cubicBezTo>
                  <a:pt x="0" y="885292"/>
                  <a:pt x="9991" y="875437"/>
                  <a:pt x="22225" y="875437"/>
                </a:cubicBezTo>
                <a:cubicBezTo>
                  <a:pt x="34426" y="875437"/>
                  <a:pt x="44450" y="885292"/>
                  <a:pt x="44450" y="897331"/>
                </a:cubicBezTo>
                <a:close/>
                <a:moveTo>
                  <a:pt x="44450" y="984877"/>
                </a:moveTo>
                <a:cubicBezTo>
                  <a:pt x="44450" y="996916"/>
                  <a:pt x="34426" y="1006771"/>
                  <a:pt x="22225" y="1006771"/>
                </a:cubicBezTo>
                <a:cubicBezTo>
                  <a:pt x="9991" y="1006771"/>
                  <a:pt x="0" y="996916"/>
                  <a:pt x="0" y="984877"/>
                </a:cubicBezTo>
                <a:cubicBezTo>
                  <a:pt x="0" y="972837"/>
                  <a:pt x="9991" y="962982"/>
                  <a:pt x="22225" y="962982"/>
                </a:cubicBezTo>
                <a:cubicBezTo>
                  <a:pt x="34426" y="962982"/>
                  <a:pt x="44450" y="972837"/>
                  <a:pt x="44450" y="984877"/>
                </a:cubicBezTo>
                <a:close/>
                <a:moveTo>
                  <a:pt x="44450" y="1072422"/>
                </a:moveTo>
                <a:cubicBezTo>
                  <a:pt x="44450" y="1084462"/>
                  <a:pt x="34426" y="1094317"/>
                  <a:pt x="22225" y="1094317"/>
                </a:cubicBezTo>
                <a:cubicBezTo>
                  <a:pt x="9991" y="1094317"/>
                  <a:pt x="0" y="1084462"/>
                  <a:pt x="0" y="1072422"/>
                </a:cubicBezTo>
                <a:cubicBezTo>
                  <a:pt x="0" y="1060382"/>
                  <a:pt x="9991" y="1050527"/>
                  <a:pt x="22225" y="1050527"/>
                </a:cubicBezTo>
                <a:cubicBezTo>
                  <a:pt x="34426" y="1050527"/>
                  <a:pt x="44450" y="1060382"/>
                  <a:pt x="44450" y="1072422"/>
                </a:cubicBezTo>
                <a:close/>
                <a:moveTo>
                  <a:pt x="44450" y="1159967"/>
                </a:moveTo>
                <a:cubicBezTo>
                  <a:pt x="44450" y="1172007"/>
                  <a:pt x="34426" y="1181862"/>
                  <a:pt x="22225" y="1181862"/>
                </a:cubicBezTo>
                <a:cubicBezTo>
                  <a:pt x="9991" y="1181862"/>
                  <a:pt x="0" y="1172007"/>
                  <a:pt x="0" y="1159967"/>
                </a:cubicBezTo>
                <a:cubicBezTo>
                  <a:pt x="0" y="1147928"/>
                  <a:pt x="9991" y="1138072"/>
                  <a:pt x="22225" y="1138072"/>
                </a:cubicBezTo>
                <a:cubicBezTo>
                  <a:pt x="34426" y="1138072"/>
                  <a:pt x="44450" y="1147928"/>
                  <a:pt x="44450" y="1159967"/>
                </a:cubicBezTo>
                <a:close/>
                <a:moveTo>
                  <a:pt x="44450" y="1247513"/>
                </a:moveTo>
                <a:cubicBezTo>
                  <a:pt x="44450" y="1259544"/>
                  <a:pt x="34426" y="1269399"/>
                  <a:pt x="22225" y="1269399"/>
                </a:cubicBezTo>
                <a:cubicBezTo>
                  <a:pt x="9991" y="1269399"/>
                  <a:pt x="0" y="1259544"/>
                  <a:pt x="0" y="1247513"/>
                </a:cubicBezTo>
                <a:cubicBezTo>
                  <a:pt x="0" y="1235473"/>
                  <a:pt x="9991" y="1225618"/>
                  <a:pt x="22225" y="1225618"/>
                </a:cubicBezTo>
                <a:cubicBezTo>
                  <a:pt x="34426" y="1225618"/>
                  <a:pt x="44450" y="1235473"/>
                  <a:pt x="44450" y="1247513"/>
                </a:cubicBezTo>
                <a:close/>
                <a:moveTo>
                  <a:pt x="44450" y="1335050"/>
                </a:moveTo>
                <a:cubicBezTo>
                  <a:pt x="44450" y="1347089"/>
                  <a:pt x="34426" y="1356944"/>
                  <a:pt x="22225" y="1356944"/>
                </a:cubicBezTo>
                <a:cubicBezTo>
                  <a:pt x="9991" y="1356944"/>
                  <a:pt x="0" y="1347089"/>
                  <a:pt x="0" y="1335050"/>
                </a:cubicBezTo>
                <a:cubicBezTo>
                  <a:pt x="0" y="1323010"/>
                  <a:pt x="9991" y="1313155"/>
                  <a:pt x="22225" y="1313155"/>
                </a:cubicBezTo>
                <a:cubicBezTo>
                  <a:pt x="34426" y="1313155"/>
                  <a:pt x="44450" y="1323010"/>
                  <a:pt x="44450" y="1335050"/>
                </a:cubicBezTo>
                <a:close/>
                <a:moveTo>
                  <a:pt x="44450" y="1422595"/>
                </a:moveTo>
                <a:cubicBezTo>
                  <a:pt x="44450" y="1434634"/>
                  <a:pt x="34426" y="1444490"/>
                  <a:pt x="22225" y="1444490"/>
                </a:cubicBezTo>
                <a:cubicBezTo>
                  <a:pt x="9991" y="1444490"/>
                  <a:pt x="0" y="1434634"/>
                  <a:pt x="0" y="1422595"/>
                </a:cubicBezTo>
                <a:cubicBezTo>
                  <a:pt x="0" y="1410555"/>
                  <a:pt x="9991" y="1400734"/>
                  <a:pt x="22225" y="1400734"/>
                </a:cubicBezTo>
                <a:cubicBezTo>
                  <a:pt x="34426" y="1400734"/>
                  <a:pt x="44450" y="1410555"/>
                  <a:pt x="44450" y="1422595"/>
                </a:cubicBezTo>
                <a:close/>
                <a:moveTo>
                  <a:pt x="44450" y="1510140"/>
                </a:moveTo>
                <a:cubicBezTo>
                  <a:pt x="44450" y="1522180"/>
                  <a:pt x="34426" y="1532035"/>
                  <a:pt x="22225" y="1532035"/>
                </a:cubicBezTo>
                <a:cubicBezTo>
                  <a:pt x="9991" y="1532035"/>
                  <a:pt x="0" y="1522180"/>
                  <a:pt x="0" y="1510140"/>
                </a:cubicBezTo>
                <a:cubicBezTo>
                  <a:pt x="0" y="1498101"/>
                  <a:pt x="9991" y="1488279"/>
                  <a:pt x="22225" y="1488279"/>
                </a:cubicBezTo>
                <a:cubicBezTo>
                  <a:pt x="34426" y="1488279"/>
                  <a:pt x="44450" y="1498101"/>
                  <a:pt x="44450" y="1510140"/>
                </a:cubicBezTo>
                <a:close/>
                <a:moveTo>
                  <a:pt x="44450" y="1597685"/>
                </a:moveTo>
                <a:cubicBezTo>
                  <a:pt x="44450" y="1609725"/>
                  <a:pt x="34426" y="1619580"/>
                  <a:pt x="22225" y="1619580"/>
                </a:cubicBezTo>
                <a:cubicBezTo>
                  <a:pt x="9991" y="1619580"/>
                  <a:pt x="0" y="1609725"/>
                  <a:pt x="0" y="1597685"/>
                </a:cubicBezTo>
                <a:cubicBezTo>
                  <a:pt x="0" y="1585646"/>
                  <a:pt x="9991" y="1575825"/>
                  <a:pt x="22225" y="1575825"/>
                </a:cubicBezTo>
                <a:cubicBezTo>
                  <a:pt x="34426" y="1575825"/>
                  <a:pt x="44450" y="1585646"/>
                  <a:pt x="44450" y="1597685"/>
                </a:cubicBezTo>
                <a:close/>
                <a:moveTo>
                  <a:pt x="44450" y="1685231"/>
                </a:moveTo>
                <a:cubicBezTo>
                  <a:pt x="44450" y="1697270"/>
                  <a:pt x="34426" y="1707126"/>
                  <a:pt x="22225" y="1707126"/>
                </a:cubicBezTo>
                <a:cubicBezTo>
                  <a:pt x="9991" y="1707126"/>
                  <a:pt x="0" y="1697270"/>
                  <a:pt x="0" y="1685231"/>
                </a:cubicBezTo>
                <a:cubicBezTo>
                  <a:pt x="0" y="1673191"/>
                  <a:pt x="9991" y="1663370"/>
                  <a:pt x="22225" y="1663370"/>
                </a:cubicBezTo>
                <a:cubicBezTo>
                  <a:pt x="34426" y="1663370"/>
                  <a:pt x="44450" y="1673191"/>
                  <a:pt x="44450" y="1685231"/>
                </a:cubicBezTo>
                <a:close/>
                <a:moveTo>
                  <a:pt x="44450" y="1772802"/>
                </a:moveTo>
                <a:cubicBezTo>
                  <a:pt x="44450" y="1784807"/>
                  <a:pt x="34426" y="1794663"/>
                  <a:pt x="22225" y="1794663"/>
                </a:cubicBezTo>
                <a:cubicBezTo>
                  <a:pt x="9991" y="1794663"/>
                  <a:pt x="0" y="1784807"/>
                  <a:pt x="0" y="1772802"/>
                </a:cubicBezTo>
                <a:cubicBezTo>
                  <a:pt x="0" y="1760770"/>
                  <a:pt x="9991" y="1750915"/>
                  <a:pt x="22225" y="1750915"/>
                </a:cubicBezTo>
                <a:cubicBezTo>
                  <a:pt x="34426" y="1750915"/>
                  <a:pt x="44450" y="1760770"/>
                  <a:pt x="44450" y="1772802"/>
                </a:cubicBezTo>
                <a:close/>
              </a:path>
            </a:pathLst>
          </a:custGeom>
          <a:solidFill>
            <a:srgbClr val="FFFFFF"/>
          </a:solidFill>
          <a:ln w="8467"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9C264E2-7FEA-89AE-77AD-F38EBAB0D6BF}"/>
              </a:ext>
            </a:extLst>
          </p:cNvPr>
          <p:cNvSpPr/>
          <p:nvPr/>
        </p:nvSpPr>
        <p:spPr>
          <a:xfrm>
            <a:off x="8856048" y="624118"/>
            <a:ext cx="590550" cy="476251"/>
          </a:xfrm>
          <a:custGeom>
            <a:avLst/>
            <a:gdLst>
              <a:gd name="connsiteX0" fmla="*/ 295233 w 590550"/>
              <a:gd name="connsiteY0" fmla="*/ 0 h 476251"/>
              <a:gd name="connsiteX1" fmla="*/ 0 w 590550"/>
              <a:gd name="connsiteY1" fmla="*/ 238127 h 476251"/>
              <a:gd name="connsiteX2" fmla="*/ 295233 w 590550"/>
              <a:gd name="connsiteY2" fmla="*/ 476252 h 476251"/>
              <a:gd name="connsiteX3" fmla="*/ 590550 w 590550"/>
              <a:gd name="connsiteY3" fmla="*/ 238127 h 476251"/>
              <a:gd name="connsiteX4" fmla="*/ 295233 w 590550"/>
              <a:gd name="connsiteY4" fmla="*/ 0 h 47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476251">
                <a:moveTo>
                  <a:pt x="295233" y="0"/>
                </a:moveTo>
                <a:cubicBezTo>
                  <a:pt x="132165" y="0"/>
                  <a:pt x="0" y="106628"/>
                  <a:pt x="0" y="238127"/>
                </a:cubicBezTo>
                <a:cubicBezTo>
                  <a:pt x="0" y="369656"/>
                  <a:pt x="132165" y="476252"/>
                  <a:pt x="295233" y="476252"/>
                </a:cubicBezTo>
                <a:cubicBezTo>
                  <a:pt x="458301" y="476252"/>
                  <a:pt x="590550" y="369656"/>
                  <a:pt x="590550" y="238127"/>
                </a:cubicBezTo>
                <a:cubicBezTo>
                  <a:pt x="590550" y="106628"/>
                  <a:pt x="458301" y="0"/>
                  <a:pt x="295233" y="0"/>
                </a:cubicBezTo>
              </a:path>
            </a:pathLst>
          </a:custGeom>
          <a:solidFill>
            <a:srgbClr val="86CFE4"/>
          </a:solidFill>
          <a:ln w="8467"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D9560035-D7A8-043D-1C32-832475FC8874}"/>
              </a:ext>
            </a:extLst>
          </p:cNvPr>
          <p:cNvSpPr/>
          <p:nvPr/>
        </p:nvSpPr>
        <p:spPr>
          <a:xfrm>
            <a:off x="9965012" y="952237"/>
            <a:ext cx="590550" cy="476249"/>
          </a:xfrm>
          <a:custGeom>
            <a:avLst/>
            <a:gdLst>
              <a:gd name="connsiteX0" fmla="*/ 295317 w 590550"/>
              <a:gd name="connsiteY0" fmla="*/ 0 h 476249"/>
              <a:gd name="connsiteX1" fmla="*/ 0 w 590550"/>
              <a:gd name="connsiteY1" fmla="*/ 238125 h 476249"/>
              <a:gd name="connsiteX2" fmla="*/ 295317 w 590550"/>
              <a:gd name="connsiteY2" fmla="*/ 476250 h 476249"/>
              <a:gd name="connsiteX3" fmla="*/ 590550 w 590550"/>
              <a:gd name="connsiteY3" fmla="*/ 238125 h 476249"/>
              <a:gd name="connsiteX4" fmla="*/ 295317 w 590550"/>
              <a:gd name="connsiteY4" fmla="*/ 0 h 476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476249">
                <a:moveTo>
                  <a:pt x="295317" y="0"/>
                </a:moveTo>
                <a:cubicBezTo>
                  <a:pt x="132249" y="0"/>
                  <a:pt x="0" y="106621"/>
                  <a:pt x="0" y="238125"/>
                </a:cubicBezTo>
                <a:cubicBezTo>
                  <a:pt x="0" y="369621"/>
                  <a:pt x="132249" y="476250"/>
                  <a:pt x="295317" y="476250"/>
                </a:cubicBezTo>
                <a:cubicBezTo>
                  <a:pt x="458385" y="476250"/>
                  <a:pt x="590550" y="369621"/>
                  <a:pt x="590550" y="238125"/>
                </a:cubicBezTo>
                <a:cubicBezTo>
                  <a:pt x="590550" y="106621"/>
                  <a:pt x="458385" y="0"/>
                  <a:pt x="295317" y="0"/>
                </a:cubicBezTo>
              </a:path>
            </a:pathLst>
          </a:custGeom>
          <a:solidFill>
            <a:srgbClr val="86CFE4"/>
          </a:solidFill>
          <a:ln w="8467"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3E57382-4F30-AFBF-4E87-97EEE2575F09}"/>
              </a:ext>
            </a:extLst>
          </p:cNvPr>
          <p:cNvSpPr/>
          <p:nvPr/>
        </p:nvSpPr>
        <p:spPr>
          <a:xfrm>
            <a:off x="8967720" y="326032"/>
            <a:ext cx="367627" cy="578842"/>
          </a:xfrm>
          <a:custGeom>
            <a:avLst/>
            <a:gdLst>
              <a:gd name="connsiteX0" fmla="*/ 184070 w 367627"/>
              <a:gd name="connsiteY0" fmla="*/ 0 h 578842"/>
              <a:gd name="connsiteX1" fmla="*/ 166035 w 367627"/>
              <a:gd name="connsiteY1" fmla="*/ 860 h 578842"/>
              <a:gd name="connsiteX2" fmla="*/ 148255 w 367627"/>
              <a:gd name="connsiteY2" fmla="*/ 3506 h 578842"/>
              <a:gd name="connsiteX3" fmla="*/ 130729 w 367627"/>
              <a:gd name="connsiteY3" fmla="*/ 7838 h 578842"/>
              <a:gd name="connsiteX4" fmla="*/ 113796 w 367627"/>
              <a:gd name="connsiteY4" fmla="*/ 13890 h 578842"/>
              <a:gd name="connsiteX5" fmla="*/ 97455 w 367627"/>
              <a:gd name="connsiteY5" fmla="*/ 21564 h 578842"/>
              <a:gd name="connsiteX6" fmla="*/ 81961 w 367627"/>
              <a:gd name="connsiteY6" fmla="*/ 30791 h 578842"/>
              <a:gd name="connsiteX7" fmla="*/ 67483 w 367627"/>
              <a:gd name="connsiteY7" fmla="*/ 41507 h 578842"/>
              <a:gd name="connsiteX8" fmla="*/ 54105 w 367627"/>
              <a:gd name="connsiteY8" fmla="*/ 53545 h 578842"/>
              <a:gd name="connsiteX9" fmla="*/ 41999 w 367627"/>
              <a:gd name="connsiteY9" fmla="*/ 66873 h 578842"/>
              <a:gd name="connsiteX10" fmla="*/ 31246 w 367627"/>
              <a:gd name="connsiteY10" fmla="*/ 81294 h 578842"/>
              <a:gd name="connsiteX11" fmla="*/ 21933 w 367627"/>
              <a:gd name="connsiteY11" fmla="*/ 96705 h 578842"/>
              <a:gd name="connsiteX12" fmla="*/ 14228 w 367627"/>
              <a:gd name="connsiteY12" fmla="*/ 112978 h 578842"/>
              <a:gd name="connsiteX13" fmla="*/ 8047 w 367627"/>
              <a:gd name="connsiteY13" fmla="*/ 129878 h 578842"/>
              <a:gd name="connsiteX14" fmla="*/ 3644 w 367627"/>
              <a:gd name="connsiteY14" fmla="*/ 147340 h 578842"/>
              <a:gd name="connsiteX15" fmla="*/ 935 w 367627"/>
              <a:gd name="connsiteY15" fmla="*/ 165133 h 578842"/>
              <a:gd name="connsiteX16" fmla="*/ 4 w 367627"/>
              <a:gd name="connsiteY16" fmla="*/ 183092 h 578842"/>
              <a:gd name="connsiteX17" fmla="*/ 14567 w 367627"/>
              <a:gd name="connsiteY17" fmla="*/ 253372 h 578842"/>
              <a:gd name="connsiteX18" fmla="*/ 24134 w 367627"/>
              <a:gd name="connsiteY18" fmla="*/ 273645 h 578842"/>
              <a:gd name="connsiteX19" fmla="*/ 173232 w 367627"/>
              <a:gd name="connsiteY19" fmla="*/ 571993 h 578842"/>
              <a:gd name="connsiteX20" fmla="*/ 177550 w 367627"/>
              <a:gd name="connsiteY20" fmla="*/ 576920 h 578842"/>
              <a:gd name="connsiteX21" fmla="*/ 183900 w 367627"/>
              <a:gd name="connsiteY21" fmla="*/ 578842 h 578842"/>
              <a:gd name="connsiteX22" fmla="*/ 194653 w 367627"/>
              <a:gd name="connsiteY22" fmla="*/ 572027 h 578842"/>
              <a:gd name="connsiteX23" fmla="*/ 343920 w 367627"/>
              <a:gd name="connsiteY23" fmla="*/ 274273 h 578842"/>
              <a:gd name="connsiteX24" fmla="*/ 353488 w 367627"/>
              <a:gd name="connsiteY24" fmla="*/ 254397 h 578842"/>
              <a:gd name="connsiteX25" fmla="*/ 355096 w 367627"/>
              <a:gd name="connsiteY25" fmla="*/ 250825 h 578842"/>
              <a:gd name="connsiteX26" fmla="*/ 367626 w 367627"/>
              <a:gd name="connsiteY26" fmla="*/ 183125 h 578842"/>
              <a:gd name="connsiteX27" fmla="*/ 366695 w 367627"/>
              <a:gd name="connsiteY27" fmla="*/ 165166 h 578842"/>
              <a:gd name="connsiteX28" fmla="*/ 364071 w 367627"/>
              <a:gd name="connsiteY28" fmla="*/ 147406 h 578842"/>
              <a:gd name="connsiteX29" fmla="*/ 359668 w 367627"/>
              <a:gd name="connsiteY29" fmla="*/ 129977 h 578842"/>
              <a:gd name="connsiteX30" fmla="*/ 353571 w 367627"/>
              <a:gd name="connsiteY30" fmla="*/ 113077 h 578842"/>
              <a:gd name="connsiteX31" fmla="*/ 345867 w 367627"/>
              <a:gd name="connsiteY31" fmla="*/ 96838 h 578842"/>
              <a:gd name="connsiteX32" fmla="*/ 336554 w 367627"/>
              <a:gd name="connsiteY32" fmla="*/ 81459 h 578842"/>
              <a:gd name="connsiteX33" fmla="*/ 325801 w 367627"/>
              <a:gd name="connsiteY33" fmla="*/ 67039 h 578842"/>
              <a:gd name="connsiteX34" fmla="*/ 313694 w 367627"/>
              <a:gd name="connsiteY34" fmla="*/ 53711 h 578842"/>
              <a:gd name="connsiteX35" fmla="*/ 300401 w 367627"/>
              <a:gd name="connsiteY35" fmla="*/ 41672 h 578842"/>
              <a:gd name="connsiteX36" fmla="*/ 285923 w 367627"/>
              <a:gd name="connsiteY36" fmla="*/ 30957 h 578842"/>
              <a:gd name="connsiteX37" fmla="*/ 270514 w 367627"/>
              <a:gd name="connsiteY37" fmla="*/ 21696 h 578842"/>
              <a:gd name="connsiteX38" fmla="*/ 254257 w 367627"/>
              <a:gd name="connsiteY38" fmla="*/ 14023 h 578842"/>
              <a:gd name="connsiteX39" fmla="*/ 237324 w 367627"/>
              <a:gd name="connsiteY39" fmla="*/ 7938 h 578842"/>
              <a:gd name="connsiteX40" fmla="*/ 219883 w 367627"/>
              <a:gd name="connsiteY40" fmla="*/ 3572 h 578842"/>
              <a:gd name="connsiteX41" fmla="*/ 202019 w 367627"/>
              <a:gd name="connsiteY41" fmla="*/ 893 h 578842"/>
              <a:gd name="connsiteX42" fmla="*/ 184070 w 367627"/>
              <a:gd name="connsiteY42" fmla="*/ 0 h 578842"/>
              <a:gd name="connsiteX43" fmla="*/ 184070 w 367627"/>
              <a:gd name="connsiteY43" fmla="*/ 240771 h 578842"/>
              <a:gd name="connsiteX44" fmla="*/ 171285 w 367627"/>
              <a:gd name="connsiteY44" fmla="*/ 239481 h 578842"/>
              <a:gd name="connsiteX45" fmla="*/ 159007 w 367627"/>
              <a:gd name="connsiteY45" fmla="*/ 235711 h 578842"/>
              <a:gd name="connsiteX46" fmla="*/ 147662 w 367627"/>
              <a:gd name="connsiteY46" fmla="*/ 229625 h 578842"/>
              <a:gd name="connsiteX47" fmla="*/ 137756 w 367627"/>
              <a:gd name="connsiteY47" fmla="*/ 221457 h 578842"/>
              <a:gd name="connsiteX48" fmla="*/ 129628 w 367627"/>
              <a:gd name="connsiteY48" fmla="*/ 211535 h 578842"/>
              <a:gd name="connsiteX49" fmla="*/ 123533 w 367627"/>
              <a:gd name="connsiteY49" fmla="*/ 200190 h 578842"/>
              <a:gd name="connsiteX50" fmla="*/ 119892 w 367627"/>
              <a:gd name="connsiteY50" fmla="*/ 187887 h 578842"/>
              <a:gd name="connsiteX51" fmla="*/ 118621 w 367627"/>
              <a:gd name="connsiteY51" fmla="*/ 175121 h 578842"/>
              <a:gd name="connsiteX52" fmla="*/ 119892 w 367627"/>
              <a:gd name="connsiteY52" fmla="*/ 162355 h 578842"/>
              <a:gd name="connsiteX53" fmla="*/ 123702 w 367627"/>
              <a:gd name="connsiteY53" fmla="*/ 150052 h 578842"/>
              <a:gd name="connsiteX54" fmla="*/ 129713 w 367627"/>
              <a:gd name="connsiteY54" fmla="*/ 138774 h 578842"/>
              <a:gd name="connsiteX55" fmla="*/ 137926 w 367627"/>
              <a:gd name="connsiteY55" fmla="*/ 128853 h 578842"/>
              <a:gd name="connsiteX56" fmla="*/ 147832 w 367627"/>
              <a:gd name="connsiteY56" fmla="*/ 120716 h 578842"/>
              <a:gd name="connsiteX57" fmla="*/ 159262 w 367627"/>
              <a:gd name="connsiteY57" fmla="*/ 114697 h 578842"/>
              <a:gd name="connsiteX58" fmla="*/ 171538 w 367627"/>
              <a:gd name="connsiteY58" fmla="*/ 110993 h 578842"/>
              <a:gd name="connsiteX59" fmla="*/ 184323 w 367627"/>
              <a:gd name="connsiteY59" fmla="*/ 109736 h 578842"/>
              <a:gd name="connsiteX60" fmla="*/ 197107 w 367627"/>
              <a:gd name="connsiteY60" fmla="*/ 110993 h 578842"/>
              <a:gd name="connsiteX61" fmla="*/ 209470 w 367627"/>
              <a:gd name="connsiteY61" fmla="*/ 114763 h 578842"/>
              <a:gd name="connsiteX62" fmla="*/ 220815 w 367627"/>
              <a:gd name="connsiteY62" fmla="*/ 120815 h 578842"/>
              <a:gd name="connsiteX63" fmla="*/ 230721 w 367627"/>
              <a:gd name="connsiteY63" fmla="*/ 128952 h 578842"/>
              <a:gd name="connsiteX64" fmla="*/ 238849 w 367627"/>
              <a:gd name="connsiteY64" fmla="*/ 138907 h 578842"/>
              <a:gd name="connsiteX65" fmla="*/ 244944 w 367627"/>
              <a:gd name="connsiteY65" fmla="*/ 150217 h 578842"/>
              <a:gd name="connsiteX66" fmla="*/ 248670 w 367627"/>
              <a:gd name="connsiteY66" fmla="*/ 162487 h 578842"/>
              <a:gd name="connsiteX67" fmla="*/ 249939 w 367627"/>
              <a:gd name="connsiteY67" fmla="*/ 175286 h 578842"/>
              <a:gd name="connsiteX68" fmla="*/ 248670 w 367627"/>
              <a:gd name="connsiteY68" fmla="*/ 188086 h 578842"/>
              <a:gd name="connsiteX69" fmla="*/ 244944 w 367627"/>
              <a:gd name="connsiteY69" fmla="*/ 200389 h 578842"/>
              <a:gd name="connsiteX70" fmla="*/ 238849 w 367627"/>
              <a:gd name="connsiteY70" fmla="*/ 211733 h 578842"/>
              <a:gd name="connsiteX71" fmla="*/ 230721 w 367627"/>
              <a:gd name="connsiteY71" fmla="*/ 221688 h 578842"/>
              <a:gd name="connsiteX72" fmla="*/ 220730 w 367627"/>
              <a:gd name="connsiteY72" fmla="*/ 229856 h 578842"/>
              <a:gd name="connsiteX73" fmla="*/ 209385 w 367627"/>
              <a:gd name="connsiteY73" fmla="*/ 235909 h 578842"/>
              <a:gd name="connsiteX74" fmla="*/ 197023 w 367627"/>
              <a:gd name="connsiteY74" fmla="*/ 239613 h 578842"/>
              <a:gd name="connsiteX75" fmla="*/ 184154 w 367627"/>
              <a:gd name="connsiteY75" fmla="*/ 240870 h 57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7627" h="578842">
                <a:moveTo>
                  <a:pt x="184070" y="0"/>
                </a:moveTo>
                <a:cubicBezTo>
                  <a:pt x="178057" y="0"/>
                  <a:pt x="172046" y="298"/>
                  <a:pt x="166035" y="860"/>
                </a:cubicBezTo>
                <a:cubicBezTo>
                  <a:pt x="160108" y="1455"/>
                  <a:pt x="154182" y="2315"/>
                  <a:pt x="148255" y="3506"/>
                </a:cubicBezTo>
                <a:cubicBezTo>
                  <a:pt x="142328" y="4663"/>
                  <a:pt x="136487" y="6119"/>
                  <a:pt x="130729" y="7838"/>
                </a:cubicBezTo>
                <a:cubicBezTo>
                  <a:pt x="124971" y="9591"/>
                  <a:pt x="119299" y="11609"/>
                  <a:pt x="113796" y="13890"/>
                </a:cubicBezTo>
                <a:cubicBezTo>
                  <a:pt x="108207" y="16173"/>
                  <a:pt x="102789" y="18753"/>
                  <a:pt x="97455" y="21564"/>
                </a:cubicBezTo>
                <a:cubicBezTo>
                  <a:pt x="92122" y="24408"/>
                  <a:pt x="86956" y="27484"/>
                  <a:pt x="81961" y="30791"/>
                </a:cubicBezTo>
                <a:cubicBezTo>
                  <a:pt x="76966" y="34132"/>
                  <a:pt x="72139" y="37703"/>
                  <a:pt x="67483" y="41507"/>
                </a:cubicBezTo>
                <a:cubicBezTo>
                  <a:pt x="62826" y="45310"/>
                  <a:pt x="58339" y="49312"/>
                  <a:pt x="54105" y="53545"/>
                </a:cubicBezTo>
                <a:cubicBezTo>
                  <a:pt x="49872" y="57811"/>
                  <a:pt x="45808" y="62244"/>
                  <a:pt x="41999" y="66873"/>
                </a:cubicBezTo>
                <a:cubicBezTo>
                  <a:pt x="38188" y="71504"/>
                  <a:pt x="34633" y="76299"/>
                  <a:pt x="31246" y="81294"/>
                </a:cubicBezTo>
                <a:cubicBezTo>
                  <a:pt x="27859" y="86287"/>
                  <a:pt x="24811" y="91414"/>
                  <a:pt x="21933" y="96705"/>
                </a:cubicBezTo>
                <a:cubicBezTo>
                  <a:pt x="19054" y="101997"/>
                  <a:pt x="16514" y="107421"/>
                  <a:pt x="14228" y="112978"/>
                </a:cubicBezTo>
                <a:cubicBezTo>
                  <a:pt x="11857" y="118500"/>
                  <a:pt x="9825" y="124156"/>
                  <a:pt x="8047" y="129878"/>
                </a:cubicBezTo>
                <a:cubicBezTo>
                  <a:pt x="6354" y="135632"/>
                  <a:pt x="4830" y="141453"/>
                  <a:pt x="3644" y="147340"/>
                </a:cubicBezTo>
                <a:cubicBezTo>
                  <a:pt x="2459" y="153227"/>
                  <a:pt x="1612" y="159147"/>
                  <a:pt x="935" y="165133"/>
                </a:cubicBezTo>
                <a:cubicBezTo>
                  <a:pt x="342" y="171086"/>
                  <a:pt x="88" y="177073"/>
                  <a:pt x="4" y="183092"/>
                </a:cubicBezTo>
                <a:cubicBezTo>
                  <a:pt x="-165" y="207532"/>
                  <a:pt x="4745" y="230982"/>
                  <a:pt x="14567" y="253372"/>
                </a:cubicBezTo>
                <a:cubicBezTo>
                  <a:pt x="17106" y="260416"/>
                  <a:pt x="20323" y="267196"/>
                  <a:pt x="24134" y="273645"/>
                </a:cubicBezTo>
                <a:lnTo>
                  <a:pt x="173232" y="571993"/>
                </a:lnTo>
                <a:cubicBezTo>
                  <a:pt x="174163" y="574050"/>
                  <a:pt x="175688" y="575701"/>
                  <a:pt x="177550" y="576920"/>
                </a:cubicBezTo>
                <a:cubicBezTo>
                  <a:pt x="179497" y="578182"/>
                  <a:pt x="181614" y="578808"/>
                  <a:pt x="183900" y="578842"/>
                </a:cubicBezTo>
                <a:cubicBezTo>
                  <a:pt x="188810" y="578580"/>
                  <a:pt x="192367" y="576294"/>
                  <a:pt x="194653" y="572027"/>
                </a:cubicBezTo>
                <a:lnTo>
                  <a:pt x="343920" y="274273"/>
                </a:lnTo>
                <a:cubicBezTo>
                  <a:pt x="347560" y="267461"/>
                  <a:pt x="350693" y="260879"/>
                  <a:pt x="353488" y="254397"/>
                </a:cubicBezTo>
                <a:cubicBezTo>
                  <a:pt x="354249" y="253306"/>
                  <a:pt x="354757" y="252115"/>
                  <a:pt x="355096" y="250825"/>
                </a:cubicBezTo>
                <a:cubicBezTo>
                  <a:pt x="363478" y="229030"/>
                  <a:pt x="367711" y="206474"/>
                  <a:pt x="367626" y="183125"/>
                </a:cubicBezTo>
                <a:cubicBezTo>
                  <a:pt x="367626" y="177106"/>
                  <a:pt x="367288" y="171153"/>
                  <a:pt x="366695" y="165166"/>
                </a:cubicBezTo>
                <a:cubicBezTo>
                  <a:pt x="366103" y="159213"/>
                  <a:pt x="365255" y="153293"/>
                  <a:pt x="364071" y="147406"/>
                </a:cubicBezTo>
                <a:cubicBezTo>
                  <a:pt x="362885" y="141519"/>
                  <a:pt x="361361" y="135732"/>
                  <a:pt x="359668" y="129977"/>
                </a:cubicBezTo>
                <a:cubicBezTo>
                  <a:pt x="357889" y="124255"/>
                  <a:pt x="355857" y="118632"/>
                  <a:pt x="353571" y="113077"/>
                </a:cubicBezTo>
                <a:cubicBezTo>
                  <a:pt x="351201" y="107553"/>
                  <a:pt x="348661" y="102129"/>
                  <a:pt x="345867" y="96838"/>
                </a:cubicBezTo>
                <a:cubicBezTo>
                  <a:pt x="342988" y="91579"/>
                  <a:pt x="339855" y="86419"/>
                  <a:pt x="336554" y="81459"/>
                </a:cubicBezTo>
                <a:cubicBezTo>
                  <a:pt x="333252" y="76465"/>
                  <a:pt x="329611" y="71669"/>
                  <a:pt x="325801" y="67039"/>
                </a:cubicBezTo>
                <a:cubicBezTo>
                  <a:pt x="321991" y="62409"/>
                  <a:pt x="318012" y="57944"/>
                  <a:pt x="313694" y="53711"/>
                </a:cubicBezTo>
                <a:cubicBezTo>
                  <a:pt x="309460" y="49478"/>
                  <a:pt x="305057" y="45475"/>
                  <a:pt x="300401" y="41672"/>
                </a:cubicBezTo>
                <a:cubicBezTo>
                  <a:pt x="295744" y="37869"/>
                  <a:pt x="290919" y="34297"/>
                  <a:pt x="285923" y="30957"/>
                </a:cubicBezTo>
                <a:cubicBezTo>
                  <a:pt x="280928" y="27616"/>
                  <a:pt x="275763" y="24540"/>
                  <a:pt x="270514" y="21696"/>
                </a:cubicBezTo>
                <a:cubicBezTo>
                  <a:pt x="265180" y="18885"/>
                  <a:pt x="259761" y="16305"/>
                  <a:pt x="254257" y="14023"/>
                </a:cubicBezTo>
                <a:cubicBezTo>
                  <a:pt x="248670" y="11708"/>
                  <a:pt x="243082" y="9690"/>
                  <a:pt x="237324" y="7938"/>
                </a:cubicBezTo>
                <a:cubicBezTo>
                  <a:pt x="231567" y="6218"/>
                  <a:pt x="225725" y="4729"/>
                  <a:pt x="219883" y="3572"/>
                </a:cubicBezTo>
                <a:cubicBezTo>
                  <a:pt x="213956" y="2382"/>
                  <a:pt x="208030" y="1488"/>
                  <a:pt x="202019" y="893"/>
                </a:cubicBezTo>
                <a:cubicBezTo>
                  <a:pt x="196092" y="298"/>
                  <a:pt x="190081" y="0"/>
                  <a:pt x="184070" y="0"/>
                </a:cubicBezTo>
                <a:close/>
                <a:moveTo>
                  <a:pt x="184070" y="240771"/>
                </a:moveTo>
                <a:cubicBezTo>
                  <a:pt x="179751" y="240771"/>
                  <a:pt x="175518" y="240308"/>
                  <a:pt x="171285" y="239481"/>
                </a:cubicBezTo>
                <a:cubicBezTo>
                  <a:pt x="167051" y="238621"/>
                  <a:pt x="162988" y="237365"/>
                  <a:pt x="159007" y="235711"/>
                </a:cubicBezTo>
                <a:cubicBezTo>
                  <a:pt x="155028" y="234057"/>
                  <a:pt x="151219" y="232040"/>
                  <a:pt x="147662" y="229625"/>
                </a:cubicBezTo>
                <a:cubicBezTo>
                  <a:pt x="144106" y="227245"/>
                  <a:pt x="140720" y="224499"/>
                  <a:pt x="137756" y="221457"/>
                </a:cubicBezTo>
                <a:cubicBezTo>
                  <a:pt x="134708" y="218414"/>
                  <a:pt x="131999" y="215107"/>
                  <a:pt x="129628" y="211535"/>
                </a:cubicBezTo>
                <a:cubicBezTo>
                  <a:pt x="127173" y="207929"/>
                  <a:pt x="125226" y="204159"/>
                  <a:pt x="123533" y="200190"/>
                </a:cubicBezTo>
                <a:cubicBezTo>
                  <a:pt x="121923" y="196222"/>
                  <a:pt x="120654" y="192121"/>
                  <a:pt x="119892" y="187887"/>
                </a:cubicBezTo>
                <a:cubicBezTo>
                  <a:pt x="119045" y="183687"/>
                  <a:pt x="118621" y="179421"/>
                  <a:pt x="118621" y="175121"/>
                </a:cubicBezTo>
                <a:cubicBezTo>
                  <a:pt x="118621" y="170822"/>
                  <a:pt x="119045" y="166555"/>
                  <a:pt x="119892" y="162355"/>
                </a:cubicBezTo>
                <a:cubicBezTo>
                  <a:pt x="120738" y="158122"/>
                  <a:pt x="122008" y="154054"/>
                  <a:pt x="123702" y="150052"/>
                </a:cubicBezTo>
                <a:cubicBezTo>
                  <a:pt x="125310" y="146083"/>
                  <a:pt x="127342" y="142313"/>
                  <a:pt x="129713" y="138774"/>
                </a:cubicBezTo>
                <a:cubicBezTo>
                  <a:pt x="132169" y="135203"/>
                  <a:pt x="134878" y="131895"/>
                  <a:pt x="137926" y="128853"/>
                </a:cubicBezTo>
                <a:cubicBezTo>
                  <a:pt x="140973" y="125810"/>
                  <a:pt x="144276" y="123098"/>
                  <a:pt x="147832" y="120716"/>
                </a:cubicBezTo>
                <a:cubicBezTo>
                  <a:pt x="151472" y="118335"/>
                  <a:pt x="155283" y="116318"/>
                  <a:pt x="159262" y="114697"/>
                </a:cubicBezTo>
                <a:cubicBezTo>
                  <a:pt x="163241" y="113044"/>
                  <a:pt x="167305" y="111819"/>
                  <a:pt x="171538" y="110993"/>
                </a:cubicBezTo>
                <a:cubicBezTo>
                  <a:pt x="175771" y="110133"/>
                  <a:pt x="180089" y="109736"/>
                  <a:pt x="184323" y="109736"/>
                </a:cubicBezTo>
                <a:cubicBezTo>
                  <a:pt x="188641" y="109736"/>
                  <a:pt x="192874" y="110166"/>
                  <a:pt x="197107" y="110993"/>
                </a:cubicBezTo>
                <a:cubicBezTo>
                  <a:pt x="201341" y="111853"/>
                  <a:pt x="205489" y="113110"/>
                  <a:pt x="209470" y="114763"/>
                </a:cubicBezTo>
                <a:cubicBezTo>
                  <a:pt x="213449" y="116384"/>
                  <a:pt x="217173" y="118434"/>
                  <a:pt x="220815" y="120815"/>
                </a:cubicBezTo>
                <a:cubicBezTo>
                  <a:pt x="224371" y="123197"/>
                  <a:pt x="227672" y="125909"/>
                  <a:pt x="230721" y="128952"/>
                </a:cubicBezTo>
                <a:cubicBezTo>
                  <a:pt x="233769" y="131994"/>
                  <a:pt x="236478" y="135302"/>
                  <a:pt x="238849" y="138907"/>
                </a:cubicBezTo>
                <a:cubicBezTo>
                  <a:pt x="241304" y="142478"/>
                  <a:pt x="243251" y="146248"/>
                  <a:pt x="244944" y="150217"/>
                </a:cubicBezTo>
                <a:cubicBezTo>
                  <a:pt x="246554" y="154186"/>
                  <a:pt x="247823" y="158287"/>
                  <a:pt x="248670" y="162487"/>
                </a:cubicBezTo>
                <a:cubicBezTo>
                  <a:pt x="249517" y="166721"/>
                  <a:pt x="249939" y="170987"/>
                  <a:pt x="249939" y="175286"/>
                </a:cubicBezTo>
                <a:cubicBezTo>
                  <a:pt x="249939" y="179586"/>
                  <a:pt x="249517" y="183853"/>
                  <a:pt x="248670" y="188086"/>
                </a:cubicBezTo>
                <a:cubicBezTo>
                  <a:pt x="247823" y="192319"/>
                  <a:pt x="246554" y="196420"/>
                  <a:pt x="244944" y="200389"/>
                </a:cubicBezTo>
                <a:cubicBezTo>
                  <a:pt x="243251" y="204390"/>
                  <a:pt x="241304" y="208161"/>
                  <a:pt x="238849" y="211733"/>
                </a:cubicBezTo>
                <a:cubicBezTo>
                  <a:pt x="236478" y="215338"/>
                  <a:pt x="233769" y="218645"/>
                  <a:pt x="230721" y="221688"/>
                </a:cubicBezTo>
                <a:cubicBezTo>
                  <a:pt x="227672" y="224731"/>
                  <a:pt x="224286" y="227443"/>
                  <a:pt x="220730" y="229856"/>
                </a:cubicBezTo>
                <a:cubicBezTo>
                  <a:pt x="217089" y="232238"/>
                  <a:pt x="213364" y="234256"/>
                  <a:pt x="209385" y="235909"/>
                </a:cubicBezTo>
                <a:cubicBezTo>
                  <a:pt x="205321" y="237563"/>
                  <a:pt x="201256" y="238786"/>
                  <a:pt x="197023" y="239613"/>
                </a:cubicBezTo>
                <a:cubicBezTo>
                  <a:pt x="192789" y="240474"/>
                  <a:pt x="188556" y="240870"/>
                  <a:pt x="184154" y="240870"/>
                </a:cubicBezTo>
                <a:close/>
              </a:path>
            </a:pathLst>
          </a:custGeom>
          <a:solidFill>
            <a:srgbClr val="004070"/>
          </a:solidFill>
          <a:ln w="8467"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BD21982-9FC0-88CF-85CD-390669DE218D}"/>
              </a:ext>
            </a:extLst>
          </p:cNvPr>
          <p:cNvSpPr/>
          <p:nvPr/>
        </p:nvSpPr>
        <p:spPr>
          <a:xfrm>
            <a:off x="10088875" y="573649"/>
            <a:ext cx="367627" cy="578841"/>
          </a:xfrm>
          <a:custGeom>
            <a:avLst/>
            <a:gdLst>
              <a:gd name="connsiteX0" fmla="*/ 184070 w 367627"/>
              <a:gd name="connsiteY0" fmla="*/ 0 h 578841"/>
              <a:gd name="connsiteX1" fmla="*/ 166036 w 367627"/>
              <a:gd name="connsiteY1" fmla="*/ 860 h 578841"/>
              <a:gd name="connsiteX2" fmla="*/ 148171 w 367627"/>
              <a:gd name="connsiteY2" fmla="*/ 3473 h 578841"/>
              <a:gd name="connsiteX3" fmla="*/ 130730 w 367627"/>
              <a:gd name="connsiteY3" fmla="*/ 7838 h 578841"/>
              <a:gd name="connsiteX4" fmla="*/ 113712 w 367627"/>
              <a:gd name="connsiteY4" fmla="*/ 13890 h 578841"/>
              <a:gd name="connsiteX5" fmla="*/ 97456 w 367627"/>
              <a:gd name="connsiteY5" fmla="*/ 21564 h 578841"/>
              <a:gd name="connsiteX6" fmla="*/ 81962 w 367627"/>
              <a:gd name="connsiteY6" fmla="*/ 30791 h 578841"/>
              <a:gd name="connsiteX7" fmla="*/ 67483 w 367627"/>
              <a:gd name="connsiteY7" fmla="*/ 41473 h 578841"/>
              <a:gd name="connsiteX8" fmla="*/ 54022 w 367627"/>
              <a:gd name="connsiteY8" fmla="*/ 53545 h 578841"/>
              <a:gd name="connsiteX9" fmla="*/ 41915 w 367627"/>
              <a:gd name="connsiteY9" fmla="*/ 66873 h 578841"/>
              <a:gd name="connsiteX10" fmla="*/ 31162 w 367627"/>
              <a:gd name="connsiteY10" fmla="*/ 81294 h 578841"/>
              <a:gd name="connsiteX11" fmla="*/ 21849 w 367627"/>
              <a:gd name="connsiteY11" fmla="*/ 96705 h 578841"/>
              <a:gd name="connsiteX12" fmla="*/ 14144 w 367627"/>
              <a:gd name="connsiteY12" fmla="*/ 112945 h 578841"/>
              <a:gd name="connsiteX13" fmla="*/ 8048 w 367627"/>
              <a:gd name="connsiteY13" fmla="*/ 129878 h 578841"/>
              <a:gd name="connsiteX14" fmla="*/ 3645 w 367627"/>
              <a:gd name="connsiteY14" fmla="*/ 147306 h 578841"/>
              <a:gd name="connsiteX15" fmla="*/ 936 w 367627"/>
              <a:gd name="connsiteY15" fmla="*/ 165100 h 578841"/>
              <a:gd name="connsiteX16" fmla="*/ 4 w 367627"/>
              <a:gd name="connsiteY16" fmla="*/ 183092 h 578841"/>
              <a:gd name="connsiteX17" fmla="*/ 14483 w 367627"/>
              <a:gd name="connsiteY17" fmla="*/ 253372 h 578841"/>
              <a:gd name="connsiteX18" fmla="*/ 24134 w 367627"/>
              <a:gd name="connsiteY18" fmla="*/ 273644 h 578841"/>
              <a:gd name="connsiteX19" fmla="*/ 173148 w 367627"/>
              <a:gd name="connsiteY19" fmla="*/ 571967 h 578841"/>
              <a:gd name="connsiteX20" fmla="*/ 177550 w 367627"/>
              <a:gd name="connsiteY20" fmla="*/ 576928 h 578841"/>
              <a:gd name="connsiteX21" fmla="*/ 183900 w 367627"/>
              <a:gd name="connsiteY21" fmla="*/ 578842 h 578841"/>
              <a:gd name="connsiteX22" fmla="*/ 194568 w 367627"/>
              <a:gd name="connsiteY22" fmla="*/ 571992 h 578841"/>
              <a:gd name="connsiteX23" fmla="*/ 343920 w 367627"/>
              <a:gd name="connsiteY23" fmla="*/ 274245 h 578841"/>
              <a:gd name="connsiteX24" fmla="*/ 353403 w 367627"/>
              <a:gd name="connsiteY24" fmla="*/ 254397 h 578841"/>
              <a:gd name="connsiteX25" fmla="*/ 355012 w 367627"/>
              <a:gd name="connsiteY25" fmla="*/ 250825 h 578841"/>
              <a:gd name="connsiteX26" fmla="*/ 367627 w 367627"/>
              <a:gd name="connsiteY26" fmla="*/ 183092 h 578841"/>
              <a:gd name="connsiteX27" fmla="*/ 366696 w 367627"/>
              <a:gd name="connsiteY27" fmla="*/ 165166 h 578841"/>
              <a:gd name="connsiteX28" fmla="*/ 363986 w 367627"/>
              <a:gd name="connsiteY28" fmla="*/ 147406 h 578841"/>
              <a:gd name="connsiteX29" fmla="*/ 359583 w 367627"/>
              <a:gd name="connsiteY29" fmla="*/ 129977 h 578841"/>
              <a:gd name="connsiteX30" fmla="*/ 353488 w 367627"/>
              <a:gd name="connsiteY30" fmla="*/ 113077 h 578841"/>
              <a:gd name="connsiteX31" fmla="*/ 345783 w 367627"/>
              <a:gd name="connsiteY31" fmla="*/ 96838 h 578841"/>
              <a:gd name="connsiteX32" fmla="*/ 336470 w 367627"/>
              <a:gd name="connsiteY32" fmla="*/ 81426 h 578841"/>
              <a:gd name="connsiteX33" fmla="*/ 325801 w 367627"/>
              <a:gd name="connsiteY33" fmla="*/ 67006 h 578841"/>
              <a:gd name="connsiteX34" fmla="*/ 313695 w 367627"/>
              <a:gd name="connsiteY34" fmla="*/ 53711 h 578841"/>
              <a:gd name="connsiteX35" fmla="*/ 300317 w 367627"/>
              <a:gd name="connsiteY35" fmla="*/ 41639 h 578841"/>
              <a:gd name="connsiteX36" fmla="*/ 285924 w 367627"/>
              <a:gd name="connsiteY36" fmla="*/ 30957 h 578841"/>
              <a:gd name="connsiteX37" fmla="*/ 270430 w 367627"/>
              <a:gd name="connsiteY37" fmla="*/ 21696 h 578841"/>
              <a:gd name="connsiteX38" fmla="*/ 254174 w 367627"/>
              <a:gd name="connsiteY38" fmla="*/ 14023 h 578841"/>
              <a:gd name="connsiteX39" fmla="*/ 237240 w 367627"/>
              <a:gd name="connsiteY39" fmla="*/ 7938 h 578841"/>
              <a:gd name="connsiteX40" fmla="*/ 219800 w 367627"/>
              <a:gd name="connsiteY40" fmla="*/ 3572 h 578841"/>
              <a:gd name="connsiteX41" fmla="*/ 202019 w 367627"/>
              <a:gd name="connsiteY41" fmla="*/ 893 h 578841"/>
              <a:gd name="connsiteX42" fmla="*/ 184070 w 367627"/>
              <a:gd name="connsiteY42" fmla="*/ 0 h 578841"/>
              <a:gd name="connsiteX43" fmla="*/ 184070 w 367627"/>
              <a:gd name="connsiteY43" fmla="*/ 240771 h 578841"/>
              <a:gd name="connsiteX44" fmla="*/ 171200 w 367627"/>
              <a:gd name="connsiteY44" fmla="*/ 239448 h 578841"/>
              <a:gd name="connsiteX45" fmla="*/ 158924 w 367627"/>
              <a:gd name="connsiteY45" fmla="*/ 235711 h 578841"/>
              <a:gd name="connsiteX46" fmla="*/ 147664 w 367627"/>
              <a:gd name="connsiteY46" fmla="*/ 229625 h 578841"/>
              <a:gd name="connsiteX47" fmla="*/ 137672 w 367627"/>
              <a:gd name="connsiteY47" fmla="*/ 221457 h 578841"/>
              <a:gd name="connsiteX48" fmla="*/ 129545 w 367627"/>
              <a:gd name="connsiteY48" fmla="*/ 211502 h 578841"/>
              <a:gd name="connsiteX49" fmla="*/ 123533 w 367627"/>
              <a:gd name="connsiteY49" fmla="*/ 200190 h 578841"/>
              <a:gd name="connsiteX50" fmla="*/ 119808 w 367627"/>
              <a:gd name="connsiteY50" fmla="*/ 187887 h 578841"/>
              <a:gd name="connsiteX51" fmla="*/ 118622 w 367627"/>
              <a:gd name="connsiteY51" fmla="*/ 175121 h 578841"/>
              <a:gd name="connsiteX52" fmla="*/ 119893 w 367627"/>
              <a:gd name="connsiteY52" fmla="*/ 162322 h 578841"/>
              <a:gd name="connsiteX53" fmla="*/ 123617 w 367627"/>
              <a:gd name="connsiteY53" fmla="*/ 150052 h 578841"/>
              <a:gd name="connsiteX54" fmla="*/ 129714 w 367627"/>
              <a:gd name="connsiteY54" fmla="*/ 138741 h 578841"/>
              <a:gd name="connsiteX55" fmla="*/ 137842 w 367627"/>
              <a:gd name="connsiteY55" fmla="*/ 128853 h 578841"/>
              <a:gd name="connsiteX56" fmla="*/ 147833 w 367627"/>
              <a:gd name="connsiteY56" fmla="*/ 120716 h 578841"/>
              <a:gd name="connsiteX57" fmla="*/ 159178 w 367627"/>
              <a:gd name="connsiteY57" fmla="*/ 114664 h 578841"/>
              <a:gd name="connsiteX58" fmla="*/ 171539 w 367627"/>
              <a:gd name="connsiteY58" fmla="*/ 110960 h 578841"/>
              <a:gd name="connsiteX59" fmla="*/ 184324 w 367627"/>
              <a:gd name="connsiteY59" fmla="*/ 109736 h 578841"/>
              <a:gd name="connsiteX60" fmla="*/ 197109 w 367627"/>
              <a:gd name="connsiteY60" fmla="*/ 110993 h 578841"/>
              <a:gd name="connsiteX61" fmla="*/ 209385 w 367627"/>
              <a:gd name="connsiteY61" fmla="*/ 114730 h 578841"/>
              <a:gd name="connsiteX62" fmla="*/ 220731 w 367627"/>
              <a:gd name="connsiteY62" fmla="*/ 120815 h 578841"/>
              <a:gd name="connsiteX63" fmla="*/ 230636 w 367627"/>
              <a:gd name="connsiteY63" fmla="*/ 128952 h 578841"/>
              <a:gd name="connsiteX64" fmla="*/ 238765 w 367627"/>
              <a:gd name="connsiteY64" fmla="*/ 138873 h 578841"/>
              <a:gd name="connsiteX65" fmla="*/ 244861 w 367627"/>
              <a:gd name="connsiteY65" fmla="*/ 150217 h 578841"/>
              <a:gd name="connsiteX66" fmla="*/ 248586 w 367627"/>
              <a:gd name="connsiteY66" fmla="*/ 162487 h 578841"/>
              <a:gd name="connsiteX67" fmla="*/ 249856 w 367627"/>
              <a:gd name="connsiteY67" fmla="*/ 175253 h 578841"/>
              <a:gd name="connsiteX68" fmla="*/ 248586 w 367627"/>
              <a:gd name="connsiteY68" fmla="*/ 188086 h 578841"/>
              <a:gd name="connsiteX69" fmla="*/ 244861 w 367627"/>
              <a:gd name="connsiteY69" fmla="*/ 200389 h 578841"/>
              <a:gd name="connsiteX70" fmla="*/ 238765 w 367627"/>
              <a:gd name="connsiteY70" fmla="*/ 211733 h 578841"/>
              <a:gd name="connsiteX71" fmla="*/ 230636 w 367627"/>
              <a:gd name="connsiteY71" fmla="*/ 221688 h 578841"/>
              <a:gd name="connsiteX72" fmla="*/ 220646 w 367627"/>
              <a:gd name="connsiteY72" fmla="*/ 229823 h 578841"/>
              <a:gd name="connsiteX73" fmla="*/ 209300 w 367627"/>
              <a:gd name="connsiteY73" fmla="*/ 235909 h 578841"/>
              <a:gd name="connsiteX74" fmla="*/ 196939 w 367627"/>
              <a:gd name="connsiteY74" fmla="*/ 239613 h 578841"/>
              <a:gd name="connsiteX75" fmla="*/ 184154 w 367627"/>
              <a:gd name="connsiteY75" fmla="*/ 240870 h 57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7627" h="578841">
                <a:moveTo>
                  <a:pt x="184070" y="0"/>
                </a:moveTo>
                <a:cubicBezTo>
                  <a:pt x="177974" y="0"/>
                  <a:pt x="171963" y="265"/>
                  <a:pt x="166036" y="860"/>
                </a:cubicBezTo>
                <a:cubicBezTo>
                  <a:pt x="160025" y="1455"/>
                  <a:pt x="154098" y="2315"/>
                  <a:pt x="148171" y="3473"/>
                </a:cubicBezTo>
                <a:cubicBezTo>
                  <a:pt x="142329" y="4663"/>
                  <a:pt x="136402" y="6119"/>
                  <a:pt x="130730" y="7838"/>
                </a:cubicBezTo>
                <a:cubicBezTo>
                  <a:pt x="124972" y="9591"/>
                  <a:pt x="119299" y="11609"/>
                  <a:pt x="113712" y="13890"/>
                </a:cubicBezTo>
                <a:cubicBezTo>
                  <a:pt x="108209" y="16173"/>
                  <a:pt x="102705" y="18719"/>
                  <a:pt x="97456" y="21564"/>
                </a:cubicBezTo>
                <a:cubicBezTo>
                  <a:pt x="92122" y="24375"/>
                  <a:pt x="86957" y="27451"/>
                  <a:pt x="81962" y="30791"/>
                </a:cubicBezTo>
                <a:cubicBezTo>
                  <a:pt x="76966" y="34132"/>
                  <a:pt x="72140" y="37670"/>
                  <a:pt x="67483" y="41473"/>
                </a:cubicBezTo>
                <a:cubicBezTo>
                  <a:pt x="62827" y="45277"/>
                  <a:pt x="58340" y="49312"/>
                  <a:pt x="54022" y="53545"/>
                </a:cubicBezTo>
                <a:cubicBezTo>
                  <a:pt x="49788" y="57778"/>
                  <a:pt x="45725" y="62211"/>
                  <a:pt x="41915" y="66873"/>
                </a:cubicBezTo>
                <a:cubicBezTo>
                  <a:pt x="38104" y="71504"/>
                  <a:pt x="34549" y="76299"/>
                  <a:pt x="31162" y="81294"/>
                </a:cubicBezTo>
                <a:cubicBezTo>
                  <a:pt x="27860" y="86287"/>
                  <a:pt x="24727" y="91414"/>
                  <a:pt x="21849" y="96705"/>
                </a:cubicBezTo>
                <a:cubicBezTo>
                  <a:pt x="19054" y="101997"/>
                  <a:pt x="16430" y="107421"/>
                  <a:pt x="14144" y="112945"/>
                </a:cubicBezTo>
                <a:cubicBezTo>
                  <a:pt x="11858" y="118500"/>
                  <a:pt x="9826" y="124123"/>
                  <a:pt x="8048" y="129878"/>
                </a:cubicBezTo>
                <a:cubicBezTo>
                  <a:pt x="6270" y="135632"/>
                  <a:pt x="4831" y="141420"/>
                  <a:pt x="3645" y="147306"/>
                </a:cubicBezTo>
                <a:cubicBezTo>
                  <a:pt x="2460" y="153194"/>
                  <a:pt x="1529" y="159147"/>
                  <a:pt x="936" y="165100"/>
                </a:cubicBezTo>
                <a:cubicBezTo>
                  <a:pt x="343" y="171086"/>
                  <a:pt x="4" y="177073"/>
                  <a:pt x="4" y="183092"/>
                </a:cubicBezTo>
                <a:cubicBezTo>
                  <a:pt x="-165" y="207532"/>
                  <a:pt x="4661" y="230948"/>
                  <a:pt x="14483" y="253372"/>
                </a:cubicBezTo>
                <a:cubicBezTo>
                  <a:pt x="17022" y="260416"/>
                  <a:pt x="20240" y="267163"/>
                  <a:pt x="24134" y="273644"/>
                </a:cubicBezTo>
                <a:lnTo>
                  <a:pt x="173148" y="571967"/>
                </a:lnTo>
                <a:cubicBezTo>
                  <a:pt x="174164" y="574049"/>
                  <a:pt x="175603" y="575700"/>
                  <a:pt x="177550" y="576928"/>
                </a:cubicBezTo>
                <a:cubicBezTo>
                  <a:pt x="179498" y="578147"/>
                  <a:pt x="181615" y="578774"/>
                  <a:pt x="183900" y="578842"/>
                </a:cubicBezTo>
                <a:cubicBezTo>
                  <a:pt x="188727" y="578579"/>
                  <a:pt x="192283" y="576293"/>
                  <a:pt x="194568" y="571992"/>
                </a:cubicBezTo>
                <a:lnTo>
                  <a:pt x="343920" y="274245"/>
                </a:lnTo>
                <a:cubicBezTo>
                  <a:pt x="347477" y="267461"/>
                  <a:pt x="350694" y="260879"/>
                  <a:pt x="353403" y="254397"/>
                </a:cubicBezTo>
                <a:cubicBezTo>
                  <a:pt x="354166" y="253306"/>
                  <a:pt x="354673" y="252114"/>
                  <a:pt x="355012" y="250825"/>
                </a:cubicBezTo>
                <a:cubicBezTo>
                  <a:pt x="363394" y="229030"/>
                  <a:pt x="367627" y="206474"/>
                  <a:pt x="367627" y="183092"/>
                </a:cubicBezTo>
                <a:cubicBezTo>
                  <a:pt x="367543" y="177106"/>
                  <a:pt x="367288" y="171119"/>
                  <a:pt x="366696" y="165166"/>
                </a:cubicBezTo>
                <a:cubicBezTo>
                  <a:pt x="366103" y="159213"/>
                  <a:pt x="365172" y="153293"/>
                  <a:pt x="363986" y="147406"/>
                </a:cubicBezTo>
                <a:cubicBezTo>
                  <a:pt x="362801" y="141520"/>
                  <a:pt x="361362" y="135732"/>
                  <a:pt x="359583" y="129977"/>
                </a:cubicBezTo>
                <a:cubicBezTo>
                  <a:pt x="357806" y="124255"/>
                  <a:pt x="355774" y="118599"/>
                  <a:pt x="353488" y="113077"/>
                </a:cubicBezTo>
                <a:cubicBezTo>
                  <a:pt x="351201" y="107553"/>
                  <a:pt x="348577" y="102129"/>
                  <a:pt x="345783" y="96838"/>
                </a:cubicBezTo>
                <a:cubicBezTo>
                  <a:pt x="342989" y="91546"/>
                  <a:pt x="339856" y="86419"/>
                  <a:pt x="336470" y="81426"/>
                </a:cubicBezTo>
                <a:cubicBezTo>
                  <a:pt x="333167" y="76465"/>
                  <a:pt x="329612" y="71636"/>
                  <a:pt x="325801" y="67006"/>
                </a:cubicBezTo>
                <a:cubicBezTo>
                  <a:pt x="321992" y="62376"/>
                  <a:pt x="317928" y="57944"/>
                  <a:pt x="313695" y="53711"/>
                </a:cubicBezTo>
                <a:cubicBezTo>
                  <a:pt x="309461" y="49478"/>
                  <a:pt x="304974" y="45442"/>
                  <a:pt x="300317" y="41639"/>
                </a:cubicBezTo>
                <a:cubicBezTo>
                  <a:pt x="295745" y="37836"/>
                  <a:pt x="290919" y="34264"/>
                  <a:pt x="285924" y="30957"/>
                </a:cubicBezTo>
                <a:cubicBezTo>
                  <a:pt x="280929" y="27616"/>
                  <a:pt x="275764" y="24540"/>
                  <a:pt x="270430" y="21696"/>
                </a:cubicBezTo>
                <a:cubicBezTo>
                  <a:pt x="265181" y="18885"/>
                  <a:pt x="259762" y="16305"/>
                  <a:pt x="254174" y="14023"/>
                </a:cubicBezTo>
                <a:cubicBezTo>
                  <a:pt x="248670" y="11708"/>
                  <a:pt x="242998" y="9690"/>
                  <a:pt x="237240" y="7938"/>
                </a:cubicBezTo>
                <a:cubicBezTo>
                  <a:pt x="231483" y="6185"/>
                  <a:pt x="225726" y="4729"/>
                  <a:pt x="219800" y="3572"/>
                </a:cubicBezTo>
                <a:cubicBezTo>
                  <a:pt x="213872" y="2382"/>
                  <a:pt x="207946" y="1488"/>
                  <a:pt x="202019" y="893"/>
                </a:cubicBezTo>
                <a:cubicBezTo>
                  <a:pt x="196008" y="298"/>
                  <a:pt x="189997" y="0"/>
                  <a:pt x="184070" y="0"/>
                </a:cubicBezTo>
                <a:close/>
                <a:moveTo>
                  <a:pt x="184070" y="240771"/>
                </a:moveTo>
                <a:cubicBezTo>
                  <a:pt x="179667" y="240738"/>
                  <a:pt x="175433" y="240308"/>
                  <a:pt x="171200" y="239448"/>
                </a:cubicBezTo>
                <a:cubicBezTo>
                  <a:pt x="166967" y="238621"/>
                  <a:pt x="162903" y="237365"/>
                  <a:pt x="158924" y="235711"/>
                </a:cubicBezTo>
                <a:cubicBezTo>
                  <a:pt x="154945" y="234057"/>
                  <a:pt x="151219" y="232006"/>
                  <a:pt x="147664" y="229625"/>
                </a:cubicBezTo>
                <a:cubicBezTo>
                  <a:pt x="144022" y="227211"/>
                  <a:pt x="140720" y="224499"/>
                  <a:pt x="137672" y="221457"/>
                </a:cubicBezTo>
                <a:cubicBezTo>
                  <a:pt x="134625" y="218414"/>
                  <a:pt x="131916" y="215107"/>
                  <a:pt x="129545" y="211502"/>
                </a:cubicBezTo>
                <a:cubicBezTo>
                  <a:pt x="127174" y="207929"/>
                  <a:pt x="125142" y="204159"/>
                  <a:pt x="123533" y="200190"/>
                </a:cubicBezTo>
                <a:cubicBezTo>
                  <a:pt x="121840" y="196189"/>
                  <a:pt x="120654" y="192121"/>
                  <a:pt x="119808" y="187887"/>
                </a:cubicBezTo>
                <a:cubicBezTo>
                  <a:pt x="118961" y="183654"/>
                  <a:pt x="118538" y="179421"/>
                  <a:pt x="118622" y="175121"/>
                </a:cubicBezTo>
                <a:cubicBezTo>
                  <a:pt x="118622" y="170822"/>
                  <a:pt x="119046" y="166555"/>
                  <a:pt x="119893" y="162322"/>
                </a:cubicBezTo>
                <a:cubicBezTo>
                  <a:pt x="120739" y="158122"/>
                  <a:pt x="121925" y="154021"/>
                  <a:pt x="123617" y="150052"/>
                </a:cubicBezTo>
                <a:cubicBezTo>
                  <a:pt x="125227" y="146083"/>
                  <a:pt x="127259" y="142313"/>
                  <a:pt x="129714" y="138741"/>
                </a:cubicBezTo>
                <a:cubicBezTo>
                  <a:pt x="132084" y="135170"/>
                  <a:pt x="134794" y="131862"/>
                  <a:pt x="137842" y="128853"/>
                </a:cubicBezTo>
                <a:cubicBezTo>
                  <a:pt x="140975" y="125810"/>
                  <a:pt x="144277" y="123098"/>
                  <a:pt x="147833" y="120716"/>
                </a:cubicBezTo>
                <a:cubicBezTo>
                  <a:pt x="151388" y="118335"/>
                  <a:pt x="155199" y="116318"/>
                  <a:pt x="159178" y="114664"/>
                </a:cubicBezTo>
                <a:cubicBezTo>
                  <a:pt x="163157" y="113044"/>
                  <a:pt x="167306" y="111786"/>
                  <a:pt x="171539" y="110960"/>
                </a:cubicBezTo>
                <a:cubicBezTo>
                  <a:pt x="175772" y="110133"/>
                  <a:pt x="180006" y="109736"/>
                  <a:pt x="184324" y="109736"/>
                </a:cubicBezTo>
                <a:cubicBezTo>
                  <a:pt x="188642" y="109736"/>
                  <a:pt x="192875" y="110166"/>
                  <a:pt x="197109" y="110993"/>
                </a:cubicBezTo>
                <a:cubicBezTo>
                  <a:pt x="201342" y="111852"/>
                  <a:pt x="205406" y="113077"/>
                  <a:pt x="209385" y="114730"/>
                </a:cubicBezTo>
                <a:cubicBezTo>
                  <a:pt x="213365" y="116384"/>
                  <a:pt x="217175" y="118401"/>
                  <a:pt x="220731" y="120815"/>
                </a:cubicBezTo>
                <a:cubicBezTo>
                  <a:pt x="224286" y="123197"/>
                  <a:pt x="227588" y="125909"/>
                  <a:pt x="230636" y="128952"/>
                </a:cubicBezTo>
                <a:cubicBezTo>
                  <a:pt x="233684" y="131995"/>
                  <a:pt x="236394" y="135302"/>
                  <a:pt x="238765" y="138873"/>
                </a:cubicBezTo>
                <a:cubicBezTo>
                  <a:pt x="241220" y="142445"/>
                  <a:pt x="243251" y="146248"/>
                  <a:pt x="244861" y="150217"/>
                </a:cubicBezTo>
                <a:cubicBezTo>
                  <a:pt x="246469" y="154186"/>
                  <a:pt x="247739" y="158287"/>
                  <a:pt x="248586" y="162487"/>
                </a:cubicBezTo>
                <a:cubicBezTo>
                  <a:pt x="249433" y="166721"/>
                  <a:pt x="249856" y="170954"/>
                  <a:pt x="249856" y="175253"/>
                </a:cubicBezTo>
                <a:cubicBezTo>
                  <a:pt x="249856" y="179586"/>
                  <a:pt x="249433" y="183853"/>
                  <a:pt x="248586" y="188086"/>
                </a:cubicBezTo>
                <a:cubicBezTo>
                  <a:pt x="247739" y="192286"/>
                  <a:pt x="246469" y="196387"/>
                  <a:pt x="244861" y="200389"/>
                </a:cubicBezTo>
                <a:cubicBezTo>
                  <a:pt x="243251" y="204357"/>
                  <a:pt x="241220" y="208161"/>
                  <a:pt x="238765" y="211733"/>
                </a:cubicBezTo>
                <a:cubicBezTo>
                  <a:pt x="236394" y="215305"/>
                  <a:pt x="233684" y="218645"/>
                  <a:pt x="230636" y="221688"/>
                </a:cubicBezTo>
                <a:cubicBezTo>
                  <a:pt x="227588" y="224731"/>
                  <a:pt x="224286" y="227443"/>
                  <a:pt x="220646" y="229823"/>
                </a:cubicBezTo>
                <a:cubicBezTo>
                  <a:pt x="217090" y="232238"/>
                  <a:pt x="213280" y="234256"/>
                  <a:pt x="209300" y="235909"/>
                </a:cubicBezTo>
                <a:cubicBezTo>
                  <a:pt x="205321" y="237530"/>
                  <a:pt x="201172" y="238786"/>
                  <a:pt x="196939" y="239613"/>
                </a:cubicBezTo>
                <a:cubicBezTo>
                  <a:pt x="192706" y="240440"/>
                  <a:pt x="188472" y="240870"/>
                  <a:pt x="184154" y="240870"/>
                </a:cubicBezTo>
                <a:close/>
              </a:path>
            </a:pathLst>
          </a:custGeom>
          <a:solidFill>
            <a:srgbClr val="004070"/>
          </a:solidFill>
          <a:ln w="8467"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0D5A798-3508-38F3-D7D2-48C482D8F2E9}"/>
              </a:ext>
            </a:extLst>
          </p:cNvPr>
          <p:cNvSpPr/>
          <p:nvPr/>
        </p:nvSpPr>
        <p:spPr>
          <a:xfrm>
            <a:off x="7688689" y="1081845"/>
            <a:ext cx="590550" cy="476249"/>
          </a:xfrm>
          <a:custGeom>
            <a:avLst/>
            <a:gdLst>
              <a:gd name="connsiteX0" fmla="*/ 295275 w 590550"/>
              <a:gd name="connsiteY0" fmla="*/ 0 h 476249"/>
              <a:gd name="connsiteX1" fmla="*/ 0 w 590550"/>
              <a:gd name="connsiteY1" fmla="*/ 238125 h 476249"/>
              <a:gd name="connsiteX2" fmla="*/ 295275 w 590550"/>
              <a:gd name="connsiteY2" fmla="*/ 476250 h 476249"/>
              <a:gd name="connsiteX3" fmla="*/ 590550 w 590550"/>
              <a:gd name="connsiteY3" fmla="*/ 238125 h 476249"/>
              <a:gd name="connsiteX4" fmla="*/ 295275 w 590550"/>
              <a:gd name="connsiteY4" fmla="*/ 0 h 476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0" h="476249">
                <a:moveTo>
                  <a:pt x="295275" y="0"/>
                </a:moveTo>
                <a:cubicBezTo>
                  <a:pt x="132199" y="0"/>
                  <a:pt x="0" y="106629"/>
                  <a:pt x="0" y="238125"/>
                </a:cubicBezTo>
                <a:cubicBezTo>
                  <a:pt x="0" y="369663"/>
                  <a:pt x="132199" y="476250"/>
                  <a:pt x="295275" y="476250"/>
                </a:cubicBezTo>
                <a:cubicBezTo>
                  <a:pt x="458326" y="476250"/>
                  <a:pt x="590550" y="369663"/>
                  <a:pt x="590550" y="238125"/>
                </a:cubicBezTo>
                <a:cubicBezTo>
                  <a:pt x="590550" y="106629"/>
                  <a:pt x="458326" y="0"/>
                  <a:pt x="295275" y="0"/>
                </a:cubicBezTo>
              </a:path>
            </a:pathLst>
          </a:custGeom>
          <a:solidFill>
            <a:srgbClr val="86CFE4"/>
          </a:solidFill>
          <a:ln w="8467"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C8AF754-8969-0FF4-C0F6-00071ABDF0F6}"/>
              </a:ext>
            </a:extLst>
          </p:cNvPr>
          <p:cNvSpPr/>
          <p:nvPr/>
        </p:nvSpPr>
        <p:spPr>
          <a:xfrm>
            <a:off x="7800412" y="777872"/>
            <a:ext cx="367609" cy="578809"/>
          </a:xfrm>
          <a:custGeom>
            <a:avLst/>
            <a:gdLst>
              <a:gd name="connsiteX0" fmla="*/ 184053 w 367609"/>
              <a:gd name="connsiteY0" fmla="*/ 2 h 578809"/>
              <a:gd name="connsiteX1" fmla="*/ 166027 w 367609"/>
              <a:gd name="connsiteY1" fmla="*/ 863 h 578809"/>
              <a:gd name="connsiteX2" fmla="*/ 148196 w 367609"/>
              <a:gd name="connsiteY2" fmla="*/ 3476 h 578809"/>
              <a:gd name="connsiteX3" fmla="*/ 130704 w 367609"/>
              <a:gd name="connsiteY3" fmla="*/ 7841 h 578809"/>
              <a:gd name="connsiteX4" fmla="*/ 113737 w 367609"/>
              <a:gd name="connsiteY4" fmla="*/ 13893 h 578809"/>
              <a:gd name="connsiteX5" fmla="*/ 97430 w 367609"/>
              <a:gd name="connsiteY5" fmla="*/ 21566 h 578809"/>
              <a:gd name="connsiteX6" fmla="*/ 81953 w 367609"/>
              <a:gd name="connsiteY6" fmla="*/ 30793 h 578809"/>
              <a:gd name="connsiteX7" fmla="*/ 67466 w 367609"/>
              <a:gd name="connsiteY7" fmla="*/ 41476 h 578809"/>
              <a:gd name="connsiteX8" fmla="*/ 54072 w 367609"/>
              <a:gd name="connsiteY8" fmla="*/ 53547 h 578809"/>
              <a:gd name="connsiteX9" fmla="*/ 41973 w 367609"/>
              <a:gd name="connsiteY9" fmla="*/ 66843 h 578809"/>
              <a:gd name="connsiteX10" fmla="*/ 31187 w 367609"/>
              <a:gd name="connsiteY10" fmla="*/ 81299 h 578809"/>
              <a:gd name="connsiteX11" fmla="*/ 21899 w 367609"/>
              <a:gd name="connsiteY11" fmla="*/ 96709 h 578809"/>
              <a:gd name="connsiteX12" fmla="*/ 14152 w 367609"/>
              <a:gd name="connsiteY12" fmla="*/ 112948 h 578809"/>
              <a:gd name="connsiteX13" fmla="*/ 8039 w 367609"/>
              <a:gd name="connsiteY13" fmla="*/ 129881 h 578809"/>
              <a:gd name="connsiteX14" fmla="*/ 3636 w 367609"/>
              <a:gd name="connsiteY14" fmla="*/ 147306 h 578809"/>
              <a:gd name="connsiteX15" fmla="*/ 927 w 367609"/>
              <a:gd name="connsiteY15" fmla="*/ 165102 h 578809"/>
              <a:gd name="connsiteX16" fmla="*/ 4 w 367609"/>
              <a:gd name="connsiteY16" fmla="*/ 183094 h 578809"/>
              <a:gd name="connsiteX17" fmla="*/ 14516 w 367609"/>
              <a:gd name="connsiteY17" fmla="*/ 253376 h 578809"/>
              <a:gd name="connsiteX18" fmla="*/ 24109 w 367609"/>
              <a:gd name="connsiteY18" fmla="*/ 273645 h 578809"/>
              <a:gd name="connsiteX19" fmla="*/ 173173 w 367609"/>
              <a:gd name="connsiteY19" fmla="*/ 571968 h 578809"/>
              <a:gd name="connsiteX20" fmla="*/ 177533 w 367609"/>
              <a:gd name="connsiteY20" fmla="*/ 576930 h 578809"/>
              <a:gd name="connsiteX21" fmla="*/ 183883 w 367609"/>
              <a:gd name="connsiteY21" fmla="*/ 578809 h 578809"/>
              <a:gd name="connsiteX22" fmla="*/ 194602 w 367609"/>
              <a:gd name="connsiteY22" fmla="*/ 572002 h 578809"/>
              <a:gd name="connsiteX23" fmla="*/ 343929 w 367609"/>
              <a:gd name="connsiteY23" fmla="*/ 274246 h 578809"/>
              <a:gd name="connsiteX24" fmla="*/ 353420 w 367609"/>
              <a:gd name="connsiteY24" fmla="*/ 254400 h 578809"/>
              <a:gd name="connsiteX25" fmla="*/ 355003 w 367609"/>
              <a:gd name="connsiteY25" fmla="*/ 250827 h 578809"/>
              <a:gd name="connsiteX26" fmla="*/ 367610 w 367609"/>
              <a:gd name="connsiteY26" fmla="*/ 183094 h 578809"/>
              <a:gd name="connsiteX27" fmla="*/ 366679 w 367609"/>
              <a:gd name="connsiteY27" fmla="*/ 165170 h 578809"/>
              <a:gd name="connsiteX28" fmla="*/ 364003 w 367609"/>
              <a:gd name="connsiteY28" fmla="*/ 147407 h 578809"/>
              <a:gd name="connsiteX29" fmla="*/ 359600 w 367609"/>
              <a:gd name="connsiteY29" fmla="*/ 129983 h 578809"/>
              <a:gd name="connsiteX30" fmla="*/ 353513 w 367609"/>
              <a:gd name="connsiteY30" fmla="*/ 113075 h 578809"/>
              <a:gd name="connsiteX31" fmla="*/ 345808 w 367609"/>
              <a:gd name="connsiteY31" fmla="*/ 96836 h 578809"/>
              <a:gd name="connsiteX32" fmla="*/ 336520 w 367609"/>
              <a:gd name="connsiteY32" fmla="*/ 81426 h 578809"/>
              <a:gd name="connsiteX33" fmla="*/ 325801 w 367609"/>
              <a:gd name="connsiteY33" fmla="*/ 67009 h 578809"/>
              <a:gd name="connsiteX34" fmla="*/ 313694 w 367609"/>
              <a:gd name="connsiteY34" fmla="*/ 53713 h 578809"/>
              <a:gd name="connsiteX35" fmla="*/ 300367 w 367609"/>
              <a:gd name="connsiteY35" fmla="*/ 41642 h 578809"/>
              <a:gd name="connsiteX36" fmla="*/ 285915 w 367609"/>
              <a:gd name="connsiteY36" fmla="*/ 30958 h 578809"/>
              <a:gd name="connsiteX37" fmla="*/ 270472 w 367609"/>
              <a:gd name="connsiteY37" fmla="*/ 21698 h 578809"/>
              <a:gd name="connsiteX38" fmla="*/ 254199 w 367609"/>
              <a:gd name="connsiteY38" fmla="*/ 14025 h 578809"/>
              <a:gd name="connsiteX39" fmla="*/ 237265 w 367609"/>
              <a:gd name="connsiteY39" fmla="*/ 7940 h 578809"/>
              <a:gd name="connsiteX40" fmla="*/ 219807 w 367609"/>
              <a:gd name="connsiteY40" fmla="*/ 3575 h 578809"/>
              <a:gd name="connsiteX41" fmla="*/ 202011 w 367609"/>
              <a:gd name="connsiteY41" fmla="*/ 896 h 578809"/>
              <a:gd name="connsiteX42" fmla="*/ 184053 w 367609"/>
              <a:gd name="connsiteY42" fmla="*/ 2 h 578809"/>
              <a:gd name="connsiteX43" fmla="*/ 184053 w 367609"/>
              <a:gd name="connsiteY43" fmla="*/ 240769 h 578809"/>
              <a:gd name="connsiteX44" fmla="*/ 171251 w 367609"/>
              <a:gd name="connsiteY44" fmla="*/ 239448 h 578809"/>
              <a:gd name="connsiteX45" fmla="*/ 158949 w 367609"/>
              <a:gd name="connsiteY45" fmla="*/ 235714 h 578809"/>
              <a:gd name="connsiteX46" fmla="*/ 147604 w 367609"/>
              <a:gd name="connsiteY46" fmla="*/ 229627 h 578809"/>
              <a:gd name="connsiteX47" fmla="*/ 137681 w 367609"/>
              <a:gd name="connsiteY47" fmla="*/ 221457 h 578809"/>
              <a:gd name="connsiteX48" fmla="*/ 129578 w 367609"/>
              <a:gd name="connsiteY48" fmla="*/ 211500 h 578809"/>
              <a:gd name="connsiteX49" fmla="*/ 123524 w 367609"/>
              <a:gd name="connsiteY49" fmla="*/ 200197 h 578809"/>
              <a:gd name="connsiteX50" fmla="*/ 119824 w 367609"/>
              <a:gd name="connsiteY50" fmla="*/ 187886 h 578809"/>
              <a:gd name="connsiteX51" fmla="*/ 118597 w 367609"/>
              <a:gd name="connsiteY51" fmla="*/ 175127 h 578809"/>
              <a:gd name="connsiteX52" fmla="*/ 119858 w 367609"/>
              <a:gd name="connsiteY52" fmla="*/ 162325 h 578809"/>
              <a:gd name="connsiteX53" fmla="*/ 123626 w 367609"/>
              <a:gd name="connsiteY53" fmla="*/ 150057 h 578809"/>
              <a:gd name="connsiteX54" fmla="*/ 129714 w 367609"/>
              <a:gd name="connsiteY54" fmla="*/ 138746 h 578809"/>
              <a:gd name="connsiteX55" fmla="*/ 137884 w 367609"/>
              <a:gd name="connsiteY55" fmla="*/ 128857 h 578809"/>
              <a:gd name="connsiteX56" fmla="*/ 147841 w 367609"/>
              <a:gd name="connsiteY56" fmla="*/ 120720 h 578809"/>
              <a:gd name="connsiteX57" fmla="*/ 159178 w 367609"/>
              <a:gd name="connsiteY57" fmla="*/ 114667 h 578809"/>
              <a:gd name="connsiteX58" fmla="*/ 171513 w 367609"/>
              <a:gd name="connsiteY58" fmla="*/ 110958 h 578809"/>
              <a:gd name="connsiteX59" fmla="*/ 184315 w 367609"/>
              <a:gd name="connsiteY59" fmla="*/ 109739 h 578809"/>
              <a:gd name="connsiteX60" fmla="*/ 197117 w 367609"/>
              <a:gd name="connsiteY60" fmla="*/ 110992 h 578809"/>
              <a:gd name="connsiteX61" fmla="*/ 209419 w 367609"/>
              <a:gd name="connsiteY61" fmla="*/ 114734 h 578809"/>
              <a:gd name="connsiteX62" fmla="*/ 220764 w 367609"/>
              <a:gd name="connsiteY62" fmla="*/ 120788 h 578809"/>
              <a:gd name="connsiteX63" fmla="*/ 230687 w 367609"/>
              <a:gd name="connsiteY63" fmla="*/ 128950 h 578809"/>
              <a:gd name="connsiteX64" fmla="*/ 238823 w 367609"/>
              <a:gd name="connsiteY64" fmla="*/ 138873 h 578809"/>
              <a:gd name="connsiteX65" fmla="*/ 244903 w 367609"/>
              <a:gd name="connsiteY65" fmla="*/ 150218 h 578809"/>
              <a:gd name="connsiteX66" fmla="*/ 248611 w 367609"/>
              <a:gd name="connsiteY66" fmla="*/ 162486 h 578809"/>
              <a:gd name="connsiteX67" fmla="*/ 249864 w 367609"/>
              <a:gd name="connsiteY67" fmla="*/ 175254 h 578809"/>
              <a:gd name="connsiteX68" fmla="*/ 248611 w 367609"/>
              <a:gd name="connsiteY68" fmla="*/ 188089 h 578809"/>
              <a:gd name="connsiteX69" fmla="*/ 244903 w 367609"/>
              <a:gd name="connsiteY69" fmla="*/ 200392 h 578809"/>
              <a:gd name="connsiteX70" fmla="*/ 238823 w 367609"/>
              <a:gd name="connsiteY70" fmla="*/ 211737 h 578809"/>
              <a:gd name="connsiteX71" fmla="*/ 230653 w 367609"/>
              <a:gd name="connsiteY71" fmla="*/ 221694 h 578809"/>
              <a:gd name="connsiteX72" fmla="*/ 220696 w 367609"/>
              <a:gd name="connsiteY72" fmla="*/ 229830 h 578809"/>
              <a:gd name="connsiteX73" fmla="*/ 209317 w 367609"/>
              <a:gd name="connsiteY73" fmla="*/ 235875 h 578809"/>
              <a:gd name="connsiteX74" fmla="*/ 196981 w 367609"/>
              <a:gd name="connsiteY74" fmla="*/ 239618 h 578809"/>
              <a:gd name="connsiteX75" fmla="*/ 184154 w 367609"/>
              <a:gd name="connsiteY75" fmla="*/ 240871 h 57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7609" h="578809">
                <a:moveTo>
                  <a:pt x="184053" y="2"/>
                </a:moveTo>
                <a:cubicBezTo>
                  <a:pt x="178033" y="-31"/>
                  <a:pt x="172013" y="267"/>
                  <a:pt x="166027" y="863"/>
                </a:cubicBezTo>
                <a:cubicBezTo>
                  <a:pt x="160041" y="1458"/>
                  <a:pt x="154123" y="2317"/>
                  <a:pt x="148196" y="3476"/>
                </a:cubicBezTo>
                <a:cubicBezTo>
                  <a:pt x="142312" y="4666"/>
                  <a:pt x="136462" y="6088"/>
                  <a:pt x="130704" y="7841"/>
                </a:cubicBezTo>
                <a:cubicBezTo>
                  <a:pt x="124947" y="9593"/>
                  <a:pt x="119291" y="11578"/>
                  <a:pt x="113737" y="13893"/>
                </a:cubicBezTo>
                <a:cubicBezTo>
                  <a:pt x="108183" y="16176"/>
                  <a:pt x="102722" y="18721"/>
                  <a:pt x="97430" y="21566"/>
                </a:cubicBezTo>
                <a:cubicBezTo>
                  <a:pt x="92113" y="24377"/>
                  <a:pt x="86948" y="27453"/>
                  <a:pt x="81953" y="30793"/>
                </a:cubicBezTo>
                <a:cubicBezTo>
                  <a:pt x="76958" y="34133"/>
                  <a:pt x="72132" y="37672"/>
                  <a:pt x="67466" y="41476"/>
                </a:cubicBezTo>
                <a:cubicBezTo>
                  <a:pt x="62810" y="45280"/>
                  <a:pt x="58339" y="49314"/>
                  <a:pt x="54072" y="53547"/>
                </a:cubicBezTo>
                <a:cubicBezTo>
                  <a:pt x="49839" y="57781"/>
                  <a:pt x="45775" y="62213"/>
                  <a:pt x="41973" y="66843"/>
                </a:cubicBezTo>
                <a:cubicBezTo>
                  <a:pt x="38130" y="71503"/>
                  <a:pt x="34565" y="76304"/>
                  <a:pt x="31187" y="81299"/>
                </a:cubicBezTo>
                <a:cubicBezTo>
                  <a:pt x="27851" y="86286"/>
                  <a:pt x="24735" y="91417"/>
                  <a:pt x="21899" y="96709"/>
                </a:cubicBezTo>
                <a:cubicBezTo>
                  <a:pt x="19054" y="102000"/>
                  <a:pt x="16472" y="107419"/>
                  <a:pt x="14152" y="112948"/>
                </a:cubicBezTo>
                <a:cubicBezTo>
                  <a:pt x="11840" y="118502"/>
                  <a:pt x="9792" y="124124"/>
                  <a:pt x="8039" y="129881"/>
                </a:cubicBezTo>
                <a:cubicBezTo>
                  <a:pt x="6287" y="135638"/>
                  <a:pt x="4830" y="141421"/>
                  <a:pt x="3636" y="147306"/>
                </a:cubicBezTo>
                <a:cubicBezTo>
                  <a:pt x="2451" y="153198"/>
                  <a:pt x="1554" y="159150"/>
                  <a:pt x="927" y="165102"/>
                </a:cubicBezTo>
                <a:cubicBezTo>
                  <a:pt x="335" y="171088"/>
                  <a:pt x="30" y="177074"/>
                  <a:pt x="4" y="183094"/>
                </a:cubicBezTo>
                <a:cubicBezTo>
                  <a:pt x="-165" y="207537"/>
                  <a:pt x="4661" y="230948"/>
                  <a:pt x="14516" y="253376"/>
                </a:cubicBezTo>
                <a:cubicBezTo>
                  <a:pt x="17064" y="260420"/>
                  <a:pt x="20273" y="267168"/>
                  <a:pt x="24109" y="273645"/>
                </a:cubicBezTo>
                <a:lnTo>
                  <a:pt x="173173" y="571968"/>
                </a:lnTo>
                <a:cubicBezTo>
                  <a:pt x="174164" y="574051"/>
                  <a:pt x="175620" y="575702"/>
                  <a:pt x="177533" y="576930"/>
                </a:cubicBezTo>
                <a:cubicBezTo>
                  <a:pt x="179489" y="578149"/>
                  <a:pt x="181606" y="578775"/>
                  <a:pt x="183883" y="578809"/>
                </a:cubicBezTo>
                <a:cubicBezTo>
                  <a:pt x="188751" y="578581"/>
                  <a:pt x="192316" y="576295"/>
                  <a:pt x="194602" y="572002"/>
                </a:cubicBezTo>
                <a:lnTo>
                  <a:pt x="343929" y="274246"/>
                </a:lnTo>
                <a:cubicBezTo>
                  <a:pt x="347501" y="267464"/>
                  <a:pt x="350676" y="260886"/>
                  <a:pt x="353420" y="254400"/>
                </a:cubicBezTo>
                <a:cubicBezTo>
                  <a:pt x="354182" y="253308"/>
                  <a:pt x="354707" y="252114"/>
                  <a:pt x="355003" y="250827"/>
                </a:cubicBezTo>
                <a:cubicBezTo>
                  <a:pt x="363436" y="229034"/>
                  <a:pt x="367635" y="206479"/>
                  <a:pt x="367610" y="183094"/>
                </a:cubicBezTo>
                <a:cubicBezTo>
                  <a:pt x="367576" y="177108"/>
                  <a:pt x="367280" y="171122"/>
                  <a:pt x="366679" y="165170"/>
                </a:cubicBezTo>
                <a:cubicBezTo>
                  <a:pt x="366086" y="159218"/>
                  <a:pt x="365188" y="153266"/>
                  <a:pt x="364003" y="147407"/>
                </a:cubicBezTo>
                <a:cubicBezTo>
                  <a:pt x="362809" y="141523"/>
                  <a:pt x="361353" y="135698"/>
                  <a:pt x="359600" y="129983"/>
                </a:cubicBezTo>
                <a:cubicBezTo>
                  <a:pt x="357848" y="124259"/>
                  <a:pt x="355833" y="118604"/>
                  <a:pt x="353513" y="113075"/>
                </a:cubicBezTo>
                <a:cubicBezTo>
                  <a:pt x="351201" y="107521"/>
                  <a:pt x="348619" y="102136"/>
                  <a:pt x="345808" y="96836"/>
                </a:cubicBezTo>
                <a:cubicBezTo>
                  <a:pt x="342963" y="91553"/>
                  <a:pt x="339856" y="86422"/>
                  <a:pt x="336520" y="81426"/>
                </a:cubicBezTo>
                <a:cubicBezTo>
                  <a:pt x="333176" y="76465"/>
                  <a:pt x="329603" y="71639"/>
                  <a:pt x="325801" y="67009"/>
                </a:cubicBezTo>
                <a:cubicBezTo>
                  <a:pt x="322000" y="62378"/>
                  <a:pt x="317961" y="57947"/>
                  <a:pt x="313694" y="53713"/>
                </a:cubicBezTo>
                <a:cubicBezTo>
                  <a:pt x="309461" y="49480"/>
                  <a:pt x="304999" y="45445"/>
                  <a:pt x="300367" y="41642"/>
                </a:cubicBezTo>
                <a:cubicBezTo>
                  <a:pt x="295736" y="37838"/>
                  <a:pt x="290911" y="34266"/>
                  <a:pt x="285915" y="30958"/>
                </a:cubicBezTo>
                <a:cubicBezTo>
                  <a:pt x="280919" y="27618"/>
                  <a:pt x="275764" y="24542"/>
                  <a:pt x="270472" y="21698"/>
                </a:cubicBezTo>
                <a:cubicBezTo>
                  <a:pt x="265180" y="18887"/>
                  <a:pt x="259753" y="16308"/>
                  <a:pt x="254199" y="14025"/>
                </a:cubicBezTo>
                <a:cubicBezTo>
                  <a:pt x="248679" y="11710"/>
                  <a:pt x="243023" y="9693"/>
                  <a:pt x="237265" y="7940"/>
                </a:cubicBezTo>
                <a:cubicBezTo>
                  <a:pt x="231508" y="6187"/>
                  <a:pt x="225725" y="4732"/>
                  <a:pt x="219807" y="3575"/>
                </a:cubicBezTo>
                <a:cubicBezTo>
                  <a:pt x="213914" y="2383"/>
                  <a:pt x="207996" y="1491"/>
                  <a:pt x="202011" y="896"/>
                </a:cubicBezTo>
                <a:cubicBezTo>
                  <a:pt x="196024" y="301"/>
                  <a:pt x="190039" y="2"/>
                  <a:pt x="184053" y="2"/>
                </a:cubicBezTo>
                <a:close/>
                <a:moveTo>
                  <a:pt x="184053" y="240769"/>
                </a:moveTo>
                <a:cubicBezTo>
                  <a:pt x="179717" y="240744"/>
                  <a:pt x="175450" y="240312"/>
                  <a:pt x="171251" y="239448"/>
                </a:cubicBezTo>
                <a:cubicBezTo>
                  <a:pt x="167017" y="238627"/>
                  <a:pt x="162920" y="237366"/>
                  <a:pt x="158949" y="235714"/>
                </a:cubicBezTo>
                <a:cubicBezTo>
                  <a:pt x="154978" y="234063"/>
                  <a:pt x="151211" y="232006"/>
                  <a:pt x="147604" y="229627"/>
                </a:cubicBezTo>
                <a:cubicBezTo>
                  <a:pt x="144031" y="227214"/>
                  <a:pt x="140729" y="224505"/>
                  <a:pt x="137681" y="221457"/>
                </a:cubicBezTo>
                <a:cubicBezTo>
                  <a:pt x="134675" y="218417"/>
                  <a:pt x="131966" y="215107"/>
                  <a:pt x="129578" y="211500"/>
                </a:cubicBezTo>
                <a:cubicBezTo>
                  <a:pt x="127165" y="207935"/>
                  <a:pt x="125184" y="204159"/>
                  <a:pt x="123524" y="200197"/>
                </a:cubicBezTo>
                <a:cubicBezTo>
                  <a:pt x="121873" y="196192"/>
                  <a:pt x="120654" y="192086"/>
                  <a:pt x="119824" y="187886"/>
                </a:cubicBezTo>
                <a:cubicBezTo>
                  <a:pt x="118994" y="183653"/>
                  <a:pt x="118563" y="179420"/>
                  <a:pt x="118597" y="175127"/>
                </a:cubicBezTo>
                <a:cubicBezTo>
                  <a:pt x="118597" y="170826"/>
                  <a:pt x="119029" y="166559"/>
                  <a:pt x="119858" y="162325"/>
                </a:cubicBezTo>
                <a:cubicBezTo>
                  <a:pt x="120713" y="158126"/>
                  <a:pt x="121975" y="154020"/>
                  <a:pt x="123626" y="150057"/>
                </a:cubicBezTo>
                <a:cubicBezTo>
                  <a:pt x="125277" y="146086"/>
                  <a:pt x="127300" y="142319"/>
                  <a:pt x="129714" y="138746"/>
                </a:cubicBezTo>
                <a:cubicBezTo>
                  <a:pt x="132126" y="135173"/>
                  <a:pt x="134836" y="131862"/>
                  <a:pt x="137884" y="128857"/>
                </a:cubicBezTo>
                <a:cubicBezTo>
                  <a:pt x="140923" y="125809"/>
                  <a:pt x="144268" y="123099"/>
                  <a:pt x="147841" y="120720"/>
                </a:cubicBezTo>
                <a:cubicBezTo>
                  <a:pt x="151439" y="118341"/>
                  <a:pt x="155215" y="116318"/>
                  <a:pt x="159178" y="114667"/>
                </a:cubicBezTo>
                <a:cubicBezTo>
                  <a:pt x="163182" y="113049"/>
                  <a:pt x="167280" y="111788"/>
                  <a:pt x="171513" y="110958"/>
                </a:cubicBezTo>
                <a:cubicBezTo>
                  <a:pt x="175747" y="110137"/>
                  <a:pt x="180014" y="109705"/>
                  <a:pt x="184315" y="109739"/>
                </a:cubicBezTo>
                <a:cubicBezTo>
                  <a:pt x="188616" y="109739"/>
                  <a:pt x="192884" y="110171"/>
                  <a:pt x="197117" y="110992"/>
                </a:cubicBezTo>
                <a:cubicBezTo>
                  <a:pt x="201316" y="111856"/>
                  <a:pt x="205414" y="113075"/>
                  <a:pt x="209419" y="114734"/>
                </a:cubicBezTo>
                <a:cubicBezTo>
                  <a:pt x="213390" y="116385"/>
                  <a:pt x="217157" y="118400"/>
                  <a:pt x="220764" y="120788"/>
                </a:cubicBezTo>
                <a:cubicBezTo>
                  <a:pt x="224337" y="123201"/>
                  <a:pt x="227639" y="125910"/>
                  <a:pt x="230687" y="128950"/>
                </a:cubicBezTo>
                <a:cubicBezTo>
                  <a:pt x="233726" y="131998"/>
                  <a:pt x="236436" y="135300"/>
                  <a:pt x="238823" y="138873"/>
                </a:cubicBezTo>
                <a:cubicBezTo>
                  <a:pt x="241237" y="142446"/>
                  <a:pt x="243251" y="146222"/>
                  <a:pt x="244903" y="150218"/>
                </a:cubicBezTo>
                <a:cubicBezTo>
                  <a:pt x="246528" y="154189"/>
                  <a:pt x="247781" y="158287"/>
                  <a:pt x="248611" y="162486"/>
                </a:cubicBezTo>
                <a:cubicBezTo>
                  <a:pt x="249466" y="166720"/>
                  <a:pt x="249864" y="170953"/>
                  <a:pt x="249864" y="175254"/>
                </a:cubicBezTo>
                <a:cubicBezTo>
                  <a:pt x="249864" y="179589"/>
                  <a:pt x="249466" y="183856"/>
                  <a:pt x="248611" y="188089"/>
                </a:cubicBezTo>
                <a:cubicBezTo>
                  <a:pt x="247781" y="192289"/>
                  <a:pt x="246528" y="196387"/>
                  <a:pt x="244903" y="200392"/>
                </a:cubicBezTo>
                <a:cubicBezTo>
                  <a:pt x="243251" y="204362"/>
                  <a:pt x="241203" y="208164"/>
                  <a:pt x="238823" y="211737"/>
                </a:cubicBezTo>
                <a:cubicBezTo>
                  <a:pt x="236402" y="215310"/>
                  <a:pt x="233692" y="218612"/>
                  <a:pt x="230653" y="221694"/>
                </a:cubicBezTo>
                <a:cubicBezTo>
                  <a:pt x="227605" y="224733"/>
                  <a:pt x="224269" y="227443"/>
                  <a:pt x="220696" y="229830"/>
                </a:cubicBezTo>
                <a:cubicBezTo>
                  <a:pt x="217089" y="232243"/>
                  <a:pt x="213288" y="234258"/>
                  <a:pt x="209317" y="235875"/>
                </a:cubicBezTo>
                <a:cubicBezTo>
                  <a:pt x="205321" y="237535"/>
                  <a:pt x="201214" y="238788"/>
                  <a:pt x="196981" y="239618"/>
                </a:cubicBezTo>
                <a:cubicBezTo>
                  <a:pt x="192748" y="240439"/>
                  <a:pt x="188447" y="240871"/>
                  <a:pt x="184154" y="240871"/>
                </a:cubicBezTo>
                <a:close/>
              </a:path>
            </a:pathLst>
          </a:custGeom>
          <a:solidFill>
            <a:srgbClr val="004070"/>
          </a:solidFill>
          <a:ln w="8467"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09559FC-79FB-492E-9FC9-0169047268E0}"/>
              </a:ext>
            </a:extLst>
          </p:cNvPr>
          <p:cNvSpPr/>
          <p:nvPr/>
        </p:nvSpPr>
        <p:spPr>
          <a:xfrm>
            <a:off x="6853301" y="522484"/>
            <a:ext cx="284638" cy="264801"/>
          </a:xfrm>
          <a:custGeom>
            <a:avLst/>
            <a:gdLst>
              <a:gd name="connsiteX0" fmla="*/ 263821 w 284638"/>
              <a:gd name="connsiteY0" fmla="*/ 15711 h 264801"/>
              <a:gd name="connsiteX1" fmla="*/ 22826 w 284638"/>
              <a:gd name="connsiteY1" fmla="*/ 398 h 264801"/>
              <a:gd name="connsiteX2" fmla="*/ 2252 w 284638"/>
              <a:gd name="connsiteY2" fmla="*/ 6252 h 264801"/>
              <a:gd name="connsiteX3" fmla="*/ 3970 w 284638"/>
              <a:gd name="connsiteY3" fmla="*/ 27518 h 264801"/>
              <a:gd name="connsiteX4" fmla="*/ 100473 w 284638"/>
              <a:gd name="connsiteY4" fmla="*/ 250992 h 264801"/>
              <a:gd name="connsiteX5" fmla="*/ 138675 w 284638"/>
              <a:gd name="connsiteY5" fmla="*/ 252943 h 264801"/>
              <a:gd name="connsiteX6" fmla="*/ 279002 w 284638"/>
              <a:gd name="connsiteY6" fmla="*/ 50834 h 264801"/>
              <a:gd name="connsiteX7" fmla="*/ 263821 w 284638"/>
              <a:gd name="connsiteY7" fmla="*/ 15711 h 2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638" h="264801">
                <a:moveTo>
                  <a:pt x="263821" y="15711"/>
                </a:moveTo>
                <a:lnTo>
                  <a:pt x="22826" y="398"/>
                </a:lnTo>
                <a:cubicBezTo>
                  <a:pt x="12767" y="-991"/>
                  <a:pt x="5655" y="1324"/>
                  <a:pt x="2252" y="6252"/>
                </a:cubicBezTo>
                <a:cubicBezTo>
                  <a:pt x="-1127" y="11146"/>
                  <a:pt x="-822" y="18622"/>
                  <a:pt x="3970" y="27518"/>
                </a:cubicBezTo>
                <a:lnTo>
                  <a:pt x="100473" y="250992"/>
                </a:lnTo>
                <a:cubicBezTo>
                  <a:pt x="109702" y="268586"/>
                  <a:pt x="127169" y="269513"/>
                  <a:pt x="138675" y="252943"/>
                </a:cubicBezTo>
                <a:lnTo>
                  <a:pt x="279002" y="50834"/>
                </a:lnTo>
                <a:cubicBezTo>
                  <a:pt x="290516" y="34232"/>
                  <a:pt x="283870" y="18456"/>
                  <a:pt x="263821" y="15711"/>
                </a:cubicBezTo>
                <a:close/>
              </a:path>
            </a:pathLst>
          </a:custGeom>
          <a:solidFill>
            <a:srgbClr val="E4002B"/>
          </a:solidFill>
          <a:ln w="8467"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BCEC875-5CFC-4729-8181-30D2D48970DF}"/>
              </a:ext>
            </a:extLst>
          </p:cNvPr>
          <p:cNvSpPr/>
          <p:nvPr/>
        </p:nvSpPr>
        <p:spPr>
          <a:xfrm>
            <a:off x="6072352" y="4161197"/>
            <a:ext cx="44450" cy="1794704"/>
          </a:xfrm>
          <a:custGeom>
            <a:avLst/>
            <a:gdLst>
              <a:gd name="connsiteX0" fmla="*/ 44450 w 44450"/>
              <a:gd name="connsiteY0" fmla="*/ 21895 h 1794704"/>
              <a:gd name="connsiteX1" fmla="*/ 22225 w 44450"/>
              <a:gd name="connsiteY1" fmla="*/ 43790 h 1794704"/>
              <a:gd name="connsiteX2" fmla="*/ 0 w 44450"/>
              <a:gd name="connsiteY2" fmla="*/ 21895 h 1794704"/>
              <a:gd name="connsiteX3" fmla="*/ 22225 w 44450"/>
              <a:gd name="connsiteY3" fmla="*/ 0 h 1794704"/>
              <a:gd name="connsiteX4" fmla="*/ 44450 w 44450"/>
              <a:gd name="connsiteY4" fmla="*/ 21895 h 1794704"/>
              <a:gd name="connsiteX5" fmla="*/ 44450 w 44450"/>
              <a:gd name="connsiteY5" fmla="*/ 109440 h 1794704"/>
              <a:gd name="connsiteX6" fmla="*/ 22225 w 44450"/>
              <a:gd name="connsiteY6" fmla="*/ 131335 h 1794704"/>
              <a:gd name="connsiteX7" fmla="*/ 0 w 44450"/>
              <a:gd name="connsiteY7" fmla="*/ 109440 h 1794704"/>
              <a:gd name="connsiteX8" fmla="*/ 22225 w 44450"/>
              <a:gd name="connsiteY8" fmla="*/ 87579 h 1794704"/>
              <a:gd name="connsiteX9" fmla="*/ 44450 w 44450"/>
              <a:gd name="connsiteY9" fmla="*/ 109440 h 1794704"/>
              <a:gd name="connsiteX10" fmla="*/ 44450 w 44450"/>
              <a:gd name="connsiteY10" fmla="*/ 196985 h 1794704"/>
              <a:gd name="connsiteX11" fmla="*/ 22225 w 44450"/>
              <a:gd name="connsiteY11" fmla="*/ 218880 h 1794704"/>
              <a:gd name="connsiteX12" fmla="*/ 0 w 44450"/>
              <a:gd name="connsiteY12" fmla="*/ 196985 h 1794704"/>
              <a:gd name="connsiteX13" fmla="*/ 22225 w 44450"/>
              <a:gd name="connsiteY13" fmla="*/ 175124 h 1794704"/>
              <a:gd name="connsiteX14" fmla="*/ 44450 w 44450"/>
              <a:gd name="connsiteY14" fmla="*/ 196985 h 1794704"/>
              <a:gd name="connsiteX15" fmla="*/ 44450 w 44450"/>
              <a:gd name="connsiteY15" fmla="*/ 284531 h 1794704"/>
              <a:gd name="connsiteX16" fmla="*/ 22225 w 44450"/>
              <a:gd name="connsiteY16" fmla="*/ 306425 h 1794704"/>
              <a:gd name="connsiteX17" fmla="*/ 0 w 44450"/>
              <a:gd name="connsiteY17" fmla="*/ 284531 h 1794704"/>
              <a:gd name="connsiteX18" fmla="*/ 22225 w 44450"/>
              <a:gd name="connsiteY18" fmla="*/ 262670 h 1794704"/>
              <a:gd name="connsiteX19" fmla="*/ 44450 w 44450"/>
              <a:gd name="connsiteY19" fmla="*/ 284531 h 1794704"/>
              <a:gd name="connsiteX20" fmla="*/ 44450 w 44450"/>
              <a:gd name="connsiteY20" fmla="*/ 372076 h 1794704"/>
              <a:gd name="connsiteX21" fmla="*/ 22225 w 44450"/>
              <a:gd name="connsiteY21" fmla="*/ 393971 h 1794704"/>
              <a:gd name="connsiteX22" fmla="*/ 0 w 44450"/>
              <a:gd name="connsiteY22" fmla="*/ 372076 h 1794704"/>
              <a:gd name="connsiteX23" fmla="*/ 22225 w 44450"/>
              <a:gd name="connsiteY23" fmla="*/ 350215 h 1794704"/>
              <a:gd name="connsiteX24" fmla="*/ 44450 w 44450"/>
              <a:gd name="connsiteY24" fmla="*/ 372076 h 1794704"/>
              <a:gd name="connsiteX25" fmla="*/ 44450 w 44450"/>
              <a:gd name="connsiteY25" fmla="*/ 459655 h 1794704"/>
              <a:gd name="connsiteX26" fmla="*/ 22225 w 44450"/>
              <a:gd name="connsiteY26" fmla="*/ 481516 h 1794704"/>
              <a:gd name="connsiteX27" fmla="*/ 0 w 44450"/>
              <a:gd name="connsiteY27" fmla="*/ 459655 h 1794704"/>
              <a:gd name="connsiteX28" fmla="*/ 22225 w 44450"/>
              <a:gd name="connsiteY28" fmla="*/ 437761 h 1794704"/>
              <a:gd name="connsiteX29" fmla="*/ 44450 w 44450"/>
              <a:gd name="connsiteY29" fmla="*/ 459655 h 1794704"/>
              <a:gd name="connsiteX30" fmla="*/ 44450 w 44450"/>
              <a:gd name="connsiteY30" fmla="*/ 547192 h 1794704"/>
              <a:gd name="connsiteX31" fmla="*/ 22225 w 44450"/>
              <a:gd name="connsiteY31" fmla="*/ 569053 h 1794704"/>
              <a:gd name="connsiteX32" fmla="*/ 0 w 44450"/>
              <a:gd name="connsiteY32" fmla="*/ 547192 h 1794704"/>
              <a:gd name="connsiteX33" fmla="*/ 22225 w 44450"/>
              <a:gd name="connsiteY33" fmla="*/ 525297 h 1794704"/>
              <a:gd name="connsiteX34" fmla="*/ 44450 w 44450"/>
              <a:gd name="connsiteY34" fmla="*/ 547192 h 1794704"/>
              <a:gd name="connsiteX35" fmla="*/ 44450 w 44450"/>
              <a:gd name="connsiteY35" fmla="*/ 634737 h 1794704"/>
              <a:gd name="connsiteX36" fmla="*/ 22225 w 44450"/>
              <a:gd name="connsiteY36" fmla="*/ 656598 h 1794704"/>
              <a:gd name="connsiteX37" fmla="*/ 0 w 44450"/>
              <a:gd name="connsiteY37" fmla="*/ 634737 h 1794704"/>
              <a:gd name="connsiteX38" fmla="*/ 22225 w 44450"/>
              <a:gd name="connsiteY38" fmla="*/ 612842 h 1794704"/>
              <a:gd name="connsiteX39" fmla="*/ 44450 w 44450"/>
              <a:gd name="connsiteY39" fmla="*/ 634737 h 1794704"/>
              <a:gd name="connsiteX40" fmla="*/ 44450 w 44450"/>
              <a:gd name="connsiteY40" fmla="*/ 722283 h 1794704"/>
              <a:gd name="connsiteX41" fmla="*/ 22225 w 44450"/>
              <a:gd name="connsiteY41" fmla="*/ 744178 h 1794704"/>
              <a:gd name="connsiteX42" fmla="*/ 0 w 44450"/>
              <a:gd name="connsiteY42" fmla="*/ 722283 h 1794704"/>
              <a:gd name="connsiteX43" fmla="*/ 22225 w 44450"/>
              <a:gd name="connsiteY43" fmla="*/ 700388 h 1794704"/>
              <a:gd name="connsiteX44" fmla="*/ 44450 w 44450"/>
              <a:gd name="connsiteY44" fmla="*/ 722283 h 1794704"/>
              <a:gd name="connsiteX45" fmla="*/ 44450 w 44450"/>
              <a:gd name="connsiteY45" fmla="*/ 809828 h 1794704"/>
              <a:gd name="connsiteX46" fmla="*/ 22225 w 44450"/>
              <a:gd name="connsiteY46" fmla="*/ 831723 h 1794704"/>
              <a:gd name="connsiteX47" fmla="*/ 0 w 44450"/>
              <a:gd name="connsiteY47" fmla="*/ 809828 h 1794704"/>
              <a:gd name="connsiteX48" fmla="*/ 22225 w 44450"/>
              <a:gd name="connsiteY48" fmla="*/ 787934 h 1794704"/>
              <a:gd name="connsiteX49" fmla="*/ 44450 w 44450"/>
              <a:gd name="connsiteY49" fmla="*/ 809828 h 1794704"/>
              <a:gd name="connsiteX50" fmla="*/ 44450 w 44450"/>
              <a:gd name="connsiteY50" fmla="*/ 897373 h 1794704"/>
              <a:gd name="connsiteX51" fmla="*/ 22225 w 44450"/>
              <a:gd name="connsiteY51" fmla="*/ 919268 h 1794704"/>
              <a:gd name="connsiteX52" fmla="*/ 0 w 44450"/>
              <a:gd name="connsiteY52" fmla="*/ 897373 h 1794704"/>
              <a:gd name="connsiteX53" fmla="*/ 22225 w 44450"/>
              <a:gd name="connsiteY53" fmla="*/ 875479 h 1794704"/>
              <a:gd name="connsiteX54" fmla="*/ 44450 w 44450"/>
              <a:gd name="connsiteY54" fmla="*/ 897373 h 1794704"/>
              <a:gd name="connsiteX55" fmla="*/ 44450 w 44450"/>
              <a:gd name="connsiteY55" fmla="*/ 984919 h 1794704"/>
              <a:gd name="connsiteX56" fmla="*/ 22225 w 44450"/>
              <a:gd name="connsiteY56" fmla="*/ 1006814 h 1794704"/>
              <a:gd name="connsiteX57" fmla="*/ 0 w 44450"/>
              <a:gd name="connsiteY57" fmla="*/ 984919 h 1794704"/>
              <a:gd name="connsiteX58" fmla="*/ 22225 w 44450"/>
              <a:gd name="connsiteY58" fmla="*/ 963024 h 1794704"/>
              <a:gd name="connsiteX59" fmla="*/ 44450 w 44450"/>
              <a:gd name="connsiteY59" fmla="*/ 984919 h 1794704"/>
              <a:gd name="connsiteX60" fmla="*/ 44450 w 44450"/>
              <a:gd name="connsiteY60" fmla="*/ 1072456 h 1794704"/>
              <a:gd name="connsiteX61" fmla="*/ 22225 w 44450"/>
              <a:gd name="connsiteY61" fmla="*/ 1094351 h 1794704"/>
              <a:gd name="connsiteX62" fmla="*/ 0 w 44450"/>
              <a:gd name="connsiteY62" fmla="*/ 1072456 h 1794704"/>
              <a:gd name="connsiteX63" fmla="*/ 22225 w 44450"/>
              <a:gd name="connsiteY63" fmla="*/ 1050561 h 1794704"/>
              <a:gd name="connsiteX64" fmla="*/ 44450 w 44450"/>
              <a:gd name="connsiteY64" fmla="*/ 1072456 h 1794704"/>
              <a:gd name="connsiteX65" fmla="*/ 44450 w 44450"/>
              <a:gd name="connsiteY65" fmla="*/ 1160001 h 1794704"/>
              <a:gd name="connsiteX66" fmla="*/ 22225 w 44450"/>
              <a:gd name="connsiteY66" fmla="*/ 1181896 h 1794704"/>
              <a:gd name="connsiteX67" fmla="*/ 0 w 44450"/>
              <a:gd name="connsiteY67" fmla="*/ 1160001 h 1794704"/>
              <a:gd name="connsiteX68" fmla="*/ 22225 w 44450"/>
              <a:gd name="connsiteY68" fmla="*/ 1138106 h 1794704"/>
              <a:gd name="connsiteX69" fmla="*/ 44450 w 44450"/>
              <a:gd name="connsiteY69" fmla="*/ 1160001 h 1794704"/>
              <a:gd name="connsiteX70" fmla="*/ 44450 w 44450"/>
              <a:gd name="connsiteY70" fmla="*/ 1247546 h 1794704"/>
              <a:gd name="connsiteX71" fmla="*/ 22225 w 44450"/>
              <a:gd name="connsiteY71" fmla="*/ 1269441 h 1794704"/>
              <a:gd name="connsiteX72" fmla="*/ 0 w 44450"/>
              <a:gd name="connsiteY72" fmla="*/ 1247546 h 1794704"/>
              <a:gd name="connsiteX73" fmla="*/ 22225 w 44450"/>
              <a:gd name="connsiteY73" fmla="*/ 1225652 h 1794704"/>
              <a:gd name="connsiteX74" fmla="*/ 44450 w 44450"/>
              <a:gd name="connsiteY74" fmla="*/ 1247546 h 1794704"/>
              <a:gd name="connsiteX75" fmla="*/ 44450 w 44450"/>
              <a:gd name="connsiteY75" fmla="*/ 1335092 h 1794704"/>
              <a:gd name="connsiteX76" fmla="*/ 22225 w 44450"/>
              <a:gd name="connsiteY76" fmla="*/ 1356987 h 1794704"/>
              <a:gd name="connsiteX77" fmla="*/ 0 w 44450"/>
              <a:gd name="connsiteY77" fmla="*/ 1335092 h 1794704"/>
              <a:gd name="connsiteX78" fmla="*/ 22225 w 44450"/>
              <a:gd name="connsiteY78" fmla="*/ 1313197 h 1794704"/>
              <a:gd name="connsiteX79" fmla="*/ 44450 w 44450"/>
              <a:gd name="connsiteY79" fmla="*/ 1335092 h 1794704"/>
              <a:gd name="connsiteX80" fmla="*/ 44450 w 44450"/>
              <a:gd name="connsiteY80" fmla="*/ 1422637 h 1794704"/>
              <a:gd name="connsiteX81" fmla="*/ 22225 w 44450"/>
              <a:gd name="connsiteY81" fmla="*/ 1444532 h 1794704"/>
              <a:gd name="connsiteX82" fmla="*/ 0 w 44450"/>
              <a:gd name="connsiteY82" fmla="*/ 1422637 h 1794704"/>
              <a:gd name="connsiteX83" fmla="*/ 22225 w 44450"/>
              <a:gd name="connsiteY83" fmla="*/ 1400742 h 1794704"/>
              <a:gd name="connsiteX84" fmla="*/ 44450 w 44450"/>
              <a:gd name="connsiteY84" fmla="*/ 1422637 h 1794704"/>
              <a:gd name="connsiteX85" fmla="*/ 44450 w 44450"/>
              <a:gd name="connsiteY85" fmla="*/ 1510183 h 1794704"/>
              <a:gd name="connsiteX86" fmla="*/ 22225 w 44450"/>
              <a:gd name="connsiteY86" fmla="*/ 1532077 h 1794704"/>
              <a:gd name="connsiteX87" fmla="*/ 0 w 44450"/>
              <a:gd name="connsiteY87" fmla="*/ 1510183 h 1794704"/>
              <a:gd name="connsiteX88" fmla="*/ 22225 w 44450"/>
              <a:gd name="connsiteY88" fmla="*/ 1488321 h 1794704"/>
              <a:gd name="connsiteX89" fmla="*/ 44450 w 44450"/>
              <a:gd name="connsiteY89" fmla="*/ 1510183 h 1794704"/>
              <a:gd name="connsiteX90" fmla="*/ 44450 w 44450"/>
              <a:gd name="connsiteY90" fmla="*/ 1597728 h 1794704"/>
              <a:gd name="connsiteX91" fmla="*/ 22225 w 44450"/>
              <a:gd name="connsiteY91" fmla="*/ 1619614 h 1794704"/>
              <a:gd name="connsiteX92" fmla="*/ 0 w 44450"/>
              <a:gd name="connsiteY92" fmla="*/ 1597728 h 1794704"/>
              <a:gd name="connsiteX93" fmla="*/ 22225 w 44450"/>
              <a:gd name="connsiteY93" fmla="*/ 1575858 h 1794704"/>
              <a:gd name="connsiteX94" fmla="*/ 44450 w 44450"/>
              <a:gd name="connsiteY94" fmla="*/ 1597728 h 1794704"/>
              <a:gd name="connsiteX95" fmla="*/ 44450 w 44450"/>
              <a:gd name="connsiteY95" fmla="*/ 1685264 h 1794704"/>
              <a:gd name="connsiteX96" fmla="*/ 22225 w 44450"/>
              <a:gd name="connsiteY96" fmla="*/ 1707159 h 1794704"/>
              <a:gd name="connsiteX97" fmla="*/ 0 w 44450"/>
              <a:gd name="connsiteY97" fmla="*/ 1685264 h 1794704"/>
              <a:gd name="connsiteX98" fmla="*/ 22225 w 44450"/>
              <a:gd name="connsiteY98" fmla="*/ 1663404 h 1794704"/>
              <a:gd name="connsiteX99" fmla="*/ 44450 w 44450"/>
              <a:gd name="connsiteY99" fmla="*/ 1685264 h 1794704"/>
              <a:gd name="connsiteX100" fmla="*/ 44450 w 44450"/>
              <a:gd name="connsiteY100" fmla="*/ 1772810 h 1794704"/>
              <a:gd name="connsiteX101" fmla="*/ 22225 w 44450"/>
              <a:gd name="connsiteY101" fmla="*/ 1794705 h 1794704"/>
              <a:gd name="connsiteX102" fmla="*/ 0 w 44450"/>
              <a:gd name="connsiteY102" fmla="*/ 1772810 h 1794704"/>
              <a:gd name="connsiteX103" fmla="*/ 22225 w 44450"/>
              <a:gd name="connsiteY103" fmla="*/ 1750949 h 1794704"/>
              <a:gd name="connsiteX104" fmla="*/ 44450 w 44450"/>
              <a:gd name="connsiteY104" fmla="*/ 1772810 h 17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4450" h="1794704">
                <a:moveTo>
                  <a:pt x="44450" y="21895"/>
                </a:moveTo>
                <a:cubicBezTo>
                  <a:pt x="44450" y="33934"/>
                  <a:pt x="34426" y="43790"/>
                  <a:pt x="22225" y="43790"/>
                </a:cubicBezTo>
                <a:cubicBezTo>
                  <a:pt x="9991" y="43790"/>
                  <a:pt x="0" y="33934"/>
                  <a:pt x="0" y="21895"/>
                </a:cubicBezTo>
                <a:cubicBezTo>
                  <a:pt x="0" y="9863"/>
                  <a:pt x="9991" y="0"/>
                  <a:pt x="22225" y="0"/>
                </a:cubicBezTo>
                <a:cubicBezTo>
                  <a:pt x="34426" y="0"/>
                  <a:pt x="44450" y="9863"/>
                  <a:pt x="44450" y="21895"/>
                </a:cubicBezTo>
                <a:close/>
                <a:moveTo>
                  <a:pt x="44450" y="109440"/>
                </a:moveTo>
                <a:cubicBezTo>
                  <a:pt x="44450" y="121480"/>
                  <a:pt x="34426" y="131335"/>
                  <a:pt x="22225" y="131335"/>
                </a:cubicBezTo>
                <a:cubicBezTo>
                  <a:pt x="9991" y="131335"/>
                  <a:pt x="0" y="121480"/>
                  <a:pt x="0" y="109440"/>
                </a:cubicBezTo>
                <a:cubicBezTo>
                  <a:pt x="0" y="97401"/>
                  <a:pt x="9991" y="87579"/>
                  <a:pt x="22225" y="87579"/>
                </a:cubicBezTo>
                <a:cubicBezTo>
                  <a:pt x="34426" y="87579"/>
                  <a:pt x="44450" y="97401"/>
                  <a:pt x="44450" y="109440"/>
                </a:cubicBezTo>
                <a:close/>
                <a:moveTo>
                  <a:pt x="44450" y="196985"/>
                </a:moveTo>
                <a:cubicBezTo>
                  <a:pt x="44450" y="209025"/>
                  <a:pt x="34426" y="218880"/>
                  <a:pt x="22225" y="218880"/>
                </a:cubicBezTo>
                <a:cubicBezTo>
                  <a:pt x="9991" y="218880"/>
                  <a:pt x="0" y="209025"/>
                  <a:pt x="0" y="196985"/>
                </a:cubicBezTo>
                <a:cubicBezTo>
                  <a:pt x="0" y="184946"/>
                  <a:pt x="9991" y="175124"/>
                  <a:pt x="22225" y="175124"/>
                </a:cubicBezTo>
                <a:cubicBezTo>
                  <a:pt x="34426" y="175124"/>
                  <a:pt x="44450" y="184946"/>
                  <a:pt x="44450" y="196985"/>
                </a:cubicBezTo>
                <a:close/>
                <a:moveTo>
                  <a:pt x="44450" y="284531"/>
                </a:moveTo>
                <a:cubicBezTo>
                  <a:pt x="44450" y="296570"/>
                  <a:pt x="34426" y="306425"/>
                  <a:pt x="22225" y="306425"/>
                </a:cubicBezTo>
                <a:cubicBezTo>
                  <a:pt x="9991" y="306425"/>
                  <a:pt x="0" y="296570"/>
                  <a:pt x="0" y="284531"/>
                </a:cubicBezTo>
                <a:cubicBezTo>
                  <a:pt x="0" y="272491"/>
                  <a:pt x="9991" y="262670"/>
                  <a:pt x="22225" y="262670"/>
                </a:cubicBezTo>
                <a:cubicBezTo>
                  <a:pt x="34426" y="262670"/>
                  <a:pt x="44450" y="272491"/>
                  <a:pt x="44450" y="284531"/>
                </a:cubicBezTo>
                <a:close/>
                <a:moveTo>
                  <a:pt x="44450" y="372076"/>
                </a:moveTo>
                <a:cubicBezTo>
                  <a:pt x="44450" y="384116"/>
                  <a:pt x="34426" y="393971"/>
                  <a:pt x="22225" y="393971"/>
                </a:cubicBezTo>
                <a:cubicBezTo>
                  <a:pt x="9991" y="393971"/>
                  <a:pt x="0" y="384116"/>
                  <a:pt x="0" y="372076"/>
                </a:cubicBezTo>
                <a:cubicBezTo>
                  <a:pt x="0" y="360070"/>
                  <a:pt x="9991" y="350215"/>
                  <a:pt x="22225" y="350215"/>
                </a:cubicBezTo>
                <a:cubicBezTo>
                  <a:pt x="34426" y="350215"/>
                  <a:pt x="44450" y="360070"/>
                  <a:pt x="44450" y="372076"/>
                </a:cubicBezTo>
                <a:close/>
                <a:moveTo>
                  <a:pt x="44450" y="459655"/>
                </a:moveTo>
                <a:cubicBezTo>
                  <a:pt x="44450" y="471686"/>
                  <a:pt x="34426" y="481516"/>
                  <a:pt x="22225" y="481516"/>
                </a:cubicBezTo>
                <a:cubicBezTo>
                  <a:pt x="9991" y="481516"/>
                  <a:pt x="0" y="471686"/>
                  <a:pt x="0" y="459655"/>
                </a:cubicBezTo>
                <a:cubicBezTo>
                  <a:pt x="0" y="447616"/>
                  <a:pt x="9991" y="437761"/>
                  <a:pt x="22225" y="437761"/>
                </a:cubicBezTo>
                <a:cubicBezTo>
                  <a:pt x="34426" y="437761"/>
                  <a:pt x="44450" y="447616"/>
                  <a:pt x="44450" y="459655"/>
                </a:cubicBezTo>
                <a:close/>
                <a:moveTo>
                  <a:pt x="44450" y="547192"/>
                </a:moveTo>
                <a:cubicBezTo>
                  <a:pt x="44450" y="559232"/>
                  <a:pt x="34426" y="569053"/>
                  <a:pt x="22225" y="569053"/>
                </a:cubicBezTo>
                <a:cubicBezTo>
                  <a:pt x="9991" y="569053"/>
                  <a:pt x="0" y="559232"/>
                  <a:pt x="0" y="547192"/>
                </a:cubicBezTo>
                <a:cubicBezTo>
                  <a:pt x="0" y="535161"/>
                  <a:pt x="9991" y="525297"/>
                  <a:pt x="22225" y="525297"/>
                </a:cubicBezTo>
                <a:cubicBezTo>
                  <a:pt x="34426" y="525297"/>
                  <a:pt x="44450" y="535161"/>
                  <a:pt x="44450" y="547192"/>
                </a:cubicBezTo>
                <a:close/>
                <a:moveTo>
                  <a:pt x="44450" y="634737"/>
                </a:moveTo>
                <a:cubicBezTo>
                  <a:pt x="44450" y="646777"/>
                  <a:pt x="34426" y="656598"/>
                  <a:pt x="22225" y="656598"/>
                </a:cubicBezTo>
                <a:cubicBezTo>
                  <a:pt x="9991" y="656598"/>
                  <a:pt x="0" y="646777"/>
                  <a:pt x="0" y="634737"/>
                </a:cubicBezTo>
                <a:cubicBezTo>
                  <a:pt x="0" y="622698"/>
                  <a:pt x="9991" y="612842"/>
                  <a:pt x="22225" y="612842"/>
                </a:cubicBezTo>
                <a:cubicBezTo>
                  <a:pt x="34426" y="612842"/>
                  <a:pt x="44450" y="622698"/>
                  <a:pt x="44450" y="634737"/>
                </a:cubicBezTo>
                <a:close/>
                <a:moveTo>
                  <a:pt x="44450" y="722283"/>
                </a:moveTo>
                <a:cubicBezTo>
                  <a:pt x="44450" y="734322"/>
                  <a:pt x="34426" y="744178"/>
                  <a:pt x="22225" y="744178"/>
                </a:cubicBezTo>
                <a:cubicBezTo>
                  <a:pt x="9991" y="744178"/>
                  <a:pt x="0" y="734322"/>
                  <a:pt x="0" y="722283"/>
                </a:cubicBezTo>
                <a:cubicBezTo>
                  <a:pt x="0" y="710243"/>
                  <a:pt x="9991" y="700388"/>
                  <a:pt x="22225" y="700388"/>
                </a:cubicBezTo>
                <a:cubicBezTo>
                  <a:pt x="34426" y="700388"/>
                  <a:pt x="44450" y="710243"/>
                  <a:pt x="44450" y="722283"/>
                </a:cubicBezTo>
                <a:close/>
                <a:moveTo>
                  <a:pt x="44450" y="809828"/>
                </a:moveTo>
                <a:cubicBezTo>
                  <a:pt x="44450" y="821868"/>
                  <a:pt x="34426" y="831723"/>
                  <a:pt x="22225" y="831723"/>
                </a:cubicBezTo>
                <a:cubicBezTo>
                  <a:pt x="9991" y="831723"/>
                  <a:pt x="0" y="821868"/>
                  <a:pt x="0" y="809828"/>
                </a:cubicBezTo>
                <a:cubicBezTo>
                  <a:pt x="0" y="797788"/>
                  <a:pt x="9991" y="787934"/>
                  <a:pt x="22225" y="787934"/>
                </a:cubicBezTo>
                <a:cubicBezTo>
                  <a:pt x="34426" y="787934"/>
                  <a:pt x="44450" y="797788"/>
                  <a:pt x="44450" y="809828"/>
                </a:cubicBezTo>
                <a:close/>
                <a:moveTo>
                  <a:pt x="44450" y="897373"/>
                </a:moveTo>
                <a:cubicBezTo>
                  <a:pt x="44450" y="909413"/>
                  <a:pt x="34426" y="919268"/>
                  <a:pt x="22225" y="919268"/>
                </a:cubicBezTo>
                <a:cubicBezTo>
                  <a:pt x="9991" y="919268"/>
                  <a:pt x="0" y="909413"/>
                  <a:pt x="0" y="897373"/>
                </a:cubicBezTo>
                <a:cubicBezTo>
                  <a:pt x="0" y="885334"/>
                  <a:pt x="9991" y="875479"/>
                  <a:pt x="22225" y="875479"/>
                </a:cubicBezTo>
                <a:cubicBezTo>
                  <a:pt x="34426" y="875479"/>
                  <a:pt x="44450" y="885334"/>
                  <a:pt x="44450" y="897373"/>
                </a:cubicBezTo>
                <a:close/>
                <a:moveTo>
                  <a:pt x="44450" y="984919"/>
                </a:moveTo>
                <a:cubicBezTo>
                  <a:pt x="44450" y="996950"/>
                  <a:pt x="34426" y="1006814"/>
                  <a:pt x="22225" y="1006814"/>
                </a:cubicBezTo>
                <a:cubicBezTo>
                  <a:pt x="9991" y="1006814"/>
                  <a:pt x="0" y="996950"/>
                  <a:pt x="0" y="984919"/>
                </a:cubicBezTo>
                <a:cubicBezTo>
                  <a:pt x="0" y="972879"/>
                  <a:pt x="9991" y="963024"/>
                  <a:pt x="22225" y="963024"/>
                </a:cubicBezTo>
                <a:cubicBezTo>
                  <a:pt x="34426" y="963024"/>
                  <a:pt x="44450" y="972879"/>
                  <a:pt x="44450" y="984919"/>
                </a:cubicBezTo>
                <a:close/>
                <a:moveTo>
                  <a:pt x="44450" y="1072456"/>
                </a:moveTo>
                <a:cubicBezTo>
                  <a:pt x="44450" y="1084495"/>
                  <a:pt x="34426" y="1094351"/>
                  <a:pt x="22225" y="1094351"/>
                </a:cubicBezTo>
                <a:cubicBezTo>
                  <a:pt x="9991" y="1094351"/>
                  <a:pt x="0" y="1084495"/>
                  <a:pt x="0" y="1072456"/>
                </a:cubicBezTo>
                <a:cubicBezTo>
                  <a:pt x="0" y="1060424"/>
                  <a:pt x="9991" y="1050561"/>
                  <a:pt x="22225" y="1050561"/>
                </a:cubicBezTo>
                <a:cubicBezTo>
                  <a:pt x="34426" y="1050561"/>
                  <a:pt x="44450" y="1060424"/>
                  <a:pt x="44450" y="1072456"/>
                </a:cubicBezTo>
                <a:close/>
                <a:moveTo>
                  <a:pt x="44450" y="1160001"/>
                </a:moveTo>
                <a:cubicBezTo>
                  <a:pt x="44450" y="1172040"/>
                  <a:pt x="34426" y="1181896"/>
                  <a:pt x="22225" y="1181896"/>
                </a:cubicBezTo>
                <a:cubicBezTo>
                  <a:pt x="9991" y="1181896"/>
                  <a:pt x="0" y="1172040"/>
                  <a:pt x="0" y="1160001"/>
                </a:cubicBezTo>
                <a:cubicBezTo>
                  <a:pt x="0" y="1147961"/>
                  <a:pt x="9991" y="1138106"/>
                  <a:pt x="22225" y="1138106"/>
                </a:cubicBezTo>
                <a:cubicBezTo>
                  <a:pt x="34426" y="1138106"/>
                  <a:pt x="44450" y="1147961"/>
                  <a:pt x="44450" y="1160001"/>
                </a:cubicBezTo>
                <a:close/>
                <a:moveTo>
                  <a:pt x="44450" y="1247546"/>
                </a:moveTo>
                <a:cubicBezTo>
                  <a:pt x="44450" y="1259586"/>
                  <a:pt x="34426" y="1269441"/>
                  <a:pt x="22225" y="1269441"/>
                </a:cubicBezTo>
                <a:cubicBezTo>
                  <a:pt x="9991" y="1269441"/>
                  <a:pt x="0" y="1259586"/>
                  <a:pt x="0" y="1247546"/>
                </a:cubicBezTo>
                <a:cubicBezTo>
                  <a:pt x="0" y="1235507"/>
                  <a:pt x="9991" y="1225652"/>
                  <a:pt x="22225" y="1225652"/>
                </a:cubicBezTo>
                <a:cubicBezTo>
                  <a:pt x="34426" y="1225652"/>
                  <a:pt x="44450" y="1235507"/>
                  <a:pt x="44450" y="1247546"/>
                </a:cubicBezTo>
                <a:close/>
                <a:moveTo>
                  <a:pt x="44450" y="1335092"/>
                </a:moveTo>
                <a:cubicBezTo>
                  <a:pt x="44450" y="1347132"/>
                  <a:pt x="34426" y="1356987"/>
                  <a:pt x="22225" y="1356987"/>
                </a:cubicBezTo>
                <a:cubicBezTo>
                  <a:pt x="9991" y="1356987"/>
                  <a:pt x="0" y="1347132"/>
                  <a:pt x="0" y="1335092"/>
                </a:cubicBezTo>
                <a:cubicBezTo>
                  <a:pt x="0" y="1323052"/>
                  <a:pt x="9991" y="1313197"/>
                  <a:pt x="22225" y="1313197"/>
                </a:cubicBezTo>
                <a:cubicBezTo>
                  <a:pt x="34426" y="1313197"/>
                  <a:pt x="44450" y="1323052"/>
                  <a:pt x="44450" y="1335092"/>
                </a:cubicBezTo>
                <a:close/>
                <a:moveTo>
                  <a:pt x="44450" y="1422637"/>
                </a:moveTo>
                <a:cubicBezTo>
                  <a:pt x="44450" y="1434677"/>
                  <a:pt x="34426" y="1444532"/>
                  <a:pt x="22225" y="1444532"/>
                </a:cubicBezTo>
                <a:cubicBezTo>
                  <a:pt x="9991" y="1444532"/>
                  <a:pt x="0" y="1434677"/>
                  <a:pt x="0" y="1422637"/>
                </a:cubicBezTo>
                <a:cubicBezTo>
                  <a:pt x="0" y="1410597"/>
                  <a:pt x="9991" y="1400742"/>
                  <a:pt x="22225" y="1400742"/>
                </a:cubicBezTo>
                <a:cubicBezTo>
                  <a:pt x="34426" y="1400742"/>
                  <a:pt x="44450" y="1410597"/>
                  <a:pt x="44450" y="1422637"/>
                </a:cubicBezTo>
                <a:close/>
                <a:moveTo>
                  <a:pt x="44450" y="1510183"/>
                </a:moveTo>
                <a:cubicBezTo>
                  <a:pt x="44450" y="1522222"/>
                  <a:pt x="34426" y="1532077"/>
                  <a:pt x="22225" y="1532077"/>
                </a:cubicBezTo>
                <a:cubicBezTo>
                  <a:pt x="9991" y="1532077"/>
                  <a:pt x="0" y="1522222"/>
                  <a:pt x="0" y="1510183"/>
                </a:cubicBezTo>
                <a:cubicBezTo>
                  <a:pt x="0" y="1498143"/>
                  <a:pt x="9991" y="1488321"/>
                  <a:pt x="22225" y="1488321"/>
                </a:cubicBezTo>
                <a:cubicBezTo>
                  <a:pt x="34426" y="1488321"/>
                  <a:pt x="44450" y="1498143"/>
                  <a:pt x="44450" y="1510183"/>
                </a:cubicBezTo>
                <a:close/>
                <a:moveTo>
                  <a:pt x="44450" y="1597728"/>
                </a:moveTo>
                <a:cubicBezTo>
                  <a:pt x="44450" y="1609759"/>
                  <a:pt x="34426" y="1619614"/>
                  <a:pt x="22225" y="1619614"/>
                </a:cubicBezTo>
                <a:cubicBezTo>
                  <a:pt x="9991" y="1619614"/>
                  <a:pt x="0" y="1609759"/>
                  <a:pt x="0" y="1597728"/>
                </a:cubicBezTo>
                <a:cubicBezTo>
                  <a:pt x="0" y="1585688"/>
                  <a:pt x="9991" y="1575858"/>
                  <a:pt x="22225" y="1575858"/>
                </a:cubicBezTo>
                <a:cubicBezTo>
                  <a:pt x="34426" y="1575858"/>
                  <a:pt x="44450" y="1585688"/>
                  <a:pt x="44450" y="1597728"/>
                </a:cubicBezTo>
                <a:close/>
                <a:moveTo>
                  <a:pt x="44450" y="1685264"/>
                </a:moveTo>
                <a:cubicBezTo>
                  <a:pt x="44450" y="1697304"/>
                  <a:pt x="34426" y="1707159"/>
                  <a:pt x="22225" y="1707159"/>
                </a:cubicBezTo>
                <a:cubicBezTo>
                  <a:pt x="9991" y="1707159"/>
                  <a:pt x="0" y="1697304"/>
                  <a:pt x="0" y="1685264"/>
                </a:cubicBezTo>
                <a:cubicBezTo>
                  <a:pt x="0" y="1673225"/>
                  <a:pt x="9991" y="1663404"/>
                  <a:pt x="22225" y="1663404"/>
                </a:cubicBezTo>
                <a:cubicBezTo>
                  <a:pt x="34426" y="1663404"/>
                  <a:pt x="44450" y="1673225"/>
                  <a:pt x="44450" y="1685264"/>
                </a:cubicBezTo>
                <a:close/>
                <a:moveTo>
                  <a:pt x="44450" y="1772810"/>
                </a:moveTo>
                <a:cubicBezTo>
                  <a:pt x="44450" y="1784850"/>
                  <a:pt x="34426" y="1794705"/>
                  <a:pt x="22225" y="1794705"/>
                </a:cubicBezTo>
                <a:cubicBezTo>
                  <a:pt x="9991" y="1794705"/>
                  <a:pt x="0" y="1784850"/>
                  <a:pt x="0" y="1772810"/>
                </a:cubicBezTo>
                <a:cubicBezTo>
                  <a:pt x="0" y="1760770"/>
                  <a:pt x="9991" y="1750949"/>
                  <a:pt x="22225" y="1750949"/>
                </a:cubicBezTo>
                <a:cubicBezTo>
                  <a:pt x="34426" y="1750949"/>
                  <a:pt x="44450" y="1760770"/>
                  <a:pt x="44450" y="1772810"/>
                </a:cubicBezTo>
                <a:close/>
              </a:path>
            </a:pathLst>
          </a:custGeom>
          <a:solidFill>
            <a:srgbClr val="FFFFFF"/>
          </a:solidFill>
          <a:ln w="8467"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5A1110C4-9756-8077-DF51-861BF552623B}"/>
              </a:ext>
            </a:extLst>
          </p:cNvPr>
          <p:cNvSpPr/>
          <p:nvPr/>
        </p:nvSpPr>
        <p:spPr>
          <a:xfrm>
            <a:off x="6764604" y="2461784"/>
            <a:ext cx="479459" cy="475123"/>
          </a:xfrm>
          <a:custGeom>
            <a:avLst/>
            <a:gdLst>
              <a:gd name="connsiteX0" fmla="*/ 427660 w 479459"/>
              <a:gd name="connsiteY0" fmla="*/ 185606 h 475123"/>
              <a:gd name="connsiteX1" fmla="*/ 242883 w 479459"/>
              <a:gd name="connsiteY1" fmla="*/ 0 h 475123"/>
              <a:gd name="connsiteX2" fmla="*/ 0 w 479459"/>
              <a:gd name="connsiteY2" fmla="*/ 0 h 475123"/>
              <a:gd name="connsiteX3" fmla="*/ 239581 w 479459"/>
              <a:gd name="connsiteY3" fmla="*/ 237558 h 475123"/>
              <a:gd name="connsiteX4" fmla="*/ 0 w 479459"/>
              <a:gd name="connsiteY4" fmla="*/ 475124 h 475123"/>
              <a:gd name="connsiteX5" fmla="*/ 242883 w 479459"/>
              <a:gd name="connsiteY5" fmla="*/ 475124 h 475123"/>
              <a:gd name="connsiteX6" fmla="*/ 479459 w 479459"/>
              <a:gd name="connsiteY6" fmla="*/ 237558 h 475123"/>
              <a:gd name="connsiteX7" fmla="*/ 427660 w 479459"/>
              <a:gd name="connsiteY7" fmla="*/ 185606 h 4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459" h="475123">
                <a:moveTo>
                  <a:pt x="427660" y="185606"/>
                </a:moveTo>
                <a:lnTo>
                  <a:pt x="242883" y="0"/>
                </a:lnTo>
                <a:lnTo>
                  <a:pt x="0" y="0"/>
                </a:lnTo>
                <a:lnTo>
                  <a:pt x="239581" y="237558"/>
                </a:lnTo>
                <a:lnTo>
                  <a:pt x="0" y="475124"/>
                </a:lnTo>
                <a:lnTo>
                  <a:pt x="242883" y="475124"/>
                </a:lnTo>
                <a:lnTo>
                  <a:pt x="479459" y="237558"/>
                </a:lnTo>
                <a:lnTo>
                  <a:pt x="427660" y="185606"/>
                </a:lnTo>
              </a:path>
            </a:pathLst>
          </a:custGeom>
          <a:solidFill>
            <a:srgbClr val="004070"/>
          </a:solidFill>
          <a:ln w="8467"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D2BE831-68AF-024D-5F9D-42C4D78E5694}"/>
              </a:ext>
            </a:extLst>
          </p:cNvPr>
          <p:cNvSpPr/>
          <p:nvPr/>
        </p:nvSpPr>
        <p:spPr>
          <a:xfrm>
            <a:off x="9078379" y="410209"/>
            <a:ext cx="144107" cy="155601"/>
          </a:xfrm>
          <a:custGeom>
            <a:avLst/>
            <a:gdLst>
              <a:gd name="connsiteX0" fmla="*/ 122262 w 144107"/>
              <a:gd name="connsiteY0" fmla="*/ 20697 h 155601"/>
              <a:gd name="connsiteX1" fmla="*/ 70193 w 144107"/>
              <a:gd name="connsiteY1" fmla="*/ 27 h 155601"/>
              <a:gd name="connsiteX2" fmla="*/ 4 w 144107"/>
              <a:gd name="connsiteY2" fmla="*/ 73680 h 155601"/>
              <a:gd name="connsiteX3" fmla="*/ 14482 w 144107"/>
              <a:gd name="connsiteY3" fmla="*/ 116840 h 155601"/>
              <a:gd name="connsiteX4" fmla="*/ 24896 w 144107"/>
              <a:gd name="connsiteY4" fmla="*/ 148028 h 155601"/>
              <a:gd name="connsiteX5" fmla="*/ 32346 w 144107"/>
              <a:gd name="connsiteY5" fmla="*/ 155602 h 155601"/>
              <a:gd name="connsiteX6" fmla="*/ 111595 w 144107"/>
              <a:gd name="connsiteY6" fmla="*/ 155602 h 155601"/>
              <a:gd name="connsiteX7" fmla="*/ 119046 w 144107"/>
              <a:gd name="connsiteY7" fmla="*/ 148028 h 155601"/>
              <a:gd name="connsiteX8" fmla="*/ 129290 w 144107"/>
              <a:gd name="connsiteY8" fmla="*/ 117039 h 155601"/>
              <a:gd name="connsiteX9" fmla="*/ 144107 w 144107"/>
              <a:gd name="connsiteY9" fmla="*/ 72953 h 155601"/>
              <a:gd name="connsiteX10" fmla="*/ 122262 w 144107"/>
              <a:gd name="connsiteY10" fmla="*/ 20697 h 155601"/>
              <a:gd name="connsiteX11" fmla="*/ 115659 w 144107"/>
              <a:gd name="connsiteY11" fmla="*/ 82047 h 155601"/>
              <a:gd name="connsiteX12" fmla="*/ 108208 w 144107"/>
              <a:gd name="connsiteY12" fmla="*/ 74474 h 155601"/>
              <a:gd name="connsiteX13" fmla="*/ 88904 w 144107"/>
              <a:gd name="connsiteY13" fmla="*/ 41997 h 155601"/>
              <a:gd name="connsiteX14" fmla="*/ 85772 w 144107"/>
              <a:gd name="connsiteY14" fmla="*/ 31810 h 155601"/>
              <a:gd name="connsiteX15" fmla="*/ 95846 w 144107"/>
              <a:gd name="connsiteY15" fmla="*/ 28668 h 155601"/>
              <a:gd name="connsiteX16" fmla="*/ 123110 w 144107"/>
              <a:gd name="connsiteY16" fmla="*/ 74573 h 155601"/>
              <a:gd name="connsiteX17" fmla="*/ 115659 w 144107"/>
              <a:gd name="connsiteY17" fmla="*/ 82047 h 15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107" h="155601">
                <a:moveTo>
                  <a:pt x="122262" y="20697"/>
                </a:moveTo>
                <a:cubicBezTo>
                  <a:pt x="108293" y="6873"/>
                  <a:pt x="89751" y="-503"/>
                  <a:pt x="70193" y="27"/>
                </a:cubicBezTo>
                <a:cubicBezTo>
                  <a:pt x="31077" y="920"/>
                  <a:pt x="-420" y="34026"/>
                  <a:pt x="4" y="73680"/>
                </a:cubicBezTo>
                <a:cubicBezTo>
                  <a:pt x="174" y="89390"/>
                  <a:pt x="5169" y="104339"/>
                  <a:pt x="14482" y="116840"/>
                </a:cubicBezTo>
                <a:cubicBezTo>
                  <a:pt x="21171" y="125737"/>
                  <a:pt x="24896" y="136817"/>
                  <a:pt x="24896" y="148028"/>
                </a:cubicBezTo>
                <a:cubicBezTo>
                  <a:pt x="24896" y="152162"/>
                  <a:pt x="28283" y="155602"/>
                  <a:pt x="32346" y="155602"/>
                </a:cubicBezTo>
                <a:lnTo>
                  <a:pt x="111595" y="155602"/>
                </a:lnTo>
                <a:cubicBezTo>
                  <a:pt x="115659" y="155602"/>
                  <a:pt x="119046" y="152162"/>
                  <a:pt x="119046" y="148028"/>
                </a:cubicBezTo>
                <a:cubicBezTo>
                  <a:pt x="119046" y="136817"/>
                  <a:pt x="122601" y="125836"/>
                  <a:pt x="129290" y="117039"/>
                </a:cubicBezTo>
                <a:cubicBezTo>
                  <a:pt x="139027" y="104239"/>
                  <a:pt x="144107" y="88993"/>
                  <a:pt x="144107" y="72953"/>
                </a:cubicBezTo>
                <a:cubicBezTo>
                  <a:pt x="143938" y="53076"/>
                  <a:pt x="136233" y="34621"/>
                  <a:pt x="122262" y="20697"/>
                </a:cubicBezTo>
                <a:close/>
                <a:moveTo>
                  <a:pt x="115659" y="82047"/>
                </a:moveTo>
                <a:cubicBezTo>
                  <a:pt x="111595" y="82047"/>
                  <a:pt x="108208" y="78608"/>
                  <a:pt x="108208" y="74474"/>
                </a:cubicBezTo>
                <a:cubicBezTo>
                  <a:pt x="108208" y="60848"/>
                  <a:pt x="100843" y="48347"/>
                  <a:pt x="88904" y="41997"/>
                </a:cubicBezTo>
                <a:cubicBezTo>
                  <a:pt x="85179" y="40078"/>
                  <a:pt x="83740" y="35415"/>
                  <a:pt x="85772" y="31810"/>
                </a:cubicBezTo>
                <a:cubicBezTo>
                  <a:pt x="87719" y="28072"/>
                  <a:pt x="92206" y="26651"/>
                  <a:pt x="95846" y="28668"/>
                </a:cubicBezTo>
                <a:cubicBezTo>
                  <a:pt x="112696" y="37763"/>
                  <a:pt x="123110" y="55292"/>
                  <a:pt x="123110" y="74573"/>
                </a:cubicBezTo>
                <a:cubicBezTo>
                  <a:pt x="123110" y="78608"/>
                  <a:pt x="119893" y="82047"/>
                  <a:pt x="115659" y="82047"/>
                </a:cubicBezTo>
                <a:close/>
              </a:path>
            </a:pathLst>
          </a:custGeom>
          <a:solidFill>
            <a:srgbClr val="FFFFFF"/>
          </a:solidFill>
          <a:ln w="8467"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ACBAD30-25A1-0E3A-569B-2E8B1C6862A3}"/>
              </a:ext>
            </a:extLst>
          </p:cNvPr>
          <p:cNvSpPr/>
          <p:nvPr/>
        </p:nvSpPr>
        <p:spPr>
          <a:xfrm>
            <a:off x="9103191" y="594552"/>
            <a:ext cx="94149" cy="15146"/>
          </a:xfrm>
          <a:custGeom>
            <a:avLst/>
            <a:gdLst>
              <a:gd name="connsiteX0" fmla="*/ 86699 w 94149"/>
              <a:gd name="connsiteY0" fmla="*/ 15147 h 15146"/>
              <a:gd name="connsiteX1" fmla="*/ 7451 w 94149"/>
              <a:gd name="connsiteY1" fmla="*/ 15147 h 15146"/>
              <a:gd name="connsiteX2" fmla="*/ 0 w 94149"/>
              <a:gd name="connsiteY2" fmla="*/ 7573 h 15146"/>
              <a:gd name="connsiteX3" fmla="*/ 7451 w 94149"/>
              <a:gd name="connsiteY3" fmla="*/ 0 h 15146"/>
              <a:gd name="connsiteX4" fmla="*/ 86699 w 94149"/>
              <a:gd name="connsiteY4" fmla="*/ 0 h 15146"/>
              <a:gd name="connsiteX5" fmla="*/ 94149 w 94149"/>
              <a:gd name="connsiteY5" fmla="*/ 7573 h 15146"/>
              <a:gd name="connsiteX6" fmla="*/ 86699 w 94149"/>
              <a:gd name="connsiteY6" fmla="*/ 15147 h 1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49" h="15146">
                <a:moveTo>
                  <a:pt x="86699" y="15147"/>
                </a:moveTo>
                <a:lnTo>
                  <a:pt x="7451" y="15147"/>
                </a:lnTo>
                <a:cubicBezTo>
                  <a:pt x="3386" y="15147"/>
                  <a:pt x="0" y="11708"/>
                  <a:pt x="0" y="7573"/>
                </a:cubicBezTo>
                <a:cubicBezTo>
                  <a:pt x="0" y="3439"/>
                  <a:pt x="3386" y="0"/>
                  <a:pt x="7451" y="0"/>
                </a:cubicBezTo>
                <a:lnTo>
                  <a:pt x="86699" y="0"/>
                </a:lnTo>
                <a:cubicBezTo>
                  <a:pt x="90762" y="0"/>
                  <a:pt x="94149" y="3439"/>
                  <a:pt x="94149" y="7573"/>
                </a:cubicBezTo>
                <a:cubicBezTo>
                  <a:pt x="94149" y="11708"/>
                  <a:pt x="90762" y="15147"/>
                  <a:pt x="86699" y="15147"/>
                </a:cubicBezTo>
                <a:close/>
              </a:path>
            </a:pathLst>
          </a:custGeom>
          <a:solidFill>
            <a:srgbClr val="FFFFFF"/>
          </a:solidFill>
          <a:ln w="8467"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05B2207A-F3C4-844C-185B-AF6DE87F607C}"/>
              </a:ext>
            </a:extLst>
          </p:cNvPr>
          <p:cNvSpPr/>
          <p:nvPr/>
        </p:nvSpPr>
        <p:spPr>
          <a:xfrm>
            <a:off x="9103191" y="573682"/>
            <a:ext cx="94149" cy="15114"/>
          </a:xfrm>
          <a:custGeom>
            <a:avLst/>
            <a:gdLst>
              <a:gd name="connsiteX0" fmla="*/ 86699 w 94149"/>
              <a:gd name="connsiteY0" fmla="*/ 15115 h 15114"/>
              <a:gd name="connsiteX1" fmla="*/ 7451 w 94149"/>
              <a:gd name="connsiteY1" fmla="*/ 15115 h 15114"/>
              <a:gd name="connsiteX2" fmla="*/ 0 w 94149"/>
              <a:gd name="connsiteY2" fmla="*/ 7540 h 15114"/>
              <a:gd name="connsiteX3" fmla="*/ 7451 w 94149"/>
              <a:gd name="connsiteY3" fmla="*/ 0 h 15114"/>
              <a:gd name="connsiteX4" fmla="*/ 86699 w 94149"/>
              <a:gd name="connsiteY4" fmla="*/ 0 h 15114"/>
              <a:gd name="connsiteX5" fmla="*/ 94149 w 94149"/>
              <a:gd name="connsiteY5" fmla="*/ 7540 h 15114"/>
              <a:gd name="connsiteX6" fmla="*/ 86699 w 94149"/>
              <a:gd name="connsiteY6" fmla="*/ 15115 h 1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49" h="15114">
                <a:moveTo>
                  <a:pt x="86699" y="15115"/>
                </a:moveTo>
                <a:lnTo>
                  <a:pt x="7451" y="15115"/>
                </a:lnTo>
                <a:cubicBezTo>
                  <a:pt x="3386" y="15115"/>
                  <a:pt x="0" y="11708"/>
                  <a:pt x="0" y="7540"/>
                </a:cubicBezTo>
                <a:cubicBezTo>
                  <a:pt x="0" y="3407"/>
                  <a:pt x="3386" y="0"/>
                  <a:pt x="7451" y="0"/>
                </a:cubicBezTo>
                <a:lnTo>
                  <a:pt x="86699" y="0"/>
                </a:lnTo>
                <a:cubicBezTo>
                  <a:pt x="90762" y="0"/>
                  <a:pt x="94149" y="3407"/>
                  <a:pt x="94149" y="7540"/>
                </a:cubicBezTo>
                <a:cubicBezTo>
                  <a:pt x="94149" y="11708"/>
                  <a:pt x="90762" y="15115"/>
                  <a:pt x="86699" y="15115"/>
                </a:cubicBezTo>
                <a:close/>
              </a:path>
            </a:pathLst>
          </a:custGeom>
          <a:solidFill>
            <a:srgbClr val="FFFFFF"/>
          </a:solidFill>
          <a:ln w="8467"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1FF39425-4054-474A-6255-3E670972A97D}"/>
              </a:ext>
            </a:extLst>
          </p:cNvPr>
          <p:cNvSpPr/>
          <p:nvPr/>
        </p:nvSpPr>
        <p:spPr>
          <a:xfrm>
            <a:off x="9106241" y="614825"/>
            <a:ext cx="88507" cy="42300"/>
          </a:xfrm>
          <a:custGeom>
            <a:avLst/>
            <a:gdLst>
              <a:gd name="connsiteX0" fmla="*/ 87119 w 88507"/>
              <a:gd name="connsiteY0" fmla="*/ 3142 h 42300"/>
              <a:gd name="connsiteX1" fmla="*/ 81023 w 88507"/>
              <a:gd name="connsiteY1" fmla="*/ 0 h 42300"/>
              <a:gd name="connsiteX2" fmla="*/ 7533 w 88507"/>
              <a:gd name="connsiteY2" fmla="*/ 0 h 42300"/>
              <a:gd name="connsiteX3" fmla="*/ 1436 w 88507"/>
              <a:gd name="connsiteY3" fmla="*/ 3142 h 42300"/>
              <a:gd name="connsiteX4" fmla="*/ 335 w 88507"/>
              <a:gd name="connsiteY4" fmla="*/ 9889 h 42300"/>
              <a:gd name="connsiteX5" fmla="*/ 44193 w 88507"/>
              <a:gd name="connsiteY5" fmla="*/ 42300 h 42300"/>
              <a:gd name="connsiteX6" fmla="*/ 88050 w 88507"/>
              <a:gd name="connsiteY6" fmla="*/ 9889 h 42300"/>
              <a:gd name="connsiteX7" fmla="*/ 87119 w 88507"/>
              <a:gd name="connsiteY7" fmla="*/ 3142 h 4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507" h="42300">
                <a:moveTo>
                  <a:pt x="87119" y="3142"/>
                </a:moveTo>
                <a:cubicBezTo>
                  <a:pt x="85680" y="1223"/>
                  <a:pt x="83394" y="0"/>
                  <a:pt x="81023" y="0"/>
                </a:cubicBezTo>
                <a:lnTo>
                  <a:pt x="7533" y="0"/>
                </a:lnTo>
                <a:cubicBezTo>
                  <a:pt x="5077" y="0"/>
                  <a:pt x="2791" y="1124"/>
                  <a:pt x="1436" y="3142"/>
                </a:cubicBezTo>
                <a:cubicBezTo>
                  <a:pt x="-3" y="5060"/>
                  <a:pt x="-342" y="7573"/>
                  <a:pt x="335" y="9889"/>
                </a:cubicBezTo>
                <a:cubicBezTo>
                  <a:pt x="6517" y="29269"/>
                  <a:pt x="24127" y="42300"/>
                  <a:pt x="44193" y="42300"/>
                </a:cubicBezTo>
                <a:cubicBezTo>
                  <a:pt x="64174" y="42300"/>
                  <a:pt x="81869" y="29269"/>
                  <a:pt x="88050" y="9889"/>
                </a:cubicBezTo>
                <a:cubicBezTo>
                  <a:pt x="88897" y="7573"/>
                  <a:pt x="88558" y="5160"/>
                  <a:pt x="87119" y="3142"/>
                </a:cubicBezTo>
                <a:close/>
              </a:path>
            </a:pathLst>
          </a:custGeom>
          <a:solidFill>
            <a:srgbClr val="FFFFFF"/>
          </a:solidFill>
          <a:ln w="8467"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92B3A8A-074A-2C0B-0DA1-965F1047091D}"/>
              </a:ext>
            </a:extLst>
          </p:cNvPr>
          <p:cNvSpPr/>
          <p:nvPr/>
        </p:nvSpPr>
        <p:spPr>
          <a:xfrm>
            <a:off x="9020217" y="476415"/>
            <a:ext cx="42418" cy="15114"/>
          </a:xfrm>
          <a:custGeom>
            <a:avLst/>
            <a:gdLst>
              <a:gd name="connsiteX0" fmla="*/ 42418 w 42418"/>
              <a:gd name="connsiteY0" fmla="*/ 7574 h 15114"/>
              <a:gd name="connsiteX1" fmla="*/ 34883 w 42418"/>
              <a:gd name="connsiteY1" fmla="*/ 0 h 15114"/>
              <a:gd name="connsiteX2" fmla="*/ 7535 w 42418"/>
              <a:gd name="connsiteY2" fmla="*/ 0 h 15114"/>
              <a:gd name="connsiteX3" fmla="*/ 0 w 42418"/>
              <a:gd name="connsiteY3" fmla="*/ 7574 h 15114"/>
              <a:gd name="connsiteX4" fmla="*/ 7535 w 42418"/>
              <a:gd name="connsiteY4" fmla="*/ 15115 h 15114"/>
              <a:gd name="connsiteX5" fmla="*/ 34883 w 42418"/>
              <a:gd name="connsiteY5" fmla="*/ 15115 h 15114"/>
              <a:gd name="connsiteX6" fmla="*/ 42418 w 42418"/>
              <a:gd name="connsiteY6" fmla="*/ 7574 h 1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18" h="15114">
                <a:moveTo>
                  <a:pt x="42418" y="7574"/>
                </a:moveTo>
                <a:cubicBezTo>
                  <a:pt x="42418" y="3440"/>
                  <a:pt x="39031" y="0"/>
                  <a:pt x="34883" y="0"/>
                </a:cubicBezTo>
                <a:lnTo>
                  <a:pt x="7535" y="0"/>
                </a:lnTo>
                <a:cubicBezTo>
                  <a:pt x="3472" y="0"/>
                  <a:pt x="0" y="3440"/>
                  <a:pt x="0" y="7574"/>
                </a:cubicBezTo>
                <a:cubicBezTo>
                  <a:pt x="0" y="11708"/>
                  <a:pt x="3472" y="15115"/>
                  <a:pt x="7535" y="15115"/>
                </a:cubicBezTo>
                <a:lnTo>
                  <a:pt x="34883" y="15115"/>
                </a:lnTo>
                <a:cubicBezTo>
                  <a:pt x="39031" y="15115"/>
                  <a:pt x="42418" y="11808"/>
                  <a:pt x="42418" y="7574"/>
                </a:cubicBezTo>
                <a:close/>
              </a:path>
            </a:pathLst>
          </a:custGeom>
          <a:solidFill>
            <a:srgbClr val="FFFFFF"/>
          </a:solidFill>
          <a:ln w="8467"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2A6A3BC-7FA4-5FBF-BCB7-AE3FD6EB01B2}"/>
              </a:ext>
            </a:extLst>
          </p:cNvPr>
          <p:cNvSpPr/>
          <p:nvPr/>
        </p:nvSpPr>
        <p:spPr>
          <a:xfrm>
            <a:off x="9237979" y="476415"/>
            <a:ext cx="42418" cy="15114"/>
          </a:xfrm>
          <a:custGeom>
            <a:avLst/>
            <a:gdLst>
              <a:gd name="connsiteX0" fmla="*/ 34883 w 42418"/>
              <a:gd name="connsiteY0" fmla="*/ 0 h 15114"/>
              <a:gd name="connsiteX1" fmla="*/ 7451 w 42418"/>
              <a:gd name="connsiteY1" fmla="*/ 0 h 15114"/>
              <a:gd name="connsiteX2" fmla="*/ 0 w 42418"/>
              <a:gd name="connsiteY2" fmla="*/ 7574 h 15114"/>
              <a:gd name="connsiteX3" fmla="*/ 7451 w 42418"/>
              <a:gd name="connsiteY3" fmla="*/ 15115 h 15114"/>
              <a:gd name="connsiteX4" fmla="*/ 34883 w 42418"/>
              <a:gd name="connsiteY4" fmla="*/ 15115 h 15114"/>
              <a:gd name="connsiteX5" fmla="*/ 42418 w 42418"/>
              <a:gd name="connsiteY5" fmla="*/ 7574 h 15114"/>
              <a:gd name="connsiteX6" fmla="*/ 34883 w 42418"/>
              <a:gd name="connsiteY6" fmla="*/ 0 h 1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18" h="15114">
                <a:moveTo>
                  <a:pt x="34883" y="0"/>
                </a:moveTo>
                <a:lnTo>
                  <a:pt x="7451" y="0"/>
                </a:lnTo>
                <a:cubicBezTo>
                  <a:pt x="3387" y="0"/>
                  <a:pt x="0" y="3440"/>
                  <a:pt x="0" y="7574"/>
                </a:cubicBezTo>
                <a:cubicBezTo>
                  <a:pt x="0" y="11708"/>
                  <a:pt x="3387" y="15115"/>
                  <a:pt x="7451" y="15115"/>
                </a:cubicBezTo>
                <a:lnTo>
                  <a:pt x="34883" y="15115"/>
                </a:lnTo>
                <a:cubicBezTo>
                  <a:pt x="38946" y="15115"/>
                  <a:pt x="42418" y="11708"/>
                  <a:pt x="42418" y="7574"/>
                </a:cubicBezTo>
                <a:cubicBezTo>
                  <a:pt x="42418" y="3440"/>
                  <a:pt x="39116" y="0"/>
                  <a:pt x="34883" y="0"/>
                </a:cubicBezTo>
                <a:close/>
              </a:path>
            </a:pathLst>
          </a:custGeom>
          <a:solidFill>
            <a:srgbClr val="FFFFFF"/>
          </a:solidFill>
          <a:ln w="8467"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50DBFB60-CB5D-1AC9-D66C-67AE68FA7456}"/>
              </a:ext>
            </a:extLst>
          </p:cNvPr>
          <p:cNvSpPr/>
          <p:nvPr/>
        </p:nvSpPr>
        <p:spPr>
          <a:xfrm>
            <a:off x="9056158" y="388648"/>
            <a:ext cx="34205" cy="34685"/>
          </a:xfrm>
          <a:custGeom>
            <a:avLst/>
            <a:gdLst>
              <a:gd name="connsiteX0" fmla="*/ 12742 w 34205"/>
              <a:gd name="connsiteY0" fmla="*/ 2208 h 34685"/>
              <a:gd name="connsiteX1" fmla="*/ 2159 w 34205"/>
              <a:gd name="connsiteY1" fmla="*/ 2208 h 34685"/>
              <a:gd name="connsiteX2" fmla="*/ 2159 w 34205"/>
              <a:gd name="connsiteY2" fmla="*/ 12890 h 34685"/>
              <a:gd name="connsiteX3" fmla="*/ 21463 w 34205"/>
              <a:gd name="connsiteY3" fmla="*/ 32469 h 34685"/>
              <a:gd name="connsiteX4" fmla="*/ 26797 w 34205"/>
              <a:gd name="connsiteY4" fmla="*/ 34685 h 34685"/>
              <a:gd name="connsiteX5" fmla="*/ 32046 w 34205"/>
              <a:gd name="connsiteY5" fmla="*/ 32469 h 34685"/>
              <a:gd name="connsiteX6" fmla="*/ 32046 w 34205"/>
              <a:gd name="connsiteY6" fmla="*/ 21787 h 3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05" h="34685">
                <a:moveTo>
                  <a:pt x="12742" y="2208"/>
                </a:moveTo>
                <a:cubicBezTo>
                  <a:pt x="9864" y="-736"/>
                  <a:pt x="5037" y="-736"/>
                  <a:pt x="2159" y="2208"/>
                </a:cubicBezTo>
                <a:cubicBezTo>
                  <a:pt x="-720" y="5118"/>
                  <a:pt x="-720" y="9979"/>
                  <a:pt x="2159" y="12890"/>
                </a:cubicBezTo>
                <a:lnTo>
                  <a:pt x="21463" y="32469"/>
                </a:lnTo>
                <a:cubicBezTo>
                  <a:pt x="22986" y="33991"/>
                  <a:pt x="24934" y="34685"/>
                  <a:pt x="26797" y="34685"/>
                </a:cubicBezTo>
                <a:cubicBezTo>
                  <a:pt x="28659" y="34685"/>
                  <a:pt x="30522" y="33991"/>
                  <a:pt x="32046" y="32469"/>
                </a:cubicBezTo>
                <a:cubicBezTo>
                  <a:pt x="34925" y="29559"/>
                  <a:pt x="34925" y="24697"/>
                  <a:pt x="32046" y="21787"/>
                </a:cubicBezTo>
                <a:close/>
              </a:path>
            </a:pathLst>
          </a:custGeom>
          <a:solidFill>
            <a:srgbClr val="FFFFFF"/>
          </a:solidFill>
          <a:ln w="8467"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3E728B6-0D97-4745-ABE7-B121B5EF9BEF}"/>
              </a:ext>
            </a:extLst>
          </p:cNvPr>
          <p:cNvSpPr/>
          <p:nvPr/>
        </p:nvSpPr>
        <p:spPr>
          <a:xfrm>
            <a:off x="9210251" y="544644"/>
            <a:ext cx="34205" cy="34660"/>
          </a:xfrm>
          <a:custGeom>
            <a:avLst/>
            <a:gdLst>
              <a:gd name="connsiteX0" fmla="*/ 12657 w 34205"/>
              <a:gd name="connsiteY0" fmla="*/ 2182 h 34660"/>
              <a:gd name="connsiteX1" fmla="*/ 2159 w 34205"/>
              <a:gd name="connsiteY1" fmla="*/ 2182 h 34660"/>
              <a:gd name="connsiteX2" fmla="*/ 2159 w 34205"/>
              <a:gd name="connsiteY2" fmla="*/ 12899 h 34660"/>
              <a:gd name="connsiteX3" fmla="*/ 21463 w 34205"/>
              <a:gd name="connsiteY3" fmla="*/ 32445 h 34660"/>
              <a:gd name="connsiteX4" fmla="*/ 26712 w 34205"/>
              <a:gd name="connsiteY4" fmla="*/ 34661 h 34660"/>
              <a:gd name="connsiteX5" fmla="*/ 32046 w 34205"/>
              <a:gd name="connsiteY5" fmla="*/ 32445 h 34660"/>
              <a:gd name="connsiteX6" fmla="*/ 32046 w 34205"/>
              <a:gd name="connsiteY6" fmla="*/ 21762 h 3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05" h="34660">
                <a:moveTo>
                  <a:pt x="12657" y="2182"/>
                </a:moveTo>
                <a:cubicBezTo>
                  <a:pt x="9779" y="-727"/>
                  <a:pt x="5038" y="-727"/>
                  <a:pt x="2159" y="2182"/>
                </a:cubicBezTo>
                <a:cubicBezTo>
                  <a:pt x="-720" y="5126"/>
                  <a:pt x="-720" y="9955"/>
                  <a:pt x="2159" y="12899"/>
                </a:cubicBezTo>
                <a:lnTo>
                  <a:pt x="21463" y="32445"/>
                </a:lnTo>
                <a:cubicBezTo>
                  <a:pt x="22987" y="33965"/>
                  <a:pt x="24850" y="34661"/>
                  <a:pt x="26712" y="34661"/>
                </a:cubicBezTo>
                <a:cubicBezTo>
                  <a:pt x="28659" y="34661"/>
                  <a:pt x="30523" y="33965"/>
                  <a:pt x="32046" y="32445"/>
                </a:cubicBezTo>
                <a:cubicBezTo>
                  <a:pt x="34925" y="29534"/>
                  <a:pt x="34925" y="24673"/>
                  <a:pt x="32046" y="21762"/>
                </a:cubicBezTo>
                <a:close/>
              </a:path>
            </a:pathLst>
          </a:custGeom>
          <a:solidFill>
            <a:srgbClr val="FFFFFF"/>
          </a:solidFill>
          <a:ln w="8467"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18184BC-D936-624A-3B30-8B6BD733C35E}"/>
              </a:ext>
            </a:extLst>
          </p:cNvPr>
          <p:cNvSpPr/>
          <p:nvPr/>
        </p:nvSpPr>
        <p:spPr>
          <a:xfrm>
            <a:off x="9142814" y="352325"/>
            <a:ext cx="14986" cy="42862"/>
          </a:xfrm>
          <a:custGeom>
            <a:avLst/>
            <a:gdLst>
              <a:gd name="connsiteX0" fmla="*/ 7535 w 14986"/>
              <a:gd name="connsiteY0" fmla="*/ 0 h 42862"/>
              <a:gd name="connsiteX1" fmla="*/ 0 w 14986"/>
              <a:gd name="connsiteY1" fmla="*/ 7540 h 42862"/>
              <a:gd name="connsiteX2" fmla="*/ 0 w 14986"/>
              <a:gd name="connsiteY2" fmla="*/ 35288 h 42862"/>
              <a:gd name="connsiteX3" fmla="*/ 7535 w 14986"/>
              <a:gd name="connsiteY3" fmla="*/ 42863 h 42862"/>
              <a:gd name="connsiteX4" fmla="*/ 14986 w 14986"/>
              <a:gd name="connsiteY4" fmla="*/ 35288 h 42862"/>
              <a:gd name="connsiteX5" fmla="*/ 14986 w 14986"/>
              <a:gd name="connsiteY5" fmla="*/ 7540 h 42862"/>
              <a:gd name="connsiteX6" fmla="*/ 7535 w 14986"/>
              <a:gd name="connsiteY6" fmla="*/ 0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86" h="42862">
                <a:moveTo>
                  <a:pt x="7535" y="0"/>
                </a:moveTo>
                <a:cubicBezTo>
                  <a:pt x="3387" y="0"/>
                  <a:pt x="0" y="3406"/>
                  <a:pt x="0" y="7540"/>
                </a:cubicBezTo>
                <a:lnTo>
                  <a:pt x="0" y="35288"/>
                </a:lnTo>
                <a:cubicBezTo>
                  <a:pt x="0" y="39422"/>
                  <a:pt x="3387" y="42863"/>
                  <a:pt x="7535" y="42863"/>
                </a:cubicBezTo>
                <a:cubicBezTo>
                  <a:pt x="11599" y="42863"/>
                  <a:pt x="14986" y="39422"/>
                  <a:pt x="14986" y="35288"/>
                </a:cubicBezTo>
                <a:lnTo>
                  <a:pt x="14986" y="7540"/>
                </a:lnTo>
                <a:cubicBezTo>
                  <a:pt x="14986" y="3307"/>
                  <a:pt x="11599" y="0"/>
                  <a:pt x="7535" y="0"/>
                </a:cubicBezTo>
                <a:close/>
              </a:path>
            </a:pathLst>
          </a:custGeom>
          <a:solidFill>
            <a:srgbClr val="FFFFFF"/>
          </a:solidFill>
          <a:ln w="8467"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780128C-4598-BB6F-E868-29CC404A2374}"/>
              </a:ext>
            </a:extLst>
          </p:cNvPr>
          <p:cNvSpPr/>
          <p:nvPr/>
        </p:nvSpPr>
        <p:spPr>
          <a:xfrm>
            <a:off x="9210251" y="388747"/>
            <a:ext cx="34205" cy="34685"/>
          </a:xfrm>
          <a:custGeom>
            <a:avLst/>
            <a:gdLst>
              <a:gd name="connsiteX0" fmla="*/ 7408 w 34205"/>
              <a:gd name="connsiteY0" fmla="*/ 34685 h 34685"/>
              <a:gd name="connsiteX1" fmla="*/ 12657 w 34205"/>
              <a:gd name="connsiteY1" fmla="*/ 32469 h 34685"/>
              <a:gd name="connsiteX2" fmla="*/ 32046 w 34205"/>
              <a:gd name="connsiteY2" fmla="*/ 12890 h 34685"/>
              <a:gd name="connsiteX3" fmla="*/ 32046 w 34205"/>
              <a:gd name="connsiteY3" fmla="*/ 2208 h 34685"/>
              <a:gd name="connsiteX4" fmla="*/ 21463 w 34205"/>
              <a:gd name="connsiteY4" fmla="*/ 2208 h 34685"/>
              <a:gd name="connsiteX5" fmla="*/ 2159 w 34205"/>
              <a:gd name="connsiteY5" fmla="*/ 21787 h 34685"/>
              <a:gd name="connsiteX6" fmla="*/ 2159 w 34205"/>
              <a:gd name="connsiteY6" fmla="*/ 32469 h 34685"/>
              <a:gd name="connsiteX7" fmla="*/ 7408 w 34205"/>
              <a:gd name="connsiteY7" fmla="*/ 34685 h 3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05" h="34685">
                <a:moveTo>
                  <a:pt x="7408" y="34685"/>
                </a:moveTo>
                <a:cubicBezTo>
                  <a:pt x="9356" y="34685"/>
                  <a:pt x="11219" y="33991"/>
                  <a:pt x="12657" y="32469"/>
                </a:cubicBezTo>
                <a:lnTo>
                  <a:pt x="32046" y="12890"/>
                </a:lnTo>
                <a:cubicBezTo>
                  <a:pt x="34925" y="9980"/>
                  <a:pt x="34925" y="5118"/>
                  <a:pt x="32046" y="2208"/>
                </a:cubicBezTo>
                <a:cubicBezTo>
                  <a:pt x="29168" y="-736"/>
                  <a:pt x="24341" y="-736"/>
                  <a:pt x="21463" y="2208"/>
                </a:cubicBezTo>
                <a:lnTo>
                  <a:pt x="2159" y="21787"/>
                </a:lnTo>
                <a:cubicBezTo>
                  <a:pt x="-720" y="24697"/>
                  <a:pt x="-720" y="29559"/>
                  <a:pt x="2159" y="32469"/>
                </a:cubicBezTo>
                <a:cubicBezTo>
                  <a:pt x="3514" y="33892"/>
                  <a:pt x="5376" y="34685"/>
                  <a:pt x="7408" y="34685"/>
                </a:cubicBezTo>
                <a:close/>
              </a:path>
            </a:pathLst>
          </a:custGeom>
          <a:solidFill>
            <a:srgbClr val="FFFFFF"/>
          </a:solidFill>
          <a:ln w="8467"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1343D4BD-5C76-702A-160B-2AAE85EC9923}"/>
              </a:ext>
            </a:extLst>
          </p:cNvPr>
          <p:cNvSpPr/>
          <p:nvPr/>
        </p:nvSpPr>
        <p:spPr>
          <a:xfrm>
            <a:off x="9056158" y="544570"/>
            <a:ext cx="34205" cy="34734"/>
          </a:xfrm>
          <a:custGeom>
            <a:avLst/>
            <a:gdLst>
              <a:gd name="connsiteX0" fmla="*/ 21463 w 34205"/>
              <a:gd name="connsiteY0" fmla="*/ 2257 h 34734"/>
              <a:gd name="connsiteX1" fmla="*/ 2159 w 34205"/>
              <a:gd name="connsiteY1" fmla="*/ 21836 h 34734"/>
              <a:gd name="connsiteX2" fmla="*/ 2159 w 34205"/>
              <a:gd name="connsiteY2" fmla="*/ 32519 h 34734"/>
              <a:gd name="connsiteX3" fmla="*/ 7408 w 34205"/>
              <a:gd name="connsiteY3" fmla="*/ 34735 h 34734"/>
              <a:gd name="connsiteX4" fmla="*/ 12742 w 34205"/>
              <a:gd name="connsiteY4" fmla="*/ 32519 h 34734"/>
              <a:gd name="connsiteX5" fmla="*/ 32046 w 34205"/>
              <a:gd name="connsiteY5" fmla="*/ 12973 h 34734"/>
              <a:gd name="connsiteX6" fmla="*/ 32046 w 34205"/>
              <a:gd name="connsiteY6" fmla="*/ 2257 h 34734"/>
              <a:gd name="connsiteX7" fmla="*/ 21463 w 34205"/>
              <a:gd name="connsiteY7" fmla="*/ 2257 h 3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05" h="34734">
                <a:moveTo>
                  <a:pt x="21463" y="2257"/>
                </a:moveTo>
                <a:lnTo>
                  <a:pt x="2159" y="21836"/>
                </a:lnTo>
                <a:cubicBezTo>
                  <a:pt x="-720" y="24747"/>
                  <a:pt x="-720" y="29608"/>
                  <a:pt x="2159" y="32519"/>
                </a:cubicBezTo>
                <a:cubicBezTo>
                  <a:pt x="3683" y="34040"/>
                  <a:pt x="5546" y="34735"/>
                  <a:pt x="7408" y="34735"/>
                </a:cubicBezTo>
                <a:cubicBezTo>
                  <a:pt x="9355" y="34735"/>
                  <a:pt x="11218" y="34040"/>
                  <a:pt x="12742" y="32519"/>
                </a:cubicBezTo>
                <a:lnTo>
                  <a:pt x="32046" y="12973"/>
                </a:lnTo>
                <a:cubicBezTo>
                  <a:pt x="34925" y="10029"/>
                  <a:pt x="34925" y="5201"/>
                  <a:pt x="32046" y="2257"/>
                </a:cubicBezTo>
                <a:cubicBezTo>
                  <a:pt x="29167" y="-752"/>
                  <a:pt x="24511" y="-752"/>
                  <a:pt x="21463" y="2257"/>
                </a:cubicBezTo>
                <a:close/>
              </a:path>
            </a:pathLst>
          </a:custGeom>
          <a:solidFill>
            <a:srgbClr val="FFFFFF"/>
          </a:solidFill>
          <a:ln w="8467"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8CF0C866-60F0-13B6-8F1A-82AE14913637}"/>
              </a:ext>
            </a:extLst>
          </p:cNvPr>
          <p:cNvSpPr/>
          <p:nvPr/>
        </p:nvSpPr>
        <p:spPr>
          <a:xfrm>
            <a:off x="10131128" y="610360"/>
            <a:ext cx="273050" cy="273051"/>
          </a:xfrm>
          <a:custGeom>
            <a:avLst/>
            <a:gdLst>
              <a:gd name="connsiteX0" fmla="*/ 128694 w 273050"/>
              <a:gd name="connsiteY0" fmla="*/ 0 h 273051"/>
              <a:gd name="connsiteX1" fmla="*/ 121920 w 273050"/>
              <a:gd name="connsiteY1" fmla="*/ 5689 h 273051"/>
              <a:gd name="connsiteX2" fmla="*/ 118111 w 273050"/>
              <a:gd name="connsiteY2" fmla="*/ 28972 h 273051"/>
              <a:gd name="connsiteX3" fmla="*/ 98806 w 273050"/>
              <a:gd name="connsiteY3" fmla="*/ 34165 h 273051"/>
              <a:gd name="connsiteX4" fmla="*/ 83735 w 273050"/>
              <a:gd name="connsiteY4" fmla="*/ 15942 h 273051"/>
              <a:gd name="connsiteX5" fmla="*/ 75099 w 273050"/>
              <a:gd name="connsiteY5" fmla="*/ 14354 h 273051"/>
              <a:gd name="connsiteX6" fmla="*/ 61468 w 273050"/>
              <a:gd name="connsiteY6" fmla="*/ 22225 h 273051"/>
              <a:gd name="connsiteX7" fmla="*/ 58505 w 273050"/>
              <a:gd name="connsiteY7" fmla="*/ 30527 h 273051"/>
              <a:gd name="connsiteX8" fmla="*/ 66802 w 273050"/>
              <a:gd name="connsiteY8" fmla="*/ 52620 h 273051"/>
              <a:gd name="connsiteX9" fmla="*/ 52663 w 273050"/>
              <a:gd name="connsiteY9" fmla="*/ 66742 h 273051"/>
              <a:gd name="connsiteX10" fmla="*/ 30565 w 273050"/>
              <a:gd name="connsiteY10" fmla="*/ 58473 h 273051"/>
              <a:gd name="connsiteX11" fmla="*/ 22267 w 273050"/>
              <a:gd name="connsiteY11" fmla="*/ 61450 h 273051"/>
              <a:gd name="connsiteX12" fmla="*/ 14394 w 273050"/>
              <a:gd name="connsiteY12" fmla="*/ 75043 h 273051"/>
              <a:gd name="connsiteX13" fmla="*/ 16002 w 273050"/>
              <a:gd name="connsiteY13" fmla="*/ 83741 h 273051"/>
              <a:gd name="connsiteX14" fmla="*/ 34206 w 273050"/>
              <a:gd name="connsiteY14" fmla="*/ 98789 h 273051"/>
              <a:gd name="connsiteX15" fmla="*/ 29041 w 273050"/>
              <a:gd name="connsiteY15" fmla="*/ 118037 h 273051"/>
              <a:gd name="connsiteX16" fmla="*/ 5758 w 273050"/>
              <a:gd name="connsiteY16" fmla="*/ 121907 h 273051"/>
              <a:gd name="connsiteX17" fmla="*/ 0 w 273050"/>
              <a:gd name="connsiteY17" fmla="*/ 128654 h 273051"/>
              <a:gd name="connsiteX18" fmla="*/ 0 w 273050"/>
              <a:gd name="connsiteY18" fmla="*/ 144396 h 273051"/>
              <a:gd name="connsiteX19" fmla="*/ 5758 w 273050"/>
              <a:gd name="connsiteY19" fmla="*/ 151144 h 273051"/>
              <a:gd name="connsiteX20" fmla="*/ 29041 w 273050"/>
              <a:gd name="connsiteY20" fmla="*/ 155013 h 273051"/>
              <a:gd name="connsiteX21" fmla="*/ 34206 w 273050"/>
              <a:gd name="connsiteY21" fmla="*/ 174262 h 273051"/>
              <a:gd name="connsiteX22" fmla="*/ 16002 w 273050"/>
              <a:gd name="connsiteY22" fmla="*/ 189277 h 273051"/>
              <a:gd name="connsiteX23" fmla="*/ 14394 w 273050"/>
              <a:gd name="connsiteY23" fmla="*/ 197975 h 273051"/>
              <a:gd name="connsiteX24" fmla="*/ 22267 w 273050"/>
              <a:gd name="connsiteY24" fmla="*/ 211568 h 273051"/>
              <a:gd name="connsiteX25" fmla="*/ 30565 w 273050"/>
              <a:gd name="connsiteY25" fmla="*/ 214578 h 273051"/>
              <a:gd name="connsiteX26" fmla="*/ 52663 w 273050"/>
              <a:gd name="connsiteY26" fmla="*/ 206309 h 273051"/>
              <a:gd name="connsiteX27" fmla="*/ 66802 w 273050"/>
              <a:gd name="connsiteY27" fmla="*/ 220431 h 273051"/>
              <a:gd name="connsiteX28" fmla="*/ 58505 w 273050"/>
              <a:gd name="connsiteY28" fmla="*/ 242521 h 273051"/>
              <a:gd name="connsiteX29" fmla="*/ 61468 w 273050"/>
              <a:gd name="connsiteY29" fmla="*/ 250793 h 273051"/>
              <a:gd name="connsiteX30" fmla="*/ 75099 w 273050"/>
              <a:gd name="connsiteY30" fmla="*/ 258667 h 273051"/>
              <a:gd name="connsiteX31" fmla="*/ 83735 w 273050"/>
              <a:gd name="connsiteY31" fmla="*/ 257109 h 273051"/>
              <a:gd name="connsiteX32" fmla="*/ 98806 w 273050"/>
              <a:gd name="connsiteY32" fmla="*/ 238855 h 273051"/>
              <a:gd name="connsiteX33" fmla="*/ 118111 w 273050"/>
              <a:gd name="connsiteY33" fmla="*/ 244045 h 273051"/>
              <a:gd name="connsiteX34" fmla="*/ 121920 w 273050"/>
              <a:gd name="connsiteY34" fmla="*/ 267328 h 273051"/>
              <a:gd name="connsiteX35" fmla="*/ 128694 w 273050"/>
              <a:gd name="connsiteY35" fmla="*/ 273052 h 273051"/>
              <a:gd name="connsiteX36" fmla="*/ 144442 w 273050"/>
              <a:gd name="connsiteY36" fmla="*/ 273052 h 273051"/>
              <a:gd name="connsiteX37" fmla="*/ 151215 w 273050"/>
              <a:gd name="connsiteY37" fmla="*/ 267328 h 273051"/>
              <a:gd name="connsiteX38" fmla="*/ 155025 w 273050"/>
              <a:gd name="connsiteY38" fmla="*/ 244045 h 273051"/>
              <a:gd name="connsiteX39" fmla="*/ 174329 w 273050"/>
              <a:gd name="connsiteY39" fmla="*/ 238855 h 273051"/>
              <a:gd name="connsiteX40" fmla="*/ 189315 w 273050"/>
              <a:gd name="connsiteY40" fmla="*/ 257109 h 273051"/>
              <a:gd name="connsiteX41" fmla="*/ 198035 w 273050"/>
              <a:gd name="connsiteY41" fmla="*/ 258667 h 273051"/>
              <a:gd name="connsiteX42" fmla="*/ 211667 w 273050"/>
              <a:gd name="connsiteY42" fmla="*/ 250793 h 273051"/>
              <a:gd name="connsiteX43" fmla="*/ 214630 w 273050"/>
              <a:gd name="connsiteY43" fmla="*/ 242521 h 273051"/>
              <a:gd name="connsiteX44" fmla="*/ 206333 w 273050"/>
              <a:gd name="connsiteY44" fmla="*/ 220431 h 273051"/>
              <a:gd name="connsiteX45" fmla="*/ 220472 w 273050"/>
              <a:gd name="connsiteY45" fmla="*/ 206309 h 273051"/>
              <a:gd name="connsiteX46" fmla="*/ 242570 w 273050"/>
              <a:gd name="connsiteY46" fmla="*/ 214578 h 273051"/>
              <a:gd name="connsiteX47" fmla="*/ 250867 w 273050"/>
              <a:gd name="connsiteY47" fmla="*/ 211568 h 273051"/>
              <a:gd name="connsiteX48" fmla="*/ 258657 w 273050"/>
              <a:gd name="connsiteY48" fmla="*/ 197975 h 273051"/>
              <a:gd name="connsiteX49" fmla="*/ 257133 w 273050"/>
              <a:gd name="connsiteY49" fmla="*/ 189277 h 273051"/>
              <a:gd name="connsiteX50" fmla="*/ 238845 w 273050"/>
              <a:gd name="connsiteY50" fmla="*/ 174262 h 273051"/>
              <a:gd name="connsiteX51" fmla="*/ 244095 w 273050"/>
              <a:gd name="connsiteY51" fmla="*/ 155013 h 273051"/>
              <a:gd name="connsiteX52" fmla="*/ 267378 w 273050"/>
              <a:gd name="connsiteY52" fmla="*/ 151144 h 273051"/>
              <a:gd name="connsiteX53" fmla="*/ 273050 w 273050"/>
              <a:gd name="connsiteY53" fmla="*/ 144396 h 273051"/>
              <a:gd name="connsiteX54" fmla="*/ 273050 w 273050"/>
              <a:gd name="connsiteY54" fmla="*/ 128654 h 273051"/>
              <a:gd name="connsiteX55" fmla="*/ 267378 w 273050"/>
              <a:gd name="connsiteY55" fmla="*/ 121907 h 273051"/>
              <a:gd name="connsiteX56" fmla="*/ 244095 w 273050"/>
              <a:gd name="connsiteY56" fmla="*/ 118037 h 273051"/>
              <a:gd name="connsiteX57" fmla="*/ 238845 w 273050"/>
              <a:gd name="connsiteY57" fmla="*/ 98789 h 273051"/>
              <a:gd name="connsiteX58" fmla="*/ 257133 w 273050"/>
              <a:gd name="connsiteY58" fmla="*/ 83741 h 273051"/>
              <a:gd name="connsiteX59" fmla="*/ 258657 w 273050"/>
              <a:gd name="connsiteY59" fmla="*/ 75043 h 273051"/>
              <a:gd name="connsiteX60" fmla="*/ 250867 w 273050"/>
              <a:gd name="connsiteY60" fmla="*/ 61450 h 273051"/>
              <a:gd name="connsiteX61" fmla="*/ 242570 w 273050"/>
              <a:gd name="connsiteY61" fmla="*/ 58473 h 273051"/>
              <a:gd name="connsiteX62" fmla="*/ 220472 w 273050"/>
              <a:gd name="connsiteY62" fmla="*/ 66742 h 273051"/>
              <a:gd name="connsiteX63" fmla="*/ 206333 w 273050"/>
              <a:gd name="connsiteY63" fmla="*/ 52620 h 273051"/>
              <a:gd name="connsiteX64" fmla="*/ 214630 w 273050"/>
              <a:gd name="connsiteY64" fmla="*/ 30527 h 273051"/>
              <a:gd name="connsiteX65" fmla="*/ 211667 w 273050"/>
              <a:gd name="connsiteY65" fmla="*/ 22225 h 273051"/>
              <a:gd name="connsiteX66" fmla="*/ 198035 w 273050"/>
              <a:gd name="connsiteY66" fmla="*/ 14354 h 273051"/>
              <a:gd name="connsiteX67" fmla="*/ 189315 w 273050"/>
              <a:gd name="connsiteY67" fmla="*/ 15942 h 273051"/>
              <a:gd name="connsiteX68" fmla="*/ 174329 w 273050"/>
              <a:gd name="connsiteY68" fmla="*/ 34165 h 273051"/>
              <a:gd name="connsiteX69" fmla="*/ 155025 w 273050"/>
              <a:gd name="connsiteY69" fmla="*/ 28972 h 273051"/>
              <a:gd name="connsiteX70" fmla="*/ 151215 w 273050"/>
              <a:gd name="connsiteY70" fmla="*/ 5689 h 273051"/>
              <a:gd name="connsiteX71" fmla="*/ 144442 w 273050"/>
              <a:gd name="connsiteY71" fmla="*/ 0 h 273051"/>
              <a:gd name="connsiteX72" fmla="*/ 122936 w 273050"/>
              <a:gd name="connsiteY72" fmla="*/ 55828 h 273051"/>
              <a:gd name="connsiteX73" fmla="*/ 122936 w 273050"/>
              <a:gd name="connsiteY73" fmla="*/ 97929 h 273051"/>
              <a:gd name="connsiteX74" fmla="*/ 111845 w 273050"/>
              <a:gd name="connsiteY74" fmla="*/ 103883 h 273051"/>
              <a:gd name="connsiteX75" fmla="*/ 103124 w 273050"/>
              <a:gd name="connsiteY75" fmla="*/ 112878 h 273051"/>
              <a:gd name="connsiteX76" fmla="*/ 97536 w 273050"/>
              <a:gd name="connsiteY76" fmla="*/ 124123 h 273051"/>
              <a:gd name="connsiteX77" fmla="*/ 95589 w 273050"/>
              <a:gd name="connsiteY77" fmla="*/ 136525 h 273051"/>
              <a:gd name="connsiteX78" fmla="*/ 96266 w 273050"/>
              <a:gd name="connsiteY78" fmla="*/ 144000 h 273051"/>
              <a:gd name="connsiteX79" fmla="*/ 59860 w 273050"/>
              <a:gd name="connsiteY79" fmla="*/ 165034 h 273051"/>
              <a:gd name="connsiteX80" fmla="*/ 54611 w 273050"/>
              <a:gd name="connsiteY80" fmla="*/ 136525 h 273051"/>
              <a:gd name="connsiteX81" fmla="*/ 122936 w 273050"/>
              <a:gd name="connsiteY81" fmla="*/ 55828 h 273051"/>
              <a:gd name="connsiteX82" fmla="*/ 150199 w 273050"/>
              <a:gd name="connsiteY82" fmla="*/ 55828 h 273051"/>
              <a:gd name="connsiteX83" fmla="*/ 218440 w 273050"/>
              <a:gd name="connsiteY83" fmla="*/ 136525 h 273051"/>
              <a:gd name="connsiteX84" fmla="*/ 213276 w 273050"/>
              <a:gd name="connsiteY84" fmla="*/ 165067 h 273051"/>
              <a:gd name="connsiteX85" fmla="*/ 176784 w 273050"/>
              <a:gd name="connsiteY85" fmla="*/ 144000 h 273051"/>
              <a:gd name="connsiteX86" fmla="*/ 177462 w 273050"/>
              <a:gd name="connsiteY86" fmla="*/ 136525 h 273051"/>
              <a:gd name="connsiteX87" fmla="*/ 175599 w 273050"/>
              <a:gd name="connsiteY87" fmla="*/ 124123 h 273051"/>
              <a:gd name="connsiteX88" fmla="*/ 170011 w 273050"/>
              <a:gd name="connsiteY88" fmla="*/ 112911 h 273051"/>
              <a:gd name="connsiteX89" fmla="*/ 161290 w 273050"/>
              <a:gd name="connsiteY89" fmla="*/ 103916 h 273051"/>
              <a:gd name="connsiteX90" fmla="*/ 150199 w 273050"/>
              <a:gd name="connsiteY90" fmla="*/ 97963 h 273051"/>
              <a:gd name="connsiteX91" fmla="*/ 163153 w 273050"/>
              <a:gd name="connsiteY91" fmla="*/ 167614 h 273051"/>
              <a:gd name="connsiteX92" fmla="*/ 199729 w 273050"/>
              <a:gd name="connsiteY92" fmla="*/ 188747 h 273051"/>
              <a:gd name="connsiteX93" fmla="*/ 136567 w 273050"/>
              <a:gd name="connsiteY93" fmla="*/ 218447 h 273051"/>
              <a:gd name="connsiteX94" fmla="*/ 73322 w 273050"/>
              <a:gd name="connsiteY94" fmla="*/ 188747 h 273051"/>
              <a:gd name="connsiteX95" fmla="*/ 109897 w 273050"/>
              <a:gd name="connsiteY95" fmla="*/ 167647 h 273051"/>
              <a:gd name="connsiteX96" fmla="*/ 136567 w 273050"/>
              <a:gd name="connsiteY96" fmla="*/ 177470 h 273051"/>
              <a:gd name="connsiteX97" fmla="*/ 163153 w 273050"/>
              <a:gd name="connsiteY97" fmla="*/ 167614 h 27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73050" h="273051">
                <a:moveTo>
                  <a:pt x="128694" y="0"/>
                </a:moveTo>
                <a:cubicBezTo>
                  <a:pt x="125307" y="0"/>
                  <a:pt x="122513" y="2415"/>
                  <a:pt x="121920" y="5689"/>
                </a:cubicBezTo>
                <a:lnTo>
                  <a:pt x="118111" y="28972"/>
                </a:lnTo>
                <a:cubicBezTo>
                  <a:pt x="111422" y="30129"/>
                  <a:pt x="104987" y="31883"/>
                  <a:pt x="98806" y="34165"/>
                </a:cubicBezTo>
                <a:lnTo>
                  <a:pt x="83735" y="15942"/>
                </a:lnTo>
                <a:cubicBezTo>
                  <a:pt x="81619" y="13362"/>
                  <a:pt x="77979" y="12700"/>
                  <a:pt x="75099" y="14354"/>
                </a:cubicBezTo>
                <a:lnTo>
                  <a:pt x="61468" y="22225"/>
                </a:lnTo>
                <a:cubicBezTo>
                  <a:pt x="58590" y="23912"/>
                  <a:pt x="57320" y="27418"/>
                  <a:pt x="58505" y="30527"/>
                </a:cubicBezTo>
                <a:lnTo>
                  <a:pt x="66802" y="52620"/>
                </a:lnTo>
                <a:cubicBezTo>
                  <a:pt x="61638" y="56886"/>
                  <a:pt x="56897" y="61615"/>
                  <a:pt x="52663" y="66742"/>
                </a:cubicBezTo>
                <a:lnTo>
                  <a:pt x="30565" y="58473"/>
                </a:lnTo>
                <a:cubicBezTo>
                  <a:pt x="27432" y="57283"/>
                  <a:pt x="23961" y="58572"/>
                  <a:pt x="22267" y="61450"/>
                </a:cubicBezTo>
                <a:lnTo>
                  <a:pt x="14394" y="75043"/>
                </a:lnTo>
                <a:cubicBezTo>
                  <a:pt x="12700" y="77953"/>
                  <a:pt x="13378" y="81625"/>
                  <a:pt x="16002" y="83741"/>
                </a:cubicBezTo>
                <a:lnTo>
                  <a:pt x="34206" y="98789"/>
                </a:lnTo>
                <a:cubicBezTo>
                  <a:pt x="31919" y="104974"/>
                  <a:pt x="30142" y="111390"/>
                  <a:pt x="29041" y="118037"/>
                </a:cubicBezTo>
                <a:lnTo>
                  <a:pt x="5758" y="121907"/>
                </a:lnTo>
                <a:cubicBezTo>
                  <a:pt x="2456" y="122470"/>
                  <a:pt x="0" y="125313"/>
                  <a:pt x="0" y="128654"/>
                </a:cubicBezTo>
                <a:lnTo>
                  <a:pt x="0" y="144396"/>
                </a:lnTo>
                <a:cubicBezTo>
                  <a:pt x="0" y="147704"/>
                  <a:pt x="2456" y="150581"/>
                  <a:pt x="5758" y="151144"/>
                </a:cubicBezTo>
                <a:lnTo>
                  <a:pt x="29041" y="155013"/>
                </a:lnTo>
                <a:cubicBezTo>
                  <a:pt x="30142" y="161628"/>
                  <a:pt x="31919" y="168077"/>
                  <a:pt x="34206" y="174262"/>
                </a:cubicBezTo>
                <a:lnTo>
                  <a:pt x="16002" y="189277"/>
                </a:lnTo>
                <a:cubicBezTo>
                  <a:pt x="13378" y="191393"/>
                  <a:pt x="12700" y="195097"/>
                  <a:pt x="14394" y="197975"/>
                </a:cubicBezTo>
                <a:lnTo>
                  <a:pt x="22267" y="211568"/>
                </a:lnTo>
                <a:cubicBezTo>
                  <a:pt x="23961" y="214478"/>
                  <a:pt x="27432" y="215735"/>
                  <a:pt x="30565" y="214578"/>
                </a:cubicBezTo>
                <a:lnTo>
                  <a:pt x="52663" y="206309"/>
                </a:lnTo>
                <a:cubicBezTo>
                  <a:pt x="56897" y="211436"/>
                  <a:pt x="61638" y="216165"/>
                  <a:pt x="66802" y="220431"/>
                </a:cubicBezTo>
                <a:lnTo>
                  <a:pt x="58505" y="242521"/>
                </a:lnTo>
                <a:cubicBezTo>
                  <a:pt x="57320" y="245637"/>
                  <a:pt x="58590" y="249142"/>
                  <a:pt x="61468" y="250793"/>
                </a:cubicBezTo>
                <a:lnTo>
                  <a:pt x="75099" y="258667"/>
                </a:lnTo>
                <a:cubicBezTo>
                  <a:pt x="77979" y="260352"/>
                  <a:pt x="81619" y="259657"/>
                  <a:pt x="83735" y="257109"/>
                </a:cubicBezTo>
                <a:lnTo>
                  <a:pt x="98806" y="238855"/>
                </a:lnTo>
                <a:cubicBezTo>
                  <a:pt x="104987" y="241166"/>
                  <a:pt x="111422" y="242919"/>
                  <a:pt x="118111" y="244045"/>
                </a:cubicBezTo>
                <a:lnTo>
                  <a:pt x="121920" y="267328"/>
                </a:lnTo>
                <a:cubicBezTo>
                  <a:pt x="122513" y="270639"/>
                  <a:pt x="125307" y="273052"/>
                  <a:pt x="128694" y="273052"/>
                </a:cubicBezTo>
                <a:lnTo>
                  <a:pt x="144442" y="273052"/>
                </a:lnTo>
                <a:cubicBezTo>
                  <a:pt x="147744" y="273052"/>
                  <a:pt x="150622" y="270639"/>
                  <a:pt x="151215" y="267328"/>
                </a:cubicBezTo>
                <a:lnTo>
                  <a:pt x="155025" y="244045"/>
                </a:lnTo>
                <a:cubicBezTo>
                  <a:pt x="161713" y="242919"/>
                  <a:pt x="168148" y="241132"/>
                  <a:pt x="174329" y="238855"/>
                </a:cubicBezTo>
                <a:lnTo>
                  <a:pt x="189315" y="257109"/>
                </a:lnTo>
                <a:cubicBezTo>
                  <a:pt x="191431" y="259691"/>
                  <a:pt x="195157" y="260352"/>
                  <a:pt x="198035" y="258667"/>
                </a:cubicBezTo>
                <a:lnTo>
                  <a:pt x="211667" y="250793"/>
                </a:lnTo>
                <a:cubicBezTo>
                  <a:pt x="214546" y="249142"/>
                  <a:pt x="215731" y="245637"/>
                  <a:pt x="214630" y="242521"/>
                </a:cubicBezTo>
                <a:lnTo>
                  <a:pt x="206333" y="220431"/>
                </a:lnTo>
                <a:cubicBezTo>
                  <a:pt x="211497" y="216165"/>
                  <a:pt x="216154" y="211436"/>
                  <a:pt x="220472" y="206309"/>
                </a:cubicBezTo>
                <a:lnTo>
                  <a:pt x="242570" y="214578"/>
                </a:lnTo>
                <a:cubicBezTo>
                  <a:pt x="245703" y="215735"/>
                  <a:pt x="249174" y="214445"/>
                  <a:pt x="250867" y="211568"/>
                </a:cubicBezTo>
                <a:lnTo>
                  <a:pt x="258657" y="197975"/>
                </a:lnTo>
                <a:cubicBezTo>
                  <a:pt x="260350" y="195097"/>
                  <a:pt x="259673" y="191393"/>
                  <a:pt x="257133" y="189277"/>
                </a:cubicBezTo>
                <a:lnTo>
                  <a:pt x="238845" y="174262"/>
                </a:lnTo>
                <a:cubicBezTo>
                  <a:pt x="241215" y="168077"/>
                  <a:pt x="242994" y="161661"/>
                  <a:pt x="244095" y="155013"/>
                </a:cubicBezTo>
                <a:lnTo>
                  <a:pt x="267378" y="151144"/>
                </a:lnTo>
                <a:cubicBezTo>
                  <a:pt x="270680" y="150581"/>
                  <a:pt x="273050" y="147737"/>
                  <a:pt x="273050" y="144396"/>
                </a:cubicBezTo>
                <a:lnTo>
                  <a:pt x="273050" y="128654"/>
                </a:lnTo>
                <a:cubicBezTo>
                  <a:pt x="273050" y="125313"/>
                  <a:pt x="270680" y="122436"/>
                  <a:pt x="267378" y="121907"/>
                </a:cubicBezTo>
                <a:lnTo>
                  <a:pt x="244095" y="118037"/>
                </a:lnTo>
                <a:cubicBezTo>
                  <a:pt x="242994" y="111390"/>
                  <a:pt x="241215" y="104974"/>
                  <a:pt x="238845" y="98789"/>
                </a:cubicBezTo>
                <a:lnTo>
                  <a:pt x="257133" y="83741"/>
                </a:lnTo>
                <a:cubicBezTo>
                  <a:pt x="259758" y="81625"/>
                  <a:pt x="260350" y="77953"/>
                  <a:pt x="258657" y="75043"/>
                </a:cubicBezTo>
                <a:lnTo>
                  <a:pt x="250867" y="61450"/>
                </a:lnTo>
                <a:cubicBezTo>
                  <a:pt x="249174" y="58572"/>
                  <a:pt x="245703" y="57283"/>
                  <a:pt x="242570" y="58473"/>
                </a:cubicBezTo>
                <a:lnTo>
                  <a:pt x="220472" y="66742"/>
                </a:lnTo>
                <a:cubicBezTo>
                  <a:pt x="216154" y="61615"/>
                  <a:pt x="211497" y="56886"/>
                  <a:pt x="206333" y="52620"/>
                </a:cubicBezTo>
                <a:lnTo>
                  <a:pt x="214630" y="30527"/>
                </a:lnTo>
                <a:cubicBezTo>
                  <a:pt x="215731" y="27385"/>
                  <a:pt x="214546" y="23912"/>
                  <a:pt x="211667" y="22225"/>
                </a:cubicBezTo>
                <a:lnTo>
                  <a:pt x="198035" y="14354"/>
                </a:lnTo>
                <a:cubicBezTo>
                  <a:pt x="195157" y="12700"/>
                  <a:pt x="191431" y="13362"/>
                  <a:pt x="189315" y="15942"/>
                </a:cubicBezTo>
                <a:lnTo>
                  <a:pt x="174329" y="34165"/>
                </a:lnTo>
                <a:cubicBezTo>
                  <a:pt x="168148" y="31883"/>
                  <a:pt x="161713" y="30129"/>
                  <a:pt x="155025" y="28972"/>
                </a:cubicBezTo>
                <a:lnTo>
                  <a:pt x="151215" y="5689"/>
                </a:lnTo>
                <a:cubicBezTo>
                  <a:pt x="150622" y="2415"/>
                  <a:pt x="147744" y="0"/>
                  <a:pt x="144442" y="0"/>
                </a:cubicBezTo>
                <a:close/>
                <a:moveTo>
                  <a:pt x="122936" y="55828"/>
                </a:moveTo>
                <a:lnTo>
                  <a:pt x="122936" y="97929"/>
                </a:lnTo>
                <a:cubicBezTo>
                  <a:pt x="118872" y="99351"/>
                  <a:pt x="115231" y="101336"/>
                  <a:pt x="111845" y="103883"/>
                </a:cubicBezTo>
                <a:cubicBezTo>
                  <a:pt x="108459" y="106429"/>
                  <a:pt x="105580" y="109438"/>
                  <a:pt x="103124" y="112878"/>
                </a:cubicBezTo>
                <a:cubicBezTo>
                  <a:pt x="100669" y="116351"/>
                  <a:pt x="98806" y="120088"/>
                  <a:pt x="97536" y="124123"/>
                </a:cubicBezTo>
                <a:cubicBezTo>
                  <a:pt x="96266" y="128158"/>
                  <a:pt x="95589" y="132292"/>
                  <a:pt x="95589" y="136525"/>
                </a:cubicBezTo>
                <a:cubicBezTo>
                  <a:pt x="95589" y="139039"/>
                  <a:pt x="95843" y="141520"/>
                  <a:pt x="96266" y="144000"/>
                </a:cubicBezTo>
                <a:lnTo>
                  <a:pt x="59860" y="165034"/>
                </a:lnTo>
                <a:cubicBezTo>
                  <a:pt x="56558" y="156171"/>
                  <a:pt x="54611" y="146579"/>
                  <a:pt x="54611" y="136525"/>
                </a:cubicBezTo>
                <a:cubicBezTo>
                  <a:pt x="54611" y="95779"/>
                  <a:pt x="84074" y="62310"/>
                  <a:pt x="122936" y="55828"/>
                </a:cubicBezTo>
                <a:close/>
                <a:moveTo>
                  <a:pt x="150199" y="55828"/>
                </a:moveTo>
                <a:cubicBezTo>
                  <a:pt x="189061" y="62310"/>
                  <a:pt x="218440" y="95779"/>
                  <a:pt x="218440" y="136525"/>
                </a:cubicBezTo>
                <a:cubicBezTo>
                  <a:pt x="218440" y="146579"/>
                  <a:pt x="216578" y="156171"/>
                  <a:pt x="213276" y="165067"/>
                </a:cubicBezTo>
                <a:lnTo>
                  <a:pt x="176784" y="144000"/>
                </a:lnTo>
                <a:cubicBezTo>
                  <a:pt x="177293" y="141520"/>
                  <a:pt x="177462" y="139039"/>
                  <a:pt x="177462" y="136525"/>
                </a:cubicBezTo>
                <a:cubicBezTo>
                  <a:pt x="177462" y="132292"/>
                  <a:pt x="176869" y="128158"/>
                  <a:pt x="175599" y="124123"/>
                </a:cubicBezTo>
                <a:cubicBezTo>
                  <a:pt x="174329" y="120088"/>
                  <a:pt x="172381" y="116351"/>
                  <a:pt x="170011" y="112911"/>
                </a:cubicBezTo>
                <a:cubicBezTo>
                  <a:pt x="167556" y="109438"/>
                  <a:pt x="164677" y="106462"/>
                  <a:pt x="161290" y="103916"/>
                </a:cubicBezTo>
                <a:cubicBezTo>
                  <a:pt x="157904" y="101336"/>
                  <a:pt x="154179" y="99384"/>
                  <a:pt x="150199" y="97963"/>
                </a:cubicBezTo>
                <a:close/>
                <a:moveTo>
                  <a:pt x="163153" y="167614"/>
                </a:moveTo>
                <a:lnTo>
                  <a:pt x="199729" y="188747"/>
                </a:lnTo>
                <a:cubicBezTo>
                  <a:pt x="184743" y="206904"/>
                  <a:pt x="162052" y="218447"/>
                  <a:pt x="136567" y="218447"/>
                </a:cubicBezTo>
                <a:cubicBezTo>
                  <a:pt x="111083" y="218447"/>
                  <a:pt x="88393" y="206904"/>
                  <a:pt x="73322" y="188747"/>
                </a:cubicBezTo>
                <a:lnTo>
                  <a:pt x="109897" y="167647"/>
                </a:lnTo>
                <a:cubicBezTo>
                  <a:pt x="117602" y="174196"/>
                  <a:pt x="126493" y="177470"/>
                  <a:pt x="136567" y="177470"/>
                </a:cubicBezTo>
                <a:cubicBezTo>
                  <a:pt x="146643" y="177470"/>
                  <a:pt x="155448" y="174163"/>
                  <a:pt x="163153" y="167614"/>
                </a:cubicBezTo>
                <a:close/>
              </a:path>
            </a:pathLst>
          </a:custGeom>
          <a:solidFill>
            <a:srgbClr val="FFFFFF"/>
          </a:solidFill>
          <a:ln w="8467" cap="flat">
            <a:noFill/>
            <a:prstDash val="solid"/>
            <a:miter/>
          </a:ln>
        </p:spPr>
        <p:txBody>
          <a:bodyPr rtlCol="0" anchor="ctr"/>
          <a:lstStyle/>
          <a:p>
            <a:endParaRPr lang="en-US"/>
          </a:p>
        </p:txBody>
      </p:sp>
      <p:grpSp>
        <p:nvGrpSpPr>
          <p:cNvPr id="99" name="Group 98">
            <a:extLst>
              <a:ext uri="{FF2B5EF4-FFF2-40B4-BE49-F238E27FC236}">
                <a16:creationId xmlns:a16="http://schemas.microsoft.com/office/drawing/2014/main" id="{5E91A604-958A-0F43-E798-EFD480CF8A60}"/>
              </a:ext>
            </a:extLst>
          </p:cNvPr>
          <p:cNvGrpSpPr/>
          <p:nvPr userDrawn="1"/>
        </p:nvGrpSpPr>
        <p:grpSpPr>
          <a:xfrm>
            <a:off x="435107" y="2461783"/>
            <a:ext cx="5153290" cy="475124"/>
            <a:chOff x="435107" y="2461783"/>
            <a:chExt cx="5153290" cy="475124"/>
          </a:xfrm>
        </p:grpSpPr>
        <p:sp>
          <p:nvSpPr>
            <p:cNvPr id="94" name="Freeform: Shape 93">
              <a:extLst>
                <a:ext uri="{FF2B5EF4-FFF2-40B4-BE49-F238E27FC236}">
                  <a16:creationId xmlns:a16="http://schemas.microsoft.com/office/drawing/2014/main" id="{24D91342-CAB6-6CBA-A9A6-560A0E7D5C08}"/>
                </a:ext>
              </a:extLst>
            </p:cNvPr>
            <p:cNvSpPr/>
            <p:nvPr/>
          </p:nvSpPr>
          <p:spPr>
            <a:xfrm>
              <a:off x="1527733" y="2461783"/>
              <a:ext cx="3828855" cy="475123"/>
            </a:xfrm>
            <a:custGeom>
              <a:avLst/>
              <a:gdLst>
                <a:gd name="connsiteX0" fmla="*/ 0 w 3828855"/>
                <a:gd name="connsiteY0" fmla="*/ 0 h 882624"/>
                <a:gd name="connsiteX1" fmla="*/ 3828856 w 3828855"/>
                <a:gd name="connsiteY1" fmla="*/ 0 h 882624"/>
                <a:gd name="connsiteX2" fmla="*/ 3828856 w 3828855"/>
                <a:gd name="connsiteY2" fmla="*/ 882624 h 882624"/>
                <a:gd name="connsiteX3" fmla="*/ 0 w 3828855"/>
                <a:gd name="connsiteY3" fmla="*/ 882624 h 882624"/>
              </a:gdLst>
              <a:ahLst/>
              <a:cxnLst>
                <a:cxn ang="0">
                  <a:pos x="connsiteX0" y="connsiteY0"/>
                </a:cxn>
                <a:cxn ang="0">
                  <a:pos x="connsiteX1" y="connsiteY1"/>
                </a:cxn>
                <a:cxn ang="0">
                  <a:pos x="connsiteX2" y="connsiteY2"/>
                </a:cxn>
                <a:cxn ang="0">
                  <a:pos x="connsiteX3" y="connsiteY3"/>
                </a:cxn>
              </a:cxnLst>
              <a:rect l="l" t="t" r="r" b="b"/>
              <a:pathLst>
                <a:path w="3828855" h="882624">
                  <a:moveTo>
                    <a:pt x="0" y="0"/>
                  </a:moveTo>
                  <a:lnTo>
                    <a:pt x="3828856" y="0"/>
                  </a:lnTo>
                  <a:lnTo>
                    <a:pt x="3828856" y="882624"/>
                  </a:lnTo>
                  <a:lnTo>
                    <a:pt x="0" y="882624"/>
                  </a:lnTo>
                  <a:close/>
                </a:path>
              </a:pathLst>
            </a:custGeom>
            <a:solidFill>
              <a:srgbClr val="86CFE4"/>
            </a:solidFill>
            <a:ln w="8467"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D9CBC856-E9A3-98DD-4990-6829ED1B608C}"/>
                </a:ext>
              </a:extLst>
            </p:cNvPr>
            <p:cNvSpPr/>
            <p:nvPr/>
          </p:nvSpPr>
          <p:spPr>
            <a:xfrm>
              <a:off x="692249" y="2461783"/>
              <a:ext cx="3828849" cy="475123"/>
            </a:xfrm>
            <a:custGeom>
              <a:avLst/>
              <a:gdLst>
                <a:gd name="connsiteX0" fmla="*/ 0 w 3828849"/>
                <a:gd name="connsiteY0" fmla="*/ 0 h 882624"/>
                <a:gd name="connsiteX1" fmla="*/ 3828849 w 3828849"/>
                <a:gd name="connsiteY1" fmla="*/ 0 h 882624"/>
                <a:gd name="connsiteX2" fmla="*/ 3828849 w 3828849"/>
                <a:gd name="connsiteY2" fmla="*/ 882624 h 882624"/>
                <a:gd name="connsiteX3" fmla="*/ 0 w 3828849"/>
                <a:gd name="connsiteY3" fmla="*/ 882624 h 882624"/>
              </a:gdLst>
              <a:ahLst/>
              <a:cxnLst>
                <a:cxn ang="0">
                  <a:pos x="connsiteX0" y="connsiteY0"/>
                </a:cxn>
                <a:cxn ang="0">
                  <a:pos x="connsiteX1" y="connsiteY1"/>
                </a:cxn>
                <a:cxn ang="0">
                  <a:pos x="connsiteX2" y="connsiteY2"/>
                </a:cxn>
                <a:cxn ang="0">
                  <a:pos x="connsiteX3" y="connsiteY3"/>
                </a:cxn>
              </a:cxnLst>
              <a:rect l="l" t="t" r="r" b="b"/>
              <a:pathLst>
                <a:path w="3828849" h="882624">
                  <a:moveTo>
                    <a:pt x="0" y="0"/>
                  </a:moveTo>
                  <a:lnTo>
                    <a:pt x="3828849" y="0"/>
                  </a:lnTo>
                  <a:lnTo>
                    <a:pt x="3828849" y="882624"/>
                  </a:lnTo>
                  <a:lnTo>
                    <a:pt x="0" y="882624"/>
                  </a:lnTo>
                  <a:close/>
                </a:path>
              </a:pathLst>
            </a:custGeom>
            <a:solidFill>
              <a:srgbClr val="86CFE4"/>
            </a:solidFill>
            <a:ln w="8467"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16891CFB-3A53-0347-4F91-243885292CC5}"/>
                </a:ext>
              </a:extLst>
            </p:cNvPr>
            <p:cNvSpPr/>
            <p:nvPr/>
          </p:nvSpPr>
          <p:spPr>
            <a:xfrm>
              <a:off x="435107" y="2461784"/>
              <a:ext cx="479428" cy="475123"/>
            </a:xfrm>
            <a:custGeom>
              <a:avLst/>
              <a:gdLst>
                <a:gd name="connsiteX0" fmla="*/ 427663 w 479428"/>
                <a:gd name="connsiteY0" fmla="*/ 185606 h 475123"/>
                <a:gd name="connsiteX1" fmla="*/ 242888 w 479428"/>
                <a:gd name="connsiteY1" fmla="*/ 0 h 475123"/>
                <a:gd name="connsiteX2" fmla="*/ 0 w 479428"/>
                <a:gd name="connsiteY2" fmla="*/ 0 h 475123"/>
                <a:gd name="connsiteX3" fmla="*/ 239547 w 479428"/>
                <a:gd name="connsiteY3" fmla="*/ 237558 h 475123"/>
                <a:gd name="connsiteX4" fmla="*/ 0 w 479428"/>
                <a:gd name="connsiteY4" fmla="*/ 475124 h 475123"/>
                <a:gd name="connsiteX5" fmla="*/ 242888 w 479428"/>
                <a:gd name="connsiteY5" fmla="*/ 475124 h 475123"/>
                <a:gd name="connsiteX6" fmla="*/ 479428 w 479428"/>
                <a:gd name="connsiteY6" fmla="*/ 237558 h 475123"/>
                <a:gd name="connsiteX7" fmla="*/ 427663 w 479428"/>
                <a:gd name="connsiteY7" fmla="*/ 185606 h 4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428" h="475123">
                  <a:moveTo>
                    <a:pt x="427663" y="185606"/>
                  </a:moveTo>
                  <a:lnTo>
                    <a:pt x="242888" y="0"/>
                  </a:lnTo>
                  <a:lnTo>
                    <a:pt x="0" y="0"/>
                  </a:lnTo>
                  <a:lnTo>
                    <a:pt x="239547" y="237558"/>
                  </a:lnTo>
                  <a:lnTo>
                    <a:pt x="0" y="475124"/>
                  </a:lnTo>
                  <a:lnTo>
                    <a:pt x="242888" y="475124"/>
                  </a:lnTo>
                  <a:lnTo>
                    <a:pt x="479428" y="237558"/>
                  </a:lnTo>
                  <a:lnTo>
                    <a:pt x="427663" y="185606"/>
                  </a:lnTo>
                </a:path>
              </a:pathLst>
            </a:custGeom>
            <a:solidFill>
              <a:srgbClr val="004070"/>
            </a:solidFill>
            <a:ln w="8467"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00B3635-8DF0-2C7C-A2F5-2C43F1F2501E}"/>
                </a:ext>
              </a:extLst>
            </p:cNvPr>
            <p:cNvSpPr/>
            <p:nvPr/>
          </p:nvSpPr>
          <p:spPr>
            <a:xfrm>
              <a:off x="5108939" y="2461784"/>
              <a:ext cx="479458" cy="475123"/>
            </a:xfrm>
            <a:custGeom>
              <a:avLst/>
              <a:gdLst>
                <a:gd name="connsiteX0" fmla="*/ 51757 w 479458"/>
                <a:gd name="connsiteY0" fmla="*/ 185606 h 475123"/>
                <a:gd name="connsiteX1" fmla="*/ 236533 w 479458"/>
                <a:gd name="connsiteY1" fmla="*/ 0 h 475123"/>
                <a:gd name="connsiteX2" fmla="*/ 479459 w 479458"/>
                <a:gd name="connsiteY2" fmla="*/ 0 h 475123"/>
                <a:gd name="connsiteX3" fmla="*/ 239877 w 479458"/>
                <a:gd name="connsiteY3" fmla="*/ 237558 h 475123"/>
                <a:gd name="connsiteX4" fmla="*/ 479459 w 479458"/>
                <a:gd name="connsiteY4" fmla="*/ 475124 h 475123"/>
                <a:gd name="connsiteX5" fmla="*/ 236533 w 479458"/>
                <a:gd name="connsiteY5" fmla="*/ 475124 h 475123"/>
                <a:gd name="connsiteX6" fmla="*/ 0 w 479458"/>
                <a:gd name="connsiteY6" fmla="*/ 237558 h 475123"/>
                <a:gd name="connsiteX7" fmla="*/ 51757 w 479458"/>
                <a:gd name="connsiteY7" fmla="*/ 185606 h 4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458" h="475123">
                  <a:moveTo>
                    <a:pt x="51757" y="185606"/>
                  </a:moveTo>
                  <a:lnTo>
                    <a:pt x="236533" y="0"/>
                  </a:lnTo>
                  <a:lnTo>
                    <a:pt x="479459" y="0"/>
                  </a:lnTo>
                  <a:lnTo>
                    <a:pt x="239877" y="237558"/>
                  </a:lnTo>
                  <a:lnTo>
                    <a:pt x="479459" y="475124"/>
                  </a:lnTo>
                  <a:lnTo>
                    <a:pt x="236533" y="475124"/>
                  </a:lnTo>
                  <a:lnTo>
                    <a:pt x="0" y="237558"/>
                  </a:lnTo>
                  <a:lnTo>
                    <a:pt x="51757" y="185606"/>
                  </a:lnTo>
                </a:path>
              </a:pathLst>
            </a:custGeom>
            <a:solidFill>
              <a:srgbClr val="004070"/>
            </a:solidFill>
            <a:ln w="8467" cap="flat">
              <a:noFill/>
              <a:prstDash val="solid"/>
              <a:miter/>
            </a:ln>
          </p:spPr>
          <p:txBody>
            <a:bodyPr rtlCol="0" anchor="ctr"/>
            <a:lstStyle/>
            <a:p>
              <a:endParaRPr lang="en-US"/>
            </a:p>
          </p:txBody>
        </p:sp>
      </p:grpSp>
      <p:sp>
        <p:nvSpPr>
          <p:cNvPr id="98" name="Freeform: Shape 97">
            <a:extLst>
              <a:ext uri="{FF2B5EF4-FFF2-40B4-BE49-F238E27FC236}">
                <a16:creationId xmlns:a16="http://schemas.microsoft.com/office/drawing/2014/main" id="{3C9FB7CC-5EA4-CDBB-20AB-92866A21BB7F}"/>
              </a:ext>
            </a:extLst>
          </p:cNvPr>
          <p:cNvSpPr/>
          <p:nvPr userDrawn="1"/>
        </p:nvSpPr>
        <p:spPr>
          <a:xfrm>
            <a:off x="8476669" y="1904204"/>
            <a:ext cx="3543867" cy="85725"/>
          </a:xfrm>
          <a:custGeom>
            <a:avLst/>
            <a:gdLst>
              <a:gd name="connsiteX0" fmla="*/ 43231 w 3543867"/>
              <a:gd name="connsiteY0" fmla="*/ 0 h 85725"/>
              <a:gd name="connsiteX1" fmla="*/ 86453 w 3543867"/>
              <a:gd name="connsiteY1" fmla="*/ 42867 h 85725"/>
              <a:gd name="connsiteX2" fmla="*/ 43231 w 3543867"/>
              <a:gd name="connsiteY2" fmla="*/ 85725 h 85725"/>
              <a:gd name="connsiteX3" fmla="*/ 0 w 3543867"/>
              <a:gd name="connsiteY3" fmla="*/ 42867 h 85725"/>
              <a:gd name="connsiteX4" fmla="*/ 43231 w 3543867"/>
              <a:gd name="connsiteY4" fmla="*/ 0 h 85725"/>
              <a:gd name="connsiteX5" fmla="*/ 216103 w 3543867"/>
              <a:gd name="connsiteY5" fmla="*/ 0 h 85725"/>
              <a:gd name="connsiteX6" fmla="*/ 259326 w 3543867"/>
              <a:gd name="connsiteY6" fmla="*/ 42867 h 85725"/>
              <a:gd name="connsiteX7" fmla="*/ 216103 w 3543867"/>
              <a:gd name="connsiteY7" fmla="*/ 85725 h 85725"/>
              <a:gd name="connsiteX8" fmla="*/ 172872 w 3543867"/>
              <a:gd name="connsiteY8" fmla="*/ 42867 h 85725"/>
              <a:gd name="connsiteX9" fmla="*/ 216103 w 3543867"/>
              <a:gd name="connsiteY9" fmla="*/ 0 h 85725"/>
              <a:gd name="connsiteX10" fmla="*/ 388975 w 3543867"/>
              <a:gd name="connsiteY10" fmla="*/ 0 h 85725"/>
              <a:gd name="connsiteX11" fmla="*/ 432198 w 3543867"/>
              <a:gd name="connsiteY11" fmla="*/ 42867 h 85725"/>
              <a:gd name="connsiteX12" fmla="*/ 388975 w 3543867"/>
              <a:gd name="connsiteY12" fmla="*/ 85725 h 85725"/>
              <a:gd name="connsiteX13" fmla="*/ 345745 w 3543867"/>
              <a:gd name="connsiteY13" fmla="*/ 42867 h 85725"/>
              <a:gd name="connsiteX14" fmla="*/ 388975 w 3543867"/>
              <a:gd name="connsiteY14" fmla="*/ 0 h 85725"/>
              <a:gd name="connsiteX15" fmla="*/ 561848 w 3543867"/>
              <a:gd name="connsiteY15" fmla="*/ 0 h 85725"/>
              <a:gd name="connsiteX16" fmla="*/ 605070 w 3543867"/>
              <a:gd name="connsiteY16" fmla="*/ 42867 h 85725"/>
              <a:gd name="connsiteX17" fmla="*/ 561848 w 3543867"/>
              <a:gd name="connsiteY17" fmla="*/ 85725 h 85725"/>
              <a:gd name="connsiteX18" fmla="*/ 518617 w 3543867"/>
              <a:gd name="connsiteY18" fmla="*/ 42867 h 85725"/>
              <a:gd name="connsiteX19" fmla="*/ 561848 w 3543867"/>
              <a:gd name="connsiteY19" fmla="*/ 0 h 85725"/>
              <a:gd name="connsiteX20" fmla="*/ 734720 w 3543867"/>
              <a:gd name="connsiteY20" fmla="*/ 0 h 85725"/>
              <a:gd name="connsiteX21" fmla="*/ 777942 w 3543867"/>
              <a:gd name="connsiteY21" fmla="*/ 42867 h 85725"/>
              <a:gd name="connsiteX22" fmla="*/ 734720 w 3543867"/>
              <a:gd name="connsiteY22" fmla="*/ 85725 h 85725"/>
              <a:gd name="connsiteX23" fmla="*/ 691489 w 3543867"/>
              <a:gd name="connsiteY23" fmla="*/ 42867 h 85725"/>
              <a:gd name="connsiteX24" fmla="*/ 734720 w 3543867"/>
              <a:gd name="connsiteY24" fmla="*/ 0 h 85725"/>
              <a:gd name="connsiteX25" fmla="*/ 907593 w 3543867"/>
              <a:gd name="connsiteY25" fmla="*/ 0 h 85725"/>
              <a:gd name="connsiteX26" fmla="*/ 950781 w 3543867"/>
              <a:gd name="connsiteY26" fmla="*/ 42867 h 85725"/>
              <a:gd name="connsiteX27" fmla="*/ 907593 w 3543867"/>
              <a:gd name="connsiteY27" fmla="*/ 85725 h 85725"/>
              <a:gd name="connsiteX28" fmla="*/ 864362 w 3543867"/>
              <a:gd name="connsiteY28" fmla="*/ 42867 h 85725"/>
              <a:gd name="connsiteX29" fmla="*/ 907593 w 3543867"/>
              <a:gd name="connsiteY29" fmla="*/ 0 h 85725"/>
              <a:gd name="connsiteX30" fmla="*/ 1080465 w 3543867"/>
              <a:gd name="connsiteY30" fmla="*/ 0 h 85725"/>
              <a:gd name="connsiteX31" fmla="*/ 1123654 w 3543867"/>
              <a:gd name="connsiteY31" fmla="*/ 42867 h 85725"/>
              <a:gd name="connsiteX32" fmla="*/ 1080465 w 3543867"/>
              <a:gd name="connsiteY32" fmla="*/ 85725 h 85725"/>
              <a:gd name="connsiteX33" fmla="*/ 1037234 w 3543867"/>
              <a:gd name="connsiteY33" fmla="*/ 42867 h 85725"/>
              <a:gd name="connsiteX34" fmla="*/ 1080465 w 3543867"/>
              <a:gd name="connsiteY34" fmla="*/ 0 h 85725"/>
              <a:gd name="connsiteX35" fmla="*/ 1253338 w 3543867"/>
              <a:gd name="connsiteY35" fmla="*/ 0 h 85725"/>
              <a:gd name="connsiteX36" fmla="*/ 1296526 w 3543867"/>
              <a:gd name="connsiteY36" fmla="*/ 42867 h 85725"/>
              <a:gd name="connsiteX37" fmla="*/ 1253338 w 3543867"/>
              <a:gd name="connsiteY37" fmla="*/ 85725 h 85725"/>
              <a:gd name="connsiteX38" fmla="*/ 1210107 w 3543867"/>
              <a:gd name="connsiteY38" fmla="*/ 42867 h 85725"/>
              <a:gd name="connsiteX39" fmla="*/ 1253338 w 3543867"/>
              <a:gd name="connsiteY39" fmla="*/ 0 h 85725"/>
              <a:gd name="connsiteX40" fmla="*/ 1426210 w 3543867"/>
              <a:gd name="connsiteY40" fmla="*/ 0 h 85725"/>
              <a:gd name="connsiteX41" fmla="*/ 1469398 w 3543867"/>
              <a:gd name="connsiteY41" fmla="*/ 42867 h 85725"/>
              <a:gd name="connsiteX42" fmla="*/ 1426210 w 3543867"/>
              <a:gd name="connsiteY42" fmla="*/ 85725 h 85725"/>
              <a:gd name="connsiteX43" fmla="*/ 1382979 w 3543867"/>
              <a:gd name="connsiteY43" fmla="*/ 42867 h 85725"/>
              <a:gd name="connsiteX44" fmla="*/ 1426210 w 3543867"/>
              <a:gd name="connsiteY44" fmla="*/ 0 h 85725"/>
              <a:gd name="connsiteX45" fmla="*/ 1599083 w 3543867"/>
              <a:gd name="connsiteY45" fmla="*/ 0 h 85725"/>
              <a:gd name="connsiteX46" fmla="*/ 1642271 w 3543867"/>
              <a:gd name="connsiteY46" fmla="*/ 42867 h 85725"/>
              <a:gd name="connsiteX47" fmla="*/ 1599083 w 3543867"/>
              <a:gd name="connsiteY47" fmla="*/ 85725 h 85725"/>
              <a:gd name="connsiteX48" fmla="*/ 1555852 w 3543867"/>
              <a:gd name="connsiteY48" fmla="*/ 42867 h 85725"/>
              <a:gd name="connsiteX49" fmla="*/ 1599083 w 3543867"/>
              <a:gd name="connsiteY49" fmla="*/ 0 h 85725"/>
              <a:gd name="connsiteX50" fmla="*/ 1771955 w 3543867"/>
              <a:gd name="connsiteY50" fmla="*/ 0 h 85725"/>
              <a:gd name="connsiteX51" fmla="*/ 1815143 w 3543867"/>
              <a:gd name="connsiteY51" fmla="*/ 42867 h 85725"/>
              <a:gd name="connsiteX52" fmla="*/ 1771955 w 3543867"/>
              <a:gd name="connsiteY52" fmla="*/ 85725 h 85725"/>
              <a:gd name="connsiteX53" fmla="*/ 1728724 w 3543867"/>
              <a:gd name="connsiteY53" fmla="*/ 42867 h 85725"/>
              <a:gd name="connsiteX54" fmla="*/ 1771955 w 3543867"/>
              <a:gd name="connsiteY54" fmla="*/ 0 h 85725"/>
              <a:gd name="connsiteX55" fmla="*/ 1944819 w 3543867"/>
              <a:gd name="connsiteY55" fmla="*/ 0 h 85725"/>
              <a:gd name="connsiteX56" fmla="*/ 1988015 w 3543867"/>
              <a:gd name="connsiteY56" fmla="*/ 42867 h 85725"/>
              <a:gd name="connsiteX57" fmla="*/ 1944819 w 3543867"/>
              <a:gd name="connsiteY57" fmla="*/ 85725 h 85725"/>
              <a:gd name="connsiteX58" fmla="*/ 1901596 w 3543867"/>
              <a:gd name="connsiteY58" fmla="*/ 42867 h 85725"/>
              <a:gd name="connsiteX59" fmla="*/ 1944819 w 3543867"/>
              <a:gd name="connsiteY59" fmla="*/ 0 h 85725"/>
              <a:gd name="connsiteX60" fmla="*/ 2117691 w 3543867"/>
              <a:gd name="connsiteY60" fmla="*/ 0 h 85725"/>
              <a:gd name="connsiteX61" fmla="*/ 2160888 w 3543867"/>
              <a:gd name="connsiteY61" fmla="*/ 42867 h 85725"/>
              <a:gd name="connsiteX62" fmla="*/ 2117691 w 3543867"/>
              <a:gd name="connsiteY62" fmla="*/ 85725 h 85725"/>
              <a:gd name="connsiteX63" fmla="*/ 2074469 w 3543867"/>
              <a:gd name="connsiteY63" fmla="*/ 42867 h 85725"/>
              <a:gd name="connsiteX64" fmla="*/ 2117691 w 3543867"/>
              <a:gd name="connsiteY64" fmla="*/ 0 h 85725"/>
              <a:gd name="connsiteX65" fmla="*/ 2290563 w 3543867"/>
              <a:gd name="connsiteY65" fmla="*/ 0 h 85725"/>
              <a:gd name="connsiteX66" fmla="*/ 2333761 w 3543867"/>
              <a:gd name="connsiteY66" fmla="*/ 42867 h 85725"/>
              <a:gd name="connsiteX67" fmla="*/ 2290563 w 3543867"/>
              <a:gd name="connsiteY67" fmla="*/ 85725 h 85725"/>
              <a:gd name="connsiteX68" fmla="*/ 2247341 w 3543867"/>
              <a:gd name="connsiteY68" fmla="*/ 42867 h 85725"/>
              <a:gd name="connsiteX69" fmla="*/ 2290563 w 3543867"/>
              <a:gd name="connsiteY69" fmla="*/ 0 h 85725"/>
              <a:gd name="connsiteX70" fmla="*/ 2463436 w 3543867"/>
              <a:gd name="connsiteY70" fmla="*/ 0 h 85725"/>
              <a:gd name="connsiteX71" fmla="*/ 2506633 w 3543867"/>
              <a:gd name="connsiteY71" fmla="*/ 42867 h 85725"/>
              <a:gd name="connsiteX72" fmla="*/ 2463436 w 3543867"/>
              <a:gd name="connsiteY72" fmla="*/ 85725 h 85725"/>
              <a:gd name="connsiteX73" fmla="*/ 2420214 w 3543867"/>
              <a:gd name="connsiteY73" fmla="*/ 42867 h 85725"/>
              <a:gd name="connsiteX74" fmla="*/ 2463436 w 3543867"/>
              <a:gd name="connsiteY74" fmla="*/ 0 h 85725"/>
              <a:gd name="connsiteX75" fmla="*/ 2636308 w 3543867"/>
              <a:gd name="connsiteY75" fmla="*/ 0 h 85725"/>
              <a:gd name="connsiteX76" fmla="*/ 2679506 w 3543867"/>
              <a:gd name="connsiteY76" fmla="*/ 42867 h 85725"/>
              <a:gd name="connsiteX77" fmla="*/ 2636308 w 3543867"/>
              <a:gd name="connsiteY77" fmla="*/ 85725 h 85725"/>
              <a:gd name="connsiteX78" fmla="*/ 2593086 w 3543867"/>
              <a:gd name="connsiteY78" fmla="*/ 42867 h 85725"/>
              <a:gd name="connsiteX79" fmla="*/ 2636308 w 3543867"/>
              <a:gd name="connsiteY79" fmla="*/ 0 h 85725"/>
              <a:gd name="connsiteX80" fmla="*/ 2809181 w 3543867"/>
              <a:gd name="connsiteY80" fmla="*/ 0 h 85725"/>
              <a:gd name="connsiteX81" fmla="*/ 2852378 w 3543867"/>
              <a:gd name="connsiteY81" fmla="*/ 42867 h 85725"/>
              <a:gd name="connsiteX82" fmla="*/ 2809181 w 3543867"/>
              <a:gd name="connsiteY82" fmla="*/ 85725 h 85725"/>
              <a:gd name="connsiteX83" fmla="*/ 2765959 w 3543867"/>
              <a:gd name="connsiteY83" fmla="*/ 42867 h 85725"/>
              <a:gd name="connsiteX84" fmla="*/ 2809181 w 3543867"/>
              <a:gd name="connsiteY84" fmla="*/ 0 h 85725"/>
              <a:gd name="connsiteX85" fmla="*/ 2982019 w 3543867"/>
              <a:gd name="connsiteY85" fmla="*/ 0 h 85725"/>
              <a:gd name="connsiteX86" fmla="*/ 3025250 w 3543867"/>
              <a:gd name="connsiteY86" fmla="*/ 42867 h 85725"/>
              <a:gd name="connsiteX87" fmla="*/ 2982019 w 3543867"/>
              <a:gd name="connsiteY87" fmla="*/ 85725 h 85725"/>
              <a:gd name="connsiteX88" fmla="*/ 2938831 w 3543867"/>
              <a:gd name="connsiteY88" fmla="*/ 42867 h 85725"/>
              <a:gd name="connsiteX89" fmla="*/ 2982019 w 3543867"/>
              <a:gd name="connsiteY89" fmla="*/ 0 h 85725"/>
              <a:gd name="connsiteX90" fmla="*/ 3154892 w 3543867"/>
              <a:gd name="connsiteY90" fmla="*/ 0 h 85725"/>
              <a:gd name="connsiteX91" fmla="*/ 3198122 w 3543867"/>
              <a:gd name="connsiteY91" fmla="*/ 42867 h 85725"/>
              <a:gd name="connsiteX92" fmla="*/ 3154892 w 3543867"/>
              <a:gd name="connsiteY92" fmla="*/ 85725 h 85725"/>
              <a:gd name="connsiteX93" fmla="*/ 3111703 w 3543867"/>
              <a:gd name="connsiteY93" fmla="*/ 42867 h 85725"/>
              <a:gd name="connsiteX94" fmla="*/ 3154892 w 3543867"/>
              <a:gd name="connsiteY94" fmla="*/ 0 h 85725"/>
              <a:gd name="connsiteX95" fmla="*/ 3327764 w 3543867"/>
              <a:gd name="connsiteY95" fmla="*/ 0 h 85725"/>
              <a:gd name="connsiteX96" fmla="*/ 3370995 w 3543867"/>
              <a:gd name="connsiteY96" fmla="*/ 42867 h 85725"/>
              <a:gd name="connsiteX97" fmla="*/ 3327764 w 3543867"/>
              <a:gd name="connsiteY97" fmla="*/ 85725 h 85725"/>
              <a:gd name="connsiteX98" fmla="*/ 3284576 w 3543867"/>
              <a:gd name="connsiteY98" fmla="*/ 42867 h 85725"/>
              <a:gd name="connsiteX99" fmla="*/ 3327764 w 3543867"/>
              <a:gd name="connsiteY99" fmla="*/ 0 h 85725"/>
              <a:gd name="connsiteX100" fmla="*/ 3500636 w 3543867"/>
              <a:gd name="connsiteY100" fmla="*/ 0 h 85725"/>
              <a:gd name="connsiteX101" fmla="*/ 3543867 w 3543867"/>
              <a:gd name="connsiteY101" fmla="*/ 42867 h 85725"/>
              <a:gd name="connsiteX102" fmla="*/ 3500636 w 3543867"/>
              <a:gd name="connsiteY102" fmla="*/ 85725 h 85725"/>
              <a:gd name="connsiteX103" fmla="*/ 3457448 w 3543867"/>
              <a:gd name="connsiteY103" fmla="*/ 42867 h 85725"/>
              <a:gd name="connsiteX104" fmla="*/ 3500636 w 3543867"/>
              <a:gd name="connsiteY104"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543867" h="85725">
                <a:moveTo>
                  <a:pt x="43231" y="0"/>
                </a:moveTo>
                <a:cubicBezTo>
                  <a:pt x="67005" y="0"/>
                  <a:pt x="86453" y="19287"/>
                  <a:pt x="86453" y="42867"/>
                </a:cubicBezTo>
                <a:cubicBezTo>
                  <a:pt x="86453" y="66446"/>
                  <a:pt x="67005" y="85725"/>
                  <a:pt x="43231" y="85725"/>
                </a:cubicBezTo>
                <a:cubicBezTo>
                  <a:pt x="19448" y="85725"/>
                  <a:pt x="0" y="66446"/>
                  <a:pt x="0" y="42867"/>
                </a:cubicBezTo>
                <a:cubicBezTo>
                  <a:pt x="0" y="19287"/>
                  <a:pt x="19448" y="0"/>
                  <a:pt x="43231" y="0"/>
                </a:cubicBezTo>
                <a:close/>
                <a:moveTo>
                  <a:pt x="216103" y="0"/>
                </a:moveTo>
                <a:cubicBezTo>
                  <a:pt x="239878" y="0"/>
                  <a:pt x="259326" y="19287"/>
                  <a:pt x="259326" y="42867"/>
                </a:cubicBezTo>
                <a:cubicBezTo>
                  <a:pt x="259326" y="66446"/>
                  <a:pt x="239878" y="85725"/>
                  <a:pt x="216103" y="85725"/>
                </a:cubicBezTo>
                <a:cubicBezTo>
                  <a:pt x="192320" y="85725"/>
                  <a:pt x="172872" y="66446"/>
                  <a:pt x="172872" y="42867"/>
                </a:cubicBezTo>
                <a:cubicBezTo>
                  <a:pt x="172872" y="19287"/>
                  <a:pt x="192320" y="0"/>
                  <a:pt x="216103" y="0"/>
                </a:cubicBezTo>
                <a:close/>
                <a:moveTo>
                  <a:pt x="388975" y="0"/>
                </a:moveTo>
                <a:cubicBezTo>
                  <a:pt x="412750" y="0"/>
                  <a:pt x="432198" y="19287"/>
                  <a:pt x="432198" y="42867"/>
                </a:cubicBezTo>
                <a:cubicBezTo>
                  <a:pt x="432198" y="66446"/>
                  <a:pt x="412750" y="85725"/>
                  <a:pt x="388975" y="85725"/>
                </a:cubicBezTo>
                <a:cubicBezTo>
                  <a:pt x="365193" y="85725"/>
                  <a:pt x="345745" y="66446"/>
                  <a:pt x="345745" y="42867"/>
                </a:cubicBezTo>
                <a:cubicBezTo>
                  <a:pt x="345745" y="19287"/>
                  <a:pt x="365193" y="0"/>
                  <a:pt x="388975" y="0"/>
                </a:cubicBezTo>
                <a:close/>
                <a:moveTo>
                  <a:pt x="561848" y="0"/>
                </a:moveTo>
                <a:cubicBezTo>
                  <a:pt x="585622" y="0"/>
                  <a:pt x="605070" y="19287"/>
                  <a:pt x="605070" y="42867"/>
                </a:cubicBezTo>
                <a:cubicBezTo>
                  <a:pt x="605070" y="66446"/>
                  <a:pt x="585622" y="85725"/>
                  <a:pt x="561848" y="85725"/>
                </a:cubicBezTo>
                <a:cubicBezTo>
                  <a:pt x="538065" y="85725"/>
                  <a:pt x="518617" y="66446"/>
                  <a:pt x="518617" y="42867"/>
                </a:cubicBezTo>
                <a:cubicBezTo>
                  <a:pt x="518617" y="19287"/>
                  <a:pt x="538065" y="0"/>
                  <a:pt x="561848" y="0"/>
                </a:cubicBezTo>
                <a:close/>
                <a:moveTo>
                  <a:pt x="734720" y="0"/>
                </a:moveTo>
                <a:cubicBezTo>
                  <a:pt x="758461" y="0"/>
                  <a:pt x="777942" y="19287"/>
                  <a:pt x="777942" y="42867"/>
                </a:cubicBezTo>
                <a:cubicBezTo>
                  <a:pt x="777942" y="66446"/>
                  <a:pt x="758461" y="85725"/>
                  <a:pt x="734720" y="85725"/>
                </a:cubicBezTo>
                <a:cubicBezTo>
                  <a:pt x="710937" y="85725"/>
                  <a:pt x="691489" y="66446"/>
                  <a:pt x="691489" y="42867"/>
                </a:cubicBezTo>
                <a:cubicBezTo>
                  <a:pt x="691489" y="19287"/>
                  <a:pt x="710937" y="0"/>
                  <a:pt x="734720" y="0"/>
                </a:cubicBezTo>
                <a:close/>
                <a:moveTo>
                  <a:pt x="907593" y="0"/>
                </a:moveTo>
                <a:cubicBezTo>
                  <a:pt x="931333" y="0"/>
                  <a:pt x="950781" y="19287"/>
                  <a:pt x="950781" y="42867"/>
                </a:cubicBezTo>
                <a:cubicBezTo>
                  <a:pt x="950781" y="66446"/>
                  <a:pt x="931333" y="85725"/>
                  <a:pt x="907593" y="85725"/>
                </a:cubicBezTo>
                <a:cubicBezTo>
                  <a:pt x="883810" y="85725"/>
                  <a:pt x="864362" y="66446"/>
                  <a:pt x="864362" y="42867"/>
                </a:cubicBezTo>
                <a:cubicBezTo>
                  <a:pt x="864362" y="19287"/>
                  <a:pt x="883810" y="0"/>
                  <a:pt x="907593" y="0"/>
                </a:cubicBezTo>
                <a:close/>
                <a:moveTo>
                  <a:pt x="1080465" y="0"/>
                </a:moveTo>
                <a:cubicBezTo>
                  <a:pt x="1104206" y="0"/>
                  <a:pt x="1123654" y="19287"/>
                  <a:pt x="1123654" y="42867"/>
                </a:cubicBezTo>
                <a:cubicBezTo>
                  <a:pt x="1123654" y="66446"/>
                  <a:pt x="1104206" y="85725"/>
                  <a:pt x="1080465" y="85725"/>
                </a:cubicBezTo>
                <a:cubicBezTo>
                  <a:pt x="1056682" y="85725"/>
                  <a:pt x="1037234" y="66446"/>
                  <a:pt x="1037234" y="42867"/>
                </a:cubicBezTo>
                <a:cubicBezTo>
                  <a:pt x="1037234" y="19287"/>
                  <a:pt x="1056682" y="0"/>
                  <a:pt x="1080465" y="0"/>
                </a:cubicBezTo>
                <a:close/>
                <a:moveTo>
                  <a:pt x="1253338" y="0"/>
                </a:moveTo>
                <a:cubicBezTo>
                  <a:pt x="1277078" y="0"/>
                  <a:pt x="1296526" y="19287"/>
                  <a:pt x="1296526" y="42867"/>
                </a:cubicBezTo>
                <a:cubicBezTo>
                  <a:pt x="1296526" y="66446"/>
                  <a:pt x="1277078" y="85725"/>
                  <a:pt x="1253338" y="85725"/>
                </a:cubicBezTo>
                <a:cubicBezTo>
                  <a:pt x="1229555" y="85725"/>
                  <a:pt x="1210107" y="66446"/>
                  <a:pt x="1210107" y="42867"/>
                </a:cubicBezTo>
                <a:cubicBezTo>
                  <a:pt x="1210107" y="19287"/>
                  <a:pt x="1229555" y="0"/>
                  <a:pt x="1253338" y="0"/>
                </a:cubicBezTo>
                <a:close/>
                <a:moveTo>
                  <a:pt x="1426210" y="0"/>
                </a:moveTo>
                <a:cubicBezTo>
                  <a:pt x="1449951" y="0"/>
                  <a:pt x="1469398" y="19287"/>
                  <a:pt x="1469398" y="42867"/>
                </a:cubicBezTo>
                <a:cubicBezTo>
                  <a:pt x="1469398" y="66446"/>
                  <a:pt x="1449951" y="85725"/>
                  <a:pt x="1426210" y="85725"/>
                </a:cubicBezTo>
                <a:cubicBezTo>
                  <a:pt x="1402427" y="85725"/>
                  <a:pt x="1382979" y="66446"/>
                  <a:pt x="1382979" y="42867"/>
                </a:cubicBezTo>
                <a:cubicBezTo>
                  <a:pt x="1382979" y="19287"/>
                  <a:pt x="1402427" y="0"/>
                  <a:pt x="1426210" y="0"/>
                </a:cubicBezTo>
                <a:close/>
                <a:moveTo>
                  <a:pt x="1599083" y="0"/>
                </a:moveTo>
                <a:cubicBezTo>
                  <a:pt x="1622823" y="0"/>
                  <a:pt x="1642271" y="19287"/>
                  <a:pt x="1642271" y="42867"/>
                </a:cubicBezTo>
                <a:cubicBezTo>
                  <a:pt x="1642271" y="66446"/>
                  <a:pt x="1622823" y="85725"/>
                  <a:pt x="1599083" y="85725"/>
                </a:cubicBezTo>
                <a:cubicBezTo>
                  <a:pt x="1575300" y="85725"/>
                  <a:pt x="1555852" y="66446"/>
                  <a:pt x="1555852" y="42867"/>
                </a:cubicBezTo>
                <a:cubicBezTo>
                  <a:pt x="1555852" y="19287"/>
                  <a:pt x="1575300" y="0"/>
                  <a:pt x="1599083" y="0"/>
                </a:cubicBezTo>
                <a:close/>
                <a:moveTo>
                  <a:pt x="1771955" y="0"/>
                </a:moveTo>
                <a:cubicBezTo>
                  <a:pt x="1795695" y="0"/>
                  <a:pt x="1815143" y="19287"/>
                  <a:pt x="1815143" y="42867"/>
                </a:cubicBezTo>
                <a:cubicBezTo>
                  <a:pt x="1815143" y="66446"/>
                  <a:pt x="1795695" y="85725"/>
                  <a:pt x="1771955" y="85725"/>
                </a:cubicBezTo>
                <a:cubicBezTo>
                  <a:pt x="1748172" y="85725"/>
                  <a:pt x="1728724" y="66446"/>
                  <a:pt x="1728724" y="42867"/>
                </a:cubicBezTo>
                <a:cubicBezTo>
                  <a:pt x="1728724" y="19287"/>
                  <a:pt x="1748172" y="0"/>
                  <a:pt x="1771955" y="0"/>
                </a:cubicBezTo>
                <a:close/>
                <a:moveTo>
                  <a:pt x="1944819" y="0"/>
                </a:moveTo>
                <a:cubicBezTo>
                  <a:pt x="1968568" y="0"/>
                  <a:pt x="1988015" y="19287"/>
                  <a:pt x="1988015" y="42867"/>
                </a:cubicBezTo>
                <a:cubicBezTo>
                  <a:pt x="1988015" y="66446"/>
                  <a:pt x="1968568" y="85725"/>
                  <a:pt x="1944819" y="85725"/>
                </a:cubicBezTo>
                <a:cubicBezTo>
                  <a:pt x="1921044" y="85725"/>
                  <a:pt x="1901596" y="66446"/>
                  <a:pt x="1901596" y="42867"/>
                </a:cubicBezTo>
                <a:cubicBezTo>
                  <a:pt x="1901596" y="19287"/>
                  <a:pt x="1921044" y="0"/>
                  <a:pt x="1944819" y="0"/>
                </a:cubicBezTo>
                <a:close/>
                <a:moveTo>
                  <a:pt x="2117691" y="0"/>
                </a:moveTo>
                <a:cubicBezTo>
                  <a:pt x="2141440" y="0"/>
                  <a:pt x="2160888" y="19287"/>
                  <a:pt x="2160888" y="42867"/>
                </a:cubicBezTo>
                <a:cubicBezTo>
                  <a:pt x="2160888" y="66446"/>
                  <a:pt x="2141440" y="85725"/>
                  <a:pt x="2117691" y="85725"/>
                </a:cubicBezTo>
                <a:cubicBezTo>
                  <a:pt x="2093917" y="85725"/>
                  <a:pt x="2074469" y="66446"/>
                  <a:pt x="2074469" y="42867"/>
                </a:cubicBezTo>
                <a:cubicBezTo>
                  <a:pt x="2074469" y="19287"/>
                  <a:pt x="2093917" y="0"/>
                  <a:pt x="2117691" y="0"/>
                </a:cubicBezTo>
                <a:close/>
                <a:moveTo>
                  <a:pt x="2290563" y="0"/>
                </a:moveTo>
                <a:cubicBezTo>
                  <a:pt x="2314312" y="0"/>
                  <a:pt x="2333761" y="19287"/>
                  <a:pt x="2333761" y="42867"/>
                </a:cubicBezTo>
                <a:cubicBezTo>
                  <a:pt x="2333761" y="66446"/>
                  <a:pt x="2314312" y="85725"/>
                  <a:pt x="2290563" y="85725"/>
                </a:cubicBezTo>
                <a:cubicBezTo>
                  <a:pt x="2266789" y="85725"/>
                  <a:pt x="2247341" y="66446"/>
                  <a:pt x="2247341" y="42867"/>
                </a:cubicBezTo>
                <a:cubicBezTo>
                  <a:pt x="2247341" y="19287"/>
                  <a:pt x="2266789" y="0"/>
                  <a:pt x="2290563" y="0"/>
                </a:cubicBezTo>
                <a:close/>
                <a:moveTo>
                  <a:pt x="2463436" y="0"/>
                </a:moveTo>
                <a:cubicBezTo>
                  <a:pt x="2487185" y="0"/>
                  <a:pt x="2506633" y="19287"/>
                  <a:pt x="2506633" y="42867"/>
                </a:cubicBezTo>
                <a:cubicBezTo>
                  <a:pt x="2506633" y="66446"/>
                  <a:pt x="2487185" y="85725"/>
                  <a:pt x="2463436" y="85725"/>
                </a:cubicBezTo>
                <a:cubicBezTo>
                  <a:pt x="2439662" y="85725"/>
                  <a:pt x="2420214" y="66446"/>
                  <a:pt x="2420214" y="42867"/>
                </a:cubicBezTo>
                <a:cubicBezTo>
                  <a:pt x="2420214" y="19287"/>
                  <a:pt x="2439662" y="0"/>
                  <a:pt x="2463436" y="0"/>
                </a:cubicBezTo>
                <a:close/>
                <a:moveTo>
                  <a:pt x="2636308" y="0"/>
                </a:moveTo>
                <a:cubicBezTo>
                  <a:pt x="2660057" y="0"/>
                  <a:pt x="2679506" y="19287"/>
                  <a:pt x="2679506" y="42867"/>
                </a:cubicBezTo>
                <a:cubicBezTo>
                  <a:pt x="2679506" y="66446"/>
                  <a:pt x="2660057" y="85725"/>
                  <a:pt x="2636308" y="85725"/>
                </a:cubicBezTo>
                <a:cubicBezTo>
                  <a:pt x="2612534" y="85725"/>
                  <a:pt x="2593086" y="66446"/>
                  <a:pt x="2593086" y="42867"/>
                </a:cubicBezTo>
                <a:cubicBezTo>
                  <a:pt x="2593086" y="19287"/>
                  <a:pt x="2612534" y="0"/>
                  <a:pt x="2636308" y="0"/>
                </a:cubicBezTo>
                <a:close/>
                <a:moveTo>
                  <a:pt x="2809181" y="0"/>
                </a:moveTo>
                <a:cubicBezTo>
                  <a:pt x="2832930" y="0"/>
                  <a:pt x="2852378" y="19287"/>
                  <a:pt x="2852378" y="42867"/>
                </a:cubicBezTo>
                <a:cubicBezTo>
                  <a:pt x="2852378" y="66446"/>
                  <a:pt x="2832930" y="85725"/>
                  <a:pt x="2809181" y="85725"/>
                </a:cubicBezTo>
                <a:cubicBezTo>
                  <a:pt x="2785407" y="85725"/>
                  <a:pt x="2765959" y="66446"/>
                  <a:pt x="2765959" y="42867"/>
                </a:cubicBezTo>
                <a:cubicBezTo>
                  <a:pt x="2765959" y="19287"/>
                  <a:pt x="2785407" y="0"/>
                  <a:pt x="2809181" y="0"/>
                </a:cubicBezTo>
                <a:close/>
                <a:moveTo>
                  <a:pt x="2982019" y="0"/>
                </a:moveTo>
                <a:cubicBezTo>
                  <a:pt x="3005802" y="0"/>
                  <a:pt x="3025250" y="19287"/>
                  <a:pt x="3025250" y="42867"/>
                </a:cubicBezTo>
                <a:cubicBezTo>
                  <a:pt x="3025250" y="66446"/>
                  <a:pt x="3005802" y="85725"/>
                  <a:pt x="2982019" y="85725"/>
                </a:cubicBezTo>
                <a:cubicBezTo>
                  <a:pt x="2958279" y="85725"/>
                  <a:pt x="2938831" y="66446"/>
                  <a:pt x="2938831" y="42867"/>
                </a:cubicBezTo>
                <a:cubicBezTo>
                  <a:pt x="2938831" y="19287"/>
                  <a:pt x="2958279" y="0"/>
                  <a:pt x="2982019" y="0"/>
                </a:cubicBezTo>
                <a:close/>
                <a:moveTo>
                  <a:pt x="3154892" y="0"/>
                </a:moveTo>
                <a:cubicBezTo>
                  <a:pt x="3178675" y="0"/>
                  <a:pt x="3198122" y="19287"/>
                  <a:pt x="3198122" y="42867"/>
                </a:cubicBezTo>
                <a:cubicBezTo>
                  <a:pt x="3198122" y="66446"/>
                  <a:pt x="3178675" y="85725"/>
                  <a:pt x="3154892" y="85725"/>
                </a:cubicBezTo>
                <a:cubicBezTo>
                  <a:pt x="3131151" y="85725"/>
                  <a:pt x="3111703" y="66446"/>
                  <a:pt x="3111703" y="42867"/>
                </a:cubicBezTo>
                <a:cubicBezTo>
                  <a:pt x="3111703" y="19287"/>
                  <a:pt x="3131151" y="0"/>
                  <a:pt x="3154892" y="0"/>
                </a:cubicBezTo>
                <a:close/>
                <a:moveTo>
                  <a:pt x="3327764" y="0"/>
                </a:moveTo>
                <a:cubicBezTo>
                  <a:pt x="3351547" y="0"/>
                  <a:pt x="3370995" y="19287"/>
                  <a:pt x="3370995" y="42867"/>
                </a:cubicBezTo>
                <a:cubicBezTo>
                  <a:pt x="3370995" y="66446"/>
                  <a:pt x="3351547" y="85725"/>
                  <a:pt x="3327764" y="85725"/>
                </a:cubicBezTo>
                <a:cubicBezTo>
                  <a:pt x="3304024" y="85725"/>
                  <a:pt x="3284576" y="66446"/>
                  <a:pt x="3284576" y="42867"/>
                </a:cubicBezTo>
                <a:cubicBezTo>
                  <a:pt x="3284576" y="19287"/>
                  <a:pt x="3304024" y="0"/>
                  <a:pt x="3327764" y="0"/>
                </a:cubicBezTo>
                <a:close/>
                <a:moveTo>
                  <a:pt x="3500636" y="0"/>
                </a:moveTo>
                <a:cubicBezTo>
                  <a:pt x="3524419" y="0"/>
                  <a:pt x="3543867" y="19287"/>
                  <a:pt x="3543867" y="42867"/>
                </a:cubicBezTo>
                <a:cubicBezTo>
                  <a:pt x="3543867" y="66446"/>
                  <a:pt x="3524419" y="85725"/>
                  <a:pt x="3500636" y="85725"/>
                </a:cubicBezTo>
                <a:cubicBezTo>
                  <a:pt x="3476896" y="85725"/>
                  <a:pt x="3457448" y="66446"/>
                  <a:pt x="3457448" y="42867"/>
                </a:cubicBezTo>
                <a:cubicBezTo>
                  <a:pt x="3457448" y="19287"/>
                  <a:pt x="3476896" y="0"/>
                  <a:pt x="3500636" y="0"/>
                </a:cubicBezTo>
                <a:close/>
              </a:path>
            </a:pathLst>
          </a:custGeom>
          <a:solidFill>
            <a:srgbClr val="86CFE4"/>
          </a:solidFill>
          <a:ln w="8467" cap="flat">
            <a:noFill/>
            <a:prstDash val="solid"/>
            <a:miter/>
          </a:ln>
        </p:spPr>
        <p:txBody>
          <a:bodyPr rtlCol="0" anchor="ctr"/>
          <a:lstStyle/>
          <a:p>
            <a:endParaRPr lang="en-US"/>
          </a:p>
        </p:txBody>
      </p:sp>
      <p:grpSp>
        <p:nvGrpSpPr>
          <p:cNvPr id="100" name="Group 99">
            <a:extLst>
              <a:ext uri="{FF2B5EF4-FFF2-40B4-BE49-F238E27FC236}">
                <a16:creationId xmlns:a16="http://schemas.microsoft.com/office/drawing/2014/main" id="{58C050B2-1B82-39DB-A963-C0FF78F05C18}"/>
              </a:ext>
            </a:extLst>
          </p:cNvPr>
          <p:cNvGrpSpPr/>
          <p:nvPr userDrawn="1"/>
        </p:nvGrpSpPr>
        <p:grpSpPr>
          <a:xfrm>
            <a:off x="6513718" y="2525251"/>
            <a:ext cx="5162815" cy="475124"/>
            <a:chOff x="435107" y="2461783"/>
            <a:chExt cx="5162815" cy="475124"/>
          </a:xfrm>
        </p:grpSpPr>
        <p:sp>
          <p:nvSpPr>
            <p:cNvPr id="101" name="Freeform: Shape 100">
              <a:extLst>
                <a:ext uri="{FF2B5EF4-FFF2-40B4-BE49-F238E27FC236}">
                  <a16:creationId xmlns:a16="http://schemas.microsoft.com/office/drawing/2014/main" id="{7685A714-661E-E569-3FDF-F0B17748D753}"/>
                </a:ext>
              </a:extLst>
            </p:cNvPr>
            <p:cNvSpPr/>
            <p:nvPr/>
          </p:nvSpPr>
          <p:spPr>
            <a:xfrm>
              <a:off x="1527733" y="2461783"/>
              <a:ext cx="3828855" cy="475123"/>
            </a:xfrm>
            <a:custGeom>
              <a:avLst/>
              <a:gdLst>
                <a:gd name="connsiteX0" fmla="*/ 0 w 3828855"/>
                <a:gd name="connsiteY0" fmla="*/ 0 h 882624"/>
                <a:gd name="connsiteX1" fmla="*/ 3828856 w 3828855"/>
                <a:gd name="connsiteY1" fmla="*/ 0 h 882624"/>
                <a:gd name="connsiteX2" fmla="*/ 3828856 w 3828855"/>
                <a:gd name="connsiteY2" fmla="*/ 882624 h 882624"/>
                <a:gd name="connsiteX3" fmla="*/ 0 w 3828855"/>
                <a:gd name="connsiteY3" fmla="*/ 882624 h 882624"/>
              </a:gdLst>
              <a:ahLst/>
              <a:cxnLst>
                <a:cxn ang="0">
                  <a:pos x="connsiteX0" y="connsiteY0"/>
                </a:cxn>
                <a:cxn ang="0">
                  <a:pos x="connsiteX1" y="connsiteY1"/>
                </a:cxn>
                <a:cxn ang="0">
                  <a:pos x="connsiteX2" y="connsiteY2"/>
                </a:cxn>
                <a:cxn ang="0">
                  <a:pos x="connsiteX3" y="connsiteY3"/>
                </a:cxn>
              </a:cxnLst>
              <a:rect l="l" t="t" r="r" b="b"/>
              <a:pathLst>
                <a:path w="3828855" h="882624">
                  <a:moveTo>
                    <a:pt x="0" y="0"/>
                  </a:moveTo>
                  <a:lnTo>
                    <a:pt x="3828856" y="0"/>
                  </a:lnTo>
                  <a:lnTo>
                    <a:pt x="3828856" y="882624"/>
                  </a:lnTo>
                  <a:lnTo>
                    <a:pt x="0" y="882624"/>
                  </a:lnTo>
                  <a:close/>
                </a:path>
              </a:pathLst>
            </a:custGeom>
            <a:solidFill>
              <a:srgbClr val="86CFE4"/>
            </a:solidFill>
            <a:ln w="846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F4BF7537-F669-DB0C-D4E6-EF4C35075871}"/>
                </a:ext>
              </a:extLst>
            </p:cNvPr>
            <p:cNvSpPr/>
            <p:nvPr/>
          </p:nvSpPr>
          <p:spPr>
            <a:xfrm>
              <a:off x="692249" y="2461783"/>
              <a:ext cx="3828849" cy="475123"/>
            </a:xfrm>
            <a:custGeom>
              <a:avLst/>
              <a:gdLst>
                <a:gd name="connsiteX0" fmla="*/ 0 w 3828849"/>
                <a:gd name="connsiteY0" fmla="*/ 0 h 882624"/>
                <a:gd name="connsiteX1" fmla="*/ 3828849 w 3828849"/>
                <a:gd name="connsiteY1" fmla="*/ 0 h 882624"/>
                <a:gd name="connsiteX2" fmla="*/ 3828849 w 3828849"/>
                <a:gd name="connsiteY2" fmla="*/ 882624 h 882624"/>
                <a:gd name="connsiteX3" fmla="*/ 0 w 3828849"/>
                <a:gd name="connsiteY3" fmla="*/ 882624 h 882624"/>
              </a:gdLst>
              <a:ahLst/>
              <a:cxnLst>
                <a:cxn ang="0">
                  <a:pos x="connsiteX0" y="connsiteY0"/>
                </a:cxn>
                <a:cxn ang="0">
                  <a:pos x="connsiteX1" y="connsiteY1"/>
                </a:cxn>
                <a:cxn ang="0">
                  <a:pos x="connsiteX2" y="connsiteY2"/>
                </a:cxn>
                <a:cxn ang="0">
                  <a:pos x="connsiteX3" y="connsiteY3"/>
                </a:cxn>
              </a:cxnLst>
              <a:rect l="l" t="t" r="r" b="b"/>
              <a:pathLst>
                <a:path w="3828849" h="882624">
                  <a:moveTo>
                    <a:pt x="0" y="0"/>
                  </a:moveTo>
                  <a:lnTo>
                    <a:pt x="3828849" y="0"/>
                  </a:lnTo>
                  <a:lnTo>
                    <a:pt x="3828849" y="882624"/>
                  </a:lnTo>
                  <a:lnTo>
                    <a:pt x="0" y="882624"/>
                  </a:lnTo>
                  <a:close/>
                </a:path>
              </a:pathLst>
            </a:custGeom>
            <a:solidFill>
              <a:srgbClr val="86CFE4"/>
            </a:solidFill>
            <a:ln w="8467"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59848D2-4C50-0D9B-6EED-CA0D37CFE57B}"/>
                </a:ext>
              </a:extLst>
            </p:cNvPr>
            <p:cNvSpPr/>
            <p:nvPr/>
          </p:nvSpPr>
          <p:spPr>
            <a:xfrm>
              <a:off x="435107" y="2461784"/>
              <a:ext cx="479428" cy="475123"/>
            </a:xfrm>
            <a:custGeom>
              <a:avLst/>
              <a:gdLst>
                <a:gd name="connsiteX0" fmla="*/ 427663 w 479428"/>
                <a:gd name="connsiteY0" fmla="*/ 185606 h 475123"/>
                <a:gd name="connsiteX1" fmla="*/ 242888 w 479428"/>
                <a:gd name="connsiteY1" fmla="*/ 0 h 475123"/>
                <a:gd name="connsiteX2" fmla="*/ 0 w 479428"/>
                <a:gd name="connsiteY2" fmla="*/ 0 h 475123"/>
                <a:gd name="connsiteX3" fmla="*/ 239547 w 479428"/>
                <a:gd name="connsiteY3" fmla="*/ 237558 h 475123"/>
                <a:gd name="connsiteX4" fmla="*/ 0 w 479428"/>
                <a:gd name="connsiteY4" fmla="*/ 475124 h 475123"/>
                <a:gd name="connsiteX5" fmla="*/ 242888 w 479428"/>
                <a:gd name="connsiteY5" fmla="*/ 475124 h 475123"/>
                <a:gd name="connsiteX6" fmla="*/ 479428 w 479428"/>
                <a:gd name="connsiteY6" fmla="*/ 237558 h 475123"/>
                <a:gd name="connsiteX7" fmla="*/ 427663 w 479428"/>
                <a:gd name="connsiteY7" fmla="*/ 185606 h 4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428" h="475123">
                  <a:moveTo>
                    <a:pt x="427663" y="185606"/>
                  </a:moveTo>
                  <a:lnTo>
                    <a:pt x="242888" y="0"/>
                  </a:lnTo>
                  <a:lnTo>
                    <a:pt x="0" y="0"/>
                  </a:lnTo>
                  <a:lnTo>
                    <a:pt x="239547" y="237558"/>
                  </a:lnTo>
                  <a:lnTo>
                    <a:pt x="0" y="475124"/>
                  </a:lnTo>
                  <a:lnTo>
                    <a:pt x="242888" y="475124"/>
                  </a:lnTo>
                  <a:lnTo>
                    <a:pt x="479428" y="237558"/>
                  </a:lnTo>
                  <a:lnTo>
                    <a:pt x="427663" y="185606"/>
                  </a:lnTo>
                </a:path>
              </a:pathLst>
            </a:custGeom>
            <a:solidFill>
              <a:srgbClr val="004070"/>
            </a:solidFill>
            <a:ln w="8467"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FF8E487-91B2-63F0-977C-202AC396AAE1}"/>
                </a:ext>
              </a:extLst>
            </p:cNvPr>
            <p:cNvSpPr/>
            <p:nvPr userDrawn="1"/>
          </p:nvSpPr>
          <p:spPr>
            <a:xfrm>
              <a:off x="5118464" y="2461784"/>
              <a:ext cx="479458" cy="475123"/>
            </a:xfrm>
            <a:custGeom>
              <a:avLst/>
              <a:gdLst>
                <a:gd name="connsiteX0" fmla="*/ 51757 w 479458"/>
                <a:gd name="connsiteY0" fmla="*/ 185606 h 475123"/>
                <a:gd name="connsiteX1" fmla="*/ 236533 w 479458"/>
                <a:gd name="connsiteY1" fmla="*/ 0 h 475123"/>
                <a:gd name="connsiteX2" fmla="*/ 479459 w 479458"/>
                <a:gd name="connsiteY2" fmla="*/ 0 h 475123"/>
                <a:gd name="connsiteX3" fmla="*/ 239877 w 479458"/>
                <a:gd name="connsiteY3" fmla="*/ 237558 h 475123"/>
                <a:gd name="connsiteX4" fmla="*/ 479459 w 479458"/>
                <a:gd name="connsiteY4" fmla="*/ 475124 h 475123"/>
                <a:gd name="connsiteX5" fmla="*/ 236533 w 479458"/>
                <a:gd name="connsiteY5" fmla="*/ 475124 h 475123"/>
                <a:gd name="connsiteX6" fmla="*/ 0 w 479458"/>
                <a:gd name="connsiteY6" fmla="*/ 237558 h 475123"/>
                <a:gd name="connsiteX7" fmla="*/ 51757 w 479458"/>
                <a:gd name="connsiteY7" fmla="*/ 185606 h 4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458" h="475123">
                  <a:moveTo>
                    <a:pt x="51757" y="185606"/>
                  </a:moveTo>
                  <a:lnTo>
                    <a:pt x="236533" y="0"/>
                  </a:lnTo>
                  <a:lnTo>
                    <a:pt x="479459" y="0"/>
                  </a:lnTo>
                  <a:lnTo>
                    <a:pt x="239877" y="237558"/>
                  </a:lnTo>
                  <a:lnTo>
                    <a:pt x="479459" y="475124"/>
                  </a:lnTo>
                  <a:lnTo>
                    <a:pt x="236533" y="475124"/>
                  </a:lnTo>
                  <a:lnTo>
                    <a:pt x="0" y="237558"/>
                  </a:lnTo>
                  <a:lnTo>
                    <a:pt x="51757" y="185606"/>
                  </a:lnTo>
                </a:path>
              </a:pathLst>
            </a:custGeom>
            <a:solidFill>
              <a:srgbClr val="004070"/>
            </a:solidFill>
            <a:ln w="8467" cap="flat">
              <a:noFill/>
              <a:prstDash val="solid"/>
              <a:miter/>
            </a:ln>
          </p:spPr>
          <p:txBody>
            <a:bodyPr rtlCol="0" anchor="ctr"/>
            <a:lstStyle/>
            <a:p>
              <a:endParaRPr lang="en-US"/>
            </a:p>
          </p:txBody>
        </p:sp>
      </p:grpSp>
      <p:pic>
        <p:nvPicPr>
          <p:cNvPr id="111" name="Picture 110">
            <a:extLst>
              <a:ext uri="{FF2B5EF4-FFF2-40B4-BE49-F238E27FC236}">
                <a16:creationId xmlns:a16="http://schemas.microsoft.com/office/drawing/2014/main" id="{C1C28873-C522-2245-F750-168868F9B3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8413" y="6315927"/>
            <a:ext cx="1979999" cy="540000"/>
          </a:xfrm>
          <a:prstGeom prst="rect">
            <a:avLst/>
          </a:prstGeom>
        </p:spPr>
      </p:pic>
    </p:spTree>
    <p:extLst>
      <p:ext uri="{BB962C8B-B14F-4D97-AF65-F5344CB8AC3E}">
        <p14:creationId xmlns:p14="http://schemas.microsoft.com/office/powerpoint/2010/main" val="418848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Page 4">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4439EC69-215A-4C67-A1FA-DC12CE8470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3600D4A-2E38-4BBE-94CD-16BD1E26621F}"/>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Dian numeron paikkamerkki 5">
            <a:extLst>
              <a:ext uri="{FF2B5EF4-FFF2-40B4-BE49-F238E27FC236}">
                <a16:creationId xmlns:a16="http://schemas.microsoft.com/office/drawing/2014/main" id="{F28D2DF7-F121-4422-AC53-B721430FC09C}"/>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tx2"/>
                </a:solidFill>
              </a:defRPr>
            </a:lvl1pPr>
          </a:lstStyle>
          <a:p>
            <a:fld id="{9CDC3FFB-3268-453B-B185-AB33BF655EEC}" type="slidenum">
              <a:rPr lang="fi-FI" smtClean="0"/>
              <a:pPr/>
              <a:t>‹#›</a:t>
            </a:fld>
            <a:endParaRPr lang="fi-FI"/>
          </a:p>
        </p:txBody>
      </p:sp>
    </p:spTree>
    <p:extLst>
      <p:ext uri="{BB962C8B-B14F-4D97-AF65-F5344CB8AC3E}">
        <p14:creationId xmlns:p14="http://schemas.microsoft.com/office/powerpoint/2010/main" val="309069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Pag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00D4A-2E38-4BBE-94CD-16BD1E26621F}"/>
              </a:ext>
            </a:extLst>
          </p:cNvPr>
          <p:cNvSpPr>
            <a:spLocks noGrp="1"/>
          </p:cNvSpPr>
          <p:nvPr>
            <p:ph type="title"/>
          </p:nvPr>
        </p:nvSpPr>
        <p:spPr/>
        <p:txBody>
          <a:bodyPr/>
          <a:lstStyle/>
          <a:p>
            <a:r>
              <a:rPr lang="en-US"/>
              <a:t>Click to edit Master title style</a:t>
            </a:r>
          </a:p>
        </p:txBody>
      </p:sp>
      <p:sp>
        <p:nvSpPr>
          <p:cNvPr id="6" name="Dian numeron paikkamerkki 5">
            <a:extLst>
              <a:ext uri="{FF2B5EF4-FFF2-40B4-BE49-F238E27FC236}">
                <a16:creationId xmlns:a16="http://schemas.microsoft.com/office/drawing/2014/main" id="{F28D2DF7-F121-4422-AC53-B721430FC09C}"/>
              </a:ext>
            </a:extLst>
          </p:cNvPr>
          <p:cNvSpPr>
            <a:spLocks noGrp="1"/>
          </p:cNvSpPr>
          <p:nvPr>
            <p:ph type="sldNum" sz="quarter" idx="16"/>
          </p:nvPr>
        </p:nvSpPr>
        <p:spPr>
          <a:xfrm>
            <a:off x="4673600" y="6399775"/>
            <a:ext cx="2844800" cy="365125"/>
          </a:xfrm>
          <a:prstGeom prst="rect">
            <a:avLst/>
          </a:prstGeom>
        </p:spPr>
        <p:txBody>
          <a:bodyPr/>
          <a:lstStyle>
            <a:lvl1pPr algn="ctr">
              <a:defRPr sz="1200">
                <a:solidFill>
                  <a:schemeClr val="tx2"/>
                </a:solidFill>
              </a:defRPr>
            </a:lvl1pPr>
          </a:lstStyle>
          <a:p>
            <a:fld id="{9CDC3FFB-3268-453B-B185-AB33BF655EEC}" type="slidenum">
              <a:rPr lang="fi-FI" smtClean="0"/>
              <a:pPr/>
              <a:t>‹#›</a:t>
            </a:fld>
            <a:endParaRPr lang="fi-FI"/>
          </a:p>
        </p:txBody>
      </p:sp>
      <p:pic>
        <p:nvPicPr>
          <p:cNvPr id="4" name="Picture 3" descr="Icon&#10;&#10;Description automatically generated">
            <a:extLst>
              <a:ext uri="{FF2B5EF4-FFF2-40B4-BE49-F238E27FC236}">
                <a16:creationId xmlns:a16="http://schemas.microsoft.com/office/drawing/2014/main" id="{2B023A5D-09FE-4CCE-8171-1F31C70006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55024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0" y="274638"/>
            <a:ext cx="853247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t>Muokkaa perustyylejä naps.</a:t>
            </a:r>
          </a:p>
        </p:txBody>
      </p:sp>
      <p:sp>
        <p:nvSpPr>
          <p:cNvPr id="1027" name="Tekstin paikkamerkki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5"/>
          <p:cNvSpPr>
            <a:spLocks noGrp="1"/>
          </p:cNvSpPr>
          <p:nvPr>
            <p:ph type="sldNum" sz="quarter" idx="4"/>
          </p:nvPr>
        </p:nvSpPr>
        <p:spPr>
          <a:xfrm>
            <a:off x="4667605" y="6194431"/>
            <a:ext cx="2844800" cy="365125"/>
          </a:xfrm>
          <a:prstGeom prst="rect">
            <a:avLst/>
          </a:prstGeom>
        </p:spPr>
        <p:txBody>
          <a:bodyPr/>
          <a:lstStyle>
            <a:lvl1pPr algn="ctr">
              <a:defRPr sz="825"/>
            </a:lvl1pPr>
          </a:lstStyle>
          <a:p>
            <a:fld id="{9CDC3FFB-3268-453B-B185-AB33BF655EEC}" type="slidenum">
              <a:rPr lang="fi-FI" smtClean="0"/>
              <a:t>‹#›</a:t>
            </a:fld>
            <a:endParaRPr lang="fi-FI"/>
          </a:p>
        </p:txBody>
      </p:sp>
    </p:spTree>
    <p:extLst>
      <p:ext uri="{BB962C8B-B14F-4D97-AF65-F5344CB8AC3E}">
        <p14:creationId xmlns:p14="http://schemas.microsoft.com/office/powerpoint/2010/main" val="356629847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687" r:id="rId3"/>
    <p:sldLayoutId id="2147483718" r:id="rId4"/>
    <p:sldLayoutId id="2147483714" r:id="rId5"/>
    <p:sldLayoutId id="2147483719" r:id="rId6"/>
    <p:sldLayoutId id="2147483715" r:id="rId7"/>
    <p:sldLayoutId id="2147483717" r:id="rId8"/>
    <p:sldLayoutId id="2147483740" r:id="rId9"/>
    <p:sldLayoutId id="2147483716" r:id="rId10"/>
    <p:sldLayoutId id="2147483721" r:id="rId11"/>
    <p:sldLayoutId id="2147483693" r:id="rId12"/>
    <p:sldLayoutId id="2147483720" r:id="rId13"/>
    <p:sldLayoutId id="2147483722" r:id="rId14"/>
    <p:sldLayoutId id="2147483741" r:id="rId15"/>
    <p:sldLayoutId id="2147483742" r:id="rId16"/>
    <p:sldLayoutId id="2147483689" r:id="rId17"/>
    <p:sldLayoutId id="2147483750" r:id="rId18"/>
    <p:sldLayoutId id="2147483743" r:id="rId19"/>
    <p:sldLayoutId id="2147483744" r:id="rId20"/>
    <p:sldLayoutId id="2147483745" r:id="rId21"/>
    <p:sldLayoutId id="2147483747" r:id="rId22"/>
    <p:sldLayoutId id="2147483748" r:id="rId23"/>
    <p:sldLayoutId id="2147483749" r:id="rId24"/>
    <p:sldLayoutId id="2147483751" r:id="rId25"/>
    <p:sldLayoutId id="2147483755" r:id="rId26"/>
    <p:sldLayoutId id="2147483752" r:id="rId27"/>
    <p:sldLayoutId id="2147483753" r:id="rId28"/>
    <p:sldLayoutId id="2147483754" r:id="rId29"/>
    <p:sldLayoutId id="2147483688" r:id="rId30"/>
    <p:sldLayoutId id="2147483758" r:id="rId31"/>
    <p:sldLayoutId id="2147483759" r:id="rId32"/>
  </p:sldLayoutIdLst>
  <p:hf hdr="0" ftr="0" dt="0"/>
  <p:txStyles>
    <p:titleStyle>
      <a:lvl1pPr algn="l" defTabSz="342900" rtl="0" eaLnBrk="1" fontAlgn="base" hangingPunct="1">
        <a:spcBef>
          <a:spcPct val="0"/>
        </a:spcBef>
        <a:spcAft>
          <a:spcPct val="0"/>
        </a:spcAft>
        <a:defRPr sz="2400" b="1" kern="1200">
          <a:solidFill>
            <a:schemeClr val="tx2"/>
          </a:solidFill>
          <a:latin typeface="+mj-lt"/>
          <a:ea typeface="MS PGothic" pitchFamily="34" charset="-128"/>
          <a:cs typeface="ＭＳ Ｐゴシック" charset="0"/>
        </a:defRPr>
      </a:lvl1pPr>
      <a:lvl2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2pPr>
      <a:lvl3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3pPr>
      <a:lvl4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4pPr>
      <a:lvl5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5pPr>
      <a:lvl6pPr marL="3429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6pPr>
      <a:lvl7pPr marL="6858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7pPr>
      <a:lvl8pPr marL="10287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8pPr>
      <a:lvl9pPr marL="13716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defRPr sz="1500"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2pPr>
      <a:lvl3pPr marL="8572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i-FI"/>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06DED-D8EE-423E-AF99-EDE955AF43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059B82-1907-4960-82A8-37536AFA56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CD191-8833-4442-88FC-25F521C8C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FDFC85A-628C-44F2-B7EF-6E4A1BC780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EEAE4D-0EEA-4389-8E9F-9F3AF22B95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50737-4969-4964-B73F-2CC41C38212D}" type="slidenum">
              <a:rPr lang="en-US" smtClean="0"/>
              <a:t>‹#›</a:t>
            </a:fld>
            <a:endParaRPr lang="en-US"/>
          </a:p>
        </p:txBody>
      </p:sp>
    </p:spTree>
    <p:extLst>
      <p:ext uri="{BB962C8B-B14F-4D97-AF65-F5344CB8AC3E}">
        <p14:creationId xmlns:p14="http://schemas.microsoft.com/office/powerpoint/2010/main" val="85952509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hf hdr="0" ftr="0" dt="0"/>
  <p:txStyles>
    <p:titleStyle>
      <a:lvl1pPr algn="l" defTabSz="914400" rtl="0" eaLnBrk="1" latinLnBrk="0" hangingPunct="1">
        <a:lnSpc>
          <a:spcPct val="90000"/>
        </a:lnSpc>
        <a:spcBef>
          <a:spcPct val="0"/>
        </a:spcBef>
        <a:buNone/>
        <a:defRPr sz="4400" kern="1200">
          <a:solidFill>
            <a:srgbClr val="00406F"/>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06F"/>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06F"/>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06F"/>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06F"/>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06F"/>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2736" y="2264906"/>
            <a:ext cx="10363200" cy="614185"/>
          </a:xfrm>
        </p:spPr>
        <p:txBody>
          <a:bodyPr/>
          <a:lstStyle/>
          <a:p>
            <a:r>
              <a:rPr lang="fi-FI" sz="3600" b="0"/>
              <a:t>Opetus- ja kulttuuriministeriö</a:t>
            </a:r>
            <a:br>
              <a:rPr lang="fi-FI" sz="3600" b="0"/>
            </a:br>
            <a:r>
              <a:rPr lang="fi-FI" sz="3600" b="0"/>
              <a:t>Tulosraportti</a:t>
            </a:r>
            <a:br>
              <a:rPr lang="fi-FI" sz="3600" b="0"/>
            </a:br>
            <a:r>
              <a:rPr lang="fi-FI" sz="3600" b="0"/>
              <a:t>Työpaja 15.10.2025 Tieteiden talo</a:t>
            </a:r>
            <a:br>
              <a:rPr lang="fi-FI" sz="3600" b="0"/>
            </a:br>
            <a:endParaRPr lang="fi-FI" sz="3600" b="0"/>
          </a:p>
        </p:txBody>
      </p:sp>
      <p:sp>
        <p:nvSpPr>
          <p:cNvPr id="3" name="Alaotsikko 2">
            <a:extLst>
              <a:ext uri="{FF2B5EF4-FFF2-40B4-BE49-F238E27FC236}">
                <a16:creationId xmlns:a16="http://schemas.microsoft.com/office/drawing/2014/main" id="{34273E80-F09A-E9C6-DF80-B2A7D51FEC5B}"/>
              </a:ext>
            </a:extLst>
          </p:cNvPr>
          <p:cNvSpPr>
            <a:spLocks noGrp="1"/>
          </p:cNvSpPr>
          <p:nvPr>
            <p:ph type="subTitle" idx="1"/>
          </p:nvPr>
        </p:nvSpPr>
        <p:spPr>
          <a:xfrm>
            <a:off x="1282736" y="3299350"/>
            <a:ext cx="8534400" cy="445911"/>
          </a:xfrm>
        </p:spPr>
        <p:txBody>
          <a:bodyPr/>
          <a:lstStyle/>
          <a:p>
            <a:r>
              <a:rPr lang="fi-FI" sz="2400"/>
              <a:t>Kulttuuripoliittinen selonteko: Ryhmätöiden tavoitteena toimeenpano ja sitoutuminen</a:t>
            </a:r>
          </a:p>
        </p:txBody>
      </p:sp>
      <p:sp>
        <p:nvSpPr>
          <p:cNvPr id="5" name="Sisällön paikkamerkki 4">
            <a:extLst>
              <a:ext uri="{FF2B5EF4-FFF2-40B4-BE49-F238E27FC236}">
                <a16:creationId xmlns:a16="http://schemas.microsoft.com/office/drawing/2014/main" id="{C9C01668-BFD6-069A-42C1-DEE0A001F145}"/>
              </a:ext>
            </a:extLst>
          </p:cNvPr>
          <p:cNvSpPr>
            <a:spLocks noGrp="1"/>
          </p:cNvSpPr>
          <p:nvPr>
            <p:ph sz="quarter" idx="13"/>
          </p:nvPr>
        </p:nvSpPr>
        <p:spPr>
          <a:xfrm>
            <a:off x="1358936" y="4165520"/>
            <a:ext cx="5552831" cy="903288"/>
          </a:xfrm>
        </p:spPr>
        <p:txBody>
          <a:bodyPr/>
          <a:lstStyle/>
          <a:p>
            <a:r>
              <a:rPr lang="fi-FI" sz="1600" err="1">
                <a:ea typeface="MS PGothic"/>
              </a:rPr>
              <a:t>Fountain</a:t>
            </a:r>
            <a:r>
              <a:rPr lang="fi-FI" sz="1600">
                <a:ea typeface="MS PGothic"/>
              </a:rPr>
              <a:t> Park</a:t>
            </a:r>
          </a:p>
          <a:p>
            <a:r>
              <a:rPr lang="fi-FI" sz="1600" dirty="0">
                <a:ea typeface="MS PGothic"/>
              </a:rPr>
              <a:t>Anu </a:t>
            </a:r>
            <a:r>
              <a:rPr lang="fi-FI" sz="1600" dirty="0" err="1">
                <a:ea typeface="MS PGothic"/>
              </a:rPr>
              <a:t>Valtari</a:t>
            </a:r>
            <a:r>
              <a:rPr lang="fi-FI" sz="1600" dirty="0">
                <a:ea typeface="MS PGothic"/>
              </a:rPr>
              <a:t>, Hanna Niemelä ja Tuomo Lähdeniemi</a:t>
            </a:r>
            <a:endParaRPr lang="fi-FI" sz="1600" dirty="0"/>
          </a:p>
        </p:txBody>
      </p:sp>
    </p:spTree>
    <p:extLst>
      <p:ext uri="{BB962C8B-B14F-4D97-AF65-F5344CB8AC3E}">
        <p14:creationId xmlns:p14="http://schemas.microsoft.com/office/powerpoint/2010/main" val="1822263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AD6EB-4E1B-FD79-2626-4AFFD2697143}"/>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838A00E7-F003-78E0-6FE2-FB31AF241CDF}"/>
              </a:ext>
            </a:extLst>
          </p:cNvPr>
          <p:cNvSpPr>
            <a:spLocks noGrp="1"/>
          </p:cNvSpPr>
          <p:nvPr>
            <p:ph type="sldNum" sz="quarter" idx="16"/>
          </p:nvPr>
        </p:nvSpPr>
        <p:spPr/>
        <p:txBody>
          <a:bodyPr/>
          <a:lstStyle/>
          <a:p>
            <a:fld id="{9CDC3FFB-3268-453B-B185-AB33BF655EEC}" type="slidenum">
              <a:rPr lang="fi-FI" smtClean="0"/>
              <a:pPr/>
              <a:t>10</a:t>
            </a:fld>
            <a:endParaRPr lang="fi-FI"/>
          </a:p>
        </p:txBody>
      </p:sp>
      <p:sp>
        <p:nvSpPr>
          <p:cNvPr id="5" name="Otsikko 1">
            <a:extLst>
              <a:ext uri="{FF2B5EF4-FFF2-40B4-BE49-F238E27FC236}">
                <a16:creationId xmlns:a16="http://schemas.microsoft.com/office/drawing/2014/main" id="{525DEC0C-5984-6461-B5E4-6946C5FB27A1}"/>
              </a:ext>
            </a:extLst>
          </p:cNvPr>
          <p:cNvSpPr txBox="1">
            <a:spLocks/>
          </p:cNvSpPr>
          <p:nvPr/>
        </p:nvSpPr>
        <p:spPr>
          <a:xfrm>
            <a:off x="410337" y="232304"/>
            <a:ext cx="11569996" cy="1143000"/>
          </a:xfrm>
          <a:prstGeom prst="rect">
            <a:avLst/>
          </a:prstGeom>
        </p:spPr>
        <p:txBody>
          <a:bodyPr/>
          <a:lstStyle>
            <a:lvl1pPr algn="l" defTabSz="342900" rtl="0" eaLnBrk="1" fontAlgn="base" hangingPunct="1">
              <a:spcBef>
                <a:spcPct val="0"/>
              </a:spcBef>
              <a:spcAft>
                <a:spcPct val="0"/>
              </a:spcAft>
              <a:defRPr sz="2400" b="1" kern="1200">
                <a:solidFill>
                  <a:schemeClr val="tx2"/>
                </a:solidFill>
                <a:latin typeface="+mj-lt"/>
                <a:ea typeface="MS PGothic" pitchFamily="34" charset="-128"/>
                <a:cs typeface="ＭＳ Ｐゴシック" charset="0"/>
              </a:defRPr>
            </a:lvl1pPr>
            <a:lvl2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2pPr>
            <a:lvl3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3pPr>
            <a:lvl4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4pPr>
            <a:lvl5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5pPr>
            <a:lvl6pPr marL="3429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6pPr>
            <a:lvl7pPr marL="6858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7pPr>
            <a:lvl8pPr marL="10287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8pPr>
            <a:lvl9pPr marL="13716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9pPr>
          </a:lstStyle>
          <a:p>
            <a:r>
              <a:rPr lang="fi-FI" sz="3200" b="0"/>
              <a:t>3. Kehitys, levitys, jakelu ja markkinointi</a:t>
            </a:r>
          </a:p>
          <a:p>
            <a:r>
              <a:rPr lang="fi-FI" sz="2000" b="0"/>
              <a:t>Toimenpiteiden toteutus yhdessä tekemisen, aikataulun ja resurssien näkökulmasta </a:t>
            </a:r>
          </a:p>
        </p:txBody>
      </p:sp>
      <p:sp>
        <p:nvSpPr>
          <p:cNvPr id="6" name="Sisällön paikkamerkki 2">
            <a:extLst>
              <a:ext uri="{FF2B5EF4-FFF2-40B4-BE49-F238E27FC236}">
                <a16:creationId xmlns:a16="http://schemas.microsoft.com/office/drawing/2014/main" id="{986AB4BB-B741-AC20-3C2B-B7CE65DFE6C4}"/>
              </a:ext>
            </a:extLst>
          </p:cNvPr>
          <p:cNvSpPr txBox="1">
            <a:spLocks/>
          </p:cNvSpPr>
          <p:nvPr/>
        </p:nvSpPr>
        <p:spPr>
          <a:xfrm>
            <a:off x="613538" y="1710268"/>
            <a:ext cx="11087395" cy="4309532"/>
          </a:xfrm>
          <a:prstGeom prst="rect">
            <a:avLst/>
          </a:prstGeom>
        </p:spPr>
        <p:txBody>
          <a:bodyPr/>
          <a:lstStyle>
            <a:lvl1pPr marL="257175" indent="-257175" algn="l" defTabSz="342900" rtl="0" eaLnBrk="1" fontAlgn="base" hangingPunct="1">
              <a:spcBef>
                <a:spcPct val="20000"/>
              </a:spcBef>
              <a:spcAft>
                <a:spcPct val="0"/>
              </a:spcAft>
              <a:defRPr sz="1500"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2pPr>
            <a:lvl3pPr marL="8572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85750" indent="-285750">
              <a:buFont typeface="Courier New" panose="02070309020205020404" pitchFamily="49" charset="0"/>
              <a:buChar char="o"/>
            </a:pPr>
            <a:r>
              <a:rPr lang="fi-FI" sz="1600">
                <a:solidFill>
                  <a:schemeClr val="bg2"/>
                </a:solidFill>
              </a:rPr>
              <a:t>Yhdessä tekeminen ja vastuutahot</a:t>
            </a:r>
          </a:p>
          <a:p>
            <a:pPr marL="585788" lvl="1" indent="-285750">
              <a:buFont typeface="Courier New" panose="02070309020205020404" pitchFamily="49" charset="0"/>
              <a:buChar char="o"/>
            </a:pPr>
            <a:r>
              <a:rPr lang="fi-FI" sz="1600">
                <a:solidFill>
                  <a:schemeClr val="bg2"/>
                </a:solidFill>
              </a:rPr>
              <a:t>Strateginen yhteistyö ministeriöiden välillä on ratkaisevaa. Vetovastuu selkeästi määriteltävä, erityisesti OKM:n ja </a:t>
            </a:r>
            <a:r>
              <a:rPr lang="fi-FI" sz="1600" err="1">
                <a:solidFill>
                  <a:schemeClr val="bg2"/>
                </a:solidFill>
              </a:rPr>
              <a:t>TEM:n</a:t>
            </a:r>
            <a:r>
              <a:rPr lang="fi-FI" sz="1600">
                <a:solidFill>
                  <a:schemeClr val="bg2"/>
                </a:solidFill>
              </a:rPr>
              <a:t> välillä. Työlle pitää olla selkeä vastuullinen vetäjä ("omistaja")</a:t>
            </a:r>
          </a:p>
          <a:p>
            <a:pPr marL="585788" lvl="1" indent="-285750">
              <a:buFont typeface="Courier New" panose="02070309020205020404" pitchFamily="49" charset="0"/>
              <a:buChar char="o"/>
            </a:pPr>
            <a:r>
              <a:rPr lang="fi-FI" sz="1600">
                <a:solidFill>
                  <a:schemeClr val="bg2"/>
                </a:solidFill>
              </a:rPr>
              <a:t>Ekosysteemiyhteistyössä luovan alan toimijoiden yhdistäminen teknologia-, terveys- ja startup-sektoreihin</a:t>
            </a:r>
          </a:p>
          <a:p>
            <a:pPr marL="585788" lvl="1" indent="-285750">
              <a:buFont typeface="Courier New" panose="02070309020205020404" pitchFamily="49" charset="0"/>
              <a:buChar char="o"/>
            </a:pPr>
            <a:r>
              <a:rPr lang="fi-FI" sz="1600">
                <a:solidFill>
                  <a:schemeClr val="bg2"/>
                </a:solidFill>
              </a:rPr>
              <a:t>Kansainvälistymisen vetureina toimivat UM, OKM ja Business Finland, yhteistyössä kulttuuri-instituuttien ja tiedotuskeskusten kanssa</a:t>
            </a:r>
          </a:p>
          <a:p>
            <a:pPr marL="585788" lvl="1" indent="-285750">
              <a:buFont typeface="Courier New" panose="02070309020205020404" pitchFamily="49" charset="0"/>
              <a:buChar char="o"/>
            </a:pPr>
            <a:r>
              <a:rPr lang="fi-FI" sz="1600">
                <a:solidFill>
                  <a:schemeClr val="bg2"/>
                </a:solidFill>
              </a:rPr>
              <a:t>Rahoittajayhteistyö ja foorumi: säätiöt, valtiot, kunnat, Taike ja ministeriöt järjestävät vuorottelevasti vuosittaisen strategisen rahoittajafoorumin. Tavoitteena varmistaa käytännön yhteistyö.</a:t>
            </a:r>
          </a:p>
          <a:p>
            <a:pPr marL="585788" lvl="1" indent="-285750">
              <a:buFont typeface="Courier New" panose="02070309020205020404" pitchFamily="49" charset="0"/>
              <a:buChar char="o"/>
            </a:pPr>
            <a:r>
              <a:rPr lang="fi-FI" sz="1600">
                <a:solidFill>
                  <a:schemeClr val="bg2"/>
                </a:solidFill>
              </a:rPr>
              <a:t>Kytketään korkeakoulut, erityisesti taide- ja teknologia-alat tiiviimmin TKI-toimintaan ja rahoitukseen</a:t>
            </a:r>
          </a:p>
          <a:p>
            <a:pPr marL="285750" indent="-285750">
              <a:buFont typeface="Courier New" panose="02070309020205020404" pitchFamily="49" charset="0"/>
              <a:buChar char="o"/>
            </a:pPr>
            <a:r>
              <a:rPr lang="fi-FI" sz="1600">
                <a:solidFill>
                  <a:schemeClr val="bg2"/>
                </a:solidFill>
              </a:rPr>
              <a:t>Aikataulu</a:t>
            </a:r>
          </a:p>
          <a:p>
            <a:pPr marL="585788" lvl="1" indent="-285750">
              <a:buFont typeface="Courier New" panose="02070309020205020404" pitchFamily="49" charset="0"/>
              <a:buChar char="o"/>
            </a:pPr>
            <a:r>
              <a:rPr lang="fi-FI" sz="1600">
                <a:solidFill>
                  <a:schemeClr val="bg2"/>
                </a:solidFill>
              </a:rPr>
              <a:t>Strategia toimeenpantu vuoteen 2030 mennessä: toimet käyntiin heti</a:t>
            </a:r>
          </a:p>
          <a:p>
            <a:pPr marL="585788" lvl="1" indent="-285750">
              <a:buFont typeface="Courier New" panose="02070309020205020404" pitchFamily="49" charset="0"/>
              <a:buChar char="o"/>
            </a:pPr>
            <a:r>
              <a:rPr lang="fi-FI" sz="1600">
                <a:solidFill>
                  <a:schemeClr val="bg2"/>
                </a:solidFill>
              </a:rPr>
              <a:t>AV-alan kasvusopimus täytäntöön pikaisesti</a:t>
            </a:r>
          </a:p>
          <a:p>
            <a:pPr marL="585788" lvl="1" indent="-285750">
              <a:buFont typeface="Courier New" panose="02070309020205020404" pitchFamily="49" charset="0"/>
              <a:buChar char="o"/>
            </a:pPr>
            <a:r>
              <a:rPr lang="fi-FI" sz="1600">
                <a:solidFill>
                  <a:schemeClr val="bg2"/>
                </a:solidFill>
              </a:rPr>
              <a:t>Lainsäädäntö- ja TKI-toimet voidaan aloittaa heti</a:t>
            </a:r>
          </a:p>
          <a:p>
            <a:pPr marL="585788" lvl="1" indent="-285750">
              <a:buFont typeface="Courier New" panose="02070309020205020404" pitchFamily="49" charset="0"/>
              <a:buChar char="o"/>
            </a:pPr>
            <a:r>
              <a:rPr lang="fi-FI" sz="1600">
                <a:solidFill>
                  <a:schemeClr val="bg2"/>
                </a:solidFill>
              </a:rPr>
              <a:t>Rahoittajafoorumi käyntiin keväällä 2026, tavoitteet valmiina 2027–2028</a:t>
            </a:r>
          </a:p>
          <a:p>
            <a:pPr marL="585788" lvl="1" indent="-285750">
              <a:buFont typeface="Courier New" panose="02070309020205020404" pitchFamily="49" charset="0"/>
              <a:buChar char="o"/>
            </a:pPr>
            <a:endParaRPr lang="fi-FI" sz="1600">
              <a:solidFill>
                <a:schemeClr val="bg2"/>
              </a:solidFill>
            </a:endParaRPr>
          </a:p>
          <a:p>
            <a:pPr marL="585788" lvl="1" indent="-285750">
              <a:buFont typeface="Courier New" panose="02070309020205020404" pitchFamily="49" charset="0"/>
              <a:buChar char="o"/>
            </a:pPr>
            <a:endParaRPr lang="fi-FI" sz="1600">
              <a:solidFill>
                <a:schemeClr val="bg2"/>
              </a:solidFill>
            </a:endParaRPr>
          </a:p>
        </p:txBody>
      </p:sp>
    </p:spTree>
    <p:extLst>
      <p:ext uri="{BB962C8B-B14F-4D97-AF65-F5344CB8AC3E}">
        <p14:creationId xmlns:p14="http://schemas.microsoft.com/office/powerpoint/2010/main" val="2535847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4C84A-8CAE-A5A6-8AC5-83375048F7E9}"/>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338E32B-DCCB-3566-EC3F-3B2DDFF21146}"/>
              </a:ext>
            </a:extLst>
          </p:cNvPr>
          <p:cNvSpPr>
            <a:spLocks noGrp="1"/>
          </p:cNvSpPr>
          <p:nvPr>
            <p:ph type="sldNum" sz="quarter" idx="16"/>
          </p:nvPr>
        </p:nvSpPr>
        <p:spPr/>
        <p:txBody>
          <a:bodyPr/>
          <a:lstStyle/>
          <a:p>
            <a:fld id="{9CDC3FFB-3268-453B-B185-AB33BF655EEC}" type="slidenum">
              <a:rPr lang="fi-FI" smtClean="0"/>
              <a:pPr/>
              <a:t>11</a:t>
            </a:fld>
            <a:endParaRPr lang="fi-FI"/>
          </a:p>
        </p:txBody>
      </p:sp>
      <p:sp>
        <p:nvSpPr>
          <p:cNvPr id="6" name="Sisällön paikkamerkki 2">
            <a:extLst>
              <a:ext uri="{FF2B5EF4-FFF2-40B4-BE49-F238E27FC236}">
                <a16:creationId xmlns:a16="http://schemas.microsoft.com/office/drawing/2014/main" id="{649E7FB8-5196-CA44-D476-6B42A6D69030}"/>
              </a:ext>
            </a:extLst>
          </p:cNvPr>
          <p:cNvSpPr txBox="1">
            <a:spLocks/>
          </p:cNvSpPr>
          <p:nvPr/>
        </p:nvSpPr>
        <p:spPr>
          <a:xfrm>
            <a:off x="613538" y="1710268"/>
            <a:ext cx="11087395" cy="4309532"/>
          </a:xfrm>
          <a:prstGeom prst="rect">
            <a:avLst/>
          </a:prstGeom>
        </p:spPr>
        <p:txBody>
          <a:bodyPr/>
          <a:lstStyle>
            <a:lvl1pPr marL="257175" indent="-257175" algn="l" defTabSz="342900" rtl="0" eaLnBrk="1" fontAlgn="base" hangingPunct="1">
              <a:spcBef>
                <a:spcPct val="20000"/>
              </a:spcBef>
              <a:spcAft>
                <a:spcPct val="0"/>
              </a:spcAft>
              <a:defRPr sz="1500"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2pPr>
            <a:lvl3pPr marL="8572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85750" indent="-285750">
              <a:buFont typeface="Courier New" panose="02070309020205020404" pitchFamily="49" charset="0"/>
              <a:buChar char="o"/>
            </a:pPr>
            <a:r>
              <a:rPr lang="fi-FI" sz="1600">
                <a:solidFill>
                  <a:schemeClr val="bg2"/>
                </a:solidFill>
              </a:rPr>
              <a:t>Resurssit</a:t>
            </a:r>
          </a:p>
          <a:p>
            <a:pPr marL="585788" lvl="1" indent="-285750">
              <a:buFont typeface="Courier New" panose="02070309020205020404" pitchFamily="49" charset="0"/>
              <a:buChar char="o"/>
            </a:pPr>
            <a:r>
              <a:rPr lang="fi-FI" sz="1600">
                <a:solidFill>
                  <a:schemeClr val="bg2"/>
                </a:solidFill>
              </a:rPr>
              <a:t>Julkinen ja yksityinen rahoitus yhdessä: OKM, TEM, YM, UM, EU, säätiöt, Fiban, VC-rahastot</a:t>
            </a:r>
          </a:p>
          <a:p>
            <a:pPr marL="585788" lvl="1" indent="-285750">
              <a:buFont typeface="Courier New" panose="02070309020205020404" pitchFamily="49" charset="0"/>
              <a:buChar char="o"/>
            </a:pPr>
            <a:r>
              <a:rPr lang="fi-FI" sz="1600">
                <a:solidFill>
                  <a:schemeClr val="bg2"/>
                </a:solidFill>
              </a:rPr>
              <a:t>Vuosittain kokoontuva rahoittajafoorumi</a:t>
            </a:r>
          </a:p>
          <a:p>
            <a:pPr marL="585788" lvl="1" indent="-285750">
              <a:buFont typeface="Courier New" panose="02070309020205020404" pitchFamily="49" charset="0"/>
              <a:buChar char="o"/>
            </a:pPr>
            <a:r>
              <a:rPr lang="fi-FI" sz="1600">
                <a:solidFill>
                  <a:schemeClr val="bg2"/>
                </a:solidFill>
              </a:rPr>
              <a:t>Yhteistyö Business Finlandin kanssa, mm. innovaatiorahoituksen palauttaminen</a:t>
            </a:r>
          </a:p>
          <a:p>
            <a:pPr marL="585788" lvl="1" indent="-285750">
              <a:buFont typeface="Courier New" panose="02070309020205020404" pitchFamily="49" charset="0"/>
              <a:buChar char="o"/>
            </a:pPr>
            <a:r>
              <a:rPr lang="fi-FI" sz="1600">
                <a:solidFill>
                  <a:schemeClr val="bg2"/>
                </a:solidFill>
              </a:rPr>
              <a:t>AV-alan tuotantokannustimen nosto 10 miljoonasta 20 miljoonaan euroon</a:t>
            </a:r>
          </a:p>
          <a:p>
            <a:pPr marL="585788" lvl="1" indent="-285750">
              <a:buFont typeface="Courier New" panose="02070309020205020404" pitchFamily="49" charset="0"/>
              <a:buChar char="o"/>
            </a:pPr>
            <a:r>
              <a:rPr lang="fi-FI" sz="1600">
                <a:solidFill>
                  <a:schemeClr val="bg2"/>
                </a:solidFill>
              </a:rPr>
              <a:t>Pitkäjänteinen rahoitus avainasemassa</a:t>
            </a:r>
          </a:p>
          <a:p>
            <a:pPr marL="585788" lvl="1" indent="-285750">
              <a:buFont typeface="Courier New" panose="02070309020205020404" pitchFamily="49" charset="0"/>
              <a:buChar char="o"/>
            </a:pPr>
            <a:r>
              <a:rPr lang="fi-FI" sz="1600">
                <a:solidFill>
                  <a:schemeClr val="bg2"/>
                </a:solidFill>
              </a:rPr>
              <a:t>Huomioidaan, että samat rahoitusväylät eivät toimi kaikille</a:t>
            </a:r>
          </a:p>
          <a:p>
            <a:pPr marL="285750" indent="-285750">
              <a:buFont typeface="Courier New" panose="02070309020205020404" pitchFamily="49" charset="0"/>
              <a:buChar char="o"/>
            </a:pPr>
            <a:r>
              <a:rPr lang="fi-FI" sz="1600">
                <a:solidFill>
                  <a:schemeClr val="bg2"/>
                </a:solidFill>
              </a:rPr>
              <a:t>Muita huomioita</a:t>
            </a:r>
          </a:p>
          <a:p>
            <a:pPr marL="585788" lvl="1" indent="-285750">
              <a:buFont typeface="Courier New" panose="02070309020205020404" pitchFamily="49" charset="0"/>
              <a:buChar char="o"/>
            </a:pPr>
            <a:r>
              <a:rPr lang="fi-FI" sz="1600">
                <a:solidFill>
                  <a:schemeClr val="bg2"/>
                </a:solidFill>
              </a:rPr>
              <a:t>Välittäjäporras tulee määritellä ennen kuin voidaan ratkaista, miten sitä voidaan vahvistaa. Tarpeet ovat vahvasti taiteenalakohtaisia.</a:t>
            </a:r>
          </a:p>
          <a:p>
            <a:pPr marL="585788" lvl="1" indent="-285750">
              <a:buFont typeface="Courier New" panose="02070309020205020404" pitchFamily="49" charset="0"/>
              <a:buChar char="o"/>
            </a:pPr>
            <a:r>
              <a:rPr lang="fi-FI" sz="1600">
                <a:solidFill>
                  <a:schemeClr val="bg2"/>
                </a:solidFill>
              </a:rPr>
              <a:t>Resursseja tarvitaan lisää tuotteistamiseen ja markkinointiin, jotta saadaan suomalaista kulttuuria ja tekijöitä maailmalle. Kansainvälistymisajatteluun on ohjattava jo koulutuksesta lähtien.</a:t>
            </a:r>
          </a:p>
          <a:p>
            <a:pPr marL="585788" lvl="1" indent="-285750">
              <a:buFont typeface="Courier New" panose="02070309020205020404" pitchFamily="49" charset="0"/>
              <a:buChar char="o"/>
            </a:pPr>
            <a:r>
              <a:rPr lang="fi-FI" sz="1600">
                <a:solidFill>
                  <a:schemeClr val="bg2"/>
                </a:solidFill>
              </a:rPr>
              <a:t>Kansainvälisyys, digitalisaatio ja uudet liiketoimintamallit sekä </a:t>
            </a:r>
            <a:r>
              <a:rPr lang="fi-FI" sz="1600" err="1">
                <a:solidFill>
                  <a:schemeClr val="bg2"/>
                </a:solidFill>
              </a:rPr>
              <a:t>start</a:t>
            </a:r>
            <a:r>
              <a:rPr lang="fi-FI" sz="1600">
                <a:solidFill>
                  <a:schemeClr val="bg2"/>
                </a:solidFill>
              </a:rPr>
              <a:t> </a:t>
            </a:r>
            <a:r>
              <a:rPr lang="fi-FI" sz="1600" err="1">
                <a:solidFill>
                  <a:schemeClr val="bg2"/>
                </a:solidFill>
              </a:rPr>
              <a:t>upit</a:t>
            </a:r>
            <a:r>
              <a:rPr lang="fi-FI" sz="1600">
                <a:solidFill>
                  <a:schemeClr val="bg2"/>
                </a:solidFill>
              </a:rPr>
              <a:t> toiminnan keskiöön</a:t>
            </a:r>
          </a:p>
          <a:p>
            <a:pPr marL="585788" lvl="1" indent="-285750">
              <a:buFont typeface="Courier New" panose="02070309020205020404" pitchFamily="49" charset="0"/>
              <a:buChar char="o"/>
            </a:pPr>
            <a:r>
              <a:rPr lang="fi-FI" sz="1600">
                <a:solidFill>
                  <a:schemeClr val="bg2"/>
                </a:solidFill>
              </a:rPr>
              <a:t>Tekijänoikeuslainsäädäntöön kansallista kehittämistä ja koulutusta, osaamisen kehittämiseen panostaminen</a:t>
            </a:r>
          </a:p>
          <a:p>
            <a:pPr marL="585788" lvl="1" indent="-285750">
              <a:buFont typeface="Courier New" panose="02070309020205020404" pitchFamily="49" charset="0"/>
              <a:buChar char="o"/>
            </a:pPr>
            <a:r>
              <a:rPr lang="fi-FI" sz="1600">
                <a:solidFill>
                  <a:schemeClr val="bg2"/>
                </a:solidFill>
              </a:rPr>
              <a:t>Kulttuuridiplomatia osaksi Suomi-kuvaa sekä ulko- ja talouspoliittista vaikuttamista</a:t>
            </a:r>
          </a:p>
          <a:p>
            <a:pPr marL="585788" lvl="1" indent="-285750">
              <a:buFont typeface="Courier New" panose="02070309020205020404" pitchFamily="49" charset="0"/>
              <a:buChar char="o"/>
            </a:pPr>
            <a:endParaRPr lang="fi-FI" sz="1600">
              <a:solidFill>
                <a:schemeClr val="bg2"/>
              </a:solidFill>
            </a:endParaRPr>
          </a:p>
        </p:txBody>
      </p:sp>
      <p:sp>
        <p:nvSpPr>
          <p:cNvPr id="2" name="Otsikko 1">
            <a:extLst>
              <a:ext uri="{FF2B5EF4-FFF2-40B4-BE49-F238E27FC236}">
                <a16:creationId xmlns:a16="http://schemas.microsoft.com/office/drawing/2014/main" id="{564B5886-CC79-4819-D9CA-2DA024553BF5}"/>
              </a:ext>
            </a:extLst>
          </p:cNvPr>
          <p:cNvSpPr txBox="1">
            <a:spLocks/>
          </p:cNvSpPr>
          <p:nvPr/>
        </p:nvSpPr>
        <p:spPr>
          <a:xfrm>
            <a:off x="410337" y="232304"/>
            <a:ext cx="11569996" cy="1143000"/>
          </a:xfrm>
          <a:prstGeom prst="rect">
            <a:avLst/>
          </a:prstGeom>
        </p:spPr>
        <p:txBody>
          <a:bodyPr/>
          <a:lstStyle>
            <a:lvl1pPr algn="l" defTabSz="342900" rtl="0" eaLnBrk="1" fontAlgn="base" hangingPunct="1">
              <a:spcBef>
                <a:spcPct val="0"/>
              </a:spcBef>
              <a:spcAft>
                <a:spcPct val="0"/>
              </a:spcAft>
              <a:defRPr sz="2400" b="1" kern="1200">
                <a:solidFill>
                  <a:schemeClr val="tx2"/>
                </a:solidFill>
                <a:latin typeface="+mj-lt"/>
                <a:ea typeface="MS PGothic" pitchFamily="34" charset="-128"/>
                <a:cs typeface="ＭＳ Ｐゴシック" charset="0"/>
              </a:defRPr>
            </a:lvl1pPr>
            <a:lvl2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2pPr>
            <a:lvl3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3pPr>
            <a:lvl4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4pPr>
            <a:lvl5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5pPr>
            <a:lvl6pPr marL="3429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6pPr>
            <a:lvl7pPr marL="6858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7pPr>
            <a:lvl8pPr marL="10287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8pPr>
            <a:lvl9pPr marL="13716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9pPr>
          </a:lstStyle>
          <a:p>
            <a:r>
              <a:rPr lang="fi-FI" sz="3200" b="0"/>
              <a:t>3. Kehitys, levitys, jakelu ja markkinointi</a:t>
            </a:r>
          </a:p>
          <a:p>
            <a:r>
              <a:rPr lang="fi-FI" sz="2000" b="0"/>
              <a:t>Toimenpiteiden toteutus yhdessä tekemisen, aikataulun ja resurssien näkökulmasta </a:t>
            </a:r>
          </a:p>
        </p:txBody>
      </p:sp>
    </p:spTree>
    <p:extLst>
      <p:ext uri="{BB962C8B-B14F-4D97-AF65-F5344CB8AC3E}">
        <p14:creationId xmlns:p14="http://schemas.microsoft.com/office/powerpoint/2010/main" val="1484691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19E55-EA89-D26A-5FFE-DB4D23FC1B5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4A37432-2ACF-0BA3-24CF-9200CFA8F62C}"/>
              </a:ext>
            </a:extLst>
          </p:cNvPr>
          <p:cNvSpPr>
            <a:spLocks noGrp="1"/>
          </p:cNvSpPr>
          <p:nvPr>
            <p:ph type="title"/>
          </p:nvPr>
        </p:nvSpPr>
        <p:spPr>
          <a:xfrm>
            <a:off x="1765004" y="274638"/>
            <a:ext cx="7377067" cy="1143000"/>
          </a:xfrm>
        </p:spPr>
        <p:txBody>
          <a:bodyPr/>
          <a:lstStyle/>
          <a:p>
            <a:r>
              <a:rPr lang="fi-FI" sz="3200" b="0">
                <a:solidFill>
                  <a:schemeClr val="bg2"/>
                </a:solidFill>
              </a:rPr>
              <a:t>4. Kulutus, käyttö, osallistuminen ja arvostus</a:t>
            </a:r>
          </a:p>
        </p:txBody>
      </p:sp>
      <p:sp>
        <p:nvSpPr>
          <p:cNvPr id="3" name="Sisällön paikkamerkki 2">
            <a:extLst>
              <a:ext uri="{FF2B5EF4-FFF2-40B4-BE49-F238E27FC236}">
                <a16:creationId xmlns:a16="http://schemas.microsoft.com/office/drawing/2014/main" id="{B804E7AD-E171-1CE5-B701-3063AEE634D9}"/>
              </a:ext>
            </a:extLst>
          </p:cNvPr>
          <p:cNvSpPr>
            <a:spLocks noGrp="1"/>
          </p:cNvSpPr>
          <p:nvPr>
            <p:ph sz="quarter" idx="13"/>
          </p:nvPr>
        </p:nvSpPr>
        <p:spPr>
          <a:xfrm>
            <a:off x="1765005" y="1642534"/>
            <a:ext cx="10011853" cy="1204822"/>
          </a:xfrm>
        </p:spPr>
        <p:txBody>
          <a:bodyPr/>
          <a:lstStyle/>
          <a:p>
            <a:pPr>
              <a:buNone/>
            </a:pPr>
            <a:r>
              <a:rPr lang="fi-FI" sz="2000"/>
              <a:t>Toimenpiteet:</a:t>
            </a:r>
          </a:p>
          <a:p>
            <a:pPr>
              <a:buNone/>
            </a:pPr>
            <a:r>
              <a:rPr lang="fi-FI" sz="2000">
                <a:effectLst/>
              </a:rPr>
              <a:t>14. Huolehditaan, että taide- ja kulttuuripalveluja on saatavilla eri väestöryhmille ja eri puolilla Suomea. Lisätään kannusteita aktiiviseen ja kestävään kulttuurin kuluttamiseen.</a:t>
            </a:r>
          </a:p>
          <a:p>
            <a:pPr>
              <a:buNone/>
            </a:pPr>
            <a:r>
              <a:rPr lang="fi-FI" sz="2000">
                <a:effectLst/>
              </a:rPr>
              <a:t>15. Edistetään lasten ja nuorten osallisuutta taiteeseen ja kulttuuriin sekä kulttuurin kokijoina että tekijöinä.</a:t>
            </a:r>
          </a:p>
          <a:p>
            <a:pPr>
              <a:buNone/>
            </a:pPr>
            <a:r>
              <a:rPr lang="fi-FI" sz="2000">
                <a:effectLst/>
              </a:rPr>
              <a:t>16. Edistetään vähemmistöjen ja eri taustoista tulevien ihmisten osallisuutta ja toimintamahdollisuuksia taide- ja kulttuurialalla.</a:t>
            </a:r>
          </a:p>
          <a:p>
            <a:pPr>
              <a:buNone/>
            </a:pPr>
            <a:r>
              <a:rPr lang="fi-FI" sz="2000">
                <a:effectLst/>
              </a:rPr>
              <a:t>17. Edistetään osallisuutta kulttuurihyvinvoinnin rakenteita kehittämällä ja osaamista vahvistamalla.</a:t>
            </a:r>
          </a:p>
          <a:p>
            <a:pPr marL="0" indent="0">
              <a:buNone/>
            </a:pPr>
            <a:endParaRPr lang="fi-FI" sz="1600"/>
          </a:p>
        </p:txBody>
      </p:sp>
      <p:sp>
        <p:nvSpPr>
          <p:cNvPr id="6" name="Dian numeron paikkamerkki 5">
            <a:extLst>
              <a:ext uri="{FF2B5EF4-FFF2-40B4-BE49-F238E27FC236}">
                <a16:creationId xmlns:a16="http://schemas.microsoft.com/office/drawing/2014/main" id="{BCACA0DC-CB98-E903-3704-9CE16D2C1FCC}"/>
              </a:ext>
            </a:extLst>
          </p:cNvPr>
          <p:cNvSpPr>
            <a:spLocks noGrp="1"/>
          </p:cNvSpPr>
          <p:nvPr>
            <p:ph type="sldNum" sz="quarter" idx="16"/>
          </p:nvPr>
        </p:nvSpPr>
        <p:spPr/>
        <p:txBody>
          <a:bodyPr/>
          <a:lstStyle/>
          <a:p>
            <a:fld id="{9CDC3FFB-3268-453B-B185-AB33BF655EEC}" type="slidenum">
              <a:rPr lang="fi-FI" smtClean="0"/>
              <a:pPr/>
              <a:t>12</a:t>
            </a:fld>
            <a:endParaRPr lang="fi-FI"/>
          </a:p>
        </p:txBody>
      </p:sp>
    </p:spTree>
    <p:extLst>
      <p:ext uri="{BB962C8B-B14F-4D97-AF65-F5344CB8AC3E}">
        <p14:creationId xmlns:p14="http://schemas.microsoft.com/office/powerpoint/2010/main" val="1111470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BCFB0-5758-14EE-0870-CFFC9CB2D18B}"/>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34B1ECCB-4F34-EDB3-7944-87819EDB4506}"/>
              </a:ext>
            </a:extLst>
          </p:cNvPr>
          <p:cNvSpPr>
            <a:spLocks noGrp="1"/>
          </p:cNvSpPr>
          <p:nvPr>
            <p:ph type="sldNum" sz="quarter" idx="16"/>
          </p:nvPr>
        </p:nvSpPr>
        <p:spPr/>
        <p:txBody>
          <a:bodyPr/>
          <a:lstStyle/>
          <a:p>
            <a:fld id="{9CDC3FFB-3268-453B-B185-AB33BF655EEC}" type="slidenum">
              <a:rPr lang="fi-FI" smtClean="0"/>
              <a:pPr/>
              <a:t>13</a:t>
            </a:fld>
            <a:endParaRPr lang="fi-FI"/>
          </a:p>
        </p:txBody>
      </p:sp>
      <p:sp>
        <p:nvSpPr>
          <p:cNvPr id="5" name="Otsikko 1">
            <a:extLst>
              <a:ext uri="{FF2B5EF4-FFF2-40B4-BE49-F238E27FC236}">
                <a16:creationId xmlns:a16="http://schemas.microsoft.com/office/drawing/2014/main" id="{8B87C00C-1C83-0DDE-33C9-4032DBB82290}"/>
              </a:ext>
            </a:extLst>
          </p:cNvPr>
          <p:cNvSpPr txBox="1">
            <a:spLocks/>
          </p:cNvSpPr>
          <p:nvPr/>
        </p:nvSpPr>
        <p:spPr>
          <a:xfrm>
            <a:off x="410337" y="232304"/>
            <a:ext cx="11569996" cy="1143000"/>
          </a:xfrm>
          <a:prstGeom prst="rect">
            <a:avLst/>
          </a:prstGeom>
        </p:spPr>
        <p:txBody>
          <a:bodyPr/>
          <a:lstStyle>
            <a:lvl1pPr algn="l" defTabSz="342900" rtl="0" eaLnBrk="1" fontAlgn="base" hangingPunct="1">
              <a:spcBef>
                <a:spcPct val="0"/>
              </a:spcBef>
              <a:spcAft>
                <a:spcPct val="0"/>
              </a:spcAft>
              <a:defRPr sz="2400" b="1" kern="1200">
                <a:solidFill>
                  <a:schemeClr val="tx2"/>
                </a:solidFill>
                <a:latin typeface="+mj-lt"/>
                <a:ea typeface="MS PGothic" pitchFamily="34" charset="-128"/>
                <a:cs typeface="ＭＳ Ｐゴシック" charset="0"/>
              </a:defRPr>
            </a:lvl1pPr>
            <a:lvl2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2pPr>
            <a:lvl3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3pPr>
            <a:lvl4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4pPr>
            <a:lvl5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5pPr>
            <a:lvl6pPr marL="3429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6pPr>
            <a:lvl7pPr marL="6858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7pPr>
            <a:lvl8pPr marL="10287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8pPr>
            <a:lvl9pPr marL="13716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9pPr>
          </a:lstStyle>
          <a:p>
            <a:r>
              <a:rPr lang="fi-FI" sz="3200" b="0">
                <a:solidFill>
                  <a:schemeClr val="tx1"/>
                </a:solidFill>
              </a:rPr>
              <a:t>4. Kulutus, käyttö, osallistuminen ja arvostus</a:t>
            </a:r>
          </a:p>
          <a:p>
            <a:r>
              <a:rPr lang="fi-FI" sz="3200" b="0">
                <a:solidFill>
                  <a:schemeClr val="tx1"/>
                </a:solidFill>
              </a:rPr>
              <a:t> </a:t>
            </a:r>
            <a:r>
              <a:rPr lang="fi-FI" sz="2000" b="0">
                <a:solidFill>
                  <a:schemeClr val="tx1"/>
                </a:solidFill>
              </a:rPr>
              <a:t>Toimenpiteiden toteutus yhdessä tekemisen, aikataulun ja resurssien näkökulmasta </a:t>
            </a:r>
          </a:p>
        </p:txBody>
      </p:sp>
      <p:sp>
        <p:nvSpPr>
          <p:cNvPr id="6" name="Sisällön paikkamerkki 2">
            <a:extLst>
              <a:ext uri="{FF2B5EF4-FFF2-40B4-BE49-F238E27FC236}">
                <a16:creationId xmlns:a16="http://schemas.microsoft.com/office/drawing/2014/main" id="{C8811A22-2311-F73E-A3DD-7D99219FDA45}"/>
              </a:ext>
            </a:extLst>
          </p:cNvPr>
          <p:cNvSpPr txBox="1">
            <a:spLocks/>
          </p:cNvSpPr>
          <p:nvPr/>
        </p:nvSpPr>
        <p:spPr>
          <a:xfrm>
            <a:off x="613538" y="1710267"/>
            <a:ext cx="11087395" cy="4174065"/>
          </a:xfrm>
          <a:prstGeom prst="rect">
            <a:avLst/>
          </a:prstGeom>
        </p:spPr>
        <p:txBody>
          <a:bodyPr lIns="91440" tIns="45720" rIns="91440" bIns="45720" anchor="t"/>
          <a:lstStyle>
            <a:lvl1pPr marL="257175" indent="-257175" algn="l" defTabSz="342900" rtl="0" eaLnBrk="1" fontAlgn="base" hangingPunct="1">
              <a:spcBef>
                <a:spcPct val="20000"/>
              </a:spcBef>
              <a:spcAft>
                <a:spcPct val="0"/>
              </a:spcAft>
              <a:defRPr sz="1500"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2pPr>
            <a:lvl3pPr marL="8572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85750" indent="-285750">
              <a:buFont typeface="Courier New" panose="02070309020205020404" pitchFamily="49" charset="0"/>
              <a:buChar char="o"/>
            </a:pPr>
            <a:r>
              <a:rPr lang="fi-FI" sz="1600">
                <a:solidFill>
                  <a:schemeClr val="bg2"/>
                </a:solidFill>
              </a:rPr>
              <a:t>Yhdessä tekeminen ja vastuutahot</a:t>
            </a:r>
          </a:p>
          <a:p>
            <a:pPr marL="585470" lvl="1" indent="-285750">
              <a:buFont typeface="Courier New" panose="02070309020205020404" pitchFamily="49" charset="0"/>
              <a:buChar char="o"/>
            </a:pPr>
            <a:r>
              <a:rPr lang="fi-FI" sz="1600">
                <a:solidFill>
                  <a:schemeClr val="bg2"/>
                </a:solidFill>
              </a:rPr>
              <a:t>OKM, OPH ja kunnat yhteistyössä taiteen ja kulttuurin aseman vahvistamiseksi kaikilla politiikkasektoreilla</a:t>
            </a:r>
          </a:p>
          <a:p>
            <a:pPr marL="585470" lvl="1" indent="-285750">
              <a:buFont typeface="Courier New" panose="02070309020205020404" pitchFamily="49" charset="0"/>
              <a:buChar char="o"/>
            </a:pPr>
            <a:r>
              <a:rPr lang="fi-FI" sz="1600">
                <a:solidFill>
                  <a:schemeClr val="bg2"/>
                </a:solidFill>
              </a:rPr>
              <a:t>Toimijoina myös vapaan kentän taiteilijat, koulut, kulttuurilaitokset ja hyvinvointialueet</a:t>
            </a:r>
          </a:p>
          <a:p>
            <a:pPr marL="585470" lvl="1" indent="-285750">
              <a:buFont typeface="Courier New" panose="02070309020205020404" pitchFamily="49" charset="0"/>
              <a:buChar char="o"/>
            </a:pPr>
            <a:r>
              <a:rPr lang="fi-FI" sz="1600">
                <a:solidFill>
                  <a:schemeClr val="bg2"/>
                </a:solidFill>
              </a:rPr>
              <a:t>Kulttuurikasvatussuunnitelmat ja Taidetestaajat-ohjelma nostettu esiin toimivina yhteistyörakenteina</a:t>
            </a:r>
          </a:p>
          <a:p>
            <a:pPr marL="585470" lvl="1" indent="-285750">
              <a:buFont typeface="Courier New" panose="02070309020205020404" pitchFamily="49" charset="0"/>
              <a:buChar char="o"/>
            </a:pPr>
            <a:r>
              <a:rPr lang="fi-FI" sz="1600">
                <a:solidFill>
                  <a:schemeClr val="bg2"/>
                </a:solidFill>
                <a:ea typeface="MS PGothic"/>
              </a:rPr>
              <a:t>HYTE-yhteistyön vahvistaminen kuntien, hyvinvointialueiden ja koulutusorganisaatioiden kanssa</a:t>
            </a:r>
          </a:p>
          <a:p>
            <a:pPr marL="285750" indent="-285750">
              <a:buFont typeface="Courier New" panose="02070309020205020404" pitchFamily="49" charset="0"/>
              <a:buChar char="o"/>
            </a:pPr>
            <a:r>
              <a:rPr lang="fi-FI" sz="1600">
                <a:solidFill>
                  <a:schemeClr val="bg2"/>
                </a:solidFill>
              </a:rPr>
              <a:t>Aikataulu</a:t>
            </a:r>
          </a:p>
          <a:p>
            <a:pPr marL="585470" lvl="1" indent="-285750">
              <a:buFont typeface="Courier New" panose="02070309020205020404" pitchFamily="49" charset="0"/>
              <a:buChar char="o"/>
            </a:pPr>
            <a:r>
              <a:rPr lang="fi-FI" sz="1600">
                <a:solidFill>
                  <a:schemeClr val="bg2"/>
                </a:solidFill>
              </a:rPr>
              <a:t>Taidetestaajat-ohjelma vakinaistetaan ja pysyvä rahoitus alkaa vuonna 2027</a:t>
            </a:r>
          </a:p>
          <a:p>
            <a:pPr marL="585470" lvl="1" indent="-285750">
              <a:buFont typeface="Courier New" panose="02070309020205020404" pitchFamily="49" charset="0"/>
              <a:buChar char="o"/>
            </a:pPr>
            <a:r>
              <a:rPr lang="fi-FI" sz="1600">
                <a:solidFill>
                  <a:schemeClr val="bg2"/>
                </a:solidFill>
              </a:rPr>
              <a:t>Koulujen positiivisen erityiskohtelun rahoituksesta osa korvamerkitään kulttuurille 2027 alkaen</a:t>
            </a:r>
          </a:p>
        </p:txBody>
      </p:sp>
    </p:spTree>
    <p:extLst>
      <p:ext uri="{BB962C8B-B14F-4D97-AF65-F5344CB8AC3E}">
        <p14:creationId xmlns:p14="http://schemas.microsoft.com/office/powerpoint/2010/main" val="1434293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62EB0-3C07-11B2-9B4F-D1478F1709C8}"/>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6218D012-EE41-2ED1-E4E9-E216203735F8}"/>
              </a:ext>
            </a:extLst>
          </p:cNvPr>
          <p:cNvSpPr>
            <a:spLocks noGrp="1"/>
          </p:cNvSpPr>
          <p:nvPr>
            <p:ph type="sldNum" sz="quarter" idx="16"/>
          </p:nvPr>
        </p:nvSpPr>
        <p:spPr/>
        <p:txBody>
          <a:bodyPr/>
          <a:lstStyle/>
          <a:p>
            <a:fld id="{9CDC3FFB-3268-453B-B185-AB33BF655EEC}" type="slidenum">
              <a:rPr lang="fi-FI" smtClean="0"/>
              <a:pPr/>
              <a:t>14</a:t>
            </a:fld>
            <a:endParaRPr lang="fi-FI"/>
          </a:p>
        </p:txBody>
      </p:sp>
      <p:sp>
        <p:nvSpPr>
          <p:cNvPr id="5" name="Otsikko 1">
            <a:extLst>
              <a:ext uri="{FF2B5EF4-FFF2-40B4-BE49-F238E27FC236}">
                <a16:creationId xmlns:a16="http://schemas.microsoft.com/office/drawing/2014/main" id="{89433B8E-6E97-5F4F-FFEC-4A29F8AF0C90}"/>
              </a:ext>
            </a:extLst>
          </p:cNvPr>
          <p:cNvSpPr txBox="1">
            <a:spLocks/>
          </p:cNvSpPr>
          <p:nvPr/>
        </p:nvSpPr>
        <p:spPr>
          <a:xfrm>
            <a:off x="410337" y="232304"/>
            <a:ext cx="11569996" cy="1143000"/>
          </a:xfrm>
          <a:prstGeom prst="rect">
            <a:avLst/>
          </a:prstGeom>
        </p:spPr>
        <p:txBody>
          <a:bodyPr/>
          <a:lstStyle>
            <a:lvl1pPr algn="l" defTabSz="342900" rtl="0" eaLnBrk="1" fontAlgn="base" hangingPunct="1">
              <a:spcBef>
                <a:spcPct val="0"/>
              </a:spcBef>
              <a:spcAft>
                <a:spcPct val="0"/>
              </a:spcAft>
              <a:defRPr sz="2400" b="1" kern="1200">
                <a:solidFill>
                  <a:schemeClr val="tx2"/>
                </a:solidFill>
                <a:latin typeface="+mj-lt"/>
                <a:ea typeface="MS PGothic" pitchFamily="34" charset="-128"/>
                <a:cs typeface="ＭＳ Ｐゴシック" charset="0"/>
              </a:defRPr>
            </a:lvl1pPr>
            <a:lvl2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2pPr>
            <a:lvl3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3pPr>
            <a:lvl4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4pPr>
            <a:lvl5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5pPr>
            <a:lvl6pPr marL="3429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6pPr>
            <a:lvl7pPr marL="6858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7pPr>
            <a:lvl8pPr marL="10287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8pPr>
            <a:lvl9pPr marL="13716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9pPr>
          </a:lstStyle>
          <a:p>
            <a:r>
              <a:rPr lang="fi-FI" sz="3200" b="0"/>
              <a:t>4. Kulutus, käyttö, osallistuminen ja arvostus</a:t>
            </a:r>
          </a:p>
          <a:p>
            <a:r>
              <a:rPr lang="fi-FI" sz="3200" b="0"/>
              <a:t> </a:t>
            </a:r>
            <a:r>
              <a:rPr lang="fi-FI" sz="2000" b="0"/>
              <a:t>Toimenpiteiden toteutus  yhdessä tekemisen, aikataulun ja resurssien näkökulmasta </a:t>
            </a:r>
          </a:p>
        </p:txBody>
      </p:sp>
      <p:sp>
        <p:nvSpPr>
          <p:cNvPr id="6" name="Sisällön paikkamerkki 2">
            <a:extLst>
              <a:ext uri="{FF2B5EF4-FFF2-40B4-BE49-F238E27FC236}">
                <a16:creationId xmlns:a16="http://schemas.microsoft.com/office/drawing/2014/main" id="{1CF5D4C4-5339-43C5-279E-C1899D3C5889}"/>
              </a:ext>
            </a:extLst>
          </p:cNvPr>
          <p:cNvSpPr txBox="1">
            <a:spLocks/>
          </p:cNvSpPr>
          <p:nvPr/>
        </p:nvSpPr>
        <p:spPr>
          <a:xfrm>
            <a:off x="613538" y="1710267"/>
            <a:ext cx="11087395" cy="3911599"/>
          </a:xfrm>
          <a:prstGeom prst="rect">
            <a:avLst/>
          </a:prstGeom>
        </p:spPr>
        <p:txBody>
          <a:bodyPr/>
          <a:lstStyle>
            <a:lvl1pPr marL="257175" indent="-257175" algn="l" defTabSz="342900" rtl="0" eaLnBrk="1" fontAlgn="base" hangingPunct="1">
              <a:spcBef>
                <a:spcPct val="20000"/>
              </a:spcBef>
              <a:spcAft>
                <a:spcPct val="0"/>
              </a:spcAft>
              <a:defRPr sz="1500"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2pPr>
            <a:lvl3pPr marL="8572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85750" indent="-285750">
              <a:buFont typeface="Courier New" panose="02070309020205020404" pitchFamily="49" charset="0"/>
              <a:buChar char="o"/>
            </a:pPr>
            <a:r>
              <a:rPr lang="fi-FI" sz="1600">
                <a:solidFill>
                  <a:schemeClr val="bg2"/>
                </a:solidFill>
              </a:rPr>
              <a:t>Resurssit</a:t>
            </a:r>
          </a:p>
          <a:p>
            <a:pPr marL="585788" lvl="1" indent="-285750">
              <a:buFont typeface="Courier New" panose="02070309020205020404" pitchFamily="49" charset="0"/>
              <a:buChar char="o"/>
            </a:pPr>
            <a:r>
              <a:rPr lang="fi-FI" sz="1600">
                <a:solidFill>
                  <a:schemeClr val="bg2"/>
                </a:solidFill>
              </a:rPr>
              <a:t>Taidetestaajat-ohjelmalle pysyvä rahoitus</a:t>
            </a:r>
          </a:p>
          <a:p>
            <a:pPr marL="585788" lvl="1" indent="-285750">
              <a:buFont typeface="Courier New" panose="02070309020205020404" pitchFamily="49" charset="0"/>
              <a:buChar char="o"/>
            </a:pPr>
            <a:r>
              <a:rPr lang="fi-FI" sz="1600">
                <a:solidFill>
                  <a:schemeClr val="bg2"/>
                </a:solidFill>
              </a:rPr>
              <a:t>Osa koulujen positiivisen erityiskohtelun rahoituksesta korvamerkitään kulttuurin tuomiseksi kouluihin</a:t>
            </a:r>
          </a:p>
          <a:p>
            <a:pPr marL="585788" lvl="1" indent="-285750">
              <a:buFont typeface="Courier New" panose="02070309020205020404" pitchFamily="49" charset="0"/>
              <a:buChar char="o"/>
            </a:pPr>
            <a:r>
              <a:rPr lang="fi-FI" sz="1600">
                <a:solidFill>
                  <a:schemeClr val="bg2"/>
                </a:solidFill>
              </a:rPr>
              <a:t>Euro-</a:t>
            </a:r>
            <a:r>
              <a:rPr lang="fi-FI" sz="1600" err="1">
                <a:solidFill>
                  <a:schemeClr val="bg2"/>
                </a:solidFill>
              </a:rPr>
              <a:t>ohjuri</a:t>
            </a:r>
            <a:r>
              <a:rPr lang="fi-FI" sz="1600">
                <a:solidFill>
                  <a:schemeClr val="bg2"/>
                </a:solidFill>
              </a:rPr>
              <a:t> kunnille: HYTE-mittareihin sidottu kannustinrahoitus kulttuurihyvinvoinnin toimenpiteille</a:t>
            </a:r>
          </a:p>
          <a:p>
            <a:pPr marL="585788" lvl="1" indent="-285750">
              <a:buFont typeface="Courier New" panose="02070309020205020404" pitchFamily="49" charset="0"/>
              <a:buChar char="o"/>
            </a:pPr>
            <a:r>
              <a:rPr lang="fi-FI" sz="1600">
                <a:solidFill>
                  <a:schemeClr val="bg2"/>
                </a:solidFill>
              </a:rPr>
              <a:t>Vapaan kentän yleisötyön ja moninaisuustyön resursointi ja resurssikoordinaatio</a:t>
            </a:r>
          </a:p>
          <a:p>
            <a:pPr marL="585788" lvl="1" indent="-285750">
              <a:buFont typeface="Courier New" panose="02070309020205020404" pitchFamily="49" charset="0"/>
              <a:buChar char="o"/>
            </a:pPr>
            <a:r>
              <a:rPr lang="fi-FI" sz="1600">
                <a:solidFill>
                  <a:schemeClr val="bg2"/>
                </a:solidFill>
              </a:rPr>
              <a:t>EU-resurssien ja kansainvälisten mallien hyödyntäminen osana rahoituspohjaa</a:t>
            </a:r>
          </a:p>
          <a:p>
            <a:pPr marL="285750" indent="-285750">
              <a:buFont typeface="Courier New" panose="02070309020205020404" pitchFamily="49" charset="0"/>
              <a:buChar char="o"/>
            </a:pPr>
            <a:r>
              <a:rPr lang="fi-FI" sz="1600">
                <a:solidFill>
                  <a:schemeClr val="bg2"/>
                </a:solidFill>
              </a:rPr>
              <a:t>Muita huomioita</a:t>
            </a:r>
          </a:p>
          <a:p>
            <a:pPr marL="585788" lvl="1" indent="-285750">
              <a:buFont typeface="Courier New" panose="02070309020205020404" pitchFamily="49" charset="0"/>
              <a:buChar char="o"/>
            </a:pPr>
            <a:r>
              <a:rPr lang="fi-FI" sz="1600">
                <a:solidFill>
                  <a:schemeClr val="bg2"/>
                </a:solidFill>
              </a:rPr>
              <a:t>Taide ja kulttuuri mukaan päätöksentekoon kaikilla hallinnonaloilla kipukohdat huomioiden</a:t>
            </a:r>
          </a:p>
          <a:p>
            <a:pPr marL="585788" lvl="1" indent="-285750">
              <a:buFont typeface="Courier New" panose="02070309020205020404" pitchFamily="49" charset="0"/>
              <a:buChar char="o"/>
            </a:pPr>
            <a:r>
              <a:rPr lang="fi-FI" sz="1600">
                <a:solidFill>
                  <a:schemeClr val="bg2"/>
                </a:solidFill>
              </a:rPr>
              <a:t>Vapaan kentän toimintaedellytyksistä huolehdittava, mm. verotus, </a:t>
            </a:r>
            <a:r>
              <a:rPr lang="fi-FI" sz="1600" err="1">
                <a:solidFill>
                  <a:schemeClr val="bg2"/>
                </a:solidFill>
              </a:rPr>
              <a:t>luvitus</a:t>
            </a:r>
            <a:r>
              <a:rPr lang="fi-FI" sz="1600">
                <a:solidFill>
                  <a:schemeClr val="bg2"/>
                </a:solidFill>
              </a:rPr>
              <a:t>, resurssit</a:t>
            </a:r>
          </a:p>
          <a:p>
            <a:pPr marL="585788" lvl="1" indent="-285750">
              <a:buFont typeface="Courier New" panose="02070309020205020404" pitchFamily="49" charset="0"/>
              <a:buChar char="o"/>
            </a:pPr>
            <a:r>
              <a:rPr lang="fi-FI" sz="1600">
                <a:solidFill>
                  <a:schemeClr val="bg2"/>
                </a:solidFill>
              </a:rPr>
              <a:t>Kulttuurikasvatus tukee yhdenvertaisuutta ja moninaisuutta, yleisötyö on tärkeässä roolissa</a:t>
            </a:r>
          </a:p>
          <a:p>
            <a:pPr marL="585788" lvl="1" indent="-285750">
              <a:buFont typeface="Courier New" panose="02070309020205020404" pitchFamily="49" charset="0"/>
              <a:buChar char="o"/>
            </a:pPr>
            <a:r>
              <a:rPr lang="fi-FI" sz="1600">
                <a:solidFill>
                  <a:schemeClr val="bg2"/>
                </a:solidFill>
              </a:rPr>
              <a:t>Osaamisen vahvistaminen jotta terveydenhuollon ammattilaiset tunnistavat taiteen hyvinvointivaikutukset</a:t>
            </a:r>
          </a:p>
          <a:p>
            <a:pPr marL="585788" lvl="1" indent="-285750">
              <a:buFont typeface="Courier New" panose="02070309020205020404" pitchFamily="49" charset="0"/>
              <a:buChar char="o"/>
            </a:pPr>
            <a:r>
              <a:rPr lang="fi-FI" sz="1600">
                <a:solidFill>
                  <a:schemeClr val="bg2"/>
                </a:solidFill>
              </a:rPr>
              <a:t>Moninaisuusosaamisen ja työnantajavastuun vahvistaminen mm. rekrytointien ja johtamisen kautta</a:t>
            </a:r>
          </a:p>
          <a:p>
            <a:endParaRPr lang="fi-FI" sz="1600">
              <a:solidFill>
                <a:schemeClr val="bg2"/>
              </a:solidFill>
            </a:endParaRPr>
          </a:p>
        </p:txBody>
      </p:sp>
    </p:spTree>
    <p:extLst>
      <p:ext uri="{BB962C8B-B14F-4D97-AF65-F5344CB8AC3E}">
        <p14:creationId xmlns:p14="http://schemas.microsoft.com/office/powerpoint/2010/main" val="65586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F5E4C-3F5A-2081-488C-8BF305580AB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AFABBFB-B8A8-D1E5-203F-483B610459F1}"/>
              </a:ext>
            </a:extLst>
          </p:cNvPr>
          <p:cNvSpPr>
            <a:spLocks noGrp="1"/>
          </p:cNvSpPr>
          <p:nvPr>
            <p:ph type="title"/>
          </p:nvPr>
        </p:nvSpPr>
        <p:spPr>
          <a:xfrm>
            <a:off x="1765004" y="274638"/>
            <a:ext cx="7377067" cy="1143000"/>
          </a:xfrm>
        </p:spPr>
        <p:txBody>
          <a:bodyPr/>
          <a:lstStyle/>
          <a:p>
            <a:r>
              <a:rPr lang="fi-FI" sz="3200" b="0">
                <a:solidFill>
                  <a:schemeClr val="bg2"/>
                </a:solidFill>
              </a:rPr>
              <a:t>5. Arvoketjun läpäisevät toimenpiteet</a:t>
            </a:r>
          </a:p>
        </p:txBody>
      </p:sp>
      <p:sp>
        <p:nvSpPr>
          <p:cNvPr id="3" name="Sisällön paikkamerkki 2">
            <a:extLst>
              <a:ext uri="{FF2B5EF4-FFF2-40B4-BE49-F238E27FC236}">
                <a16:creationId xmlns:a16="http://schemas.microsoft.com/office/drawing/2014/main" id="{B930361F-B66D-BC0F-2077-78FEE7D843AC}"/>
              </a:ext>
            </a:extLst>
          </p:cNvPr>
          <p:cNvSpPr>
            <a:spLocks noGrp="1"/>
          </p:cNvSpPr>
          <p:nvPr>
            <p:ph sz="quarter" idx="13"/>
          </p:nvPr>
        </p:nvSpPr>
        <p:spPr>
          <a:xfrm>
            <a:off x="1765005" y="1642534"/>
            <a:ext cx="10011853" cy="1204822"/>
          </a:xfrm>
        </p:spPr>
        <p:txBody>
          <a:bodyPr/>
          <a:lstStyle/>
          <a:p>
            <a:pPr>
              <a:buNone/>
            </a:pPr>
            <a:r>
              <a:rPr lang="fi-FI" sz="2000"/>
              <a:t>Toimenpiteet:</a:t>
            </a:r>
          </a:p>
          <a:p>
            <a:pPr>
              <a:buNone/>
            </a:pPr>
            <a:r>
              <a:rPr lang="fi-FI" sz="2000">
                <a:effectLst/>
              </a:rPr>
              <a:t>18. Edistetään selonteon poikkihallinnollista toteutusta vahvistamalla kulttuuripolitiikan yhteistyörakenteita (luovien alojen BKT:n nostamiseksi).</a:t>
            </a:r>
          </a:p>
          <a:p>
            <a:pPr>
              <a:buNone/>
            </a:pPr>
            <a:r>
              <a:rPr lang="fi-FI" sz="2000">
                <a:effectLst/>
              </a:rPr>
              <a:t>19. Kehitetään valtionavustusten strategisuutta ja ennakoitavuutta.</a:t>
            </a:r>
          </a:p>
          <a:p>
            <a:pPr>
              <a:buNone/>
            </a:pPr>
            <a:r>
              <a:rPr lang="fi-FI" sz="2000">
                <a:effectLst/>
              </a:rPr>
              <a:t>20. Laajennetaan taide- ja kulttuurialan sekä luovien alojen rahoituspohjaa julkisen ja yksityisen sektorin rahoittajayhteistyöllä.</a:t>
            </a:r>
          </a:p>
          <a:p>
            <a:pPr>
              <a:buNone/>
            </a:pPr>
            <a:r>
              <a:rPr lang="fi-FI" sz="2000">
                <a:effectLst/>
              </a:rPr>
              <a:t>21. Selvitetään mahdollisuuksia uusille verokannustimille, joilla kannustetaan taiteen sekä kulttuurituotteiden ja -palveluiden ostoon ja kuluttamiseen.</a:t>
            </a:r>
          </a:p>
          <a:p>
            <a:pPr>
              <a:buNone/>
            </a:pPr>
            <a:r>
              <a:rPr lang="fi-FI" sz="2000">
                <a:effectLst/>
              </a:rPr>
              <a:t>22. Vahvistetaan kulttuuritoimijoiden roolia yhteiskunnan henkisen kriisinkestävyyden avaintoimijoina.</a:t>
            </a:r>
          </a:p>
          <a:p>
            <a:pPr>
              <a:buNone/>
            </a:pPr>
            <a:r>
              <a:rPr lang="fi-FI" sz="2000">
                <a:effectLst/>
              </a:rPr>
              <a:t>23. Edistetään kulttuuria osana kestävää kehitystä.</a:t>
            </a:r>
          </a:p>
          <a:p>
            <a:pPr marL="0" indent="0">
              <a:buNone/>
            </a:pPr>
            <a:endParaRPr lang="fi-FI" sz="1600"/>
          </a:p>
        </p:txBody>
      </p:sp>
      <p:sp>
        <p:nvSpPr>
          <p:cNvPr id="6" name="Dian numeron paikkamerkki 5">
            <a:extLst>
              <a:ext uri="{FF2B5EF4-FFF2-40B4-BE49-F238E27FC236}">
                <a16:creationId xmlns:a16="http://schemas.microsoft.com/office/drawing/2014/main" id="{46B9F76F-0D78-2D6B-CA90-34724127DF61}"/>
              </a:ext>
            </a:extLst>
          </p:cNvPr>
          <p:cNvSpPr>
            <a:spLocks noGrp="1"/>
          </p:cNvSpPr>
          <p:nvPr>
            <p:ph type="sldNum" sz="quarter" idx="16"/>
          </p:nvPr>
        </p:nvSpPr>
        <p:spPr/>
        <p:txBody>
          <a:bodyPr/>
          <a:lstStyle/>
          <a:p>
            <a:fld id="{9CDC3FFB-3268-453B-B185-AB33BF655EEC}" type="slidenum">
              <a:rPr lang="fi-FI" smtClean="0"/>
              <a:pPr/>
              <a:t>15</a:t>
            </a:fld>
            <a:endParaRPr lang="fi-FI"/>
          </a:p>
        </p:txBody>
      </p:sp>
    </p:spTree>
    <p:extLst>
      <p:ext uri="{BB962C8B-B14F-4D97-AF65-F5344CB8AC3E}">
        <p14:creationId xmlns:p14="http://schemas.microsoft.com/office/powerpoint/2010/main" val="1423567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2541B-7C9F-88B0-A956-9A29CBFF5397}"/>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24892599-0CEF-FBBE-3792-D6D891F04BD6}"/>
              </a:ext>
            </a:extLst>
          </p:cNvPr>
          <p:cNvSpPr>
            <a:spLocks noGrp="1"/>
          </p:cNvSpPr>
          <p:nvPr>
            <p:ph type="sldNum" sz="quarter" idx="16"/>
          </p:nvPr>
        </p:nvSpPr>
        <p:spPr/>
        <p:txBody>
          <a:bodyPr/>
          <a:lstStyle/>
          <a:p>
            <a:fld id="{9CDC3FFB-3268-453B-B185-AB33BF655EEC}" type="slidenum">
              <a:rPr lang="fi-FI" smtClean="0"/>
              <a:pPr/>
              <a:t>16</a:t>
            </a:fld>
            <a:endParaRPr lang="fi-FI"/>
          </a:p>
        </p:txBody>
      </p:sp>
      <p:sp>
        <p:nvSpPr>
          <p:cNvPr id="5" name="Otsikko 1">
            <a:extLst>
              <a:ext uri="{FF2B5EF4-FFF2-40B4-BE49-F238E27FC236}">
                <a16:creationId xmlns:a16="http://schemas.microsoft.com/office/drawing/2014/main" id="{2876D08C-DD01-D894-D2D6-11F98D083CD0}"/>
              </a:ext>
            </a:extLst>
          </p:cNvPr>
          <p:cNvSpPr txBox="1">
            <a:spLocks/>
          </p:cNvSpPr>
          <p:nvPr/>
        </p:nvSpPr>
        <p:spPr>
          <a:xfrm>
            <a:off x="410337" y="232304"/>
            <a:ext cx="11569996" cy="1143000"/>
          </a:xfrm>
          <a:prstGeom prst="rect">
            <a:avLst/>
          </a:prstGeom>
        </p:spPr>
        <p:txBody>
          <a:bodyPr/>
          <a:lstStyle>
            <a:lvl1pPr algn="l" defTabSz="342900" rtl="0" eaLnBrk="1" fontAlgn="base" hangingPunct="1">
              <a:spcBef>
                <a:spcPct val="0"/>
              </a:spcBef>
              <a:spcAft>
                <a:spcPct val="0"/>
              </a:spcAft>
              <a:defRPr sz="2400" b="1" kern="1200">
                <a:solidFill>
                  <a:schemeClr val="tx2"/>
                </a:solidFill>
                <a:latin typeface="+mj-lt"/>
                <a:ea typeface="MS PGothic" pitchFamily="34" charset="-128"/>
                <a:cs typeface="ＭＳ Ｐゴシック" charset="0"/>
              </a:defRPr>
            </a:lvl1pPr>
            <a:lvl2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2pPr>
            <a:lvl3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3pPr>
            <a:lvl4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4pPr>
            <a:lvl5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5pPr>
            <a:lvl6pPr marL="3429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6pPr>
            <a:lvl7pPr marL="6858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7pPr>
            <a:lvl8pPr marL="10287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8pPr>
            <a:lvl9pPr marL="13716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9pPr>
          </a:lstStyle>
          <a:p>
            <a:r>
              <a:rPr lang="fi-FI" sz="3200" b="0">
                <a:solidFill>
                  <a:schemeClr val="tx1"/>
                </a:solidFill>
              </a:rPr>
              <a:t>5. Arvoketjun läpäisevät toimenpiteet</a:t>
            </a:r>
          </a:p>
          <a:p>
            <a:r>
              <a:rPr lang="fi-FI" sz="3200" b="0">
                <a:solidFill>
                  <a:schemeClr val="tx1"/>
                </a:solidFill>
              </a:rPr>
              <a:t> </a:t>
            </a:r>
            <a:r>
              <a:rPr lang="fi-FI" sz="2000" b="0">
                <a:solidFill>
                  <a:schemeClr val="tx1"/>
                </a:solidFill>
              </a:rPr>
              <a:t>Toimenpiteiden toteutus yhdessä tekemisen, aikataulun ja resurssien näkökulmasta </a:t>
            </a:r>
          </a:p>
        </p:txBody>
      </p:sp>
      <p:sp>
        <p:nvSpPr>
          <p:cNvPr id="6" name="Sisällön paikkamerkki 2">
            <a:extLst>
              <a:ext uri="{FF2B5EF4-FFF2-40B4-BE49-F238E27FC236}">
                <a16:creationId xmlns:a16="http://schemas.microsoft.com/office/drawing/2014/main" id="{C86CCB2E-F438-B90C-DF4B-EE1D59623FA6}"/>
              </a:ext>
            </a:extLst>
          </p:cNvPr>
          <p:cNvSpPr txBox="1">
            <a:spLocks/>
          </p:cNvSpPr>
          <p:nvPr/>
        </p:nvSpPr>
        <p:spPr>
          <a:xfrm>
            <a:off x="613538" y="1710267"/>
            <a:ext cx="11087395" cy="4114799"/>
          </a:xfrm>
          <a:prstGeom prst="rect">
            <a:avLst/>
          </a:prstGeom>
        </p:spPr>
        <p:txBody>
          <a:bodyPr lIns="91440" tIns="45720" rIns="91440" bIns="45720" anchor="t"/>
          <a:lstStyle>
            <a:lvl1pPr marL="257175" indent="-257175" algn="l" defTabSz="342900" rtl="0" eaLnBrk="1" fontAlgn="base" hangingPunct="1">
              <a:spcBef>
                <a:spcPct val="20000"/>
              </a:spcBef>
              <a:spcAft>
                <a:spcPct val="0"/>
              </a:spcAft>
              <a:defRPr sz="1500"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2pPr>
            <a:lvl3pPr marL="8572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85750" indent="-285750">
              <a:buFont typeface="Courier New" panose="02070309020205020404" pitchFamily="49" charset="0"/>
              <a:buChar char="o"/>
            </a:pPr>
            <a:r>
              <a:rPr lang="fi-FI" sz="1600">
                <a:solidFill>
                  <a:schemeClr val="bg2"/>
                </a:solidFill>
              </a:rPr>
              <a:t>Yhdessä tekeminen ja vastuutahot</a:t>
            </a:r>
          </a:p>
          <a:p>
            <a:pPr marL="585470" lvl="1" indent="-285750">
              <a:buFont typeface="Courier New" panose="02070309020205020404" pitchFamily="49" charset="0"/>
              <a:buChar char="o"/>
            </a:pPr>
            <a:r>
              <a:rPr lang="fi-FI" sz="1600">
                <a:solidFill>
                  <a:schemeClr val="bg2"/>
                </a:solidFill>
              </a:rPr>
              <a:t>OKM:n ja </a:t>
            </a:r>
            <a:r>
              <a:rPr lang="fi-FI" sz="1600" err="1">
                <a:solidFill>
                  <a:schemeClr val="bg2"/>
                </a:solidFill>
              </a:rPr>
              <a:t>TEM:n</a:t>
            </a:r>
            <a:r>
              <a:rPr lang="fi-FI" sz="1600">
                <a:solidFill>
                  <a:schemeClr val="bg2"/>
                </a:solidFill>
              </a:rPr>
              <a:t> välille yhteinen toimintamalli luovien alojen elinkeinopoliittiseksi vahvistamiseksi, ei vain ministeriöiden välistä yhteistyötä vaan ministeriöiden hallinnonalojen välistä yhteistyötä</a:t>
            </a:r>
          </a:p>
          <a:p>
            <a:pPr marL="585470" lvl="1" indent="-285750">
              <a:buFont typeface="Courier New" panose="02070309020205020404" pitchFamily="49" charset="0"/>
              <a:buChar char="o"/>
            </a:pPr>
            <a:r>
              <a:rPr lang="fi-FI" sz="1600">
                <a:solidFill>
                  <a:schemeClr val="bg2"/>
                </a:solidFill>
              </a:rPr>
              <a:t>STM ja sote-sektori hyödyntämään kulttuurin palveluita terveyden ja hyvinvoinnin edistämisessä</a:t>
            </a:r>
          </a:p>
          <a:p>
            <a:pPr marL="585470" lvl="1" indent="-285750">
              <a:buFont typeface="Courier New" panose="02070309020205020404" pitchFamily="49" charset="0"/>
              <a:buChar char="o"/>
            </a:pPr>
            <a:r>
              <a:rPr lang="fi-FI" sz="1600">
                <a:solidFill>
                  <a:schemeClr val="bg2"/>
                </a:solidFill>
              </a:rPr>
              <a:t>Business Finland tukemaan luovien alojen ekosysteemejä ja niiden kehittymistä, osaamistason nostoa</a:t>
            </a:r>
          </a:p>
          <a:p>
            <a:pPr marL="585470" lvl="1" indent="-285750">
              <a:buFont typeface="Courier New" panose="02070309020205020404" pitchFamily="49" charset="0"/>
              <a:buChar char="o"/>
            </a:pPr>
            <a:r>
              <a:rPr lang="fi-FI" sz="1600">
                <a:solidFill>
                  <a:schemeClr val="bg2"/>
                </a:solidFill>
                <a:ea typeface="MS PGothic"/>
              </a:rPr>
              <a:t>Poikkihallinnollisessa työssä mukana myös VM, tekijänoikeusjärjestöt, säätiöt, tutkimus- ja innovaationeuvosto, kunnat, yrityssektori ja maakuntaliitot</a:t>
            </a:r>
          </a:p>
          <a:p>
            <a:pPr marL="585470" lvl="1" indent="-285750">
              <a:buFont typeface="Courier New" panose="02070309020205020404" pitchFamily="49" charset="0"/>
              <a:buChar char="o"/>
            </a:pPr>
            <a:r>
              <a:rPr lang="fi-FI" sz="1600">
                <a:solidFill>
                  <a:schemeClr val="bg2"/>
                </a:solidFill>
              </a:rPr>
              <a:t>Kulttuurinen kriisinkestävyys rakennetaan yhdessä viranomaisten, kulttuurilaitosten ja koulutuksen kanssa</a:t>
            </a:r>
          </a:p>
          <a:p>
            <a:pPr marL="285750" indent="-285750">
              <a:buFont typeface="Courier New" panose="02070309020205020404" pitchFamily="49" charset="0"/>
              <a:buChar char="o"/>
            </a:pPr>
            <a:r>
              <a:rPr lang="fi-FI" sz="1600">
                <a:solidFill>
                  <a:schemeClr val="bg2"/>
                </a:solidFill>
              </a:rPr>
              <a:t>Aikataulu</a:t>
            </a:r>
          </a:p>
          <a:p>
            <a:pPr marL="585470" lvl="1" indent="-285750">
              <a:buFont typeface="Courier New" panose="02070309020205020404" pitchFamily="49" charset="0"/>
              <a:buChar char="o"/>
            </a:pPr>
            <a:r>
              <a:rPr lang="fi-FI" sz="1600">
                <a:solidFill>
                  <a:schemeClr val="bg2"/>
                </a:solidFill>
              </a:rPr>
              <a:t>Toimivan ohjausrakenteen luominen ja tavoitteiden kirkastaminen jo käynnissä</a:t>
            </a:r>
          </a:p>
          <a:p>
            <a:pPr marL="585470" lvl="1" indent="-285750">
              <a:buFont typeface="Courier New" panose="02070309020205020404" pitchFamily="49" charset="0"/>
              <a:buChar char="o"/>
            </a:pPr>
            <a:r>
              <a:rPr lang="fi-FI" sz="1600">
                <a:solidFill>
                  <a:schemeClr val="bg2"/>
                </a:solidFill>
              </a:rPr>
              <a:t>Vaikuttamisagenda valmiina puolueiden kesäkokouksiin 2026</a:t>
            </a:r>
          </a:p>
          <a:p>
            <a:pPr marL="585470" lvl="1" indent="-285750">
              <a:buFont typeface="Courier New" panose="02070309020205020404" pitchFamily="49" charset="0"/>
              <a:buChar char="o"/>
            </a:pPr>
            <a:endParaRPr lang="fi-FI" sz="1600">
              <a:solidFill>
                <a:schemeClr val="bg2"/>
              </a:solidFill>
            </a:endParaRPr>
          </a:p>
        </p:txBody>
      </p:sp>
    </p:spTree>
    <p:extLst>
      <p:ext uri="{BB962C8B-B14F-4D97-AF65-F5344CB8AC3E}">
        <p14:creationId xmlns:p14="http://schemas.microsoft.com/office/powerpoint/2010/main" val="3022659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DCD1F-8E82-A188-F28C-C1C3BCEB1FA2}"/>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911621B5-FB38-F99A-0A3B-BA6347417B51}"/>
              </a:ext>
            </a:extLst>
          </p:cNvPr>
          <p:cNvSpPr>
            <a:spLocks noGrp="1"/>
          </p:cNvSpPr>
          <p:nvPr>
            <p:ph type="sldNum" sz="quarter" idx="16"/>
          </p:nvPr>
        </p:nvSpPr>
        <p:spPr/>
        <p:txBody>
          <a:bodyPr/>
          <a:lstStyle/>
          <a:p>
            <a:fld id="{9CDC3FFB-3268-453B-B185-AB33BF655EEC}" type="slidenum">
              <a:rPr lang="fi-FI" smtClean="0"/>
              <a:pPr/>
              <a:t>17</a:t>
            </a:fld>
            <a:endParaRPr lang="fi-FI"/>
          </a:p>
        </p:txBody>
      </p:sp>
      <p:sp>
        <p:nvSpPr>
          <p:cNvPr id="5" name="Otsikko 1">
            <a:extLst>
              <a:ext uri="{FF2B5EF4-FFF2-40B4-BE49-F238E27FC236}">
                <a16:creationId xmlns:a16="http://schemas.microsoft.com/office/drawing/2014/main" id="{390E18A6-7D05-C2DD-625D-471FF1183786}"/>
              </a:ext>
            </a:extLst>
          </p:cNvPr>
          <p:cNvSpPr txBox="1">
            <a:spLocks/>
          </p:cNvSpPr>
          <p:nvPr/>
        </p:nvSpPr>
        <p:spPr>
          <a:xfrm>
            <a:off x="410337" y="232304"/>
            <a:ext cx="11569996" cy="1143000"/>
          </a:xfrm>
          <a:prstGeom prst="rect">
            <a:avLst/>
          </a:prstGeom>
        </p:spPr>
        <p:txBody>
          <a:bodyPr/>
          <a:lstStyle>
            <a:lvl1pPr algn="l" defTabSz="342900" rtl="0" eaLnBrk="1" fontAlgn="base" hangingPunct="1">
              <a:spcBef>
                <a:spcPct val="0"/>
              </a:spcBef>
              <a:spcAft>
                <a:spcPct val="0"/>
              </a:spcAft>
              <a:defRPr sz="2400" b="1" kern="1200">
                <a:solidFill>
                  <a:schemeClr val="tx2"/>
                </a:solidFill>
                <a:latin typeface="+mj-lt"/>
                <a:ea typeface="MS PGothic" pitchFamily="34" charset="-128"/>
                <a:cs typeface="ＭＳ Ｐゴシック" charset="0"/>
              </a:defRPr>
            </a:lvl1pPr>
            <a:lvl2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2pPr>
            <a:lvl3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3pPr>
            <a:lvl4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4pPr>
            <a:lvl5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5pPr>
            <a:lvl6pPr marL="3429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6pPr>
            <a:lvl7pPr marL="6858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7pPr>
            <a:lvl8pPr marL="10287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8pPr>
            <a:lvl9pPr marL="13716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9pPr>
          </a:lstStyle>
          <a:p>
            <a:r>
              <a:rPr lang="fi-FI" sz="3200" b="0"/>
              <a:t>5. Arvoketjun läpäisevät toimenpiteet</a:t>
            </a:r>
          </a:p>
          <a:p>
            <a:r>
              <a:rPr lang="fi-FI" sz="3200" b="0"/>
              <a:t> </a:t>
            </a:r>
            <a:r>
              <a:rPr lang="fi-FI" sz="2000" b="0"/>
              <a:t>Toimenpiteiden toteutus  yhdessä tekemisen, aikataulun ja resurssien näkökulmasta </a:t>
            </a:r>
          </a:p>
        </p:txBody>
      </p:sp>
      <p:sp>
        <p:nvSpPr>
          <p:cNvPr id="6" name="Sisällön paikkamerkki 2">
            <a:extLst>
              <a:ext uri="{FF2B5EF4-FFF2-40B4-BE49-F238E27FC236}">
                <a16:creationId xmlns:a16="http://schemas.microsoft.com/office/drawing/2014/main" id="{D138711F-932D-9BC8-AD35-A29C1192987E}"/>
              </a:ext>
            </a:extLst>
          </p:cNvPr>
          <p:cNvSpPr txBox="1">
            <a:spLocks/>
          </p:cNvSpPr>
          <p:nvPr/>
        </p:nvSpPr>
        <p:spPr>
          <a:xfrm>
            <a:off x="613538" y="1710267"/>
            <a:ext cx="11087395" cy="4343399"/>
          </a:xfrm>
          <a:prstGeom prst="rect">
            <a:avLst/>
          </a:prstGeom>
        </p:spPr>
        <p:txBody>
          <a:bodyPr/>
          <a:lstStyle>
            <a:lvl1pPr marL="257175" indent="-257175" algn="l" defTabSz="342900" rtl="0" eaLnBrk="1" fontAlgn="base" hangingPunct="1">
              <a:spcBef>
                <a:spcPct val="20000"/>
              </a:spcBef>
              <a:spcAft>
                <a:spcPct val="0"/>
              </a:spcAft>
              <a:defRPr sz="1500"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2pPr>
            <a:lvl3pPr marL="8572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85750" indent="-285750">
              <a:buFont typeface="Courier New" panose="02070309020205020404" pitchFamily="49" charset="0"/>
              <a:buChar char="o"/>
            </a:pPr>
            <a:r>
              <a:rPr lang="fi-FI" sz="1600">
                <a:solidFill>
                  <a:schemeClr val="bg2"/>
                </a:solidFill>
              </a:rPr>
              <a:t>Resurssit</a:t>
            </a:r>
          </a:p>
          <a:p>
            <a:pPr marL="585788" lvl="1" indent="-285750">
              <a:buFont typeface="Courier New" panose="02070309020205020404" pitchFamily="49" charset="0"/>
              <a:buChar char="o"/>
            </a:pPr>
            <a:r>
              <a:rPr lang="fi-FI" sz="1600">
                <a:solidFill>
                  <a:schemeClr val="bg2"/>
                </a:solidFill>
              </a:rPr>
              <a:t>Tarvitaan pitkäjänteisiä, 3-vuotisia rahoituspäätöksiä strategisten tavoitteiden tueksi</a:t>
            </a:r>
          </a:p>
          <a:p>
            <a:pPr marL="585788" lvl="1" indent="-285750">
              <a:buFont typeface="Courier New" panose="02070309020205020404" pitchFamily="49" charset="0"/>
              <a:buChar char="o"/>
            </a:pPr>
            <a:r>
              <a:rPr lang="fi-FI" sz="1600">
                <a:solidFill>
                  <a:schemeClr val="bg2"/>
                </a:solidFill>
              </a:rPr>
              <a:t>Rahoituspäätös tukemaan selonteon tavoitteita, mm. mitkä painopisteet tuottavat eniten tulosta, mitkä edistävät demokratiaa, mitkä edistävät hyvinvointia</a:t>
            </a:r>
          </a:p>
          <a:p>
            <a:pPr marL="585788" lvl="1" indent="-285750">
              <a:buFont typeface="Courier New" panose="02070309020205020404" pitchFamily="49" charset="0"/>
              <a:buChar char="o"/>
            </a:pPr>
            <a:r>
              <a:rPr lang="fi-FI" sz="1600">
                <a:solidFill>
                  <a:schemeClr val="bg2"/>
                </a:solidFill>
              </a:rPr>
              <a:t>Veroratkaisujen hyödyntäminen, mm. lahjoitusvähennyksen laajentaminen ja kehittäminen, ALV-kantojen lasku, virikesetelin ylärajan poistaminen, taiteen perintöveron poistaminen, kotitalousvähennys</a:t>
            </a:r>
          </a:p>
          <a:p>
            <a:pPr marL="585788" lvl="1" indent="-285750">
              <a:buFont typeface="Courier New" panose="02070309020205020404" pitchFamily="49" charset="0"/>
              <a:buChar char="o"/>
            </a:pPr>
            <a:r>
              <a:rPr lang="fi-FI" sz="1600">
                <a:solidFill>
                  <a:schemeClr val="bg2"/>
                </a:solidFill>
              </a:rPr>
              <a:t>Pääomasijoitukset ja uudet rahoitusinstrumentit</a:t>
            </a:r>
          </a:p>
          <a:p>
            <a:pPr marL="285750" indent="-285750">
              <a:buFont typeface="Courier New" panose="02070309020205020404" pitchFamily="49" charset="0"/>
              <a:buChar char="o"/>
            </a:pPr>
            <a:r>
              <a:rPr lang="fi-FI" sz="1600">
                <a:solidFill>
                  <a:schemeClr val="bg2"/>
                </a:solidFill>
              </a:rPr>
              <a:t>Muita huomioita</a:t>
            </a:r>
          </a:p>
          <a:p>
            <a:pPr marL="585788" lvl="1" indent="-285750">
              <a:buFont typeface="Courier New" panose="02070309020205020404" pitchFamily="49" charset="0"/>
              <a:buChar char="o"/>
            </a:pPr>
            <a:r>
              <a:rPr lang="fi-FI" sz="1600">
                <a:solidFill>
                  <a:schemeClr val="bg2"/>
                </a:solidFill>
              </a:rPr>
              <a:t>Toimijoiden kunnianhimon tason nostaminen, ei tyydytä vain nykytilaan vaan pyritään eteenpäin</a:t>
            </a:r>
          </a:p>
          <a:p>
            <a:pPr marL="585788" lvl="1" indent="-285750">
              <a:buFont typeface="Courier New" panose="02070309020205020404" pitchFamily="49" charset="0"/>
              <a:buChar char="o"/>
            </a:pPr>
            <a:r>
              <a:rPr lang="fi-FI" sz="1600">
                <a:solidFill>
                  <a:schemeClr val="bg2"/>
                </a:solidFill>
              </a:rPr>
              <a:t>Kasvun ja vaikuttavuuden mittaamisen kehittäminen ja näkyväksi tekeminen, mm. BKT, euro, hyvinvointivaikutukset</a:t>
            </a:r>
          </a:p>
          <a:p>
            <a:pPr marL="585788" lvl="1" indent="-285750">
              <a:buFont typeface="Courier New" panose="02070309020205020404" pitchFamily="49" charset="0"/>
              <a:buChar char="o"/>
            </a:pPr>
            <a:r>
              <a:rPr lang="fi-FI" sz="1600">
                <a:solidFill>
                  <a:schemeClr val="bg2"/>
                </a:solidFill>
              </a:rPr>
              <a:t>Valtakunnallisessa maanpuolustuskurssilla kulttuurisen kriisinkestävyyden kurssi</a:t>
            </a:r>
          </a:p>
          <a:p>
            <a:pPr marL="585788" lvl="1" indent="-285750">
              <a:buFont typeface="Courier New" panose="02070309020205020404" pitchFamily="49" charset="0"/>
              <a:buChar char="o"/>
            </a:pPr>
            <a:r>
              <a:rPr lang="fi-FI" sz="1600">
                <a:solidFill>
                  <a:schemeClr val="bg2"/>
                </a:solidFill>
              </a:rPr>
              <a:t>Taidekasvatuksen ja koulutuksen roolin parempi tunnistaminen kriisinkestävyyden vahvistamisessa</a:t>
            </a:r>
          </a:p>
          <a:p>
            <a:pPr marL="585788" lvl="1" indent="-285750">
              <a:buFont typeface="Courier New" panose="02070309020205020404" pitchFamily="49" charset="0"/>
              <a:buChar char="o"/>
            </a:pPr>
            <a:r>
              <a:rPr lang="fi-FI" sz="1600">
                <a:solidFill>
                  <a:schemeClr val="bg2"/>
                </a:solidFill>
              </a:rPr>
              <a:t>Kulttuurin saavutettavuus ja moninaisuus edellyttävät alueellisia rakenteita ja viranomaisten yhteistyötä</a:t>
            </a:r>
          </a:p>
          <a:p>
            <a:pPr marL="585788" lvl="1" indent="-285750">
              <a:buFont typeface="Courier New" panose="02070309020205020404" pitchFamily="49" charset="0"/>
              <a:buChar char="o"/>
            </a:pPr>
            <a:endParaRPr lang="fi-FI" sz="1600">
              <a:solidFill>
                <a:schemeClr val="bg2"/>
              </a:solidFill>
            </a:endParaRPr>
          </a:p>
          <a:p>
            <a:endParaRPr lang="fi-FI" sz="1600">
              <a:solidFill>
                <a:schemeClr val="bg2"/>
              </a:solidFill>
            </a:endParaRPr>
          </a:p>
        </p:txBody>
      </p:sp>
    </p:spTree>
    <p:extLst>
      <p:ext uri="{BB962C8B-B14F-4D97-AF65-F5344CB8AC3E}">
        <p14:creationId xmlns:p14="http://schemas.microsoft.com/office/powerpoint/2010/main" val="847652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72817-3C14-DFA2-2673-A84E75F31C1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7D4208E-84A0-F5DE-EAB3-F041CE0EE6E9}"/>
              </a:ext>
            </a:extLst>
          </p:cNvPr>
          <p:cNvSpPr>
            <a:spLocks noGrp="1"/>
          </p:cNvSpPr>
          <p:nvPr>
            <p:ph type="title"/>
          </p:nvPr>
        </p:nvSpPr>
        <p:spPr>
          <a:xfrm>
            <a:off x="1765004" y="232303"/>
            <a:ext cx="7377067" cy="1143000"/>
          </a:xfrm>
        </p:spPr>
        <p:txBody>
          <a:bodyPr/>
          <a:lstStyle/>
          <a:p>
            <a:r>
              <a:rPr lang="fi-FI" sz="3200" b="0">
                <a:solidFill>
                  <a:schemeClr val="bg2"/>
                </a:solidFill>
              </a:rPr>
              <a:t>6. Odotukset työapajan alussa ja lopussa: sanapilvien analyysi</a:t>
            </a:r>
          </a:p>
        </p:txBody>
      </p:sp>
      <p:sp>
        <p:nvSpPr>
          <p:cNvPr id="3" name="Sisällön paikkamerkki 2">
            <a:extLst>
              <a:ext uri="{FF2B5EF4-FFF2-40B4-BE49-F238E27FC236}">
                <a16:creationId xmlns:a16="http://schemas.microsoft.com/office/drawing/2014/main" id="{79302CA8-7A64-39AB-53B8-9905ECEF707E}"/>
              </a:ext>
            </a:extLst>
          </p:cNvPr>
          <p:cNvSpPr>
            <a:spLocks noGrp="1"/>
          </p:cNvSpPr>
          <p:nvPr>
            <p:ph sz="quarter" idx="13"/>
          </p:nvPr>
        </p:nvSpPr>
        <p:spPr>
          <a:xfrm>
            <a:off x="1765005" y="1507067"/>
            <a:ext cx="10206862" cy="4732865"/>
          </a:xfrm>
        </p:spPr>
        <p:txBody>
          <a:bodyPr/>
          <a:lstStyle/>
          <a:p>
            <a:pPr marL="0" indent="0"/>
            <a:r>
              <a:rPr lang="fi-FI" sz="1600" b="1"/>
              <a:t>Mitä pitää tapahtua, jotta selonteossa kirjatut tavoitteet on parhaalla mahdollisella tavalla saatu</a:t>
            </a:r>
          </a:p>
          <a:p>
            <a:pPr marL="0" indent="0"/>
            <a:r>
              <a:rPr lang="fi-FI" sz="1600" b="1"/>
              <a:t>yhdessä toteutettua?</a:t>
            </a:r>
          </a:p>
          <a:p>
            <a:pPr marL="0" indent="0"/>
            <a:endParaRPr lang="fi-FI" sz="2000"/>
          </a:p>
          <a:p>
            <a:pPr marL="0" indent="0"/>
            <a:r>
              <a:rPr lang="fi-FI" sz="1600" b="1"/>
              <a:t>Päivän läpi toistuvat keskusteluteemat:</a:t>
            </a:r>
          </a:p>
          <a:p>
            <a:pPr marL="285750" indent="-285750">
              <a:buFont typeface="Courier New" panose="02070309020205020404" pitchFamily="49" charset="0"/>
              <a:buChar char="o"/>
            </a:pPr>
            <a:r>
              <a:rPr lang="fi-FI" sz="1600"/>
              <a:t>Rahoitus ja resurssit: Tarve pitkäjänteiselle, riittävälle ja turvatulle rahoitukselle</a:t>
            </a:r>
          </a:p>
          <a:p>
            <a:pPr marL="285750" indent="-285750">
              <a:buFont typeface="Courier New" panose="02070309020205020404" pitchFamily="49" charset="0"/>
              <a:buChar char="o"/>
            </a:pPr>
            <a:r>
              <a:rPr lang="fi-FI" sz="1600"/>
              <a:t>Yhteistyö ja koordinaatio: Tarve koordinoidulle, syvällisemmälle ja laajemmalle toimijoiden väliselle yhteistyölle, jossa sitoutuminen yhteiseen tahtotilaan ja selkeät vastuut ovat avainasemassa</a:t>
            </a:r>
          </a:p>
          <a:p>
            <a:pPr marL="285750" indent="-285750">
              <a:buFont typeface="Courier New" panose="02070309020205020404" pitchFamily="49" charset="0"/>
              <a:buChar char="o"/>
            </a:pPr>
            <a:r>
              <a:rPr lang="fi-FI" sz="1600"/>
              <a:t>Konkretia ja toimeenpano: Toiveena saada suunnitelmat käytäntöön, määritellä toteuttamisen aikataulut ja seurata työn edistymistä</a:t>
            </a:r>
          </a:p>
          <a:p>
            <a:pPr marL="285750" indent="-285750">
              <a:buFont typeface="Courier New" panose="02070309020205020404" pitchFamily="49" charset="0"/>
              <a:buChar char="o"/>
            </a:pPr>
            <a:r>
              <a:rPr lang="fi-FI" sz="1600"/>
              <a:t>Poliittinen sitoutuminen: Päättäjien ja hallinnon sitoutuminen nähtiin välttämättömänä</a:t>
            </a:r>
          </a:p>
          <a:p>
            <a:pPr marL="285750" indent="-285750">
              <a:buFont typeface="Courier New" panose="02070309020205020404" pitchFamily="49" charset="0"/>
              <a:buChar char="o"/>
            </a:pPr>
            <a:r>
              <a:rPr lang="fi-FI" sz="1600"/>
              <a:t>Kulttuurin arvostus: Kulttuurin merkitys kokonaisuudessaan yhteiskunnan ja hyvinvoinnin osana</a:t>
            </a:r>
          </a:p>
          <a:p>
            <a:pPr marL="0" indent="0"/>
            <a:r>
              <a:rPr lang="fi-FI" sz="1600" b="1"/>
              <a:t>Muutokset keskustelun sävyssä päivän aikana:</a:t>
            </a:r>
          </a:p>
          <a:p>
            <a:pPr marL="285750" indent="-285750">
              <a:buFont typeface="Courier New" panose="02070309020205020404" pitchFamily="49" charset="0"/>
              <a:buChar char="o"/>
            </a:pPr>
            <a:r>
              <a:rPr lang="fi-FI" sz="1600"/>
              <a:t>Päivän aikana siirryttiin odotuksissa resurssien ja rakenteiden tilan toteamisesta kohti rohkeaa yhteistä näkemystä, luottamusta ja pitkäjänteistä yhteistyötä kulttuurialan tavoitteiden toteuttamiseksi</a:t>
            </a:r>
          </a:p>
          <a:p>
            <a:pPr marL="285750" indent="-285750">
              <a:buFont typeface="Courier New" panose="02070309020205020404" pitchFamily="49" charset="0"/>
              <a:buChar char="o"/>
            </a:pPr>
            <a:r>
              <a:rPr lang="fi-FI" sz="1600"/>
              <a:t>Alussa sävy oli varovaisempi ja kriittisempi, lopussa enemmän toiveikas ja yhteiseen tekemiseen uskova</a:t>
            </a:r>
          </a:p>
          <a:p>
            <a:pPr marL="0" indent="0"/>
            <a:endParaRPr lang="fi-FI" sz="1600"/>
          </a:p>
        </p:txBody>
      </p:sp>
      <p:sp>
        <p:nvSpPr>
          <p:cNvPr id="6" name="Dian numeron paikkamerkki 5">
            <a:extLst>
              <a:ext uri="{FF2B5EF4-FFF2-40B4-BE49-F238E27FC236}">
                <a16:creationId xmlns:a16="http://schemas.microsoft.com/office/drawing/2014/main" id="{454442A8-8C78-B651-8C67-8059FCE4F3F2}"/>
              </a:ext>
            </a:extLst>
          </p:cNvPr>
          <p:cNvSpPr>
            <a:spLocks noGrp="1"/>
          </p:cNvSpPr>
          <p:nvPr>
            <p:ph type="sldNum" sz="quarter" idx="16"/>
          </p:nvPr>
        </p:nvSpPr>
        <p:spPr/>
        <p:txBody>
          <a:bodyPr/>
          <a:lstStyle/>
          <a:p>
            <a:fld id="{9CDC3FFB-3268-453B-B185-AB33BF655EEC}" type="slidenum">
              <a:rPr lang="fi-FI" smtClean="0"/>
              <a:pPr/>
              <a:t>18</a:t>
            </a:fld>
            <a:endParaRPr lang="fi-FI"/>
          </a:p>
        </p:txBody>
      </p:sp>
    </p:spTree>
    <p:extLst>
      <p:ext uri="{BB962C8B-B14F-4D97-AF65-F5344CB8AC3E}">
        <p14:creationId xmlns:p14="http://schemas.microsoft.com/office/powerpoint/2010/main" val="231640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195898-7932-4BA2-BF2A-FD75BD9458EB}"/>
              </a:ext>
            </a:extLst>
          </p:cNvPr>
          <p:cNvSpPr>
            <a:spLocks noGrp="1"/>
          </p:cNvSpPr>
          <p:nvPr>
            <p:ph type="title"/>
          </p:nvPr>
        </p:nvSpPr>
        <p:spPr>
          <a:xfrm>
            <a:off x="609600" y="274638"/>
            <a:ext cx="8559526" cy="1325562"/>
          </a:xfrm>
        </p:spPr>
        <p:txBody>
          <a:bodyPr/>
          <a:lstStyle/>
          <a:p>
            <a:r>
              <a:rPr lang="fi-FI" sz="3200" b="0"/>
              <a:t>6.1 Sanapilvi päivän alusta</a:t>
            </a:r>
            <a:br>
              <a:rPr lang="fi-FI" sz="3200" b="0"/>
            </a:br>
            <a:r>
              <a:rPr lang="fi-FI" sz="2000" b="0"/>
              <a:t>Mitä pitää tapahtua, jotta selonteossa kirjatut tavoitteet on parhaalla mahdollisella tavalla saatu yhdessä toteutettua?</a:t>
            </a:r>
          </a:p>
        </p:txBody>
      </p:sp>
      <p:sp>
        <p:nvSpPr>
          <p:cNvPr id="7" name="Dian numeron paikkamerkki 6">
            <a:extLst>
              <a:ext uri="{FF2B5EF4-FFF2-40B4-BE49-F238E27FC236}">
                <a16:creationId xmlns:a16="http://schemas.microsoft.com/office/drawing/2014/main" id="{415E57FA-8980-425F-9A1E-03F36B6487C5}"/>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CDC3FFB-3268-453B-B185-AB33BF655EEC}" type="slidenum">
              <a:rPr kumimoji="0" lang="fi-FI" sz="1200" b="0" i="0" u="none" strike="noStrike" kern="1200" cap="none" spc="0" normalizeH="0" baseline="0" noProof="0" smtClean="0">
                <a:ln>
                  <a:noFill/>
                </a:ln>
                <a:solidFill>
                  <a:srgbClr val="004070"/>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srgbClr val="004070"/>
              </a:solidFill>
              <a:effectLst/>
              <a:uLnTx/>
              <a:uFillTx/>
              <a:latin typeface="Trebuchet MS"/>
              <a:ea typeface="+mn-ea"/>
              <a:cs typeface="+mn-cs"/>
            </a:endParaRPr>
          </a:p>
        </p:txBody>
      </p:sp>
      <p:pic>
        <p:nvPicPr>
          <p:cNvPr id="8" name="Kuva 7" descr="Kuva, joka sisältää kohteen teksti, Fontti, Grafiikka, muotoilu&#10;&#10;Tekoälyllä luotu sisältö voi olla virheellistä.">
            <a:extLst>
              <a:ext uri="{FF2B5EF4-FFF2-40B4-BE49-F238E27FC236}">
                <a16:creationId xmlns:a16="http://schemas.microsoft.com/office/drawing/2014/main" id="{B9CFE45C-31C3-8B90-6E6B-734B7246C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69" y="1828800"/>
            <a:ext cx="8774563" cy="4461510"/>
          </a:xfrm>
          <a:prstGeom prst="rect">
            <a:avLst/>
          </a:prstGeom>
        </p:spPr>
      </p:pic>
    </p:spTree>
    <p:extLst>
      <p:ext uri="{BB962C8B-B14F-4D97-AF65-F5344CB8AC3E}">
        <p14:creationId xmlns:p14="http://schemas.microsoft.com/office/powerpoint/2010/main" val="330500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195898-7932-4BA2-BF2A-FD75BD9458EB}"/>
              </a:ext>
            </a:extLst>
          </p:cNvPr>
          <p:cNvSpPr>
            <a:spLocks noGrp="1"/>
          </p:cNvSpPr>
          <p:nvPr>
            <p:ph type="title"/>
          </p:nvPr>
        </p:nvSpPr>
        <p:spPr>
          <a:xfrm>
            <a:off x="609600" y="274638"/>
            <a:ext cx="9034889" cy="1143000"/>
          </a:xfrm>
        </p:spPr>
        <p:txBody>
          <a:bodyPr/>
          <a:lstStyle/>
          <a:p>
            <a:r>
              <a:rPr lang="fi-FI" sz="3200" b="0">
                <a:ea typeface="MS PGothic"/>
              </a:rPr>
              <a:t>Sisältö: ryhmätöiden ehdotukset kulttuuripoliittisen selonteon tavoitteiden toteuttamiseksi </a:t>
            </a:r>
          </a:p>
        </p:txBody>
      </p:sp>
      <p:sp>
        <p:nvSpPr>
          <p:cNvPr id="3" name="Sisällön paikkamerkki 2">
            <a:extLst>
              <a:ext uri="{FF2B5EF4-FFF2-40B4-BE49-F238E27FC236}">
                <a16:creationId xmlns:a16="http://schemas.microsoft.com/office/drawing/2014/main" id="{B803C49D-D7A7-469E-B4BA-C449000B4664}"/>
              </a:ext>
            </a:extLst>
          </p:cNvPr>
          <p:cNvSpPr>
            <a:spLocks noGrp="1"/>
          </p:cNvSpPr>
          <p:nvPr>
            <p:ph idx="1"/>
          </p:nvPr>
        </p:nvSpPr>
        <p:spPr>
          <a:xfrm>
            <a:off x="609600" y="2018887"/>
            <a:ext cx="10972800" cy="4259703"/>
          </a:xfrm>
        </p:spPr>
        <p:txBody>
          <a:bodyPr/>
          <a:lstStyle/>
          <a:p>
            <a:pPr marL="457200" indent="-457200">
              <a:lnSpc>
                <a:spcPct val="90000"/>
              </a:lnSpc>
              <a:buClr>
                <a:schemeClr val="tx2"/>
              </a:buClr>
              <a:buFont typeface="+mj-lt"/>
              <a:buAutoNum type="arabicPeriod"/>
            </a:pPr>
            <a:r>
              <a:rPr lang="fi-FI" sz="2000">
                <a:solidFill>
                  <a:schemeClr val="tx2"/>
                </a:solidFill>
              </a:rPr>
              <a:t>Kulttuuriperintö ja tieto</a:t>
            </a:r>
          </a:p>
          <a:p>
            <a:pPr marL="457200" indent="-457200">
              <a:lnSpc>
                <a:spcPct val="90000"/>
              </a:lnSpc>
              <a:buClr>
                <a:schemeClr val="tx2"/>
              </a:buClr>
              <a:buFont typeface="+mj-lt"/>
              <a:buAutoNum type="arabicPeriod"/>
            </a:pPr>
            <a:r>
              <a:rPr lang="fi-FI" sz="2000">
                <a:solidFill>
                  <a:schemeClr val="tx2"/>
                </a:solidFill>
              </a:rPr>
              <a:t>Luovuus ja tuotanto</a:t>
            </a:r>
          </a:p>
          <a:p>
            <a:pPr marL="457200" indent="-457200">
              <a:lnSpc>
                <a:spcPct val="90000"/>
              </a:lnSpc>
              <a:buClr>
                <a:schemeClr val="tx2"/>
              </a:buClr>
              <a:buFont typeface="+mj-lt"/>
              <a:buAutoNum type="arabicPeriod"/>
            </a:pPr>
            <a:r>
              <a:rPr lang="fi-FI" sz="2000">
                <a:solidFill>
                  <a:schemeClr val="tx2"/>
                </a:solidFill>
              </a:rPr>
              <a:t>Kehitys, levitys, jakelu ja markkinointi</a:t>
            </a:r>
          </a:p>
          <a:p>
            <a:pPr marL="457200" indent="-457200">
              <a:lnSpc>
                <a:spcPct val="90000"/>
              </a:lnSpc>
              <a:buClr>
                <a:schemeClr val="tx2"/>
              </a:buClr>
              <a:buFont typeface="+mj-lt"/>
              <a:buAutoNum type="arabicPeriod"/>
            </a:pPr>
            <a:r>
              <a:rPr lang="fi-FI" sz="2000">
                <a:solidFill>
                  <a:schemeClr val="tx2"/>
                </a:solidFill>
              </a:rPr>
              <a:t>Kulutus, käyttö, osallistuminen ja arvostus</a:t>
            </a:r>
          </a:p>
          <a:p>
            <a:pPr marL="457200" indent="-457200">
              <a:lnSpc>
                <a:spcPct val="90000"/>
              </a:lnSpc>
              <a:buClr>
                <a:schemeClr val="tx2"/>
              </a:buClr>
              <a:buFont typeface="+mj-lt"/>
              <a:buAutoNum type="arabicPeriod"/>
            </a:pPr>
            <a:r>
              <a:rPr lang="fi-FI" sz="2000">
                <a:solidFill>
                  <a:schemeClr val="tx2"/>
                </a:solidFill>
              </a:rPr>
              <a:t>Arvoketjun läpäisevät toimenpiteet</a:t>
            </a:r>
          </a:p>
          <a:p>
            <a:pPr marL="457200" indent="-457200">
              <a:lnSpc>
                <a:spcPct val="90000"/>
              </a:lnSpc>
              <a:buClr>
                <a:schemeClr val="tx2"/>
              </a:buClr>
              <a:buFont typeface="+mj-lt"/>
              <a:buAutoNum type="arabicPeriod"/>
            </a:pPr>
            <a:r>
              <a:rPr lang="fi-FI" sz="2000">
                <a:solidFill>
                  <a:schemeClr val="tx2"/>
                </a:solidFill>
              </a:rPr>
              <a:t>Odotukset työpajan alussa ja lopussa: sanapilvien analyysi</a:t>
            </a:r>
          </a:p>
          <a:p>
            <a:pPr marL="728663" lvl="1" indent="-457200">
              <a:lnSpc>
                <a:spcPct val="90000"/>
              </a:lnSpc>
              <a:buClr>
                <a:schemeClr val="tx2"/>
              </a:buClr>
              <a:buFont typeface="+mj-lt"/>
              <a:buAutoNum type="arabicPeriod"/>
            </a:pPr>
            <a:r>
              <a:rPr lang="fi-FI" sz="1550">
                <a:solidFill>
                  <a:schemeClr val="tx2"/>
                </a:solidFill>
              </a:rPr>
              <a:t>Sanapilvi päivän alusta odotuksista selonteon tavoitteiden toteuttamiseksi</a:t>
            </a:r>
          </a:p>
          <a:p>
            <a:pPr marL="728663" lvl="1" indent="-457200">
              <a:lnSpc>
                <a:spcPct val="90000"/>
              </a:lnSpc>
              <a:buClr>
                <a:schemeClr val="tx2"/>
              </a:buClr>
              <a:buFont typeface="+mj-lt"/>
              <a:buAutoNum type="arabicPeriod"/>
            </a:pPr>
            <a:r>
              <a:rPr lang="fi-FI" sz="1550">
                <a:solidFill>
                  <a:schemeClr val="tx2"/>
                </a:solidFill>
              </a:rPr>
              <a:t>Sanapilvi työskentelyn jälkeen odotuksista selonteon tavoitteiden toteuttamiseksi</a:t>
            </a:r>
          </a:p>
          <a:p>
            <a:pPr>
              <a:lnSpc>
                <a:spcPct val="90000"/>
              </a:lnSpc>
              <a:buClr>
                <a:schemeClr val="tx2"/>
              </a:buClr>
              <a:buFont typeface="Courier New" panose="02070309020205020404" pitchFamily="49" charset="0"/>
              <a:buChar char="o"/>
            </a:pPr>
            <a:endParaRPr lang="fi-FI" sz="2000">
              <a:solidFill>
                <a:schemeClr val="tx2"/>
              </a:solidFill>
            </a:endParaRPr>
          </a:p>
          <a:p>
            <a:pPr>
              <a:lnSpc>
                <a:spcPct val="90000"/>
              </a:lnSpc>
              <a:buClr>
                <a:schemeClr val="tx2"/>
              </a:buClr>
              <a:buFont typeface="Courier New" panose="02070309020205020404" pitchFamily="49" charset="0"/>
              <a:buChar char="o"/>
            </a:pPr>
            <a:endParaRPr lang="fi-FI" sz="2000">
              <a:solidFill>
                <a:schemeClr val="tx2"/>
              </a:solidFill>
            </a:endParaRPr>
          </a:p>
          <a:p>
            <a:pPr>
              <a:lnSpc>
                <a:spcPct val="90000"/>
              </a:lnSpc>
              <a:buClr>
                <a:schemeClr val="tx2"/>
              </a:buClr>
              <a:buFont typeface="Courier New" panose="02070309020205020404" pitchFamily="49" charset="0"/>
              <a:buChar char="o"/>
            </a:pPr>
            <a:endParaRPr lang="fi-FI" sz="1800">
              <a:solidFill>
                <a:schemeClr val="tx2"/>
              </a:solidFill>
            </a:endParaRPr>
          </a:p>
          <a:p>
            <a:endParaRPr lang="fi-FI"/>
          </a:p>
        </p:txBody>
      </p:sp>
      <p:sp>
        <p:nvSpPr>
          <p:cNvPr id="7" name="Dian numeron paikkamerkki 6">
            <a:extLst>
              <a:ext uri="{FF2B5EF4-FFF2-40B4-BE49-F238E27FC236}">
                <a16:creationId xmlns:a16="http://schemas.microsoft.com/office/drawing/2014/main" id="{415E57FA-8980-425F-9A1E-03F36B6487C5}"/>
              </a:ext>
            </a:extLst>
          </p:cNvPr>
          <p:cNvSpPr>
            <a:spLocks noGrp="1"/>
          </p:cNvSpPr>
          <p:nvPr>
            <p:ph type="sldNum" sz="quarter" idx="16"/>
          </p:nvPr>
        </p:nvSpPr>
        <p:spPr/>
        <p:txBody>
          <a:bodyPr/>
          <a:lstStyle/>
          <a:p>
            <a:fld id="{9CDC3FFB-3268-453B-B185-AB33BF655EEC}" type="slidenum">
              <a:rPr lang="fi-FI" smtClean="0"/>
              <a:pPr/>
              <a:t>2</a:t>
            </a:fld>
            <a:endParaRPr lang="fi-FI"/>
          </a:p>
        </p:txBody>
      </p:sp>
    </p:spTree>
    <p:extLst>
      <p:ext uri="{BB962C8B-B14F-4D97-AF65-F5344CB8AC3E}">
        <p14:creationId xmlns:p14="http://schemas.microsoft.com/office/powerpoint/2010/main" val="3041384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91DA29FE-CA9C-D555-0E61-92322E4683E3}"/>
              </a:ext>
            </a:extLst>
          </p:cNvPr>
          <p:cNvSpPr>
            <a:spLocks noGrp="1"/>
          </p:cNvSpPr>
          <p:nvPr>
            <p:ph type="title"/>
          </p:nvPr>
        </p:nvSpPr>
        <p:spPr>
          <a:xfrm>
            <a:off x="609600" y="274638"/>
            <a:ext cx="9364134" cy="1143000"/>
          </a:xfrm>
        </p:spPr>
        <p:txBody>
          <a:bodyPr/>
          <a:lstStyle/>
          <a:p>
            <a:r>
              <a:rPr lang="fi-FI" sz="3200" b="0"/>
              <a:t>Odotukset päivän alussa: autenttisia kommentteja</a:t>
            </a:r>
          </a:p>
        </p:txBody>
      </p:sp>
      <p:sp>
        <p:nvSpPr>
          <p:cNvPr id="6" name="Sisällön paikkamerkki 5">
            <a:extLst>
              <a:ext uri="{FF2B5EF4-FFF2-40B4-BE49-F238E27FC236}">
                <a16:creationId xmlns:a16="http://schemas.microsoft.com/office/drawing/2014/main" id="{B1932724-C0E8-98B8-5159-A7D0A57EA55F}"/>
              </a:ext>
            </a:extLst>
          </p:cNvPr>
          <p:cNvSpPr>
            <a:spLocks noGrp="1"/>
          </p:cNvSpPr>
          <p:nvPr>
            <p:ph idx="1"/>
          </p:nvPr>
        </p:nvSpPr>
        <p:spPr>
          <a:xfrm>
            <a:off x="609600" y="1600206"/>
            <a:ext cx="5105400" cy="4259703"/>
          </a:xfrm>
        </p:spPr>
        <p:txBody>
          <a:bodyPr/>
          <a:lstStyle/>
          <a:p>
            <a:pPr marL="0" indent="0">
              <a:buNone/>
            </a:pPr>
            <a:r>
              <a:rPr lang="fi-FI" i="1"/>
              <a:t>Riittävä </a:t>
            </a:r>
            <a:r>
              <a:rPr lang="fi-FI" b="1" i="1"/>
              <a:t>rahoitus</a:t>
            </a:r>
            <a:r>
              <a:rPr lang="fi-FI" i="1"/>
              <a:t>! Osaaminen ja visiot löytyvät jo.</a:t>
            </a:r>
          </a:p>
          <a:p>
            <a:pPr marL="0" indent="0">
              <a:buNone/>
            </a:pPr>
            <a:endParaRPr lang="fi-FI" i="1"/>
          </a:p>
          <a:p>
            <a:pPr marL="0" indent="0">
              <a:buNone/>
            </a:pPr>
            <a:r>
              <a:rPr lang="fi-FI" i="1"/>
              <a:t>Resursseja lisää. Kulttuurin merkitys näkyy myös </a:t>
            </a:r>
            <a:r>
              <a:rPr lang="fi-FI" b="1" i="1"/>
              <a:t>määrärahoissa</a:t>
            </a:r>
            <a:r>
              <a:rPr lang="fi-FI" i="1"/>
              <a:t>.</a:t>
            </a:r>
          </a:p>
          <a:p>
            <a:pPr marL="0" indent="0">
              <a:buNone/>
            </a:pPr>
            <a:endParaRPr lang="fi-FI" b="1" i="1"/>
          </a:p>
          <a:p>
            <a:pPr marL="0" indent="0">
              <a:buNone/>
            </a:pPr>
            <a:r>
              <a:rPr lang="fi-FI" b="1" i="1"/>
              <a:t>Yhteistä tahtotilaa</a:t>
            </a:r>
            <a:r>
              <a:rPr lang="fi-FI" i="1"/>
              <a:t>. Eri toimijat arvostavat toistensa toimia ja ymmärtävät toistensa resurssirajoitteet. Ei yritetä kaikkea käynnistää kerralla vaan </a:t>
            </a:r>
            <a:r>
              <a:rPr lang="fi-FI" b="1" i="1"/>
              <a:t>edetään askel kerrallaan.</a:t>
            </a:r>
          </a:p>
          <a:p>
            <a:pPr marL="0" indent="0">
              <a:buNone/>
            </a:pPr>
            <a:endParaRPr lang="fi-FI" i="1"/>
          </a:p>
          <a:p>
            <a:pPr marL="0" indent="0">
              <a:buNone/>
            </a:pPr>
            <a:r>
              <a:rPr lang="fi-FI" b="1" i="1"/>
              <a:t>Toteutus on mietitty yhdessä</a:t>
            </a:r>
            <a:r>
              <a:rPr lang="fi-FI" i="1"/>
              <a:t>, ja kaikille toimenpiteille on määritelty </a:t>
            </a:r>
            <a:r>
              <a:rPr lang="fi-FI" b="1" i="1"/>
              <a:t>vastuutoteuttajat</a:t>
            </a:r>
            <a:r>
              <a:rPr lang="fi-FI" i="1"/>
              <a:t>.</a:t>
            </a:r>
          </a:p>
          <a:p>
            <a:pPr marL="0" indent="0">
              <a:buNone/>
            </a:pPr>
            <a:endParaRPr lang="fi-FI" i="1"/>
          </a:p>
          <a:p>
            <a:pPr marL="0" indent="0">
              <a:buNone/>
            </a:pPr>
            <a:r>
              <a:rPr lang="fi-FI" b="1" i="1"/>
              <a:t>Tunnistettava</a:t>
            </a:r>
            <a:r>
              <a:rPr lang="fi-FI" i="1"/>
              <a:t> kulttuurisen ekosysteemin </a:t>
            </a:r>
            <a:r>
              <a:rPr lang="fi-FI" b="1" i="1"/>
              <a:t>erilaisten toimijoiden tarpeet </a:t>
            </a:r>
            <a:r>
              <a:rPr lang="fi-FI" i="1"/>
              <a:t>ja pystyttävä </a:t>
            </a:r>
            <a:r>
              <a:rPr lang="fi-FI" b="1" i="1"/>
              <a:t>tukemaan</a:t>
            </a:r>
            <a:r>
              <a:rPr lang="fi-FI" i="1"/>
              <a:t> myös niiden </a:t>
            </a:r>
            <a:r>
              <a:rPr lang="fi-FI" b="1" i="1"/>
              <a:t>vahvuuksia</a:t>
            </a:r>
            <a:r>
              <a:rPr lang="fi-FI" i="1"/>
              <a:t>.</a:t>
            </a:r>
          </a:p>
          <a:p>
            <a:pPr marL="0" indent="0">
              <a:buNone/>
            </a:pPr>
            <a:endParaRPr lang="fi-FI" i="1"/>
          </a:p>
          <a:p>
            <a:pPr marL="0" indent="0">
              <a:buNone/>
            </a:pPr>
            <a:endParaRPr lang="fi-FI" i="1"/>
          </a:p>
        </p:txBody>
      </p:sp>
      <p:sp>
        <p:nvSpPr>
          <p:cNvPr id="4" name="Dian numeron paikkamerkki 3">
            <a:extLst>
              <a:ext uri="{FF2B5EF4-FFF2-40B4-BE49-F238E27FC236}">
                <a16:creationId xmlns:a16="http://schemas.microsoft.com/office/drawing/2014/main" id="{3C02C9FB-5A80-9AA4-B6AF-BD4C87D1A072}"/>
              </a:ext>
            </a:extLst>
          </p:cNvPr>
          <p:cNvSpPr>
            <a:spLocks noGrp="1"/>
          </p:cNvSpPr>
          <p:nvPr>
            <p:ph type="sldNum" sz="quarter" idx="16"/>
          </p:nvPr>
        </p:nvSpPr>
        <p:spPr/>
        <p:txBody>
          <a:bodyPr/>
          <a:lstStyle/>
          <a:p>
            <a:fld id="{9CDC3FFB-3268-453B-B185-AB33BF655EEC}" type="slidenum">
              <a:rPr lang="fi-FI" smtClean="0"/>
              <a:pPr/>
              <a:t>20</a:t>
            </a:fld>
            <a:endParaRPr lang="fi-FI"/>
          </a:p>
        </p:txBody>
      </p:sp>
      <p:sp>
        <p:nvSpPr>
          <p:cNvPr id="9" name="Tekstiruutu 8">
            <a:extLst>
              <a:ext uri="{FF2B5EF4-FFF2-40B4-BE49-F238E27FC236}">
                <a16:creationId xmlns:a16="http://schemas.microsoft.com/office/drawing/2014/main" id="{58CACD01-4579-94F2-5B4B-C1B3C161200F}"/>
              </a:ext>
            </a:extLst>
          </p:cNvPr>
          <p:cNvSpPr txBox="1"/>
          <p:nvPr/>
        </p:nvSpPr>
        <p:spPr>
          <a:xfrm>
            <a:off x="5715000" y="1600206"/>
            <a:ext cx="5638800" cy="4508927"/>
          </a:xfrm>
          <a:prstGeom prst="rect">
            <a:avLst/>
          </a:prstGeom>
          <a:noFill/>
        </p:spPr>
        <p:txBody>
          <a:bodyPr wrap="square">
            <a:spAutoFit/>
          </a:bodyPr>
          <a:lstStyle/>
          <a:p>
            <a:r>
              <a:rPr lang="fi-FI" sz="1600" b="1" i="1"/>
              <a:t>Selviytymistaistosta suunnitelmalliseen</a:t>
            </a:r>
          </a:p>
          <a:p>
            <a:r>
              <a:rPr lang="fi-FI" sz="1600" b="1" i="1"/>
              <a:t>tulevaisuuteen </a:t>
            </a:r>
            <a:r>
              <a:rPr lang="fi-FI" sz="1600" i="1"/>
              <a:t>ja uskoon sen toteutuksesta.</a:t>
            </a:r>
          </a:p>
          <a:p>
            <a:endParaRPr lang="fi-FI" sz="1500" i="1"/>
          </a:p>
          <a:p>
            <a:r>
              <a:rPr lang="fi-FI" sz="1500" i="1"/>
              <a:t>Poliittiset </a:t>
            </a:r>
            <a:r>
              <a:rPr lang="fi-FI" sz="1500" b="1" i="1"/>
              <a:t>päättäjät</a:t>
            </a:r>
            <a:r>
              <a:rPr lang="fi-FI" sz="1500" i="1"/>
              <a:t> </a:t>
            </a:r>
            <a:r>
              <a:rPr lang="fi-FI" sz="1500" b="1" i="1"/>
              <a:t>sitoutuvat</a:t>
            </a:r>
            <a:r>
              <a:rPr lang="fi-FI" sz="1500" i="1"/>
              <a:t> selonteon toimenpideohjelmaan ja johtavat päätöksenteon perusteet sieltä. </a:t>
            </a:r>
          </a:p>
          <a:p>
            <a:endParaRPr lang="fi-FI" sz="1500" i="1"/>
          </a:p>
          <a:p>
            <a:r>
              <a:rPr lang="fi-FI" sz="1500" b="1" i="1"/>
              <a:t>OKM ohjaa </a:t>
            </a:r>
            <a:r>
              <a:rPr lang="fi-FI" sz="1500" i="1"/>
              <a:t>toimintaansa selonteon tavoitteiden pohjalta.</a:t>
            </a:r>
          </a:p>
          <a:p>
            <a:endParaRPr lang="fi-FI" sz="1500" i="1"/>
          </a:p>
          <a:p>
            <a:r>
              <a:rPr lang="fi-FI" sz="1500" b="1" i="1"/>
              <a:t>Kulttuurin tietoperustaa tulee vahvistaa</a:t>
            </a:r>
            <a:r>
              <a:rPr lang="fi-FI" sz="1500" i="1"/>
              <a:t>, selonteon toteutumiselle tulee laatia </a:t>
            </a:r>
            <a:r>
              <a:rPr lang="fi-FI" sz="1500" b="1" i="1"/>
              <a:t>seuranta- ja arviointisuunnitelma </a:t>
            </a:r>
            <a:r>
              <a:rPr lang="fi-FI" sz="1500" i="1"/>
              <a:t>ja seurannan tulee perustua tutkittuun tietoon.</a:t>
            </a:r>
          </a:p>
          <a:p>
            <a:endParaRPr lang="fi-FI" sz="1500" i="1"/>
          </a:p>
          <a:p>
            <a:r>
              <a:rPr lang="fi-FI" sz="1500" i="1"/>
              <a:t>Uusimuotoinen </a:t>
            </a:r>
            <a:r>
              <a:rPr lang="fi-FI" sz="1500" b="1" i="1"/>
              <a:t>vuorovaikutus kulttuurin/taiteen sisällä sekä suhteessa yhteiskuntaan</a:t>
            </a:r>
            <a:r>
              <a:rPr lang="fi-FI" sz="1500" i="1"/>
              <a:t>. On saatu ympäröivät toimialat mukaan.</a:t>
            </a:r>
          </a:p>
          <a:p>
            <a:endParaRPr lang="fi-FI" sz="1500" i="1"/>
          </a:p>
          <a:p>
            <a:r>
              <a:rPr lang="fi-FI" sz="1500" b="1" i="1"/>
              <a:t>Konkreettisia</a:t>
            </a:r>
            <a:r>
              <a:rPr lang="fi-FI" sz="1500" i="1"/>
              <a:t> </a:t>
            </a:r>
            <a:r>
              <a:rPr lang="fi-FI" sz="1500" b="1" i="1"/>
              <a:t>toimia, päätöksiä </a:t>
            </a:r>
            <a:r>
              <a:rPr lang="fi-FI" sz="1500" i="1"/>
              <a:t>ja rakenteellisia </a:t>
            </a:r>
            <a:r>
              <a:rPr lang="fi-FI" sz="1500" b="1" i="1"/>
              <a:t>uudistuksia</a:t>
            </a:r>
          </a:p>
          <a:p>
            <a:endParaRPr lang="fi-FI" sz="1500" i="1"/>
          </a:p>
        </p:txBody>
      </p:sp>
    </p:spTree>
    <p:extLst>
      <p:ext uri="{BB962C8B-B14F-4D97-AF65-F5344CB8AC3E}">
        <p14:creationId xmlns:p14="http://schemas.microsoft.com/office/powerpoint/2010/main" val="1463478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4D2BA-0981-A785-FF1C-670464C9713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B4F1FF1-91E8-603F-BAFD-73194DCD1CED}"/>
              </a:ext>
            </a:extLst>
          </p:cNvPr>
          <p:cNvSpPr>
            <a:spLocks noGrp="1"/>
          </p:cNvSpPr>
          <p:nvPr>
            <p:ph type="title"/>
          </p:nvPr>
        </p:nvSpPr>
        <p:spPr>
          <a:xfrm>
            <a:off x="609600" y="274638"/>
            <a:ext cx="8559526" cy="1325562"/>
          </a:xfrm>
        </p:spPr>
        <p:txBody>
          <a:bodyPr/>
          <a:lstStyle/>
          <a:p>
            <a:r>
              <a:rPr lang="fi-FI" sz="3200" b="0"/>
              <a:t>6.2 Sanapilvi päivän työskentelyn jälkeen</a:t>
            </a:r>
            <a:br>
              <a:rPr lang="fi-FI" sz="3200" b="0"/>
            </a:br>
            <a:r>
              <a:rPr lang="fi-FI" sz="2000" b="0"/>
              <a:t>Mitä pitää tapahtua, jotta selonteossa kirjatut tavoitteet on parhaalla mahdollisella tavalla saatu yhdessä toteutettua?</a:t>
            </a:r>
          </a:p>
        </p:txBody>
      </p:sp>
      <p:sp>
        <p:nvSpPr>
          <p:cNvPr id="7" name="Dian numeron paikkamerkki 6">
            <a:extLst>
              <a:ext uri="{FF2B5EF4-FFF2-40B4-BE49-F238E27FC236}">
                <a16:creationId xmlns:a16="http://schemas.microsoft.com/office/drawing/2014/main" id="{BC0193AC-6FDD-2FDA-CB58-3692719C7B9C}"/>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CDC3FFB-3268-453B-B185-AB33BF655EEC}" type="slidenum">
              <a:rPr kumimoji="0" lang="fi-FI" sz="1200" b="0" i="0" u="none" strike="noStrike" kern="1200" cap="none" spc="0" normalizeH="0" baseline="0" noProof="0" smtClean="0">
                <a:ln>
                  <a:noFill/>
                </a:ln>
                <a:solidFill>
                  <a:srgbClr val="004070"/>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srgbClr val="004070"/>
              </a:solidFill>
              <a:effectLst/>
              <a:uLnTx/>
              <a:uFillTx/>
              <a:latin typeface="Trebuchet MS"/>
              <a:ea typeface="+mn-ea"/>
              <a:cs typeface="+mn-cs"/>
            </a:endParaRPr>
          </a:p>
        </p:txBody>
      </p:sp>
      <p:pic>
        <p:nvPicPr>
          <p:cNvPr id="4" name="Kuva 3" descr="Kuva, joka sisältää kohteen teksti, Fontti, graafinen suunnittelu, Grafiikka&#10;&#10;Tekoälyllä luotu sisältö voi olla virheellistä.">
            <a:extLst>
              <a:ext uri="{FF2B5EF4-FFF2-40B4-BE49-F238E27FC236}">
                <a16:creationId xmlns:a16="http://schemas.microsoft.com/office/drawing/2014/main" id="{B7832D86-07E3-890A-24B6-79A58C6D7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26" y="1744133"/>
            <a:ext cx="8793118" cy="4655642"/>
          </a:xfrm>
          <a:prstGeom prst="rect">
            <a:avLst/>
          </a:prstGeom>
        </p:spPr>
      </p:pic>
    </p:spTree>
    <p:extLst>
      <p:ext uri="{BB962C8B-B14F-4D97-AF65-F5344CB8AC3E}">
        <p14:creationId xmlns:p14="http://schemas.microsoft.com/office/powerpoint/2010/main" val="1585204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5596E-47B3-546E-7206-A25DB9B1F370}"/>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869E31DC-0D11-9B58-1697-C211729F22C7}"/>
              </a:ext>
            </a:extLst>
          </p:cNvPr>
          <p:cNvSpPr>
            <a:spLocks noGrp="1"/>
          </p:cNvSpPr>
          <p:nvPr>
            <p:ph type="title"/>
          </p:nvPr>
        </p:nvSpPr>
        <p:spPr/>
        <p:txBody>
          <a:bodyPr/>
          <a:lstStyle/>
          <a:p>
            <a:r>
              <a:rPr lang="fi-FI" sz="3200" b="0"/>
              <a:t>Odotukset päivän lopussa: autenttisia kommentteja</a:t>
            </a:r>
          </a:p>
        </p:txBody>
      </p:sp>
      <p:sp>
        <p:nvSpPr>
          <p:cNvPr id="6" name="Sisällön paikkamerkki 5">
            <a:extLst>
              <a:ext uri="{FF2B5EF4-FFF2-40B4-BE49-F238E27FC236}">
                <a16:creationId xmlns:a16="http://schemas.microsoft.com/office/drawing/2014/main" id="{B9DA512B-0BA6-84A1-1BA8-7CD44D1220C1}"/>
              </a:ext>
            </a:extLst>
          </p:cNvPr>
          <p:cNvSpPr>
            <a:spLocks noGrp="1"/>
          </p:cNvSpPr>
          <p:nvPr>
            <p:ph idx="1"/>
          </p:nvPr>
        </p:nvSpPr>
        <p:spPr>
          <a:xfrm>
            <a:off x="609600" y="1600206"/>
            <a:ext cx="5105400" cy="4259703"/>
          </a:xfrm>
        </p:spPr>
        <p:txBody>
          <a:bodyPr/>
          <a:lstStyle/>
          <a:p>
            <a:pPr marL="0" indent="0">
              <a:buNone/>
            </a:pPr>
            <a:r>
              <a:rPr lang="fi-FI" b="1" i="1"/>
              <a:t>Rajaamisen</a:t>
            </a:r>
            <a:r>
              <a:rPr lang="fi-FI" i="1"/>
              <a:t> </a:t>
            </a:r>
            <a:r>
              <a:rPr lang="fi-FI" b="1" i="1"/>
              <a:t>rohkeutta</a:t>
            </a:r>
          </a:p>
          <a:p>
            <a:pPr marL="0" indent="0">
              <a:buNone/>
            </a:pPr>
            <a:endParaRPr lang="fi-FI" i="1"/>
          </a:p>
          <a:p>
            <a:pPr marL="0" indent="0">
              <a:buNone/>
            </a:pPr>
            <a:r>
              <a:rPr lang="fi-FI" i="1"/>
              <a:t>Valinnoista seuraavien </a:t>
            </a:r>
            <a:r>
              <a:rPr lang="fi-FI" b="1" i="1"/>
              <a:t>poisvalintojen tunnistaminen</a:t>
            </a:r>
          </a:p>
          <a:p>
            <a:pPr marL="0" indent="0">
              <a:buNone/>
            </a:pPr>
            <a:endParaRPr lang="fi-FI" i="1"/>
          </a:p>
          <a:p>
            <a:pPr marL="0" indent="0">
              <a:buNone/>
            </a:pPr>
            <a:r>
              <a:rPr lang="fi-FI" b="1" i="1"/>
              <a:t>Toimijoiden uskallus katsoa asioita tulevaisuusorientoituneesti </a:t>
            </a:r>
            <a:r>
              <a:rPr lang="fi-FI" i="1"/>
              <a:t>ja ilman pelkoa ja </a:t>
            </a:r>
            <a:r>
              <a:rPr lang="fi-FI" i="1" err="1"/>
              <a:t>poteroitumista</a:t>
            </a:r>
            <a:r>
              <a:rPr lang="fi-FI" i="1"/>
              <a:t> haastavassa ja muuttuvassa tilanteessa. Tavoitteiden toteuttamiseen tarvitaan huolellisesti laadittu, selkeästi priorisoitu tiekartta, jossa resurssit, vastuut ja yhteistyö on määritelty, kuitenkin ottaen huomioon kuntien itsehallinnon, hyvinvointialueiden itsehallinnon sekä kolmannen ja yksityisen sektorin ketteryyden ja valmiuden toimia joustavasti. </a:t>
            </a:r>
          </a:p>
          <a:p>
            <a:pPr marL="0" indent="0">
              <a:buNone/>
            </a:pPr>
            <a:endParaRPr lang="fi-FI" i="1"/>
          </a:p>
          <a:p>
            <a:pPr marL="0" indent="0">
              <a:buNone/>
            </a:pPr>
            <a:r>
              <a:rPr lang="fi-FI" i="1"/>
              <a:t>Ohjelman laatijan </a:t>
            </a:r>
            <a:r>
              <a:rPr lang="fi-FI" b="1" i="1"/>
              <a:t>vastuu resursseista</a:t>
            </a:r>
            <a:r>
              <a:rPr lang="fi-FI" i="1"/>
              <a:t>. Asioita täytyy purkaa ja selkiyttää, mutta sen tuloksena on oltava </a:t>
            </a:r>
            <a:r>
              <a:rPr lang="fi-FI" b="1" i="1"/>
              <a:t>elinkelpoinen tulevaisuus</a:t>
            </a:r>
            <a:r>
              <a:rPr lang="fi-FI" i="1"/>
              <a:t>.</a:t>
            </a:r>
          </a:p>
          <a:p>
            <a:pPr marL="0" indent="0">
              <a:buNone/>
            </a:pPr>
            <a:endParaRPr lang="fi-FI" i="1"/>
          </a:p>
          <a:p>
            <a:pPr marL="0" indent="0">
              <a:buNone/>
            </a:pPr>
            <a:endParaRPr lang="fi-FI" i="1"/>
          </a:p>
          <a:p>
            <a:pPr marL="0" indent="0">
              <a:buNone/>
            </a:pPr>
            <a:endParaRPr lang="fi-FI" i="1"/>
          </a:p>
          <a:p>
            <a:pPr marL="0" indent="0">
              <a:buNone/>
            </a:pPr>
            <a:endParaRPr lang="fi-FI" i="1"/>
          </a:p>
        </p:txBody>
      </p:sp>
      <p:sp>
        <p:nvSpPr>
          <p:cNvPr id="4" name="Dian numeron paikkamerkki 3">
            <a:extLst>
              <a:ext uri="{FF2B5EF4-FFF2-40B4-BE49-F238E27FC236}">
                <a16:creationId xmlns:a16="http://schemas.microsoft.com/office/drawing/2014/main" id="{B42E65A5-9D4F-2321-F5FE-946C8A305412}"/>
              </a:ext>
            </a:extLst>
          </p:cNvPr>
          <p:cNvSpPr>
            <a:spLocks noGrp="1"/>
          </p:cNvSpPr>
          <p:nvPr>
            <p:ph type="sldNum" sz="quarter" idx="16"/>
          </p:nvPr>
        </p:nvSpPr>
        <p:spPr/>
        <p:txBody>
          <a:bodyPr/>
          <a:lstStyle/>
          <a:p>
            <a:fld id="{9CDC3FFB-3268-453B-B185-AB33BF655EEC}" type="slidenum">
              <a:rPr lang="fi-FI" smtClean="0"/>
              <a:pPr/>
              <a:t>22</a:t>
            </a:fld>
            <a:endParaRPr lang="fi-FI"/>
          </a:p>
        </p:txBody>
      </p:sp>
      <p:sp>
        <p:nvSpPr>
          <p:cNvPr id="2" name="Sisällön paikkamerkki 5">
            <a:extLst>
              <a:ext uri="{FF2B5EF4-FFF2-40B4-BE49-F238E27FC236}">
                <a16:creationId xmlns:a16="http://schemas.microsoft.com/office/drawing/2014/main" id="{72307B62-8F2C-F6B9-BFF8-FA4828D85696}"/>
              </a:ext>
            </a:extLst>
          </p:cNvPr>
          <p:cNvSpPr txBox="1">
            <a:spLocks/>
          </p:cNvSpPr>
          <p:nvPr/>
        </p:nvSpPr>
        <p:spPr bwMode="auto">
          <a:xfrm>
            <a:off x="5816600" y="1532472"/>
            <a:ext cx="5105400" cy="425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defTabSz="342900" rtl="0" eaLnBrk="1" fontAlgn="base" hangingPunct="1">
              <a:spcBef>
                <a:spcPct val="20000"/>
              </a:spcBef>
              <a:spcAft>
                <a:spcPct val="0"/>
              </a:spcAft>
              <a:buClr>
                <a:schemeClr val="accent2"/>
              </a:buClr>
              <a:buFont typeface="Arial" panose="020B0604020202020204" pitchFamily="34" charset="0"/>
              <a:buChar char="•"/>
              <a:defRPr sz="1500"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2pPr>
            <a:lvl3pPr marL="8572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fi-FI" b="1" i="1"/>
              <a:t>Yhteistyörakenteiden kehittäminen </a:t>
            </a:r>
            <a:r>
              <a:rPr lang="fi-FI" i="1"/>
              <a:t>eri toimijoiden</a:t>
            </a:r>
          </a:p>
          <a:p>
            <a:pPr marL="0" indent="0">
              <a:buNone/>
            </a:pPr>
            <a:r>
              <a:rPr lang="fi-FI" i="1"/>
              <a:t>ja hallinnonalojen välillä, resursoinnin turvaaminen</a:t>
            </a:r>
          </a:p>
          <a:p>
            <a:pPr marL="0" indent="0">
              <a:buNone/>
            </a:pPr>
            <a:endParaRPr lang="fi-FI" b="1" i="1"/>
          </a:p>
          <a:p>
            <a:pPr marL="0" indent="0">
              <a:buNone/>
            </a:pPr>
            <a:r>
              <a:rPr lang="fi-FI" b="1" i="1"/>
              <a:t>Avoin kommunikaatio ja yhteistyö </a:t>
            </a:r>
            <a:r>
              <a:rPr lang="fi-FI" i="1"/>
              <a:t>eri tahojen välillä. Päättäjien on otettava selonteon tavoitteet ja toimenpiteet vakavasti.</a:t>
            </a:r>
          </a:p>
          <a:p>
            <a:pPr marL="0" indent="0">
              <a:buNone/>
            </a:pPr>
            <a:endParaRPr lang="fi-FI" i="1"/>
          </a:p>
          <a:p>
            <a:pPr marL="0" indent="0">
              <a:buNone/>
            </a:pPr>
            <a:r>
              <a:rPr lang="fi-FI" b="1" i="1"/>
              <a:t>Jatkuvan dialogin toteutuminen </a:t>
            </a:r>
            <a:r>
              <a:rPr lang="fi-FI" i="1"/>
              <a:t>eri toimijoiden välillä (ministeriöt, kunnat, taidelaitokset, yhteisöt ja taiteilijat) </a:t>
            </a:r>
          </a:p>
          <a:p>
            <a:pPr marL="0" indent="0">
              <a:buNone/>
            </a:pPr>
            <a:endParaRPr lang="fi-FI" i="1"/>
          </a:p>
          <a:p>
            <a:pPr marL="0" indent="0">
              <a:buNone/>
            </a:pPr>
            <a:r>
              <a:rPr lang="fi-FI" b="1" i="1"/>
              <a:t>Yhteen toimivuuden rooli </a:t>
            </a:r>
            <a:r>
              <a:rPr lang="fi-FI" i="1"/>
              <a:t>infrastruktuuritasolla ja </a:t>
            </a:r>
            <a:r>
              <a:rPr lang="fi-FI" b="1" i="1"/>
              <a:t>yhteistyön tärkeys </a:t>
            </a:r>
            <a:r>
              <a:rPr lang="fi-FI" i="1"/>
              <a:t>organisaatiotasolla. Uudet kumppanuudet olennaisia.</a:t>
            </a:r>
          </a:p>
          <a:p>
            <a:pPr marL="0" indent="0">
              <a:buNone/>
            </a:pPr>
            <a:endParaRPr lang="fi-FI" i="1"/>
          </a:p>
          <a:p>
            <a:pPr marL="0" indent="0">
              <a:buNone/>
            </a:pPr>
            <a:r>
              <a:rPr lang="fi-FI" b="1" i="1"/>
              <a:t>Sitoudutaan </a:t>
            </a:r>
            <a:r>
              <a:rPr lang="fi-FI" i="1"/>
              <a:t>yhteiseen näkyyn ja tavoitekuvaan. </a:t>
            </a:r>
            <a:r>
              <a:rPr lang="fi-FI" b="1" i="1"/>
              <a:t>Tehdään yhdessä.</a:t>
            </a:r>
          </a:p>
          <a:p>
            <a:pPr marL="0" indent="0">
              <a:buNone/>
            </a:pPr>
            <a:endParaRPr lang="fi-FI" i="1"/>
          </a:p>
          <a:p>
            <a:pPr marL="0" indent="0">
              <a:buNone/>
            </a:pPr>
            <a:endParaRPr lang="fi-FI" i="1"/>
          </a:p>
          <a:p>
            <a:pPr marL="0" indent="0">
              <a:buNone/>
            </a:pPr>
            <a:endParaRPr lang="fi-FI" i="1"/>
          </a:p>
        </p:txBody>
      </p:sp>
    </p:spTree>
    <p:extLst>
      <p:ext uri="{BB962C8B-B14F-4D97-AF65-F5344CB8AC3E}">
        <p14:creationId xmlns:p14="http://schemas.microsoft.com/office/powerpoint/2010/main" val="2063863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a:extLst>
              <a:ext uri="{FF2B5EF4-FFF2-40B4-BE49-F238E27FC236}">
                <a16:creationId xmlns:a16="http://schemas.microsoft.com/office/drawing/2014/main" id="{C90460C8-0FD1-4358-9D48-AD28714FC4B0}"/>
              </a:ext>
            </a:extLst>
          </p:cNvPr>
          <p:cNvSpPr>
            <a:spLocks noGrp="1"/>
          </p:cNvSpPr>
          <p:nvPr>
            <p:ph type="body" idx="4294967295"/>
          </p:nvPr>
        </p:nvSpPr>
        <p:spPr>
          <a:xfrm>
            <a:off x="1098551" y="3581400"/>
            <a:ext cx="10363200" cy="792589"/>
          </a:xfrm>
        </p:spPr>
        <p:txBody>
          <a:bodyPr/>
          <a:lstStyle/>
          <a:p>
            <a:pPr algn="ctr"/>
            <a:r>
              <a:rPr lang="fi-FI" sz="1800">
                <a:solidFill>
                  <a:schemeClr val="tx1"/>
                </a:solidFill>
              </a:rPr>
              <a:t>Varmistamme onnistumisen yhteisen kehittämisen ja dialogisen strategiatyön avulla.</a:t>
            </a:r>
          </a:p>
          <a:p>
            <a:endParaRPr lang="fi-FI" sz="1800"/>
          </a:p>
        </p:txBody>
      </p:sp>
    </p:spTree>
    <p:extLst>
      <p:ext uri="{BB962C8B-B14F-4D97-AF65-F5344CB8AC3E}">
        <p14:creationId xmlns:p14="http://schemas.microsoft.com/office/powerpoint/2010/main" val="2750835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DC35A7-352B-4499-8FFF-BF3FE94725DC}"/>
              </a:ext>
            </a:extLst>
          </p:cNvPr>
          <p:cNvSpPr>
            <a:spLocks noGrp="1"/>
          </p:cNvSpPr>
          <p:nvPr>
            <p:ph type="title"/>
          </p:nvPr>
        </p:nvSpPr>
        <p:spPr>
          <a:xfrm>
            <a:off x="1765004" y="274638"/>
            <a:ext cx="7377067" cy="1143000"/>
          </a:xfrm>
        </p:spPr>
        <p:txBody>
          <a:bodyPr/>
          <a:lstStyle/>
          <a:p>
            <a:r>
              <a:rPr lang="fi-FI" sz="3200" b="0">
                <a:solidFill>
                  <a:schemeClr val="bg2"/>
                </a:solidFill>
              </a:rPr>
              <a:t>1. Kulttuuriperintö ja tieto</a:t>
            </a:r>
          </a:p>
        </p:txBody>
      </p:sp>
      <p:sp>
        <p:nvSpPr>
          <p:cNvPr id="3" name="Sisällön paikkamerkki 2">
            <a:extLst>
              <a:ext uri="{FF2B5EF4-FFF2-40B4-BE49-F238E27FC236}">
                <a16:creationId xmlns:a16="http://schemas.microsoft.com/office/drawing/2014/main" id="{E9E2BD80-DE56-42BC-9F0F-79E821449914}"/>
              </a:ext>
            </a:extLst>
          </p:cNvPr>
          <p:cNvSpPr>
            <a:spLocks noGrp="1"/>
          </p:cNvSpPr>
          <p:nvPr>
            <p:ph sz="quarter" idx="13"/>
          </p:nvPr>
        </p:nvSpPr>
        <p:spPr>
          <a:xfrm>
            <a:off x="1765005" y="1642534"/>
            <a:ext cx="10011853" cy="1204822"/>
          </a:xfrm>
        </p:spPr>
        <p:txBody>
          <a:bodyPr/>
          <a:lstStyle/>
          <a:p>
            <a:pPr>
              <a:buNone/>
            </a:pPr>
            <a:r>
              <a:rPr lang="fi-FI" sz="2000"/>
              <a:t>Toimenpiteet:</a:t>
            </a:r>
          </a:p>
          <a:p>
            <a:pPr>
              <a:buFont typeface="+mj-lt"/>
              <a:buAutoNum type="arabicPeriod"/>
            </a:pPr>
            <a:r>
              <a:rPr lang="fi-FI" sz="2000"/>
              <a:t>Huolehditaan kulttuuriperinnöstä yhteiskunnallisena voimavarana ja osana henkistä kriisinkestävyyttä ja </a:t>
            </a:r>
            <a:r>
              <a:rPr lang="fi-FI" sz="2000" err="1"/>
              <a:t>resilienssiä</a:t>
            </a:r>
            <a:r>
              <a:rPr lang="fi-FI" sz="2000"/>
              <a:t>.</a:t>
            </a:r>
          </a:p>
          <a:p>
            <a:pPr>
              <a:buFont typeface="+mj-lt"/>
              <a:buAutoNum type="arabicPeriod"/>
            </a:pPr>
            <a:r>
              <a:rPr lang="fi-FI" sz="2000"/>
              <a:t>Hoidetaan kulttuuriympäristöjä ja hyödynnetään niihin ja muuhun kulttuuriperintöön liittyvää tietoa ja ratkaisuja ilmastonmuutokseen sopeutumisessa.</a:t>
            </a:r>
          </a:p>
          <a:p>
            <a:pPr>
              <a:buFont typeface="+mj-lt"/>
              <a:buAutoNum type="arabicPeriod"/>
            </a:pPr>
            <a:r>
              <a:rPr lang="fi-FI" sz="2000"/>
              <a:t>Toimeenpannaan Suomen arkkitehtuuripoliittista ohjelmaa.</a:t>
            </a:r>
          </a:p>
          <a:p>
            <a:pPr>
              <a:buFont typeface="+mj-lt"/>
              <a:buAutoNum type="arabicPeriod"/>
            </a:pPr>
            <a:r>
              <a:rPr lang="fi-FI" sz="2000"/>
              <a:t>Vahvistetaan kulttuurialaa koskevan tutkimus-, tilasto- ja tietoperustan ajantasaisuutta, kattavuutta ja kansallista sekä kansainvälistä vertailukelpoisuutta ja parannetaan tiedon hyödynnettävyyttä.</a:t>
            </a:r>
          </a:p>
          <a:p>
            <a:pPr>
              <a:buClr>
                <a:schemeClr val="tx2"/>
              </a:buClr>
              <a:buFont typeface="Courier New" panose="02070309020205020404" pitchFamily="49" charset="0"/>
              <a:buChar char="o"/>
            </a:pPr>
            <a:endParaRPr lang="fi-FI" sz="1800">
              <a:solidFill>
                <a:schemeClr val="tx2"/>
              </a:solidFill>
            </a:endParaRPr>
          </a:p>
          <a:p>
            <a:pPr marL="0" indent="0">
              <a:buNone/>
            </a:pPr>
            <a:endParaRPr lang="fi-FI" sz="1600"/>
          </a:p>
        </p:txBody>
      </p:sp>
      <p:sp>
        <p:nvSpPr>
          <p:cNvPr id="6" name="Dian numeron paikkamerkki 5">
            <a:extLst>
              <a:ext uri="{FF2B5EF4-FFF2-40B4-BE49-F238E27FC236}">
                <a16:creationId xmlns:a16="http://schemas.microsoft.com/office/drawing/2014/main" id="{A97F9F36-47E7-4110-8CB7-DE53EAF75AC2}"/>
              </a:ext>
            </a:extLst>
          </p:cNvPr>
          <p:cNvSpPr>
            <a:spLocks noGrp="1"/>
          </p:cNvSpPr>
          <p:nvPr>
            <p:ph type="sldNum" sz="quarter" idx="16"/>
          </p:nvPr>
        </p:nvSpPr>
        <p:spPr/>
        <p:txBody>
          <a:bodyPr/>
          <a:lstStyle/>
          <a:p>
            <a:fld id="{9CDC3FFB-3268-453B-B185-AB33BF655EEC}" type="slidenum">
              <a:rPr lang="fi-FI" smtClean="0"/>
              <a:pPr/>
              <a:t>3</a:t>
            </a:fld>
            <a:endParaRPr lang="fi-FI"/>
          </a:p>
        </p:txBody>
      </p:sp>
    </p:spTree>
    <p:extLst>
      <p:ext uri="{BB962C8B-B14F-4D97-AF65-F5344CB8AC3E}">
        <p14:creationId xmlns:p14="http://schemas.microsoft.com/office/powerpoint/2010/main" val="1176621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DA19A-FF37-25AE-DBF6-1A040F3D4D53}"/>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9C0E3E6A-EDE8-A395-3CF1-D4D1BA28C3BD}"/>
              </a:ext>
            </a:extLst>
          </p:cNvPr>
          <p:cNvSpPr>
            <a:spLocks noGrp="1"/>
          </p:cNvSpPr>
          <p:nvPr>
            <p:ph type="sldNum" sz="quarter" idx="16"/>
          </p:nvPr>
        </p:nvSpPr>
        <p:spPr/>
        <p:txBody>
          <a:bodyPr/>
          <a:lstStyle/>
          <a:p>
            <a:fld id="{9CDC3FFB-3268-453B-B185-AB33BF655EEC}" type="slidenum">
              <a:rPr lang="fi-FI" smtClean="0"/>
              <a:pPr/>
              <a:t>4</a:t>
            </a:fld>
            <a:endParaRPr lang="fi-FI"/>
          </a:p>
        </p:txBody>
      </p:sp>
      <p:sp>
        <p:nvSpPr>
          <p:cNvPr id="5" name="Otsikko 1">
            <a:extLst>
              <a:ext uri="{FF2B5EF4-FFF2-40B4-BE49-F238E27FC236}">
                <a16:creationId xmlns:a16="http://schemas.microsoft.com/office/drawing/2014/main" id="{4D1A3679-87DC-0E97-9131-01886164CDC8}"/>
              </a:ext>
            </a:extLst>
          </p:cNvPr>
          <p:cNvSpPr txBox="1">
            <a:spLocks/>
          </p:cNvSpPr>
          <p:nvPr/>
        </p:nvSpPr>
        <p:spPr>
          <a:xfrm>
            <a:off x="410337" y="105299"/>
            <a:ext cx="10994263" cy="1143000"/>
          </a:xfrm>
          <a:prstGeom prst="rect">
            <a:avLst/>
          </a:prstGeom>
        </p:spPr>
        <p:txBody>
          <a:bodyPr/>
          <a:lstStyle>
            <a:lvl1pPr algn="l" defTabSz="342900" rtl="0" eaLnBrk="1" fontAlgn="base" hangingPunct="1">
              <a:spcBef>
                <a:spcPct val="0"/>
              </a:spcBef>
              <a:spcAft>
                <a:spcPct val="0"/>
              </a:spcAft>
              <a:defRPr sz="2400" b="1" kern="1200">
                <a:solidFill>
                  <a:schemeClr val="tx2"/>
                </a:solidFill>
                <a:latin typeface="+mj-lt"/>
                <a:ea typeface="MS PGothic" pitchFamily="34" charset="-128"/>
                <a:cs typeface="ＭＳ Ｐゴシック" charset="0"/>
              </a:defRPr>
            </a:lvl1pPr>
            <a:lvl2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2pPr>
            <a:lvl3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3pPr>
            <a:lvl4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4pPr>
            <a:lvl5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5pPr>
            <a:lvl6pPr marL="3429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6pPr>
            <a:lvl7pPr marL="6858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7pPr>
            <a:lvl8pPr marL="10287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8pPr>
            <a:lvl9pPr marL="13716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9pPr>
          </a:lstStyle>
          <a:p>
            <a:r>
              <a:rPr lang="fi-FI" sz="3200" b="0"/>
              <a:t>1. Kulttuuriperintö ja tieto</a:t>
            </a:r>
          </a:p>
          <a:p>
            <a:r>
              <a:rPr lang="fi-FI" sz="2000" b="0"/>
              <a:t>Toimenpiteiden toteutus yhdessä tekemisen, aikataulun ja resurssien sekä muiden huomioiden näkökulmasta </a:t>
            </a:r>
          </a:p>
        </p:txBody>
      </p:sp>
      <p:sp>
        <p:nvSpPr>
          <p:cNvPr id="6" name="Sisällön paikkamerkki 2">
            <a:extLst>
              <a:ext uri="{FF2B5EF4-FFF2-40B4-BE49-F238E27FC236}">
                <a16:creationId xmlns:a16="http://schemas.microsoft.com/office/drawing/2014/main" id="{56AB8301-8A16-0ED6-2486-C4C2F3DC6B1E}"/>
              </a:ext>
            </a:extLst>
          </p:cNvPr>
          <p:cNvSpPr txBox="1">
            <a:spLocks/>
          </p:cNvSpPr>
          <p:nvPr/>
        </p:nvSpPr>
        <p:spPr>
          <a:xfrm>
            <a:off x="613538" y="1659467"/>
            <a:ext cx="11087395" cy="4572000"/>
          </a:xfrm>
          <a:prstGeom prst="rect">
            <a:avLst/>
          </a:prstGeom>
        </p:spPr>
        <p:txBody>
          <a:bodyPr/>
          <a:lstStyle>
            <a:lvl1pPr marL="257175" indent="-257175" algn="l" defTabSz="342900" rtl="0" eaLnBrk="1" fontAlgn="base" hangingPunct="1">
              <a:spcBef>
                <a:spcPct val="20000"/>
              </a:spcBef>
              <a:spcAft>
                <a:spcPct val="0"/>
              </a:spcAft>
              <a:defRPr sz="1500"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2pPr>
            <a:lvl3pPr marL="8572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85750" indent="-285750">
              <a:buFont typeface="Courier New" panose="02070309020205020404" pitchFamily="49" charset="0"/>
              <a:buChar char="o"/>
            </a:pPr>
            <a:r>
              <a:rPr lang="fi-FI" sz="1600">
                <a:solidFill>
                  <a:schemeClr val="bg2"/>
                </a:solidFill>
              </a:rPr>
              <a:t>Yhdessä tekeminen ja vastuutahot</a:t>
            </a:r>
          </a:p>
          <a:p>
            <a:pPr marL="585788" lvl="1" indent="-285750">
              <a:buFont typeface="Courier New" panose="02070309020205020404" pitchFamily="49" charset="0"/>
              <a:buChar char="o"/>
            </a:pPr>
            <a:r>
              <a:rPr lang="fi-FI" sz="1600">
                <a:solidFill>
                  <a:schemeClr val="bg2"/>
                </a:solidFill>
              </a:rPr>
              <a:t>Keskustellaan laajasti eri toimijoiden kanssa, kartoitetaan toimijat, tunnistetaan roolit ja vastuut. Näin eri organisaatioissa tehtävä työ nousee osaksi yhteistä kokonaisuutta.</a:t>
            </a:r>
          </a:p>
          <a:p>
            <a:pPr marL="585788" lvl="1" indent="-285750">
              <a:buFont typeface="Courier New" panose="02070309020205020404" pitchFamily="49" charset="0"/>
              <a:buChar char="o"/>
            </a:pPr>
            <a:r>
              <a:rPr lang="fi-FI" sz="1600">
                <a:solidFill>
                  <a:schemeClr val="bg2"/>
                </a:solidFill>
              </a:rPr>
              <a:t>Luodaan toimivat verkostot ja väylät laaja-alaiselle yhteistyölle ja tiedonvaihtamiselle kulttuurihallinnon sisällä ja myös laajasti yhteiskunnan eri toimijoiden kanssa</a:t>
            </a:r>
          </a:p>
          <a:p>
            <a:pPr marL="585788" lvl="1" indent="-285750">
              <a:buFont typeface="Courier New" panose="02070309020205020404" pitchFamily="49" charset="0"/>
              <a:buChar char="o"/>
            </a:pPr>
            <a:r>
              <a:rPr lang="fi-FI" sz="1600">
                <a:solidFill>
                  <a:schemeClr val="bg2"/>
                </a:solidFill>
              </a:rPr>
              <a:t>Määritetään vetovastuu: rajatut yhteistyötahot tai teemaryhmät </a:t>
            </a:r>
          </a:p>
          <a:p>
            <a:pPr marL="585788" lvl="1" indent="-285750">
              <a:buFont typeface="Courier New" panose="02070309020205020404" pitchFamily="49" charset="0"/>
              <a:buChar char="o"/>
            </a:pPr>
            <a:r>
              <a:rPr lang="fi-FI" sz="1600">
                <a:solidFill>
                  <a:schemeClr val="bg2"/>
                </a:solidFill>
              </a:rPr>
              <a:t>Toimijoiden verkosto ja hahmotellut vastuut:</a:t>
            </a:r>
          </a:p>
          <a:p>
            <a:pPr marL="885825" lvl="2" indent="-285750">
              <a:buFont typeface="Courier New" panose="02070309020205020404" pitchFamily="49" charset="0"/>
              <a:buChar char="o"/>
            </a:pPr>
            <a:r>
              <a:rPr lang="fi-FI" sz="1600">
                <a:solidFill>
                  <a:schemeClr val="bg2"/>
                </a:solidFill>
              </a:rPr>
              <a:t>Opetus- ja kulttuuriministeriö ja ympäristöministeriö: luovat rakenteet ja tukevat koordinointia</a:t>
            </a:r>
          </a:p>
          <a:p>
            <a:pPr marL="885825" lvl="2" indent="-285750">
              <a:buFont typeface="Courier New" panose="02070309020205020404" pitchFamily="49" charset="0"/>
              <a:buChar char="o"/>
            </a:pPr>
            <a:r>
              <a:rPr lang="fi-FI" sz="1600">
                <a:solidFill>
                  <a:schemeClr val="bg2"/>
                </a:solidFill>
              </a:rPr>
              <a:t>Kulttuuriperintöalan toimijat ja Museovirasto: tiedon säilyttäminen, saavutettavuus ja asiantuntijoiden tuki</a:t>
            </a:r>
          </a:p>
          <a:p>
            <a:pPr marL="885825" lvl="2" indent="-285750">
              <a:buFont typeface="Courier New" panose="02070309020205020404" pitchFamily="49" charset="0"/>
              <a:buChar char="o"/>
            </a:pPr>
            <a:r>
              <a:rPr lang="fi-FI" sz="1600">
                <a:solidFill>
                  <a:schemeClr val="bg2"/>
                </a:solidFill>
              </a:rPr>
              <a:t>Kunnat, hyvinvointialueet ja maakuntaliitot: paikalliset kulttuuriympäristöt ja infrastruktuuri</a:t>
            </a:r>
          </a:p>
          <a:p>
            <a:pPr marL="885825" lvl="2" indent="-285750">
              <a:buFont typeface="Courier New" panose="02070309020205020404" pitchFamily="49" charset="0"/>
              <a:buChar char="o"/>
            </a:pPr>
            <a:r>
              <a:rPr lang="fi-FI" sz="1600">
                <a:solidFill>
                  <a:schemeClr val="bg2"/>
                </a:solidFill>
              </a:rPr>
              <a:t>Tutkimuslaitokset ja korkeakoulut: tietopohja ja osaamisen lisääminen</a:t>
            </a:r>
          </a:p>
          <a:p>
            <a:pPr marL="885825" lvl="2" indent="-285750">
              <a:buFont typeface="Courier New" panose="02070309020205020404" pitchFamily="49" charset="0"/>
              <a:buChar char="o"/>
            </a:pPr>
            <a:r>
              <a:rPr lang="fi-FI" sz="1600">
                <a:solidFill>
                  <a:schemeClr val="bg2"/>
                </a:solidFill>
              </a:rPr>
              <a:t>Puolustusvoimat, pelastustoimi ja turvallisuuskomitea; varautuminen ja tietoisuus</a:t>
            </a:r>
          </a:p>
          <a:p>
            <a:pPr marL="885825" lvl="2" indent="-285750">
              <a:buFont typeface="Courier New" panose="02070309020205020404" pitchFamily="49" charset="0"/>
              <a:buChar char="o"/>
            </a:pPr>
            <a:r>
              <a:rPr lang="fi-FI" sz="1600">
                <a:solidFill>
                  <a:schemeClr val="bg2"/>
                </a:solidFill>
              </a:rPr>
              <a:t>Kansalaisyhteiskunta ja neljännen sektorin vapaaehtoistyö sekä projektimuotoiset verkostot: osallisuus ja paikallinen toiminta</a:t>
            </a:r>
          </a:p>
        </p:txBody>
      </p:sp>
    </p:spTree>
    <p:extLst>
      <p:ext uri="{BB962C8B-B14F-4D97-AF65-F5344CB8AC3E}">
        <p14:creationId xmlns:p14="http://schemas.microsoft.com/office/powerpoint/2010/main" val="156895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FEDDF911-7687-EEC9-8C3E-55ABBA39A5C6}"/>
              </a:ext>
            </a:extLst>
          </p:cNvPr>
          <p:cNvSpPr>
            <a:spLocks noGrp="1"/>
          </p:cNvSpPr>
          <p:nvPr>
            <p:ph type="sldNum" sz="quarter" idx="16"/>
          </p:nvPr>
        </p:nvSpPr>
        <p:spPr/>
        <p:txBody>
          <a:bodyPr/>
          <a:lstStyle/>
          <a:p>
            <a:fld id="{9CDC3FFB-3268-453B-B185-AB33BF655EEC}" type="slidenum">
              <a:rPr lang="fi-FI" smtClean="0"/>
              <a:pPr/>
              <a:t>5</a:t>
            </a:fld>
            <a:endParaRPr lang="fi-FI"/>
          </a:p>
        </p:txBody>
      </p:sp>
      <p:sp>
        <p:nvSpPr>
          <p:cNvPr id="5" name="Otsikko 1">
            <a:extLst>
              <a:ext uri="{FF2B5EF4-FFF2-40B4-BE49-F238E27FC236}">
                <a16:creationId xmlns:a16="http://schemas.microsoft.com/office/drawing/2014/main" id="{D597C905-0BF6-5BAD-459F-411662E0A828}"/>
              </a:ext>
            </a:extLst>
          </p:cNvPr>
          <p:cNvSpPr txBox="1">
            <a:spLocks/>
          </p:cNvSpPr>
          <p:nvPr/>
        </p:nvSpPr>
        <p:spPr>
          <a:xfrm>
            <a:off x="410337" y="105299"/>
            <a:ext cx="10994263" cy="1143000"/>
          </a:xfrm>
          <a:prstGeom prst="rect">
            <a:avLst/>
          </a:prstGeom>
        </p:spPr>
        <p:txBody>
          <a:bodyPr/>
          <a:lstStyle>
            <a:lvl1pPr algn="l" defTabSz="342900" rtl="0" eaLnBrk="1" fontAlgn="base" hangingPunct="1">
              <a:spcBef>
                <a:spcPct val="0"/>
              </a:spcBef>
              <a:spcAft>
                <a:spcPct val="0"/>
              </a:spcAft>
              <a:defRPr sz="2400" b="1" kern="1200">
                <a:solidFill>
                  <a:schemeClr val="tx2"/>
                </a:solidFill>
                <a:latin typeface="+mj-lt"/>
                <a:ea typeface="MS PGothic" pitchFamily="34" charset="-128"/>
                <a:cs typeface="ＭＳ Ｐゴシック" charset="0"/>
              </a:defRPr>
            </a:lvl1pPr>
            <a:lvl2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2pPr>
            <a:lvl3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3pPr>
            <a:lvl4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4pPr>
            <a:lvl5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5pPr>
            <a:lvl6pPr marL="3429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6pPr>
            <a:lvl7pPr marL="6858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7pPr>
            <a:lvl8pPr marL="10287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8pPr>
            <a:lvl9pPr marL="13716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9pPr>
          </a:lstStyle>
          <a:p>
            <a:r>
              <a:rPr lang="fi-FI" sz="3200" b="0"/>
              <a:t>1. Kulttuuriperintö ja tieto</a:t>
            </a:r>
          </a:p>
          <a:p>
            <a:r>
              <a:rPr lang="fi-FI" sz="2000" b="0"/>
              <a:t>Toimenpiteiden toteutus yhdessä tekemisen, aikataulun ja resurssien sekä muiden huomioiden näkökulmasta </a:t>
            </a:r>
          </a:p>
        </p:txBody>
      </p:sp>
      <p:sp>
        <p:nvSpPr>
          <p:cNvPr id="6" name="Sisällön paikkamerkki 2">
            <a:extLst>
              <a:ext uri="{FF2B5EF4-FFF2-40B4-BE49-F238E27FC236}">
                <a16:creationId xmlns:a16="http://schemas.microsoft.com/office/drawing/2014/main" id="{E21976C2-1808-EC6A-6DF8-ED15010AD848}"/>
              </a:ext>
            </a:extLst>
          </p:cNvPr>
          <p:cNvSpPr txBox="1">
            <a:spLocks/>
          </p:cNvSpPr>
          <p:nvPr/>
        </p:nvSpPr>
        <p:spPr>
          <a:xfrm>
            <a:off x="613538" y="1659467"/>
            <a:ext cx="11087395" cy="4572000"/>
          </a:xfrm>
          <a:prstGeom prst="rect">
            <a:avLst/>
          </a:prstGeom>
        </p:spPr>
        <p:txBody>
          <a:bodyPr/>
          <a:lstStyle>
            <a:lvl1pPr marL="257175" indent="-257175" algn="l" defTabSz="342900" rtl="0" eaLnBrk="1" fontAlgn="base" hangingPunct="1">
              <a:spcBef>
                <a:spcPct val="20000"/>
              </a:spcBef>
              <a:spcAft>
                <a:spcPct val="0"/>
              </a:spcAft>
              <a:defRPr sz="1500"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2pPr>
            <a:lvl3pPr marL="8572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85750" indent="-285750">
              <a:buFont typeface="Courier New" panose="02070309020205020404" pitchFamily="49" charset="0"/>
              <a:buChar char="o"/>
            </a:pPr>
            <a:r>
              <a:rPr lang="fi-FI" sz="1600">
                <a:solidFill>
                  <a:schemeClr val="bg2"/>
                </a:solidFill>
              </a:rPr>
              <a:t>Aikataulu</a:t>
            </a:r>
          </a:p>
          <a:p>
            <a:pPr marL="585788" lvl="1" indent="-285750">
              <a:buFont typeface="Courier New" panose="02070309020205020404" pitchFamily="49" charset="0"/>
              <a:buChar char="o"/>
            </a:pPr>
            <a:r>
              <a:rPr lang="fi-FI" sz="1600">
                <a:solidFill>
                  <a:schemeClr val="bg2"/>
                </a:solidFill>
              </a:rPr>
              <a:t>Jatkuva ja päivittyvä yhteistyö pitkäjänteisissä, hallituskaudet ylittävissä rakenteissa</a:t>
            </a:r>
          </a:p>
          <a:p>
            <a:pPr marL="585788" lvl="1" indent="-285750">
              <a:buFont typeface="Courier New" panose="02070309020205020404" pitchFamily="49" charset="0"/>
              <a:buChar char="o"/>
            </a:pPr>
            <a:r>
              <a:rPr lang="fi-FI" sz="1600">
                <a:solidFill>
                  <a:schemeClr val="bg2"/>
                </a:solidFill>
              </a:rPr>
              <a:t>Vuositason sykli: säännöllinen pysähtyminen työn etenemisen ja tavoitteiden arvioinnin ääreen</a:t>
            </a:r>
          </a:p>
          <a:p>
            <a:pPr marL="585788" lvl="1" indent="-285750">
              <a:buFont typeface="Courier New" panose="02070309020205020404" pitchFamily="49" charset="0"/>
              <a:buChar char="o"/>
            </a:pPr>
            <a:r>
              <a:rPr lang="fi-FI" sz="1600">
                <a:solidFill>
                  <a:schemeClr val="bg2"/>
                </a:solidFill>
              </a:rPr>
              <a:t>Teemaryhmät toiminnan vetureina: tarkempien toimenpiteiden suunnittelu ja toteutus rajatuissa, aihekohtaisissa kokoonpanoissa</a:t>
            </a:r>
          </a:p>
          <a:p>
            <a:pPr marL="585788" lvl="1" indent="-285750">
              <a:buFont typeface="Courier New" panose="02070309020205020404" pitchFamily="49" charset="0"/>
              <a:buChar char="o"/>
            </a:pPr>
            <a:r>
              <a:rPr lang="fi-FI" sz="1600">
                <a:solidFill>
                  <a:schemeClr val="bg2"/>
                </a:solidFill>
              </a:rPr>
              <a:t>Mahdollisuus reagoida ketterästi eri ilmiöihin, mm. </a:t>
            </a:r>
            <a:r>
              <a:rPr lang="fi-FI" sz="1600" err="1">
                <a:solidFill>
                  <a:schemeClr val="bg2"/>
                </a:solidFill>
              </a:rPr>
              <a:t>resilienssi</a:t>
            </a:r>
            <a:r>
              <a:rPr lang="fi-FI" sz="1600">
                <a:solidFill>
                  <a:schemeClr val="bg2"/>
                </a:solidFill>
              </a:rPr>
              <a:t>, varautuminen, ilmastonmuutos, digitalisaatio, sosiaalinen ja ekologinen kestävyys</a:t>
            </a:r>
          </a:p>
          <a:p>
            <a:pPr marL="285750" indent="-285750">
              <a:buFont typeface="Courier New" panose="02070309020205020404" pitchFamily="49" charset="0"/>
              <a:buChar char="o"/>
            </a:pPr>
            <a:r>
              <a:rPr lang="fi-FI" sz="1600">
                <a:solidFill>
                  <a:schemeClr val="bg2"/>
                </a:solidFill>
              </a:rPr>
              <a:t>Resurssit</a:t>
            </a:r>
          </a:p>
          <a:p>
            <a:pPr marL="585788" lvl="1" indent="-285750">
              <a:buFont typeface="Courier New" panose="02070309020205020404" pitchFamily="49" charset="0"/>
              <a:buChar char="o"/>
            </a:pPr>
            <a:r>
              <a:rPr lang="fi-FI" sz="1600">
                <a:solidFill>
                  <a:schemeClr val="bg2"/>
                </a:solidFill>
              </a:rPr>
              <a:t>Pitkäjänteinen rahoitus vastuuorganisaatioille</a:t>
            </a:r>
          </a:p>
          <a:p>
            <a:pPr marL="585788" lvl="1" indent="-285750">
              <a:buFont typeface="Courier New" panose="02070309020205020404" pitchFamily="49" charset="0"/>
              <a:buChar char="o"/>
            </a:pPr>
            <a:r>
              <a:rPr lang="fi-FI" sz="1600">
                <a:solidFill>
                  <a:schemeClr val="bg2"/>
                </a:solidFill>
              </a:rPr>
              <a:t>Tiedon ja tilastoinnin ylläpito, digitointi ja </a:t>
            </a:r>
            <a:r>
              <a:rPr lang="fi-FI" sz="1600" err="1">
                <a:solidFill>
                  <a:schemeClr val="bg2"/>
                </a:solidFill>
              </a:rPr>
              <a:t>yhteentoimivuus</a:t>
            </a:r>
            <a:endParaRPr lang="fi-FI" sz="1600">
              <a:solidFill>
                <a:schemeClr val="bg2"/>
              </a:solidFill>
            </a:endParaRPr>
          </a:p>
          <a:p>
            <a:pPr marL="585788" lvl="1" indent="-285750">
              <a:buFont typeface="Courier New" panose="02070309020205020404" pitchFamily="49" charset="0"/>
              <a:buChar char="o"/>
            </a:pPr>
            <a:r>
              <a:rPr lang="fi-FI" sz="1600">
                <a:solidFill>
                  <a:schemeClr val="bg2"/>
                </a:solidFill>
              </a:rPr>
              <a:t>Osaamisen vahvistaminen, mm. kasvatus, restaurointi, arkkitehtuuri, tekoäly</a:t>
            </a:r>
          </a:p>
          <a:p>
            <a:pPr marL="585788" lvl="1" indent="-285750">
              <a:buFont typeface="Courier New" panose="02070309020205020404" pitchFamily="49" charset="0"/>
              <a:buChar char="o"/>
            </a:pPr>
            <a:r>
              <a:rPr lang="fi-FI" sz="1600">
                <a:solidFill>
                  <a:schemeClr val="bg2"/>
                </a:solidFill>
              </a:rPr>
              <a:t>Kulttuuri-infra ja paikalliset verkostot osallisuuden ja hyvinvoinnin tukena</a:t>
            </a:r>
          </a:p>
          <a:p>
            <a:pPr marL="285750" indent="-285750">
              <a:buFont typeface="Courier New" panose="02070309020205020404" pitchFamily="49" charset="0"/>
              <a:buChar char="o"/>
            </a:pPr>
            <a:r>
              <a:rPr lang="fi-FI" sz="1600">
                <a:solidFill>
                  <a:schemeClr val="bg2"/>
                </a:solidFill>
              </a:rPr>
              <a:t>Muita huomioita</a:t>
            </a:r>
          </a:p>
          <a:p>
            <a:pPr marL="585788" lvl="1" indent="-285750">
              <a:buFont typeface="Courier New" panose="02070309020205020404" pitchFamily="49" charset="0"/>
              <a:buChar char="o"/>
            </a:pPr>
            <a:r>
              <a:rPr lang="fi-FI" sz="1600">
                <a:solidFill>
                  <a:schemeClr val="bg2"/>
                </a:solidFill>
              </a:rPr>
              <a:t>Kulttuuriperinnön läpileikkaava rooli osana yksilöiden ja yhteiskunnan eri toimijoiden toimintaa</a:t>
            </a:r>
          </a:p>
          <a:p>
            <a:pPr marL="585788" lvl="1" indent="-285750">
              <a:buFont typeface="Courier New" panose="02070309020205020404" pitchFamily="49" charset="0"/>
              <a:buChar char="o"/>
            </a:pPr>
            <a:r>
              <a:rPr lang="fi-FI" sz="1600">
                <a:solidFill>
                  <a:schemeClr val="bg2"/>
                </a:solidFill>
              </a:rPr>
              <a:t>Kulttuuriperinnön jatkuvuuden turvaaminen tuleville sukupolville</a:t>
            </a:r>
          </a:p>
          <a:p>
            <a:pPr marL="585788" lvl="1" indent="-285750">
              <a:buFont typeface="Courier New" panose="02070309020205020404" pitchFamily="49" charset="0"/>
              <a:buChar char="o"/>
            </a:pPr>
            <a:r>
              <a:rPr lang="fi-FI" sz="1600">
                <a:solidFill>
                  <a:schemeClr val="bg2"/>
                </a:solidFill>
              </a:rPr>
              <a:t>Tiedon lisääminen ja tilastojen tuottaminen</a:t>
            </a:r>
          </a:p>
        </p:txBody>
      </p:sp>
    </p:spTree>
    <p:extLst>
      <p:ext uri="{BB962C8B-B14F-4D97-AF65-F5344CB8AC3E}">
        <p14:creationId xmlns:p14="http://schemas.microsoft.com/office/powerpoint/2010/main" val="478804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45A79-C29B-CA66-F180-CF0FFC0B380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2523E07-5AB0-BC7E-B7C2-958B68098718}"/>
              </a:ext>
            </a:extLst>
          </p:cNvPr>
          <p:cNvSpPr>
            <a:spLocks noGrp="1"/>
          </p:cNvSpPr>
          <p:nvPr>
            <p:ph type="title"/>
          </p:nvPr>
        </p:nvSpPr>
        <p:spPr>
          <a:xfrm>
            <a:off x="1765004" y="274638"/>
            <a:ext cx="7377067" cy="1143000"/>
          </a:xfrm>
        </p:spPr>
        <p:txBody>
          <a:bodyPr/>
          <a:lstStyle/>
          <a:p>
            <a:r>
              <a:rPr lang="fi-FI" sz="3200" b="0">
                <a:solidFill>
                  <a:schemeClr val="bg2"/>
                </a:solidFill>
              </a:rPr>
              <a:t>2. Luovuus ja tuotanto</a:t>
            </a:r>
          </a:p>
        </p:txBody>
      </p:sp>
      <p:sp>
        <p:nvSpPr>
          <p:cNvPr id="3" name="Sisällön paikkamerkki 2">
            <a:extLst>
              <a:ext uri="{FF2B5EF4-FFF2-40B4-BE49-F238E27FC236}">
                <a16:creationId xmlns:a16="http://schemas.microsoft.com/office/drawing/2014/main" id="{75752642-0996-ACE1-2CE9-06D6AA97D92C}"/>
              </a:ext>
            </a:extLst>
          </p:cNvPr>
          <p:cNvSpPr>
            <a:spLocks noGrp="1"/>
          </p:cNvSpPr>
          <p:nvPr>
            <p:ph sz="quarter" idx="13"/>
          </p:nvPr>
        </p:nvSpPr>
        <p:spPr>
          <a:xfrm>
            <a:off x="1765005" y="1642534"/>
            <a:ext cx="10011853" cy="1204822"/>
          </a:xfrm>
        </p:spPr>
        <p:txBody>
          <a:bodyPr/>
          <a:lstStyle/>
          <a:p>
            <a:pPr>
              <a:buNone/>
            </a:pPr>
            <a:r>
              <a:rPr lang="fi-FI" sz="2000"/>
              <a:t>Toimenpiteet:</a:t>
            </a:r>
            <a:r>
              <a:rPr lang="fi-FI" sz="2000" b="1"/>
              <a:t> </a:t>
            </a:r>
            <a:endParaRPr lang="fi-FI" sz="2000"/>
          </a:p>
          <a:p>
            <a:pPr>
              <a:buFont typeface="+mj-lt"/>
              <a:buAutoNum type="arabicPeriod" startAt="5"/>
            </a:pPr>
            <a:r>
              <a:rPr lang="fi-FI" sz="2000"/>
              <a:t>Parannetaan taide- ja kulttuurialan ammattilaisten työskentelyedellytyksiä ja yhteistyötä eri alojen toimijoiden kanssa.</a:t>
            </a:r>
          </a:p>
          <a:p>
            <a:pPr>
              <a:buFont typeface="+mj-lt"/>
              <a:buAutoNum type="arabicPeriod" startAt="5"/>
            </a:pPr>
            <a:r>
              <a:rPr lang="fi-FI" sz="2000"/>
              <a:t>Vahvistetaan taiteilijoiden sekä taide- ja kulttuurialan ammattilaisten rahoitus-, yrittäjyys- ja liiketalousosaamista.</a:t>
            </a:r>
          </a:p>
          <a:p>
            <a:pPr>
              <a:buFont typeface="+mj-lt"/>
              <a:buAutoNum type="arabicPeriod" startAt="5"/>
            </a:pPr>
            <a:r>
              <a:rPr lang="fi-FI" sz="2000"/>
              <a:t>Edistetään kulttuuri- ja luovien alojen toimijoiden immateriaalioikeusosaamista ja neuvottelutaitoja erityisesti kansainvälisessä toiminnassa.</a:t>
            </a:r>
          </a:p>
          <a:p>
            <a:pPr marL="0" indent="0">
              <a:buNone/>
            </a:pPr>
            <a:endParaRPr lang="fi-FI" sz="1600"/>
          </a:p>
        </p:txBody>
      </p:sp>
      <p:sp>
        <p:nvSpPr>
          <p:cNvPr id="6" name="Dian numeron paikkamerkki 5">
            <a:extLst>
              <a:ext uri="{FF2B5EF4-FFF2-40B4-BE49-F238E27FC236}">
                <a16:creationId xmlns:a16="http://schemas.microsoft.com/office/drawing/2014/main" id="{37AE78C6-3B83-2CEF-0A6D-623EA72C4246}"/>
              </a:ext>
            </a:extLst>
          </p:cNvPr>
          <p:cNvSpPr>
            <a:spLocks noGrp="1"/>
          </p:cNvSpPr>
          <p:nvPr>
            <p:ph type="sldNum" sz="quarter" idx="16"/>
          </p:nvPr>
        </p:nvSpPr>
        <p:spPr/>
        <p:txBody>
          <a:bodyPr/>
          <a:lstStyle/>
          <a:p>
            <a:fld id="{9CDC3FFB-3268-453B-B185-AB33BF655EEC}" type="slidenum">
              <a:rPr lang="fi-FI" smtClean="0"/>
              <a:pPr/>
              <a:t>6</a:t>
            </a:fld>
            <a:endParaRPr lang="fi-FI"/>
          </a:p>
        </p:txBody>
      </p:sp>
    </p:spTree>
    <p:extLst>
      <p:ext uri="{BB962C8B-B14F-4D97-AF65-F5344CB8AC3E}">
        <p14:creationId xmlns:p14="http://schemas.microsoft.com/office/powerpoint/2010/main" val="285517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15AB2-967E-3606-152E-C7554B9E3975}"/>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64905169-C565-8433-B98A-A7B97EB8BB75}"/>
              </a:ext>
            </a:extLst>
          </p:cNvPr>
          <p:cNvSpPr>
            <a:spLocks noGrp="1"/>
          </p:cNvSpPr>
          <p:nvPr>
            <p:ph type="sldNum" sz="quarter" idx="16"/>
          </p:nvPr>
        </p:nvSpPr>
        <p:spPr/>
        <p:txBody>
          <a:bodyPr/>
          <a:lstStyle/>
          <a:p>
            <a:fld id="{9CDC3FFB-3268-453B-B185-AB33BF655EEC}" type="slidenum">
              <a:rPr lang="fi-FI" smtClean="0"/>
              <a:pPr/>
              <a:t>7</a:t>
            </a:fld>
            <a:endParaRPr lang="fi-FI"/>
          </a:p>
        </p:txBody>
      </p:sp>
      <p:sp>
        <p:nvSpPr>
          <p:cNvPr id="5" name="Otsikko 1">
            <a:extLst>
              <a:ext uri="{FF2B5EF4-FFF2-40B4-BE49-F238E27FC236}">
                <a16:creationId xmlns:a16="http://schemas.microsoft.com/office/drawing/2014/main" id="{3F443EB6-C329-64E5-B85D-3602AD91927C}"/>
              </a:ext>
            </a:extLst>
          </p:cNvPr>
          <p:cNvSpPr txBox="1">
            <a:spLocks/>
          </p:cNvSpPr>
          <p:nvPr/>
        </p:nvSpPr>
        <p:spPr>
          <a:xfrm>
            <a:off x="410337" y="105299"/>
            <a:ext cx="10994263" cy="1143000"/>
          </a:xfrm>
          <a:prstGeom prst="rect">
            <a:avLst/>
          </a:prstGeom>
        </p:spPr>
        <p:txBody>
          <a:bodyPr/>
          <a:lstStyle>
            <a:lvl1pPr algn="l" defTabSz="342900" rtl="0" eaLnBrk="1" fontAlgn="base" hangingPunct="1">
              <a:spcBef>
                <a:spcPct val="0"/>
              </a:spcBef>
              <a:spcAft>
                <a:spcPct val="0"/>
              </a:spcAft>
              <a:defRPr sz="2400" b="1" kern="1200">
                <a:solidFill>
                  <a:schemeClr val="tx2"/>
                </a:solidFill>
                <a:latin typeface="+mj-lt"/>
                <a:ea typeface="MS PGothic" pitchFamily="34" charset="-128"/>
                <a:cs typeface="ＭＳ Ｐゴシック" charset="0"/>
              </a:defRPr>
            </a:lvl1pPr>
            <a:lvl2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2pPr>
            <a:lvl3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3pPr>
            <a:lvl4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4pPr>
            <a:lvl5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5pPr>
            <a:lvl6pPr marL="3429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6pPr>
            <a:lvl7pPr marL="6858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7pPr>
            <a:lvl8pPr marL="10287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8pPr>
            <a:lvl9pPr marL="13716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9pPr>
          </a:lstStyle>
          <a:p>
            <a:r>
              <a:rPr lang="fi-FI" sz="3200" b="0"/>
              <a:t>2. Luovuus ja tuotanto</a:t>
            </a:r>
          </a:p>
          <a:p>
            <a:r>
              <a:rPr lang="fi-FI" sz="2000" b="0"/>
              <a:t>Toimenpiteiden toteutus yhdessä tekemisen, aikataulun ja resurssien sekä muiden huomioiden näkökulmasta </a:t>
            </a:r>
          </a:p>
        </p:txBody>
      </p:sp>
      <p:sp>
        <p:nvSpPr>
          <p:cNvPr id="6" name="Sisällön paikkamerkki 2">
            <a:extLst>
              <a:ext uri="{FF2B5EF4-FFF2-40B4-BE49-F238E27FC236}">
                <a16:creationId xmlns:a16="http://schemas.microsoft.com/office/drawing/2014/main" id="{EEFFBBC6-313D-3706-C826-1CAF2133567D}"/>
              </a:ext>
            </a:extLst>
          </p:cNvPr>
          <p:cNvSpPr txBox="1">
            <a:spLocks/>
          </p:cNvSpPr>
          <p:nvPr/>
        </p:nvSpPr>
        <p:spPr>
          <a:xfrm>
            <a:off x="613538" y="1659467"/>
            <a:ext cx="11087395" cy="4417483"/>
          </a:xfrm>
          <a:prstGeom prst="rect">
            <a:avLst/>
          </a:prstGeom>
        </p:spPr>
        <p:txBody>
          <a:bodyPr/>
          <a:lstStyle>
            <a:lvl1pPr marL="257175" indent="-257175" algn="l" defTabSz="342900" rtl="0" eaLnBrk="1" fontAlgn="base" hangingPunct="1">
              <a:spcBef>
                <a:spcPct val="20000"/>
              </a:spcBef>
              <a:spcAft>
                <a:spcPct val="0"/>
              </a:spcAft>
              <a:defRPr sz="1500"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2pPr>
            <a:lvl3pPr marL="8572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85750" indent="-285750">
              <a:buFont typeface="Courier New" panose="02070309020205020404" pitchFamily="49" charset="0"/>
              <a:buChar char="o"/>
            </a:pPr>
            <a:r>
              <a:rPr lang="fi-FI" sz="1600">
                <a:solidFill>
                  <a:schemeClr val="bg2"/>
                </a:solidFill>
              </a:rPr>
              <a:t>Yhdessä tekeminen ja vastuutahot</a:t>
            </a:r>
          </a:p>
          <a:p>
            <a:pPr marL="585788" lvl="1" indent="-285750">
              <a:buFont typeface="Courier New" panose="02070309020205020404" pitchFamily="49" charset="0"/>
              <a:buChar char="o"/>
            </a:pPr>
            <a:r>
              <a:rPr lang="fi-FI" sz="1600">
                <a:solidFill>
                  <a:schemeClr val="bg2"/>
                </a:solidFill>
              </a:rPr>
              <a:t>Kokonaisvastuu toimenpiteiden edistämisestä ja rakenteiden luomisesta OKM:lle</a:t>
            </a:r>
          </a:p>
          <a:p>
            <a:pPr marL="585788" lvl="1" indent="-285750">
              <a:buFont typeface="Courier New" panose="02070309020205020404" pitchFamily="49" charset="0"/>
              <a:buChar char="o"/>
            </a:pPr>
            <a:r>
              <a:rPr lang="fi-FI" sz="1600">
                <a:solidFill>
                  <a:schemeClr val="bg2"/>
                </a:solidFill>
              </a:rPr>
              <a:t>Toteutus edellyttää tiivistä yhteistyötä </a:t>
            </a:r>
            <a:r>
              <a:rPr lang="fi-FI" sz="1600" err="1">
                <a:solidFill>
                  <a:schemeClr val="bg2"/>
                </a:solidFill>
              </a:rPr>
              <a:t>OM:n</a:t>
            </a:r>
            <a:r>
              <a:rPr lang="fi-FI" sz="1600">
                <a:solidFill>
                  <a:schemeClr val="bg2"/>
                </a:solidFill>
              </a:rPr>
              <a:t>, VM:n, koulutusorganisaatioiden, tekijänoikeusjärjestöjen ja alan järjestöjen kesken</a:t>
            </a:r>
          </a:p>
          <a:p>
            <a:pPr marL="585788" lvl="1" indent="-285750">
              <a:buFont typeface="Courier New" panose="02070309020205020404" pitchFamily="49" charset="0"/>
              <a:buChar char="o"/>
            </a:pPr>
            <a:r>
              <a:rPr lang="fi-FI" sz="1600">
                <a:solidFill>
                  <a:schemeClr val="bg2"/>
                </a:solidFill>
              </a:rPr>
              <a:t>Taiteilijaliitot, korkeakoulut ja teknologiatoimijat neuvonnan ja käytännön toteutuksen tukena</a:t>
            </a:r>
          </a:p>
          <a:p>
            <a:pPr marL="300038" lvl="1" indent="0">
              <a:buNone/>
            </a:pPr>
            <a:r>
              <a:rPr lang="fi-FI" sz="1600">
                <a:solidFill>
                  <a:schemeClr val="bg2"/>
                </a:solidFill>
                <a:sym typeface="Wingdings" panose="05000000000000000000" pitchFamily="2" charset="2"/>
              </a:rPr>
              <a:t> Pois pistemäisestä yhteistyöstä kohti hallinnonalojen sisäisiä ja hallinnonaloja ylittävää yhteistyötä</a:t>
            </a:r>
            <a:endParaRPr lang="fi-FI" sz="1600">
              <a:solidFill>
                <a:schemeClr val="bg2"/>
              </a:solidFill>
            </a:endParaRPr>
          </a:p>
          <a:p>
            <a:pPr marL="585788" lvl="1" indent="-285750">
              <a:buFont typeface="Courier New" panose="02070309020205020404" pitchFamily="49" charset="0"/>
              <a:buChar char="o"/>
            </a:pPr>
            <a:r>
              <a:rPr lang="fi-FI" sz="1600">
                <a:solidFill>
                  <a:schemeClr val="bg2"/>
                </a:solidFill>
              </a:rPr>
              <a:t>Luodaan pysyvä yhteistyörakenne, esim. </a:t>
            </a:r>
            <a:r>
              <a:rPr lang="fi-FI" sz="1600" err="1">
                <a:solidFill>
                  <a:schemeClr val="bg2"/>
                </a:solidFill>
              </a:rPr>
              <a:t>neuvontahubi</a:t>
            </a:r>
            <a:r>
              <a:rPr lang="fi-FI" sz="1600">
                <a:solidFill>
                  <a:schemeClr val="bg2"/>
                </a:solidFill>
              </a:rPr>
              <a:t> / tuki- ja palvelukeskus, joka kokoaa toimijat yhteiseen tavoitteeseen ja varmistaa lainsäädännön, osaamisen ja rahoituksen yhteensovittamisen</a:t>
            </a:r>
          </a:p>
          <a:p>
            <a:pPr marL="285750" indent="-285750">
              <a:buFont typeface="Courier New" panose="02070309020205020404" pitchFamily="49" charset="0"/>
              <a:buChar char="o"/>
            </a:pPr>
            <a:r>
              <a:rPr lang="fi-FI" sz="1600">
                <a:solidFill>
                  <a:schemeClr val="bg2"/>
                </a:solidFill>
              </a:rPr>
              <a:t>Aikataulu</a:t>
            </a:r>
          </a:p>
          <a:p>
            <a:pPr marL="585788" lvl="1" indent="-285750">
              <a:buFont typeface="Courier New" panose="02070309020205020404" pitchFamily="49" charset="0"/>
              <a:buChar char="o"/>
            </a:pPr>
            <a:r>
              <a:rPr lang="fi-FI" sz="1600">
                <a:solidFill>
                  <a:schemeClr val="bg2"/>
                </a:solidFill>
              </a:rPr>
              <a:t>Mahdollisimman nopea toimenpiteiden toteutus</a:t>
            </a:r>
          </a:p>
          <a:p>
            <a:pPr marL="585788" lvl="1" indent="-285750">
              <a:buFont typeface="Courier New" panose="02070309020205020404" pitchFamily="49" charset="0"/>
              <a:buChar char="o"/>
            </a:pPr>
            <a:endParaRPr lang="fi-FI" sz="1600">
              <a:solidFill>
                <a:schemeClr val="bg2"/>
              </a:solidFill>
            </a:endParaRPr>
          </a:p>
        </p:txBody>
      </p:sp>
    </p:spTree>
    <p:extLst>
      <p:ext uri="{BB962C8B-B14F-4D97-AF65-F5344CB8AC3E}">
        <p14:creationId xmlns:p14="http://schemas.microsoft.com/office/powerpoint/2010/main" val="87065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DC50B-72EB-767F-6EDF-C17DFA4CA2AE}"/>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3A83CA65-75B8-8D74-5C1B-E6D01F006660}"/>
              </a:ext>
            </a:extLst>
          </p:cNvPr>
          <p:cNvSpPr>
            <a:spLocks noGrp="1"/>
          </p:cNvSpPr>
          <p:nvPr>
            <p:ph type="sldNum" sz="quarter" idx="16"/>
          </p:nvPr>
        </p:nvSpPr>
        <p:spPr/>
        <p:txBody>
          <a:bodyPr/>
          <a:lstStyle/>
          <a:p>
            <a:fld id="{9CDC3FFB-3268-453B-B185-AB33BF655EEC}" type="slidenum">
              <a:rPr lang="fi-FI" smtClean="0"/>
              <a:pPr/>
              <a:t>8</a:t>
            </a:fld>
            <a:endParaRPr lang="fi-FI"/>
          </a:p>
        </p:txBody>
      </p:sp>
      <p:sp>
        <p:nvSpPr>
          <p:cNvPr id="5" name="Otsikko 1">
            <a:extLst>
              <a:ext uri="{FF2B5EF4-FFF2-40B4-BE49-F238E27FC236}">
                <a16:creationId xmlns:a16="http://schemas.microsoft.com/office/drawing/2014/main" id="{CA3CE006-23FA-2385-023B-2206995925C1}"/>
              </a:ext>
            </a:extLst>
          </p:cNvPr>
          <p:cNvSpPr txBox="1">
            <a:spLocks/>
          </p:cNvSpPr>
          <p:nvPr/>
        </p:nvSpPr>
        <p:spPr>
          <a:xfrm>
            <a:off x="410337" y="105299"/>
            <a:ext cx="10994263" cy="1143000"/>
          </a:xfrm>
          <a:prstGeom prst="rect">
            <a:avLst/>
          </a:prstGeom>
        </p:spPr>
        <p:txBody>
          <a:bodyPr/>
          <a:lstStyle>
            <a:lvl1pPr algn="l" defTabSz="342900" rtl="0" eaLnBrk="1" fontAlgn="base" hangingPunct="1">
              <a:spcBef>
                <a:spcPct val="0"/>
              </a:spcBef>
              <a:spcAft>
                <a:spcPct val="0"/>
              </a:spcAft>
              <a:defRPr sz="2400" b="1" kern="1200">
                <a:solidFill>
                  <a:schemeClr val="tx2"/>
                </a:solidFill>
                <a:latin typeface="+mj-lt"/>
                <a:ea typeface="MS PGothic" pitchFamily="34" charset="-128"/>
                <a:cs typeface="ＭＳ Ｐゴシック" charset="0"/>
              </a:defRPr>
            </a:lvl1pPr>
            <a:lvl2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2pPr>
            <a:lvl3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3pPr>
            <a:lvl4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4pPr>
            <a:lvl5pPr algn="l" defTabSz="342900" rtl="0" eaLnBrk="1" fontAlgn="base" hangingPunct="1">
              <a:spcBef>
                <a:spcPct val="0"/>
              </a:spcBef>
              <a:spcAft>
                <a:spcPct val="0"/>
              </a:spcAft>
              <a:defRPr sz="3000" b="1">
                <a:solidFill>
                  <a:schemeClr val="tx2"/>
                </a:solidFill>
                <a:latin typeface="Trebuchet MS" charset="0"/>
                <a:ea typeface="MS PGothic" pitchFamily="34" charset="-128"/>
                <a:cs typeface="ＭＳ Ｐゴシック" charset="0"/>
              </a:defRPr>
            </a:lvl5pPr>
            <a:lvl6pPr marL="3429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6pPr>
            <a:lvl7pPr marL="6858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7pPr>
            <a:lvl8pPr marL="10287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8pPr>
            <a:lvl9pPr marL="1371600" algn="l" defTabSz="342900" rtl="0" eaLnBrk="1" fontAlgn="base" hangingPunct="1">
              <a:spcBef>
                <a:spcPct val="0"/>
              </a:spcBef>
              <a:spcAft>
                <a:spcPct val="0"/>
              </a:spcAft>
              <a:defRPr sz="3000" b="1">
                <a:solidFill>
                  <a:schemeClr val="tx2"/>
                </a:solidFill>
                <a:latin typeface="Trebuchet MS" charset="0"/>
                <a:ea typeface="ＭＳ Ｐゴシック" charset="0"/>
                <a:cs typeface="ＭＳ Ｐゴシック" charset="0"/>
              </a:defRPr>
            </a:lvl9pPr>
          </a:lstStyle>
          <a:p>
            <a:r>
              <a:rPr lang="fi-FI" sz="3200" b="0"/>
              <a:t>2. Luovuus ja tuotanto</a:t>
            </a:r>
          </a:p>
          <a:p>
            <a:r>
              <a:rPr lang="fi-FI" sz="2000" b="0"/>
              <a:t>Toimenpiteiden toteutus yhdessä tekemisen, aikataulun ja resurssien sekä muiden huomioiden näkökulmasta </a:t>
            </a:r>
          </a:p>
        </p:txBody>
      </p:sp>
      <p:sp>
        <p:nvSpPr>
          <p:cNvPr id="6" name="Sisällön paikkamerkki 2">
            <a:extLst>
              <a:ext uri="{FF2B5EF4-FFF2-40B4-BE49-F238E27FC236}">
                <a16:creationId xmlns:a16="http://schemas.microsoft.com/office/drawing/2014/main" id="{4F122A4E-BBC4-A493-D1FA-6329919A0076}"/>
              </a:ext>
            </a:extLst>
          </p:cNvPr>
          <p:cNvSpPr txBox="1">
            <a:spLocks/>
          </p:cNvSpPr>
          <p:nvPr/>
        </p:nvSpPr>
        <p:spPr>
          <a:xfrm>
            <a:off x="613538" y="1659467"/>
            <a:ext cx="11087395" cy="4417483"/>
          </a:xfrm>
          <a:prstGeom prst="rect">
            <a:avLst/>
          </a:prstGeom>
        </p:spPr>
        <p:txBody>
          <a:bodyPr lIns="91440" tIns="45720" rIns="91440" bIns="45720" anchor="t"/>
          <a:lstStyle>
            <a:lvl1pPr marL="257175" indent="-257175" algn="l" defTabSz="342900" rtl="0" eaLnBrk="1" fontAlgn="base" hangingPunct="1">
              <a:spcBef>
                <a:spcPct val="20000"/>
              </a:spcBef>
              <a:spcAft>
                <a:spcPct val="0"/>
              </a:spcAft>
              <a:defRPr sz="1500" kern="1200">
                <a:solidFill>
                  <a:schemeClr val="tx1"/>
                </a:solidFill>
                <a:latin typeface="+mn-lt"/>
                <a:ea typeface="MS PGothic" pitchFamily="34" charset="-128"/>
                <a:cs typeface="ＭＳ Ｐゴシック" charset="0"/>
              </a:defRPr>
            </a:lvl1pPr>
            <a:lvl2pPr marL="557213" indent="-214313"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2pPr>
            <a:lvl3pPr marL="8572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Clr>
                <a:schemeClr val="accent2"/>
              </a:buClr>
              <a:buFont typeface="Arial" pitchFamily="34" charset="0"/>
              <a:buChar char="•"/>
              <a:defRPr sz="105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85750" indent="-285750">
              <a:buFont typeface="Courier New" panose="02070309020205020404" pitchFamily="49" charset="0"/>
              <a:buChar char="o"/>
            </a:pPr>
            <a:r>
              <a:rPr lang="fi-FI" sz="1600">
                <a:solidFill>
                  <a:schemeClr val="bg2"/>
                </a:solidFill>
              </a:rPr>
              <a:t>Resurssit</a:t>
            </a:r>
          </a:p>
          <a:p>
            <a:pPr marL="585470" lvl="1" indent="-285750">
              <a:buFont typeface="Courier New" panose="02070309020205020404" pitchFamily="49" charset="0"/>
              <a:buChar char="o"/>
            </a:pPr>
            <a:r>
              <a:rPr lang="fi-FI" sz="1600">
                <a:solidFill>
                  <a:schemeClr val="bg2"/>
                </a:solidFill>
              </a:rPr>
              <a:t>Perusrahoitus turvataan pitkäjänteisesti valtion budjettivaroista, tavoitteena perusrahoitus + ”kokeilun mahdollistava raha”</a:t>
            </a:r>
          </a:p>
          <a:p>
            <a:pPr marL="585470" lvl="1" indent="-285750">
              <a:buFont typeface="Courier New" panose="02070309020205020404" pitchFamily="49" charset="0"/>
              <a:buChar char="o"/>
            </a:pPr>
            <a:r>
              <a:rPr lang="fi-FI" sz="1600">
                <a:solidFill>
                  <a:schemeClr val="bg2"/>
                </a:solidFill>
              </a:rPr>
              <a:t>Kulttuuribudjetin tason nosto ainakin siihen 1 % - viim. 2040 tavoite</a:t>
            </a:r>
          </a:p>
          <a:p>
            <a:pPr marL="585470" lvl="1" indent="-285750">
              <a:buFont typeface="Courier New" panose="02070309020205020404" pitchFamily="49" charset="0"/>
              <a:buChar char="o"/>
            </a:pPr>
            <a:r>
              <a:rPr lang="fi-FI" sz="1600">
                <a:solidFill>
                  <a:schemeClr val="bg2"/>
                </a:solidFill>
              </a:rPr>
              <a:t>Kehitetään uusia rahoitusmalleja, kuten tekoäly- ja digipalveluihin perustuvia maksuja</a:t>
            </a:r>
          </a:p>
          <a:p>
            <a:pPr marL="285750" indent="-285750">
              <a:buFont typeface="Courier New" panose="02070309020205020404" pitchFamily="49" charset="0"/>
              <a:buChar char="o"/>
            </a:pPr>
            <a:r>
              <a:rPr lang="fi-FI" sz="1600">
                <a:solidFill>
                  <a:schemeClr val="bg2"/>
                </a:solidFill>
              </a:rPr>
              <a:t>Muita huomioita</a:t>
            </a:r>
          </a:p>
          <a:p>
            <a:pPr marL="585470" lvl="1" indent="-285750">
              <a:buFont typeface="Courier New" panose="02070309020205020404" pitchFamily="49" charset="0"/>
              <a:buChar char="o"/>
            </a:pPr>
            <a:r>
              <a:rPr lang="fi-FI" sz="1600">
                <a:solidFill>
                  <a:schemeClr val="bg2"/>
                </a:solidFill>
              </a:rPr>
              <a:t>Keskustelussa kyseenalaistettiin tarvitseeko taiteilijan omaa osaamista vai välittäjien ammattikuntaa ja tukirakenteita vahvistaa, vai sekä että. Kenen vastuulla rahoitus- ja yrittäjäosaaminen on ja mikä taiteilijan oma vastuu on?</a:t>
            </a:r>
          </a:p>
          <a:p>
            <a:pPr marL="585470" lvl="1" indent="-285750">
              <a:buFont typeface="Courier New" panose="02070309020205020404" pitchFamily="49" charset="0"/>
              <a:buChar char="o"/>
            </a:pPr>
            <a:r>
              <a:rPr lang="fi-FI" sz="1600">
                <a:solidFill>
                  <a:schemeClr val="bg2"/>
                </a:solidFill>
              </a:rPr>
              <a:t>Taiteilijan on voitava luottaa sääntely-ympäristöön</a:t>
            </a:r>
          </a:p>
          <a:p>
            <a:pPr marL="585470" lvl="1" indent="-285750">
              <a:buFont typeface="Courier New" panose="02070309020205020404" pitchFamily="49" charset="0"/>
              <a:buChar char="o"/>
            </a:pPr>
            <a:r>
              <a:rPr lang="fi-FI" sz="1600">
                <a:solidFill>
                  <a:schemeClr val="bg2"/>
                </a:solidFill>
              </a:rPr>
              <a:t>Rahoituksen hakemisen koordinointi ja tietoisuuden lisääminen saatavilla olevista rahoitusmahdollisuuksista</a:t>
            </a:r>
          </a:p>
          <a:p>
            <a:pPr marL="585470" lvl="1" indent="-285750">
              <a:buFont typeface="Courier New" panose="02070309020205020404" pitchFamily="49" charset="0"/>
              <a:buChar char="o"/>
            </a:pPr>
            <a:r>
              <a:rPr lang="fi-FI" sz="1600">
                <a:solidFill>
                  <a:schemeClr val="bg2"/>
                </a:solidFill>
                <a:ea typeface="MS PGothic"/>
              </a:rPr>
              <a:t>Taiteilijoiden toimeentulon ja osaamisen varmistaminen ja vahvistaminen uran eri vaiheissa</a:t>
            </a:r>
          </a:p>
          <a:p>
            <a:pPr marL="585470" lvl="1" indent="-285750">
              <a:buFont typeface="Courier New" panose="02070309020205020404" pitchFamily="49" charset="0"/>
              <a:buChar char="o"/>
            </a:pPr>
            <a:endParaRPr lang="fi-FI" sz="1600">
              <a:solidFill>
                <a:schemeClr val="bg2"/>
              </a:solidFill>
            </a:endParaRPr>
          </a:p>
          <a:p>
            <a:pPr marL="585470" lvl="1" indent="-285750">
              <a:buFont typeface="Courier New" panose="02070309020205020404" pitchFamily="49" charset="0"/>
              <a:buChar char="o"/>
            </a:pPr>
            <a:endParaRPr lang="fi-FI" sz="1600">
              <a:solidFill>
                <a:schemeClr val="bg2"/>
              </a:solidFill>
            </a:endParaRPr>
          </a:p>
          <a:p>
            <a:pPr marL="585470" lvl="1" indent="-285750">
              <a:buFont typeface="Courier New" panose="02070309020205020404" pitchFamily="49" charset="0"/>
              <a:buChar char="o"/>
            </a:pPr>
            <a:endParaRPr lang="fi-FI" sz="1600">
              <a:solidFill>
                <a:schemeClr val="bg2"/>
              </a:solidFill>
            </a:endParaRPr>
          </a:p>
          <a:p>
            <a:pPr marL="585470" lvl="1" indent="-285750">
              <a:buFont typeface="Courier New" panose="02070309020205020404" pitchFamily="49" charset="0"/>
              <a:buChar char="o"/>
            </a:pPr>
            <a:endParaRPr lang="fi-FI" sz="1600">
              <a:solidFill>
                <a:schemeClr val="bg2"/>
              </a:solidFill>
            </a:endParaRPr>
          </a:p>
          <a:p>
            <a:pPr marL="585470" lvl="1" indent="-285750">
              <a:buFont typeface="Courier New" panose="02070309020205020404" pitchFamily="49" charset="0"/>
              <a:buChar char="o"/>
            </a:pPr>
            <a:endParaRPr lang="fi-FI" sz="1600">
              <a:solidFill>
                <a:schemeClr val="bg2"/>
              </a:solidFill>
            </a:endParaRPr>
          </a:p>
        </p:txBody>
      </p:sp>
    </p:spTree>
    <p:extLst>
      <p:ext uri="{BB962C8B-B14F-4D97-AF65-F5344CB8AC3E}">
        <p14:creationId xmlns:p14="http://schemas.microsoft.com/office/powerpoint/2010/main" val="389148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8E2DC-5F46-B936-9731-AA068619E64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F22210F-EF81-62E7-595B-A52E8C134D91}"/>
              </a:ext>
            </a:extLst>
          </p:cNvPr>
          <p:cNvSpPr>
            <a:spLocks noGrp="1"/>
          </p:cNvSpPr>
          <p:nvPr>
            <p:ph type="title"/>
          </p:nvPr>
        </p:nvSpPr>
        <p:spPr>
          <a:xfrm>
            <a:off x="1765004" y="274638"/>
            <a:ext cx="7377067" cy="1143000"/>
          </a:xfrm>
        </p:spPr>
        <p:txBody>
          <a:bodyPr/>
          <a:lstStyle/>
          <a:p>
            <a:r>
              <a:rPr lang="fi-FI" sz="3200" b="0">
                <a:solidFill>
                  <a:schemeClr val="bg2"/>
                </a:solidFill>
              </a:rPr>
              <a:t>3. Kehitys, levitys, jakelu ja markkinointi</a:t>
            </a:r>
          </a:p>
        </p:txBody>
      </p:sp>
      <p:sp>
        <p:nvSpPr>
          <p:cNvPr id="3" name="Sisällön paikkamerkki 2">
            <a:extLst>
              <a:ext uri="{FF2B5EF4-FFF2-40B4-BE49-F238E27FC236}">
                <a16:creationId xmlns:a16="http://schemas.microsoft.com/office/drawing/2014/main" id="{F3A5991C-7FD6-98AB-9504-4BBC95073714}"/>
              </a:ext>
            </a:extLst>
          </p:cNvPr>
          <p:cNvSpPr>
            <a:spLocks noGrp="1"/>
          </p:cNvSpPr>
          <p:nvPr>
            <p:ph sz="quarter" idx="13"/>
          </p:nvPr>
        </p:nvSpPr>
        <p:spPr>
          <a:xfrm>
            <a:off x="1765005" y="1642534"/>
            <a:ext cx="10011853" cy="1204822"/>
          </a:xfrm>
        </p:spPr>
        <p:txBody>
          <a:bodyPr/>
          <a:lstStyle/>
          <a:p>
            <a:pPr>
              <a:buNone/>
            </a:pPr>
            <a:r>
              <a:rPr lang="fi-FI" sz="2000"/>
              <a:t>Toimenpiteet: </a:t>
            </a:r>
          </a:p>
          <a:p>
            <a:pPr>
              <a:buFont typeface="+mj-lt"/>
              <a:buAutoNum type="arabicPeriod" startAt="8"/>
            </a:pPr>
            <a:r>
              <a:rPr lang="fi-FI" sz="2000"/>
              <a:t>Toimeenpannaan luovan talouden kasvustrategiaa rahoituspolkujen kehittämiseksi sekä luovien alojen ekosysteemisen yhteistyön vahvistamiseksi.</a:t>
            </a:r>
          </a:p>
          <a:p>
            <a:pPr>
              <a:buFont typeface="+mj-lt"/>
              <a:buAutoNum type="arabicPeriod" startAt="8"/>
            </a:pPr>
            <a:r>
              <a:rPr lang="fi-FI" sz="2000"/>
              <a:t>Vahvistetaan taiteen ja kulttuurin eri alojen välittäjäportaan toimintaa.</a:t>
            </a:r>
          </a:p>
          <a:p>
            <a:pPr>
              <a:buFont typeface="+mj-lt"/>
              <a:buAutoNum type="arabicPeriod" startAt="8"/>
            </a:pPr>
            <a:r>
              <a:rPr lang="fi-FI" sz="2000"/>
              <a:t>Edistetään kulttuurin kansainvälistymistä ja vahvistetaan kulttuurin roolia osana ulkosuhteita.</a:t>
            </a:r>
          </a:p>
          <a:p>
            <a:pPr>
              <a:buFont typeface="+mj-lt"/>
              <a:buAutoNum type="arabicPeriod" startAt="8"/>
            </a:pPr>
            <a:r>
              <a:rPr lang="fi-FI" sz="2000"/>
              <a:t>Turvataan tekijöiden taloudelliset ja moraaliset oikeudet kehittämällä ja ylläpitämällä toimivaa tekijänoikeuslainsäädäntöä ja -järjestelmää.</a:t>
            </a:r>
          </a:p>
          <a:p>
            <a:pPr>
              <a:buFont typeface="+mj-lt"/>
              <a:buAutoNum type="arabicPeriod" startAt="8"/>
            </a:pPr>
            <a:r>
              <a:rPr lang="fi-FI" sz="2000"/>
              <a:t>Vahvistetaan TKI-toimintaa kulttuurialalla ja luovilla aloilla.</a:t>
            </a:r>
          </a:p>
          <a:p>
            <a:pPr>
              <a:buFont typeface="+mj-lt"/>
              <a:buAutoNum type="arabicPeriod" startAt="8"/>
            </a:pPr>
            <a:r>
              <a:rPr lang="fi-FI" sz="2000"/>
              <a:t>Kehitetään kasvua vauhdittavia malleja AV-alalle.</a:t>
            </a:r>
          </a:p>
          <a:p>
            <a:pPr marL="0" indent="0">
              <a:buNone/>
            </a:pPr>
            <a:endParaRPr lang="fi-FI" sz="1600"/>
          </a:p>
        </p:txBody>
      </p:sp>
      <p:sp>
        <p:nvSpPr>
          <p:cNvPr id="6" name="Dian numeron paikkamerkki 5">
            <a:extLst>
              <a:ext uri="{FF2B5EF4-FFF2-40B4-BE49-F238E27FC236}">
                <a16:creationId xmlns:a16="http://schemas.microsoft.com/office/drawing/2014/main" id="{5F2705B0-6FFC-13FB-E2E3-201A524B6A0D}"/>
              </a:ext>
            </a:extLst>
          </p:cNvPr>
          <p:cNvSpPr>
            <a:spLocks noGrp="1"/>
          </p:cNvSpPr>
          <p:nvPr>
            <p:ph type="sldNum" sz="quarter" idx="16"/>
          </p:nvPr>
        </p:nvSpPr>
        <p:spPr/>
        <p:txBody>
          <a:bodyPr/>
          <a:lstStyle/>
          <a:p>
            <a:fld id="{9CDC3FFB-3268-453B-B185-AB33BF655EEC}" type="slidenum">
              <a:rPr lang="fi-FI" smtClean="0"/>
              <a:pPr/>
              <a:t>9</a:t>
            </a:fld>
            <a:endParaRPr lang="fi-FI"/>
          </a:p>
        </p:txBody>
      </p:sp>
    </p:spTree>
    <p:extLst>
      <p:ext uri="{BB962C8B-B14F-4D97-AF65-F5344CB8AC3E}">
        <p14:creationId xmlns:p14="http://schemas.microsoft.com/office/powerpoint/2010/main" val="3235514800"/>
      </p:ext>
    </p:extLst>
  </p:cSld>
  <p:clrMapOvr>
    <a:masterClrMapping/>
  </p:clrMapOvr>
</p:sld>
</file>

<file path=ppt/theme/theme1.xml><?xml version="1.0" encoding="utf-8"?>
<a:theme xmlns:a="http://schemas.openxmlformats.org/drawingml/2006/main" name="Uudet PPT pohjat raportointiin 1">
  <a:themeElements>
    <a:clrScheme name="Fountain Park">
      <a:dk1>
        <a:srgbClr val="565656"/>
      </a:dk1>
      <a:lt1>
        <a:sysClr val="window" lastClr="FFFFFF"/>
      </a:lt1>
      <a:dk2>
        <a:srgbClr val="004070"/>
      </a:dk2>
      <a:lt2>
        <a:srgbClr val="FBF8EB"/>
      </a:lt2>
      <a:accent1>
        <a:srgbClr val="86CFE4"/>
      </a:accent1>
      <a:accent2>
        <a:srgbClr val="E73059"/>
      </a:accent2>
      <a:accent3>
        <a:srgbClr val="A3C95E"/>
      </a:accent3>
      <a:accent4>
        <a:srgbClr val="A84D98"/>
      </a:accent4>
      <a:accent5>
        <a:srgbClr val="B0DDED"/>
      </a:accent5>
      <a:accent6>
        <a:srgbClr val="C1DA93"/>
      </a:accent6>
      <a:hlink>
        <a:srgbClr val="86CFE4"/>
      </a:hlink>
      <a:folHlink>
        <a:srgbClr val="A84D98"/>
      </a:folHlink>
    </a:clrScheme>
    <a:fontScheme name="Kierros">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isää PPT pohjia raportointi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bbf2bfb3-0f63-4eeb-820c-55c1031797b3">
      <Terms xmlns="http://schemas.microsoft.com/office/infopath/2007/PartnerControls"/>
    </TaxKeywordTaxHTField>
    <TaxCatchAll xmlns="bbf2bfb3-0f63-4eeb-820c-55c1031797b3"/>
    <SharedWithUsers xmlns="5c47d377-1995-4e5f-a618-fd25f7203d85">
      <UserInfo>
        <DisplayName>Lea Remes</DisplayName>
        <AccountId>23</AccountId>
        <AccountType/>
      </UserInfo>
      <UserInfo>
        <DisplayName>Anu Valtari</DisplayName>
        <AccountId>19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4C89CFA2DC36E646A47688B7D6C00269" ma:contentTypeVersion="" ma:contentTypeDescription="Luo uusi asiakirja." ma:contentTypeScope="" ma:versionID="68419965ee19c8e38321f9c0bd453804">
  <xsd:schema xmlns:xsd="http://www.w3.org/2001/XMLSchema" xmlns:xs="http://www.w3.org/2001/XMLSchema" xmlns:p="http://schemas.microsoft.com/office/2006/metadata/properties" xmlns:ns2="bbf2bfb3-0f63-4eeb-820c-55c1031797b3" xmlns:ns3="5c47d377-1995-4e5f-a618-fd25f7203d85" xmlns:ns4="75e1173c-2269-4134-bf11-dd67c36e96a1" xmlns:ns5="839eb674-6ff7-49dc-b40d-71c18954df16" targetNamespace="http://schemas.microsoft.com/office/2006/metadata/properties" ma:root="true" ma:fieldsID="3228f8c36377efccb207205873630849" ns2:_="" ns3:_="" ns4:_="" ns5:_="">
    <xsd:import namespace="bbf2bfb3-0f63-4eeb-820c-55c1031797b3"/>
    <xsd:import namespace="5c47d377-1995-4e5f-a618-fd25f7203d85"/>
    <xsd:import namespace="75e1173c-2269-4134-bf11-dd67c36e96a1"/>
    <xsd:import namespace="839eb674-6ff7-49dc-b40d-71c18954df16"/>
    <xsd:element name="properties">
      <xsd:complexType>
        <xsd:sequence>
          <xsd:element name="documentManagement">
            <xsd:complexType>
              <xsd:all>
                <xsd:element ref="ns2:TaxKeywordTaxHTField" minOccurs="0"/>
                <xsd:element ref="ns2:TaxCatchAll" minOccurs="0"/>
                <xsd:element ref="ns3:SharedWithUsers" minOccurs="0"/>
                <xsd:element ref="ns3:SharedWithDetails" minOccurs="0"/>
                <xsd:element ref="ns4:LastSharedByUser" minOccurs="0"/>
                <xsd:element ref="ns4:LastSharedByTime" minOccurs="0"/>
                <xsd:element ref="ns5:MediaServiceMetadata" minOccurs="0"/>
                <xsd:element ref="ns5:MediaServiceFastMetadata" minOccurs="0"/>
                <xsd:element ref="ns5:MediaServiceDateTaken" minOccurs="0"/>
                <xsd:element ref="ns5: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2bfb3-0f63-4eeb-820c-55c1031797b3"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Yrityksen avainsanat" ma:fieldId="{23f27201-bee3-471e-b2e7-b64fd8b7ca38}" ma:taxonomyMulti="true" ma:sspId="ce29c465-7d24-4312-9278-3ea529b98bdb"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9958f642-a1b4-41e1-acc1-33ac3ffef504}" ma:internalName="TaxCatchAll" ma:showField="CatchAllData" ma:web="bbf2bfb3-0f63-4eeb-820c-55c1031797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47d377-1995-4e5f-a618-fd25f7203d85"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Jakamisen tiedot"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1173c-2269-4134-bf11-dd67c36e96a1" elementFormDefault="qualified">
    <xsd:import namespace="http://schemas.microsoft.com/office/2006/documentManagement/types"/>
    <xsd:import namespace="http://schemas.microsoft.com/office/infopath/2007/PartnerControls"/>
    <xsd:element name="LastSharedByUser" ma:index="13" nillable="true" ma:displayName="Käyttäjä jakanut viimeksi" ma:description="" ma:internalName="LastSharedByUser" ma:readOnly="true">
      <xsd:simpleType>
        <xsd:restriction base="dms:Note">
          <xsd:maxLength value="255"/>
        </xsd:restriction>
      </xsd:simpleType>
    </xsd:element>
    <xsd:element name="LastSharedByTime" ma:index="14" nillable="true" ma:displayName="Jaettu viimeksi ajankohtana"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39eb674-6ff7-49dc-b40d-71c18954df16"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3A971D-A336-4EB5-9037-698394BFB694}">
  <ds:schemaRefs>
    <ds:schemaRef ds:uri="http://schemas.microsoft.com/sharepoint/v3/contenttype/forms"/>
  </ds:schemaRefs>
</ds:datastoreItem>
</file>

<file path=customXml/itemProps2.xml><?xml version="1.0" encoding="utf-8"?>
<ds:datastoreItem xmlns:ds="http://schemas.openxmlformats.org/officeDocument/2006/customXml" ds:itemID="{AAEFFC0D-2417-4715-B1A3-19E745905FAC}">
  <ds:schemaRefs>
    <ds:schemaRef ds:uri="5c47d377-1995-4e5f-a618-fd25f7203d85"/>
    <ds:schemaRef ds:uri="75e1173c-2269-4134-bf11-dd67c36e96a1"/>
    <ds:schemaRef ds:uri="839eb674-6ff7-49dc-b40d-71c18954df16"/>
    <ds:schemaRef ds:uri="bbf2bfb3-0f63-4eeb-820c-55c1031797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BDA313E-3F3F-4551-9FD9-844536740BAA}">
  <ds:schemaRefs>
    <ds:schemaRef ds:uri="5c47d377-1995-4e5f-a618-fd25f7203d85"/>
    <ds:schemaRef ds:uri="75e1173c-2269-4134-bf11-dd67c36e96a1"/>
    <ds:schemaRef ds:uri="839eb674-6ff7-49dc-b40d-71c18954df16"/>
    <ds:schemaRef ds:uri="bbf2bfb3-0f63-4eeb-820c-55c1031797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FP uusi 111220</Template>
  <Application>Microsoft Office PowerPoint</Application>
  <PresentationFormat>Laajakuva</PresentationFormat>
  <Slides>23</Slides>
  <Notes>0</Notes>
  <HiddenSlides>0</HiddenSlides>
  <ScaleCrop>false</ScaleCrop>
  <HeadingPairs>
    <vt:vector size="4" baseType="variant">
      <vt:variant>
        <vt:lpstr>Teema</vt:lpstr>
      </vt:variant>
      <vt:variant>
        <vt:i4>2</vt:i4>
      </vt:variant>
      <vt:variant>
        <vt:lpstr>Dian otsikot</vt:lpstr>
      </vt:variant>
      <vt:variant>
        <vt:i4>23</vt:i4>
      </vt:variant>
    </vt:vector>
  </HeadingPairs>
  <TitlesOfParts>
    <vt:vector size="25" baseType="lpstr">
      <vt:lpstr>Uudet PPT pohjat raportointiin 1</vt:lpstr>
      <vt:lpstr>Lisää PPT pohjia raportointiin</vt:lpstr>
      <vt:lpstr>Opetus- ja kulttuuriministeriö Tulosraportti Työpaja 15.10.2025 Tieteiden talo </vt:lpstr>
      <vt:lpstr>Sisältö: ryhmätöiden ehdotukset kulttuuripoliittisen selonteon tavoitteiden toteuttamiseksi </vt:lpstr>
      <vt:lpstr>1. Kulttuuriperintö ja tieto</vt:lpstr>
      <vt:lpstr>PowerPoint-esitys</vt:lpstr>
      <vt:lpstr>PowerPoint-esitys</vt:lpstr>
      <vt:lpstr>2. Luovuus ja tuotanto</vt:lpstr>
      <vt:lpstr>PowerPoint-esitys</vt:lpstr>
      <vt:lpstr>PowerPoint-esitys</vt:lpstr>
      <vt:lpstr>3. Kehitys, levitys, jakelu ja markkinointi</vt:lpstr>
      <vt:lpstr>PowerPoint-esitys</vt:lpstr>
      <vt:lpstr>PowerPoint-esitys</vt:lpstr>
      <vt:lpstr>4. Kulutus, käyttö, osallistuminen ja arvostus</vt:lpstr>
      <vt:lpstr>PowerPoint-esitys</vt:lpstr>
      <vt:lpstr>PowerPoint-esitys</vt:lpstr>
      <vt:lpstr>5. Arvoketjun läpäisevät toimenpiteet</vt:lpstr>
      <vt:lpstr>PowerPoint-esitys</vt:lpstr>
      <vt:lpstr>PowerPoint-esitys</vt:lpstr>
      <vt:lpstr>6. Odotukset työapajan alussa ja lopussa: sanapilvien analyysi</vt:lpstr>
      <vt:lpstr>6.1 Sanapilvi päivän alusta Mitä pitää tapahtua, jotta selonteossa kirjatut tavoitteet on parhaalla mahdollisella tavalla saatu yhdessä toteutettua?</vt:lpstr>
      <vt:lpstr>Odotukset päivän alussa: autenttisia kommentteja</vt:lpstr>
      <vt:lpstr>6.2 Sanapilvi päivän työskentelyn jälkeen Mitä pitää tapahtua, jotta selonteossa kirjatut tavoitteet on parhaalla mahdollisella tavalla saatu yhdessä toteutettua?</vt:lpstr>
      <vt:lpstr>Odotukset päivän lopussa: autenttisia kommentteja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Sosiaali- ja terveysministeriö Verkkotyöpajan tulosyhteenveto: sidosryhmien näkemyksiä tulevaisuuden sote-keskuksesta</dc:title>
  <dc:creator>Lea Remes</dc:creator>
  <cp:revision>6</cp:revision>
  <cp:lastPrinted>2020-06-09T06:49:55Z</cp:lastPrinted>
  <dcterms:created xsi:type="dcterms:W3CDTF">2020-03-02T11:35:09Z</dcterms:created>
  <dcterms:modified xsi:type="dcterms:W3CDTF">2025-10-22T06:57:16Z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0x0101004C89CFA2DC36E646A47688B7D6C00269</vt:lpwstr>
  </property>
  <property fmtid="{D5CDD505-2E9C-101B-9397-08002B2CF9AE}" pid="3" name="TaxKeyword">
    <vt:lpwstr/>
  </property>
</Properties>
</file>