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12192000" cy="6858000"/>
  <p:notesSz cx="6858000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7DA8C2"/>
    <a:srgbClr val="6691AC"/>
    <a:srgbClr val="336D91"/>
    <a:srgbClr val="002A43"/>
    <a:srgbClr val="671E75"/>
    <a:srgbClr val="7C878E"/>
    <a:srgbClr val="FFFFFF"/>
    <a:srgbClr val="005587"/>
    <a:srgbClr val="A8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9" autoAdjust="0"/>
    <p:restoredTop sz="94716" autoAdjust="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47" cy="498008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8008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>
              <a:defRPr sz="1200"/>
            </a:lvl1pPr>
          </a:lstStyle>
          <a:p>
            <a:fld id="{34F072F4-39E2-464A-85FB-BD66DC2380EC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428630"/>
            <a:ext cx="2972547" cy="498008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3852" y="9428630"/>
            <a:ext cx="2972547" cy="498008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>
              <a:defRPr sz="1200"/>
            </a:lvl1pPr>
          </a:lstStyle>
          <a:p>
            <a:fld id="{8BB594E5-1A72-4763-A848-16C84F12F1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403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8056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>
              <a:defRPr sz="1200"/>
            </a:lvl1pPr>
          </a:lstStyle>
          <a:p>
            <a:fld id="{BD7BF4AF-97EE-40BF-A323-F3B850FC0223}" type="datetimeFigureOut">
              <a:rPr lang="fi-FI" smtClean="0"/>
              <a:t>19.2.2021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50850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62" tIns="46031" rIns="92062" bIns="46031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1" y="4777196"/>
            <a:ext cx="5486400" cy="3908614"/>
          </a:xfrm>
          <a:prstGeom prst="rect">
            <a:avLst/>
          </a:prstGeom>
        </p:spPr>
        <p:txBody>
          <a:bodyPr vert="horz" lIns="92062" tIns="46031" rIns="92062" bIns="46031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4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4" y="9428584"/>
            <a:ext cx="2971800" cy="498054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>
              <a:defRPr sz="1200"/>
            </a:lvl1pPr>
          </a:lstStyle>
          <a:p>
            <a:fld id="{F62C3C9E-D7E4-475F-B827-B7BA109B61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2297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94"/>
          </a:xfrm>
          <a:prstGeom prst="rect">
            <a:avLst/>
          </a:prstGeom>
        </p:spPr>
      </p:pic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nimi"/>
          <p:cNvSpPr>
            <a:spLocks noGrp="1"/>
          </p:cNvSpPr>
          <p:nvPr>
            <p:ph type="body" sz="quarter" idx="13" hasCustomPrompt="1"/>
          </p:nvPr>
        </p:nvSpPr>
        <p:spPr>
          <a:xfrm>
            <a:off x="8541892" y="155928"/>
            <a:ext cx="2811908" cy="418047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400" baseline="0">
                <a:solidFill>
                  <a:schemeClr val="tx1"/>
                </a:solidFill>
              </a:defRPr>
            </a:lvl1pPr>
            <a:lvl2pPr algn="r">
              <a:defRPr sz="1400"/>
            </a:lvl2pPr>
            <a:lvl3pPr algn="r">
              <a:defRPr sz="1400"/>
            </a:lvl3pPr>
            <a:lvl4pPr algn="r">
              <a:defRPr sz="1400"/>
            </a:lvl4pPr>
            <a:lvl5pPr algn="r">
              <a:defRPr sz="1400"/>
            </a:lvl5pPr>
          </a:lstStyle>
          <a:p>
            <a:pPr lvl="0"/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4" name="tilaisuuden nimi"/>
          <p:cNvSpPr>
            <a:spLocks noGrp="1"/>
          </p:cNvSpPr>
          <p:nvPr>
            <p:ph type="body" sz="quarter" idx="15" hasCustomPrompt="1"/>
          </p:nvPr>
        </p:nvSpPr>
        <p:spPr>
          <a:xfrm>
            <a:off x="4690046" y="151707"/>
            <a:ext cx="2811908" cy="418046"/>
          </a:xfrm>
        </p:spPr>
        <p:txBody>
          <a:bodyPr anchor="ctr" anchorCtr="0"/>
          <a:lstStyle>
            <a:lvl1pPr marL="0" indent="0" algn="ctr">
              <a:buNone/>
              <a:defRPr sz="1400" baseline="0">
                <a:solidFill>
                  <a:schemeClr val="tx1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 smtClean="0"/>
              <a:t>Tilaisuuden nimi</a:t>
            </a:r>
            <a:endParaRPr lang="fi-FI" dirty="0"/>
          </a:p>
        </p:txBody>
      </p:sp>
      <p:sp>
        <p:nvSpPr>
          <p:cNvPr id="11" name="päivämäärä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55041"/>
            <a:ext cx="2811908" cy="41804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dirty="0" smtClean="0"/>
              <a:t>Päivämäärä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1803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nos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54" r="26853"/>
          <a:stretch/>
        </p:blipFill>
        <p:spPr>
          <a:xfrm>
            <a:off x="-43579" y="0"/>
            <a:ext cx="5669128" cy="6858000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6429375" y="638174"/>
            <a:ext cx="4926011" cy="5222875"/>
          </a:xfrm>
        </p:spPr>
        <p:txBody>
          <a:bodyPr>
            <a:normAutofit/>
          </a:bodyPr>
          <a:lstStyle>
            <a:lvl1pPr marL="0" indent="0">
              <a:buNone/>
              <a:defRPr sz="44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Lisää nosto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62086"/>
            <a:ext cx="3932237" cy="370690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002A4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 smtClean="0"/>
              <a:t>Muokkaa tekstisisältöä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2A43"/>
                </a:solidFill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Muokkaa 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0821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54" r="26853"/>
          <a:stretch/>
        </p:blipFill>
        <p:spPr>
          <a:xfrm>
            <a:off x="-43579" y="0"/>
            <a:ext cx="5669128" cy="6858000"/>
          </a:xfrm>
          <a:prstGeom prst="rect">
            <a:avLst/>
          </a:prstGeom>
        </p:spPr>
      </p:pic>
      <p:sp>
        <p:nvSpPr>
          <p:cNvPr id="7" name="Kuvan paikkamerkki 6"/>
          <p:cNvSpPr>
            <a:spLocks noGrp="1"/>
          </p:cNvSpPr>
          <p:nvPr>
            <p:ph type="pic" sz="quarter" idx="10"/>
          </p:nvPr>
        </p:nvSpPr>
        <p:spPr>
          <a:xfrm>
            <a:off x="5657850" y="0"/>
            <a:ext cx="653415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62086"/>
            <a:ext cx="3932237" cy="370690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 smtClean="0"/>
              <a:t>Muokkaa tekstisisältöä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Muokkaa 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620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609600"/>
            <a:ext cx="10515600" cy="4810126"/>
          </a:xfrm>
        </p:spPr>
        <p:txBody>
          <a:bodyPr anchor="t" anchorCtr="0">
            <a:noAutofit/>
          </a:bodyPr>
          <a:lstStyle>
            <a:lvl1pPr>
              <a:defRPr sz="80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Lisää väliotsikko tai nosto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6" name="Tekstiruutu 5"/>
          <p:cNvSpPr txBox="1"/>
          <p:nvPr userDrawn="1"/>
        </p:nvSpPr>
        <p:spPr>
          <a:xfrm>
            <a:off x="4414561" y="6390225"/>
            <a:ext cx="3362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980" b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OIKEUSMINISTERIÖ </a:t>
            </a:r>
            <a:r>
              <a:rPr lang="fi-FI" sz="980" b="0" baseline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         JUSTITIEMINISTERIET</a:t>
            </a:r>
            <a:r>
              <a:rPr lang="fi-FI" sz="980" b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    </a:t>
            </a:r>
          </a:p>
        </p:txBody>
      </p:sp>
      <p:cxnSp>
        <p:nvCxnSpPr>
          <p:cNvPr id="7" name="Suora yhdysviiva 6"/>
          <p:cNvCxnSpPr/>
          <p:nvPr userDrawn="1"/>
        </p:nvCxnSpPr>
        <p:spPr>
          <a:xfrm>
            <a:off x="5976851" y="6513335"/>
            <a:ext cx="19534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117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2">
    <p:bg>
      <p:bgPr>
        <a:solidFill>
          <a:srgbClr val="671E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609600"/>
            <a:ext cx="10515600" cy="4810126"/>
          </a:xfrm>
        </p:spPr>
        <p:txBody>
          <a:bodyPr anchor="t" anchorCtr="0">
            <a:noAutofit/>
          </a:bodyPr>
          <a:lstStyle>
            <a:lvl1pPr>
              <a:defRPr sz="80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Lisää väliotsikko tai nosto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6" name="Tekstiruutu 5"/>
          <p:cNvSpPr txBox="1"/>
          <p:nvPr userDrawn="1"/>
        </p:nvSpPr>
        <p:spPr>
          <a:xfrm>
            <a:off x="4414561" y="6390225"/>
            <a:ext cx="3362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980" b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OIKEUSMINISTERIÖ </a:t>
            </a:r>
            <a:r>
              <a:rPr lang="fi-FI" sz="980" b="0" baseline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         JUSTITIEMINISTERIET</a:t>
            </a:r>
            <a:r>
              <a:rPr lang="fi-FI" sz="980" b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    </a:t>
            </a:r>
          </a:p>
        </p:txBody>
      </p:sp>
      <p:cxnSp>
        <p:nvCxnSpPr>
          <p:cNvPr id="7" name="Suora yhdysviiva 6"/>
          <p:cNvCxnSpPr/>
          <p:nvPr userDrawn="1"/>
        </p:nvCxnSpPr>
        <p:spPr>
          <a:xfrm>
            <a:off x="5976851" y="6513335"/>
            <a:ext cx="19534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604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3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609600"/>
            <a:ext cx="10515600" cy="4810126"/>
          </a:xfrm>
        </p:spPr>
        <p:txBody>
          <a:bodyPr anchor="t" anchorCtr="0">
            <a:noAutofit/>
          </a:bodyPr>
          <a:lstStyle>
            <a:lvl1pPr>
              <a:defRPr sz="80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Lisää väliotsikko tai nosto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5" name="Tekstiruutu 4"/>
          <p:cNvSpPr txBox="1"/>
          <p:nvPr userDrawn="1"/>
        </p:nvSpPr>
        <p:spPr>
          <a:xfrm>
            <a:off x="4414561" y="6390225"/>
            <a:ext cx="3362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980" b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OIKEUSMINISTERIÖ </a:t>
            </a:r>
            <a:r>
              <a:rPr lang="fi-FI" sz="980" b="0" baseline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         JUSTITIEMINISTERIET</a:t>
            </a:r>
            <a:r>
              <a:rPr lang="fi-FI" sz="980" b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    </a:t>
            </a:r>
          </a:p>
        </p:txBody>
      </p:sp>
      <p:cxnSp>
        <p:nvCxnSpPr>
          <p:cNvPr id="7" name="Suora yhdysviiva 6"/>
          <p:cNvCxnSpPr/>
          <p:nvPr userDrawn="1"/>
        </p:nvCxnSpPr>
        <p:spPr>
          <a:xfrm>
            <a:off x="5976851" y="6513335"/>
            <a:ext cx="19534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916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4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609600"/>
            <a:ext cx="10515600" cy="4810126"/>
          </a:xfrm>
        </p:spPr>
        <p:txBody>
          <a:bodyPr anchor="t" anchorCtr="0">
            <a:noAutofit/>
          </a:bodyPr>
          <a:lstStyle>
            <a:lvl1pPr>
              <a:defRPr sz="80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Lisää väliotsikko tai nosto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Tekstiruutu 6"/>
          <p:cNvSpPr txBox="1"/>
          <p:nvPr userDrawn="1"/>
        </p:nvSpPr>
        <p:spPr>
          <a:xfrm>
            <a:off x="4414561" y="6390225"/>
            <a:ext cx="3362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980" b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OIKEUSMINISTERIÖ </a:t>
            </a:r>
            <a:r>
              <a:rPr lang="fi-FI" sz="980" b="0" baseline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         JUSTITIEMINISTERIET</a:t>
            </a:r>
            <a:r>
              <a:rPr lang="fi-FI" sz="980" b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    </a:t>
            </a:r>
          </a:p>
        </p:txBody>
      </p:sp>
      <p:cxnSp>
        <p:nvCxnSpPr>
          <p:cNvPr id="8" name="Suora yhdysviiva 7"/>
          <p:cNvCxnSpPr/>
          <p:nvPr userDrawn="1"/>
        </p:nvCxnSpPr>
        <p:spPr>
          <a:xfrm>
            <a:off x="5976851" y="6513335"/>
            <a:ext cx="19534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45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äliotsikko_5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609600"/>
            <a:ext cx="10515600" cy="4810126"/>
          </a:xfrm>
        </p:spPr>
        <p:txBody>
          <a:bodyPr anchor="t" anchorCtr="0">
            <a:noAutofit/>
          </a:bodyPr>
          <a:lstStyle>
            <a:lvl1pPr>
              <a:defRPr sz="80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Lisää väliotsikko tai nosto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Tekstiruutu 3"/>
          <p:cNvSpPr txBox="1"/>
          <p:nvPr userDrawn="1"/>
        </p:nvSpPr>
        <p:spPr>
          <a:xfrm>
            <a:off x="4414561" y="6390225"/>
            <a:ext cx="3362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980" b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OIKEUSMINISTERIÖ </a:t>
            </a:r>
            <a:r>
              <a:rPr lang="fi-FI" sz="980" b="0" baseline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         JUSTITIEMINISTERIET</a:t>
            </a:r>
            <a:r>
              <a:rPr lang="fi-FI" sz="980" b="0" dirty="0" smtClean="0">
                <a:solidFill>
                  <a:schemeClr val="bg1"/>
                </a:solidFill>
                <a:latin typeface="Optima LT Std" panose="020B0502050508020304" pitchFamily="34" charset="0"/>
              </a:rPr>
              <a:t>    </a:t>
            </a:r>
          </a:p>
        </p:txBody>
      </p:sp>
      <p:cxnSp>
        <p:nvCxnSpPr>
          <p:cNvPr id="5" name="Suora yhdysviiva 4"/>
          <p:cNvCxnSpPr/>
          <p:nvPr userDrawn="1"/>
        </p:nvCxnSpPr>
        <p:spPr>
          <a:xfrm>
            <a:off x="5976851" y="6513335"/>
            <a:ext cx="19534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0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nostot ympyröiss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uva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3" cy="6858000"/>
          </a:xfrm>
          <a:prstGeom prst="rect">
            <a:avLst/>
          </a:prstGeom>
        </p:spPr>
      </p:pic>
      <p:sp>
        <p:nvSpPr>
          <p:cNvPr id="9" name="Ellipsi 8"/>
          <p:cNvSpPr/>
          <p:nvPr userDrawn="1"/>
        </p:nvSpPr>
        <p:spPr>
          <a:xfrm>
            <a:off x="8962208" y="2508066"/>
            <a:ext cx="2516777" cy="2516777"/>
          </a:xfrm>
          <a:prstGeom prst="ellipse">
            <a:avLst/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&lt;&lt;&lt;&lt;&lt;&lt;</a:t>
            </a:r>
            <a:endParaRPr lang="fi-FI" dirty="0"/>
          </a:p>
        </p:txBody>
      </p:sp>
      <p:sp>
        <p:nvSpPr>
          <p:cNvPr id="8" name="Ellipsi 7"/>
          <p:cNvSpPr/>
          <p:nvPr userDrawn="1"/>
        </p:nvSpPr>
        <p:spPr>
          <a:xfrm>
            <a:off x="6207034" y="2508068"/>
            <a:ext cx="2516777" cy="2516777"/>
          </a:xfrm>
          <a:prstGeom prst="ellipse">
            <a:avLst/>
          </a:prstGeom>
          <a:noFill/>
          <a:ln w="158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&lt;&lt;&lt;&lt;&lt;&lt;&lt;&lt;&lt;&lt;&lt;&lt;&lt;&lt;&lt;&lt;&lt;&lt;</a:t>
            </a:r>
            <a:endParaRPr lang="fi-FI" dirty="0"/>
          </a:p>
        </p:txBody>
      </p:sp>
      <p:sp>
        <p:nvSpPr>
          <p:cNvPr id="7" name="Ellipsi 6"/>
          <p:cNvSpPr/>
          <p:nvPr userDrawn="1"/>
        </p:nvSpPr>
        <p:spPr>
          <a:xfrm>
            <a:off x="3451860" y="2508067"/>
            <a:ext cx="2516777" cy="2516777"/>
          </a:xfrm>
          <a:prstGeom prst="ellipse">
            <a:avLst/>
          </a:prstGeom>
          <a:noFill/>
          <a:ln w="158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&lt;&lt;&lt;&lt;&lt;&lt;&lt;&lt;&lt;&lt;&lt;&lt;&lt;&lt;&lt;</a:t>
            </a:r>
            <a:endParaRPr lang="fi-FI" dirty="0"/>
          </a:p>
        </p:txBody>
      </p:sp>
      <p:sp>
        <p:nvSpPr>
          <p:cNvPr id="6" name="Ellipsi 5"/>
          <p:cNvSpPr/>
          <p:nvPr userDrawn="1"/>
        </p:nvSpPr>
        <p:spPr>
          <a:xfrm>
            <a:off x="696686" y="2508069"/>
            <a:ext cx="2516777" cy="2516777"/>
          </a:xfrm>
          <a:prstGeom prst="ellipse">
            <a:avLst/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6" name="Tekstin paikkamerkki 12"/>
          <p:cNvSpPr>
            <a:spLocks noGrp="1"/>
          </p:cNvSpPr>
          <p:nvPr>
            <p:ph type="body" sz="quarter" idx="13" hasCustomPrompt="1"/>
          </p:nvPr>
        </p:nvSpPr>
        <p:spPr>
          <a:xfrm>
            <a:off x="8962435" y="2828260"/>
            <a:ext cx="2516550" cy="1881964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5pPr>
              <a:defRPr/>
            </a:lvl5pPr>
          </a:lstStyle>
          <a:p>
            <a:pPr lvl="0"/>
            <a:r>
              <a:rPr lang="fi-FI" dirty="0" smtClean="0"/>
              <a:t>Muokkaa tekstisisältöä</a:t>
            </a:r>
          </a:p>
        </p:txBody>
      </p:sp>
      <p:sp>
        <p:nvSpPr>
          <p:cNvPr id="15" name="Tekstin paikkamerkki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06353" y="2828260"/>
            <a:ext cx="2516550" cy="1881964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5pPr>
              <a:defRPr/>
            </a:lvl5pPr>
          </a:lstStyle>
          <a:p>
            <a:pPr lvl="0"/>
            <a:r>
              <a:rPr lang="fi-FI" dirty="0" smtClean="0"/>
              <a:t>Muokkaa tekstisisältöä</a:t>
            </a:r>
          </a:p>
        </p:txBody>
      </p:sp>
      <p:sp>
        <p:nvSpPr>
          <p:cNvPr id="14" name="Tekstin paikkamerkki 12"/>
          <p:cNvSpPr>
            <a:spLocks noGrp="1"/>
          </p:cNvSpPr>
          <p:nvPr>
            <p:ph type="body" sz="quarter" idx="11" hasCustomPrompt="1"/>
          </p:nvPr>
        </p:nvSpPr>
        <p:spPr>
          <a:xfrm>
            <a:off x="3451633" y="2828260"/>
            <a:ext cx="2516550" cy="1881964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5pPr>
              <a:defRPr/>
            </a:lvl5pPr>
          </a:lstStyle>
          <a:p>
            <a:pPr lvl="0"/>
            <a:r>
              <a:rPr lang="fi-FI" dirty="0" smtClean="0"/>
              <a:t>Muokkaa tekstisisältöä</a:t>
            </a:r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10" hasCustomPrompt="1"/>
          </p:nvPr>
        </p:nvSpPr>
        <p:spPr>
          <a:xfrm>
            <a:off x="696799" y="2828260"/>
            <a:ext cx="2516550" cy="1881963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5pPr>
              <a:defRPr/>
            </a:lvl5pPr>
          </a:lstStyle>
          <a:p>
            <a:pPr lvl="0"/>
            <a:r>
              <a:rPr lang="fi-FI" dirty="0" smtClean="0"/>
              <a:t>Muokkaa tekstisisältöä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521064"/>
            <a:ext cx="10515600" cy="1325563"/>
          </a:xfrm>
        </p:spPr>
        <p:txBody>
          <a:bodyPr>
            <a:noAutofit/>
          </a:bodyPr>
          <a:lstStyle>
            <a:lvl1pPr>
              <a:defRPr sz="4400">
                <a:solidFill>
                  <a:srgbClr val="002A43"/>
                </a:solidFill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Muokkaa 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8739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palsta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3" cy="6858000"/>
          </a:xfrm>
          <a:prstGeom prst="rect">
            <a:avLst/>
          </a:prstGeom>
        </p:spPr>
      </p:pic>
      <p:sp>
        <p:nvSpPr>
          <p:cNvPr id="14" name="Tekstin paikkamerkki 5"/>
          <p:cNvSpPr>
            <a:spLocks noGrp="1"/>
          </p:cNvSpPr>
          <p:nvPr>
            <p:ph type="body" sz="quarter" idx="16" hasCustomPrompt="1"/>
          </p:nvPr>
        </p:nvSpPr>
        <p:spPr>
          <a:xfrm>
            <a:off x="8811671" y="2114550"/>
            <a:ext cx="2543176" cy="3863463"/>
          </a:xfrm>
          <a:noFill/>
          <a:ln w="15875">
            <a:noFill/>
          </a:ln>
        </p:spPr>
        <p:txBody>
          <a:bodyPr lIns="180000" tIns="180000">
            <a:normAutofit/>
          </a:bodyPr>
          <a:lstStyle>
            <a:lvl1pPr marL="0" indent="0">
              <a:spcAft>
                <a:spcPts val="500"/>
              </a:spcAft>
              <a:buNone/>
              <a:defRPr sz="2000"/>
            </a:lvl1pPr>
            <a:lvl2pPr marL="0">
              <a:defRPr sz="1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 smtClean="0"/>
              <a:t>Muokkaa otsikkoa </a:t>
            </a:r>
          </a:p>
          <a:p>
            <a:pPr lvl="1"/>
            <a:r>
              <a:rPr lang="fi-FI" dirty="0" smtClean="0"/>
              <a:t>Muokkaa tekstisisältöä</a:t>
            </a:r>
          </a:p>
        </p:txBody>
      </p:sp>
      <p:sp>
        <p:nvSpPr>
          <p:cNvPr id="13" name="Tekstin paikkamerkki 5"/>
          <p:cNvSpPr>
            <a:spLocks noGrp="1"/>
          </p:cNvSpPr>
          <p:nvPr>
            <p:ph type="body" sz="quarter" idx="15" hasCustomPrompt="1"/>
          </p:nvPr>
        </p:nvSpPr>
        <p:spPr>
          <a:xfrm>
            <a:off x="6174292" y="2114550"/>
            <a:ext cx="2473334" cy="3863463"/>
          </a:xfrm>
          <a:noFill/>
          <a:ln w="15875">
            <a:noFill/>
          </a:ln>
        </p:spPr>
        <p:txBody>
          <a:bodyPr lIns="216000" tIns="180000">
            <a:normAutofit/>
          </a:bodyPr>
          <a:lstStyle>
            <a:lvl1pPr marL="0" indent="0">
              <a:spcAft>
                <a:spcPts val="500"/>
              </a:spcAft>
              <a:buNone/>
              <a:defRPr sz="2000"/>
            </a:lvl1pPr>
            <a:lvl2pPr marL="0">
              <a:defRPr sz="1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 smtClean="0"/>
              <a:t>Muokkaa otsikkoa </a:t>
            </a:r>
          </a:p>
          <a:p>
            <a:pPr lvl="1"/>
            <a:r>
              <a:rPr lang="fi-FI" dirty="0" smtClean="0"/>
              <a:t>Muokkaa tekstisisältöä</a:t>
            </a:r>
          </a:p>
        </p:txBody>
      </p:sp>
      <p:sp>
        <p:nvSpPr>
          <p:cNvPr id="12" name="Tekstin paikkamerkki 5"/>
          <p:cNvSpPr>
            <a:spLocks noGrp="1"/>
          </p:cNvSpPr>
          <p:nvPr>
            <p:ph type="body" sz="quarter" idx="14" hasCustomPrompt="1"/>
          </p:nvPr>
        </p:nvSpPr>
        <p:spPr>
          <a:xfrm>
            <a:off x="3517679" y="2114550"/>
            <a:ext cx="2486834" cy="3863463"/>
          </a:xfrm>
          <a:noFill/>
          <a:ln w="15875">
            <a:noFill/>
          </a:ln>
        </p:spPr>
        <p:txBody>
          <a:bodyPr lIns="180000" tIns="180000">
            <a:normAutofit/>
          </a:bodyPr>
          <a:lstStyle>
            <a:lvl1pPr marL="0" indent="0">
              <a:spcAft>
                <a:spcPts val="500"/>
              </a:spcAft>
              <a:buNone/>
              <a:defRPr sz="2000"/>
            </a:lvl1pPr>
            <a:lvl2pPr marL="0">
              <a:defRPr sz="1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 smtClean="0"/>
              <a:t>Muokkaa otsikkoa </a:t>
            </a:r>
          </a:p>
          <a:p>
            <a:pPr lvl="1"/>
            <a:r>
              <a:rPr lang="fi-FI" dirty="0" smtClean="0"/>
              <a:t>Muokkaa tekstisisältöä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3" hasCustomPrompt="1"/>
          </p:nvPr>
        </p:nvSpPr>
        <p:spPr>
          <a:xfrm>
            <a:off x="868344" y="2114550"/>
            <a:ext cx="2479556" cy="3863463"/>
          </a:xfrm>
          <a:noFill/>
          <a:ln w="15875">
            <a:noFill/>
          </a:ln>
        </p:spPr>
        <p:txBody>
          <a:bodyPr lIns="180000" tIns="180000">
            <a:normAutofit/>
          </a:bodyPr>
          <a:lstStyle>
            <a:lvl1pPr marL="0" indent="0">
              <a:spcAft>
                <a:spcPts val="500"/>
              </a:spcAft>
              <a:buNone/>
              <a:defRPr sz="2000"/>
            </a:lvl1pPr>
            <a:lvl2pPr marL="0">
              <a:defRPr sz="1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 smtClean="0"/>
              <a:t>Muokkaa otsikkoa </a:t>
            </a:r>
          </a:p>
          <a:p>
            <a:pPr lvl="1"/>
            <a:r>
              <a:rPr lang="fi-FI" dirty="0" smtClean="0"/>
              <a:t>Muokkaa tekstisisältöä</a:t>
            </a:r>
          </a:p>
          <a:p>
            <a:pPr lvl="1"/>
            <a:endParaRPr lang="fi-FI" dirty="0" smtClean="0"/>
          </a:p>
        </p:txBody>
      </p:sp>
      <p:cxnSp>
        <p:nvCxnSpPr>
          <p:cNvPr id="17" name="Suora yhdysviiva 16"/>
          <p:cNvCxnSpPr/>
          <p:nvPr userDrawn="1"/>
        </p:nvCxnSpPr>
        <p:spPr>
          <a:xfrm>
            <a:off x="8729648" y="2114550"/>
            <a:ext cx="0" cy="3863463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/>
          <p:nvPr userDrawn="1"/>
        </p:nvCxnSpPr>
        <p:spPr>
          <a:xfrm flipH="1">
            <a:off x="6086535" y="2114550"/>
            <a:ext cx="5988" cy="3863463"/>
          </a:xfrm>
          <a:prstGeom prst="line">
            <a:avLst/>
          </a:prstGeom>
          <a:ln w="158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uora yhdysviiva 3"/>
          <p:cNvCxnSpPr/>
          <p:nvPr userDrawn="1"/>
        </p:nvCxnSpPr>
        <p:spPr>
          <a:xfrm flipH="1">
            <a:off x="3429922" y="2114550"/>
            <a:ext cx="5988" cy="3863463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22"/>
          <p:cNvCxnSpPr/>
          <p:nvPr userDrawn="1"/>
        </p:nvCxnSpPr>
        <p:spPr>
          <a:xfrm flipH="1">
            <a:off x="788216" y="2114550"/>
            <a:ext cx="5988" cy="3863463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521064"/>
            <a:ext cx="10515600" cy="1325563"/>
          </a:xfrm>
        </p:spPr>
        <p:txBody>
          <a:bodyPr>
            <a:noAutofit/>
          </a:bodyPr>
          <a:lstStyle>
            <a:lvl1pPr>
              <a:defRPr sz="440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Muokkaa 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3843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vaiheet_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Kuva 3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3433" cy="6858000"/>
          </a:xfrm>
          <a:prstGeom prst="rect">
            <a:avLst/>
          </a:prstGeom>
        </p:spPr>
      </p:pic>
      <p:cxnSp>
        <p:nvCxnSpPr>
          <p:cNvPr id="6" name="Suora yhdysviiva 5"/>
          <p:cNvCxnSpPr/>
          <p:nvPr userDrawn="1"/>
        </p:nvCxnSpPr>
        <p:spPr>
          <a:xfrm>
            <a:off x="647700" y="4162425"/>
            <a:ext cx="107061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uora yhdysviiva 6"/>
          <p:cNvCxnSpPr>
            <a:endCxn id="38" idx="0"/>
          </p:cNvCxnSpPr>
          <p:nvPr userDrawn="1"/>
        </p:nvCxnSpPr>
        <p:spPr>
          <a:xfrm>
            <a:off x="9734551" y="4156075"/>
            <a:ext cx="0" cy="44450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i 6"/>
          <p:cNvSpPr/>
          <p:nvPr userDrawn="1"/>
        </p:nvSpPr>
        <p:spPr>
          <a:xfrm>
            <a:off x="9434513" y="4600575"/>
            <a:ext cx="600075" cy="60007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muokkaa6"/>
          <p:cNvSpPr>
            <a:spLocks noGrp="1"/>
          </p:cNvSpPr>
          <p:nvPr>
            <p:ph type="body" sz="quarter" idx="21" hasCustomPrompt="1"/>
          </p:nvPr>
        </p:nvSpPr>
        <p:spPr>
          <a:xfrm>
            <a:off x="8478441" y="5367234"/>
            <a:ext cx="2397918" cy="681831"/>
          </a:xfrm>
        </p:spPr>
        <p:txBody>
          <a:bodyPr>
            <a:no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 sz="1600"/>
            </a:lvl2pPr>
            <a:lvl3pPr algn="ctr">
              <a:defRPr sz="1400"/>
            </a:lvl3pPr>
            <a:lvl4pPr algn="ctr">
              <a:defRPr sz="1200"/>
            </a:lvl4pPr>
            <a:lvl5pPr algn="ctr">
              <a:defRPr sz="1200"/>
            </a:lvl5pPr>
          </a:lstStyle>
          <a:p>
            <a:pPr lvl="0"/>
            <a:r>
              <a:rPr lang="fi-FI" dirty="0" smtClean="0"/>
              <a:t>Muokkaa vaihe 6. </a:t>
            </a:r>
          </a:p>
        </p:txBody>
      </p:sp>
      <p:sp>
        <p:nvSpPr>
          <p:cNvPr id="43" name="6"/>
          <p:cNvSpPr>
            <a:spLocks noGrp="1"/>
          </p:cNvSpPr>
          <p:nvPr>
            <p:ph type="body" sz="quarter" idx="15" hasCustomPrompt="1"/>
          </p:nvPr>
        </p:nvSpPr>
        <p:spPr>
          <a:xfrm>
            <a:off x="9449199" y="4597093"/>
            <a:ext cx="575342" cy="600075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fi-FI" dirty="0" smtClean="0"/>
              <a:t>6.</a:t>
            </a:r>
            <a:endParaRPr lang="fi-FI" dirty="0"/>
          </a:p>
        </p:txBody>
      </p:sp>
      <p:sp>
        <p:nvSpPr>
          <p:cNvPr id="35" name="Ellipsi 5"/>
          <p:cNvSpPr/>
          <p:nvPr userDrawn="1"/>
        </p:nvSpPr>
        <p:spPr>
          <a:xfrm>
            <a:off x="7758113" y="3114675"/>
            <a:ext cx="600075" cy="60007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6" name="Suora yhdysviiva 5"/>
          <p:cNvCxnSpPr>
            <a:stCxn id="35" idx="4"/>
          </p:cNvCxnSpPr>
          <p:nvPr userDrawn="1"/>
        </p:nvCxnSpPr>
        <p:spPr>
          <a:xfrm>
            <a:off x="8058151" y="3714750"/>
            <a:ext cx="0" cy="447675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muokkaa5"/>
          <p:cNvSpPr>
            <a:spLocks noGrp="1"/>
          </p:cNvSpPr>
          <p:nvPr>
            <p:ph type="body" sz="quarter" idx="18" hasCustomPrompt="1"/>
          </p:nvPr>
        </p:nvSpPr>
        <p:spPr>
          <a:xfrm>
            <a:off x="6859192" y="2330291"/>
            <a:ext cx="2397918" cy="681831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algn="ctr">
              <a:defRPr sz="1600"/>
            </a:lvl2pPr>
            <a:lvl3pPr algn="ctr">
              <a:defRPr sz="1400"/>
            </a:lvl3pPr>
            <a:lvl4pPr algn="ctr">
              <a:defRPr sz="1200"/>
            </a:lvl4pPr>
            <a:lvl5pPr algn="ctr">
              <a:defRPr sz="1200"/>
            </a:lvl5pPr>
          </a:lstStyle>
          <a:p>
            <a:pPr lvl="0"/>
            <a:r>
              <a:rPr lang="fi-FI" dirty="0" smtClean="0"/>
              <a:t>Muokkaa vaihe 5.</a:t>
            </a:r>
          </a:p>
        </p:txBody>
      </p:sp>
      <p:sp>
        <p:nvSpPr>
          <p:cNvPr id="42" name="5"/>
          <p:cNvSpPr>
            <a:spLocks noGrp="1"/>
          </p:cNvSpPr>
          <p:nvPr>
            <p:ph type="body" sz="quarter" idx="14" hasCustomPrompt="1"/>
          </p:nvPr>
        </p:nvSpPr>
        <p:spPr>
          <a:xfrm>
            <a:off x="7767513" y="3114674"/>
            <a:ext cx="570579" cy="600075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fi-FI" dirty="0" smtClean="0"/>
              <a:t>5.</a:t>
            </a:r>
            <a:endParaRPr lang="fi-FI" dirty="0"/>
          </a:p>
        </p:txBody>
      </p:sp>
      <p:cxnSp>
        <p:nvCxnSpPr>
          <p:cNvPr id="33" name="Suora yhdysviiva 4"/>
          <p:cNvCxnSpPr>
            <a:endCxn id="32" idx="0"/>
          </p:cNvCxnSpPr>
          <p:nvPr userDrawn="1"/>
        </p:nvCxnSpPr>
        <p:spPr>
          <a:xfrm>
            <a:off x="6405563" y="4156075"/>
            <a:ext cx="0" cy="44450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lipsi 4"/>
          <p:cNvSpPr/>
          <p:nvPr userDrawn="1"/>
        </p:nvSpPr>
        <p:spPr>
          <a:xfrm>
            <a:off x="6105525" y="4600575"/>
            <a:ext cx="600075" cy="60007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muokkaa4"/>
          <p:cNvSpPr>
            <a:spLocks noGrp="1"/>
          </p:cNvSpPr>
          <p:nvPr>
            <p:ph type="body" sz="quarter" idx="20" hasCustomPrompt="1"/>
          </p:nvPr>
        </p:nvSpPr>
        <p:spPr>
          <a:xfrm>
            <a:off x="5163742" y="5360885"/>
            <a:ext cx="2397918" cy="681831"/>
          </a:xfrm>
        </p:spPr>
        <p:txBody>
          <a:bodyPr>
            <a:no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 sz="1600"/>
            </a:lvl2pPr>
            <a:lvl3pPr algn="ctr">
              <a:defRPr sz="1400"/>
            </a:lvl3pPr>
            <a:lvl4pPr algn="ctr">
              <a:defRPr sz="1200"/>
            </a:lvl4pPr>
            <a:lvl5pPr algn="ctr">
              <a:defRPr sz="1200"/>
            </a:lvl5pPr>
          </a:lstStyle>
          <a:p>
            <a:pPr lvl="0"/>
            <a:r>
              <a:rPr lang="fi-FI" dirty="0" smtClean="0"/>
              <a:t>Muokkaa vaihe 4.</a:t>
            </a:r>
          </a:p>
        </p:txBody>
      </p:sp>
      <p:sp>
        <p:nvSpPr>
          <p:cNvPr id="41" name="4"/>
          <p:cNvSpPr>
            <a:spLocks noGrp="1"/>
          </p:cNvSpPr>
          <p:nvPr>
            <p:ph type="body" sz="quarter" idx="13" hasCustomPrompt="1"/>
          </p:nvPr>
        </p:nvSpPr>
        <p:spPr>
          <a:xfrm>
            <a:off x="6114835" y="4606925"/>
            <a:ext cx="580718" cy="600075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fi-FI" dirty="0" smtClean="0"/>
              <a:t>4.</a:t>
            </a:r>
            <a:endParaRPr lang="fi-FI" dirty="0"/>
          </a:p>
        </p:txBody>
      </p:sp>
      <p:cxnSp>
        <p:nvCxnSpPr>
          <p:cNvPr id="30" name="Suora yhdysviiva 3"/>
          <p:cNvCxnSpPr>
            <a:stCxn id="29" idx="4"/>
          </p:cNvCxnSpPr>
          <p:nvPr userDrawn="1"/>
        </p:nvCxnSpPr>
        <p:spPr>
          <a:xfrm>
            <a:off x="4748213" y="3714750"/>
            <a:ext cx="0" cy="447675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i 3"/>
          <p:cNvSpPr/>
          <p:nvPr userDrawn="1"/>
        </p:nvSpPr>
        <p:spPr>
          <a:xfrm>
            <a:off x="4448175" y="3114675"/>
            <a:ext cx="600075" cy="60007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muokkaa3"/>
          <p:cNvSpPr>
            <a:spLocks noGrp="1"/>
          </p:cNvSpPr>
          <p:nvPr>
            <p:ph type="body" sz="quarter" idx="17" hasCustomPrompt="1"/>
          </p:nvPr>
        </p:nvSpPr>
        <p:spPr>
          <a:xfrm>
            <a:off x="3544493" y="2323942"/>
            <a:ext cx="2397918" cy="681831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algn="ctr">
              <a:defRPr sz="1600"/>
            </a:lvl2pPr>
            <a:lvl3pPr algn="ctr">
              <a:defRPr sz="1400"/>
            </a:lvl3pPr>
            <a:lvl4pPr algn="ctr">
              <a:defRPr sz="1200"/>
            </a:lvl4pPr>
            <a:lvl5pPr algn="ctr">
              <a:defRPr sz="1200"/>
            </a:lvl5pPr>
          </a:lstStyle>
          <a:p>
            <a:pPr lvl="0"/>
            <a:r>
              <a:rPr lang="fi-FI" dirty="0" smtClean="0"/>
              <a:t>Muokkaa vaihe 3.</a:t>
            </a:r>
          </a:p>
        </p:txBody>
      </p:sp>
      <p:sp>
        <p:nvSpPr>
          <p:cNvPr id="28" name="3"/>
          <p:cNvSpPr>
            <a:spLocks noGrp="1"/>
          </p:cNvSpPr>
          <p:nvPr>
            <p:ph type="body" sz="quarter" idx="12" hasCustomPrompt="1"/>
          </p:nvPr>
        </p:nvSpPr>
        <p:spPr>
          <a:xfrm>
            <a:off x="4462862" y="3111500"/>
            <a:ext cx="570578" cy="600075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fi-FI" dirty="0" smtClean="0"/>
              <a:t>3.</a:t>
            </a:r>
            <a:endParaRPr lang="fi-FI" dirty="0"/>
          </a:p>
        </p:txBody>
      </p:sp>
      <p:sp>
        <p:nvSpPr>
          <p:cNvPr id="20" name="Ellipsi 2"/>
          <p:cNvSpPr/>
          <p:nvPr userDrawn="1"/>
        </p:nvSpPr>
        <p:spPr>
          <a:xfrm>
            <a:off x="2752725" y="4600575"/>
            <a:ext cx="600075" cy="60007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1" name="Suora yhdysviiva 2"/>
          <p:cNvCxnSpPr>
            <a:endCxn id="20" idx="0"/>
          </p:cNvCxnSpPr>
          <p:nvPr userDrawn="1"/>
        </p:nvCxnSpPr>
        <p:spPr>
          <a:xfrm>
            <a:off x="3052763" y="4156075"/>
            <a:ext cx="0" cy="44450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muokkaa2"/>
          <p:cNvSpPr>
            <a:spLocks noGrp="1"/>
          </p:cNvSpPr>
          <p:nvPr>
            <p:ph type="body" sz="quarter" idx="19" hasCustomPrompt="1"/>
          </p:nvPr>
        </p:nvSpPr>
        <p:spPr>
          <a:xfrm>
            <a:off x="1853804" y="5364060"/>
            <a:ext cx="2397918" cy="681831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algn="ctr">
              <a:defRPr sz="1600"/>
            </a:lvl2pPr>
            <a:lvl3pPr algn="ctr">
              <a:defRPr sz="1400"/>
            </a:lvl3pPr>
            <a:lvl4pPr algn="ctr">
              <a:defRPr sz="1200"/>
            </a:lvl4pPr>
            <a:lvl5pPr algn="ctr">
              <a:defRPr sz="1200"/>
            </a:lvl5pPr>
          </a:lstStyle>
          <a:p>
            <a:pPr lvl="0"/>
            <a:r>
              <a:rPr lang="fi-FI" dirty="0" smtClean="0"/>
              <a:t>Muokkaa vaihe 2.</a:t>
            </a:r>
          </a:p>
        </p:txBody>
      </p:sp>
      <p:sp>
        <p:nvSpPr>
          <p:cNvPr id="27" name="2"/>
          <p:cNvSpPr>
            <a:spLocks noGrp="1"/>
          </p:cNvSpPr>
          <p:nvPr>
            <p:ph type="body" sz="quarter" idx="11" hasCustomPrompt="1"/>
          </p:nvPr>
        </p:nvSpPr>
        <p:spPr>
          <a:xfrm>
            <a:off x="2772172" y="4597093"/>
            <a:ext cx="569661" cy="600075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fi-FI" dirty="0" smtClean="0"/>
              <a:t>2.</a:t>
            </a:r>
            <a:endParaRPr lang="fi-FI" dirty="0"/>
          </a:p>
        </p:txBody>
      </p:sp>
      <p:cxnSp>
        <p:nvCxnSpPr>
          <p:cNvPr id="13" name="Suora yhdysviiva 1"/>
          <p:cNvCxnSpPr>
            <a:stCxn id="7" idx="4"/>
          </p:cNvCxnSpPr>
          <p:nvPr userDrawn="1"/>
        </p:nvCxnSpPr>
        <p:spPr>
          <a:xfrm>
            <a:off x="1433513" y="3714750"/>
            <a:ext cx="0" cy="447675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i 1"/>
          <p:cNvSpPr/>
          <p:nvPr userDrawn="1"/>
        </p:nvSpPr>
        <p:spPr>
          <a:xfrm>
            <a:off x="1133475" y="3114675"/>
            <a:ext cx="600075" cy="600075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muokkaa1"/>
          <p:cNvSpPr>
            <a:spLocks noGrp="1"/>
          </p:cNvSpPr>
          <p:nvPr>
            <p:ph type="body" sz="quarter" idx="16" hasCustomPrompt="1"/>
          </p:nvPr>
        </p:nvSpPr>
        <p:spPr>
          <a:xfrm>
            <a:off x="234555" y="2327117"/>
            <a:ext cx="2397918" cy="681831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algn="ctr">
              <a:defRPr sz="1600"/>
            </a:lvl2pPr>
            <a:lvl3pPr algn="ctr">
              <a:defRPr sz="1400"/>
            </a:lvl3pPr>
            <a:lvl4pPr algn="ctr">
              <a:defRPr sz="1200"/>
            </a:lvl4pPr>
            <a:lvl5pPr algn="ctr">
              <a:defRPr sz="1200"/>
            </a:lvl5pPr>
          </a:lstStyle>
          <a:p>
            <a:pPr lvl="0"/>
            <a:r>
              <a:rPr lang="fi-FI" dirty="0" smtClean="0"/>
              <a:t>Muokkaa vaihe 1. </a:t>
            </a:r>
          </a:p>
        </p:txBody>
      </p:sp>
      <p:sp>
        <p:nvSpPr>
          <p:cNvPr id="4" name="1"/>
          <p:cNvSpPr>
            <a:spLocks noGrp="1"/>
          </p:cNvSpPr>
          <p:nvPr>
            <p:ph type="body" sz="quarter" idx="10" hasCustomPrompt="1"/>
          </p:nvPr>
        </p:nvSpPr>
        <p:spPr>
          <a:xfrm>
            <a:off x="1157686" y="3114675"/>
            <a:ext cx="561055" cy="600075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fi-FI" dirty="0" smtClean="0"/>
              <a:t>1.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521064"/>
            <a:ext cx="10515600" cy="1325563"/>
          </a:xfrm>
        </p:spPr>
        <p:txBody>
          <a:bodyPr>
            <a:noAutofit/>
          </a:bodyPr>
          <a:lstStyle>
            <a:lvl1pPr>
              <a:defRPr sz="4400" baseline="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Muokkaa 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103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14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vaiheet_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3" cy="6858000"/>
          </a:xfrm>
          <a:prstGeom prst="rect">
            <a:avLst/>
          </a:prstGeom>
        </p:spPr>
      </p:pic>
      <p:sp>
        <p:nvSpPr>
          <p:cNvPr id="17" name="Viisikulmio 8"/>
          <p:cNvSpPr/>
          <p:nvPr userDrawn="1"/>
        </p:nvSpPr>
        <p:spPr>
          <a:xfrm>
            <a:off x="6032548" y="4452366"/>
            <a:ext cx="3157259" cy="1545029"/>
          </a:xfrm>
          <a:custGeom>
            <a:avLst/>
            <a:gdLst>
              <a:gd name="connsiteX0" fmla="*/ 0 w 3510117"/>
              <a:gd name="connsiteY0" fmla="*/ 0 h 1553496"/>
              <a:gd name="connsiteX1" fmla="*/ 2733369 w 3510117"/>
              <a:gd name="connsiteY1" fmla="*/ 0 h 1553496"/>
              <a:gd name="connsiteX2" fmla="*/ 3510117 w 3510117"/>
              <a:gd name="connsiteY2" fmla="*/ 776748 h 1553496"/>
              <a:gd name="connsiteX3" fmla="*/ 2733369 w 3510117"/>
              <a:gd name="connsiteY3" fmla="*/ 1553496 h 1553496"/>
              <a:gd name="connsiteX4" fmla="*/ 0 w 3510117"/>
              <a:gd name="connsiteY4" fmla="*/ 1553496 h 1553496"/>
              <a:gd name="connsiteX5" fmla="*/ 0 w 3510117"/>
              <a:gd name="connsiteY5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0 w 3176742"/>
              <a:gd name="connsiteY5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1425 w 3176742"/>
              <a:gd name="connsiteY5" fmla="*/ 778428 h 1553496"/>
              <a:gd name="connsiteX6" fmla="*/ 0 w 3176742"/>
              <a:gd name="connsiteY6" fmla="*/ 0 h 1553496"/>
              <a:gd name="connsiteX0" fmla="*/ 1 w 3176743"/>
              <a:gd name="connsiteY0" fmla="*/ 0 h 1553496"/>
              <a:gd name="connsiteX1" fmla="*/ 2733370 w 3176743"/>
              <a:gd name="connsiteY1" fmla="*/ 0 h 1553496"/>
              <a:gd name="connsiteX2" fmla="*/ 3176743 w 3176743"/>
              <a:gd name="connsiteY2" fmla="*/ 786273 h 1553496"/>
              <a:gd name="connsiteX3" fmla="*/ 2733370 w 3176743"/>
              <a:gd name="connsiteY3" fmla="*/ 1553496 h 1553496"/>
              <a:gd name="connsiteX4" fmla="*/ 1 w 3176743"/>
              <a:gd name="connsiteY4" fmla="*/ 1553496 h 1553496"/>
              <a:gd name="connsiteX5" fmla="*/ 451426 w 3176743"/>
              <a:gd name="connsiteY5" fmla="*/ 778428 h 1553496"/>
              <a:gd name="connsiteX6" fmla="*/ 1 w 3176743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1425 w 3176742"/>
              <a:gd name="connsiteY5" fmla="*/ 778428 h 1553496"/>
              <a:gd name="connsiteX6" fmla="*/ 0 w 3176742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0 w 3176742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0 w 3176742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0 w 3176742"/>
              <a:gd name="connsiteY6" fmla="*/ 0 h 1553496"/>
              <a:gd name="connsiteX0" fmla="*/ 8466 w 3176742"/>
              <a:gd name="connsiteY0" fmla="*/ 1270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8466 w 3176742"/>
              <a:gd name="connsiteY6" fmla="*/ 12700 h 1553496"/>
              <a:gd name="connsiteX0" fmla="*/ 8466 w 3176742"/>
              <a:gd name="connsiteY0" fmla="*/ 0 h 1540796"/>
              <a:gd name="connsiteX1" fmla="*/ 2733369 w 3176742"/>
              <a:gd name="connsiteY1" fmla="*/ 4233 h 1540796"/>
              <a:gd name="connsiteX2" fmla="*/ 3176742 w 3176742"/>
              <a:gd name="connsiteY2" fmla="*/ 773573 h 1540796"/>
              <a:gd name="connsiteX3" fmla="*/ 2733369 w 3176742"/>
              <a:gd name="connsiteY3" fmla="*/ 1540796 h 1540796"/>
              <a:gd name="connsiteX4" fmla="*/ 0 w 3176742"/>
              <a:gd name="connsiteY4" fmla="*/ 1540796 h 1540796"/>
              <a:gd name="connsiteX5" fmla="*/ 455367 w 3176742"/>
              <a:gd name="connsiteY5" fmla="*/ 793318 h 1540796"/>
              <a:gd name="connsiteX6" fmla="*/ 8466 w 3176742"/>
              <a:gd name="connsiteY6" fmla="*/ 0 h 1540796"/>
              <a:gd name="connsiteX0" fmla="*/ 8466 w 3176742"/>
              <a:gd name="connsiteY0" fmla="*/ 0 h 1540796"/>
              <a:gd name="connsiteX1" fmla="*/ 2737602 w 3176742"/>
              <a:gd name="connsiteY1" fmla="*/ 4233 h 1540796"/>
              <a:gd name="connsiteX2" fmla="*/ 3176742 w 3176742"/>
              <a:gd name="connsiteY2" fmla="*/ 773573 h 1540796"/>
              <a:gd name="connsiteX3" fmla="*/ 2733369 w 3176742"/>
              <a:gd name="connsiteY3" fmla="*/ 1540796 h 1540796"/>
              <a:gd name="connsiteX4" fmla="*/ 0 w 3176742"/>
              <a:gd name="connsiteY4" fmla="*/ 1540796 h 1540796"/>
              <a:gd name="connsiteX5" fmla="*/ 455367 w 3176742"/>
              <a:gd name="connsiteY5" fmla="*/ 793318 h 1540796"/>
              <a:gd name="connsiteX6" fmla="*/ 8466 w 3176742"/>
              <a:gd name="connsiteY6" fmla="*/ 0 h 1540796"/>
              <a:gd name="connsiteX0" fmla="*/ 8466 w 3176742"/>
              <a:gd name="connsiteY0" fmla="*/ 4233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8466 w 3176742"/>
              <a:gd name="connsiteY6" fmla="*/ 4233 h 1545029"/>
              <a:gd name="connsiteX0" fmla="*/ 16933 w 3176742"/>
              <a:gd name="connsiteY0" fmla="*/ 8467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16933 w 3176742"/>
              <a:gd name="connsiteY6" fmla="*/ 8467 h 1545029"/>
              <a:gd name="connsiteX0" fmla="*/ 8466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8466 w 3176742"/>
              <a:gd name="connsiteY6" fmla="*/ 0 h 1545029"/>
              <a:gd name="connsiteX0" fmla="*/ 4233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4233 w 3176742"/>
              <a:gd name="connsiteY6" fmla="*/ 0 h 1545029"/>
              <a:gd name="connsiteX0" fmla="*/ 4233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4233 w 3176742"/>
              <a:gd name="connsiteY6" fmla="*/ 0 h 1545029"/>
              <a:gd name="connsiteX0" fmla="*/ 4233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4233 w 3176742"/>
              <a:gd name="connsiteY6" fmla="*/ 0 h 1545029"/>
              <a:gd name="connsiteX0" fmla="*/ 4233 w 3172509"/>
              <a:gd name="connsiteY0" fmla="*/ 0 h 1545029"/>
              <a:gd name="connsiteX1" fmla="*/ 2741835 w 3172509"/>
              <a:gd name="connsiteY1" fmla="*/ 0 h 1545029"/>
              <a:gd name="connsiteX2" fmla="*/ 3172509 w 3172509"/>
              <a:gd name="connsiteY2" fmla="*/ 790506 h 1545029"/>
              <a:gd name="connsiteX3" fmla="*/ 2733369 w 3172509"/>
              <a:gd name="connsiteY3" fmla="*/ 1545029 h 1545029"/>
              <a:gd name="connsiteX4" fmla="*/ 0 w 3172509"/>
              <a:gd name="connsiteY4" fmla="*/ 1545029 h 1545029"/>
              <a:gd name="connsiteX5" fmla="*/ 455367 w 3172509"/>
              <a:gd name="connsiteY5" fmla="*/ 797551 h 1545029"/>
              <a:gd name="connsiteX6" fmla="*/ 4233 w 3172509"/>
              <a:gd name="connsiteY6" fmla="*/ 0 h 1545029"/>
              <a:gd name="connsiteX0" fmla="*/ 4233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55367 w 3168276"/>
              <a:gd name="connsiteY5" fmla="*/ 797551 h 1545029"/>
              <a:gd name="connsiteX6" fmla="*/ 4233 w 3168276"/>
              <a:gd name="connsiteY6" fmla="*/ 0 h 1545029"/>
              <a:gd name="connsiteX0" fmla="*/ 4233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51890 w 3168276"/>
              <a:gd name="connsiteY5" fmla="*/ 801028 h 1545029"/>
              <a:gd name="connsiteX6" fmla="*/ 4233 w 3168276"/>
              <a:gd name="connsiteY6" fmla="*/ 0 h 1545029"/>
              <a:gd name="connsiteX0" fmla="*/ 4233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49136 w 3168276"/>
              <a:gd name="connsiteY5" fmla="*/ 798274 h 1545029"/>
              <a:gd name="connsiteX6" fmla="*/ 4233 w 3168276"/>
              <a:gd name="connsiteY6" fmla="*/ 0 h 1545029"/>
              <a:gd name="connsiteX0" fmla="*/ 4233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49136 w 3168276"/>
              <a:gd name="connsiteY5" fmla="*/ 798274 h 1545029"/>
              <a:gd name="connsiteX6" fmla="*/ 4233 w 3168276"/>
              <a:gd name="connsiteY6" fmla="*/ 0 h 1545029"/>
              <a:gd name="connsiteX0" fmla="*/ 4233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49136 w 3168276"/>
              <a:gd name="connsiteY5" fmla="*/ 798274 h 1545029"/>
              <a:gd name="connsiteX6" fmla="*/ 4233 w 3168276"/>
              <a:gd name="connsiteY6" fmla="*/ 0 h 1545029"/>
              <a:gd name="connsiteX0" fmla="*/ 12496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49136 w 3168276"/>
              <a:gd name="connsiteY5" fmla="*/ 798274 h 1545029"/>
              <a:gd name="connsiteX6" fmla="*/ 12496 w 3168276"/>
              <a:gd name="connsiteY6" fmla="*/ 0 h 1545029"/>
              <a:gd name="connsiteX0" fmla="*/ 15250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49136 w 3168276"/>
              <a:gd name="connsiteY5" fmla="*/ 798274 h 1545029"/>
              <a:gd name="connsiteX6" fmla="*/ 15250 w 3168276"/>
              <a:gd name="connsiteY6" fmla="*/ 0 h 1545029"/>
              <a:gd name="connsiteX0" fmla="*/ 0 w 3153026"/>
              <a:gd name="connsiteY0" fmla="*/ 0 h 1545029"/>
              <a:gd name="connsiteX1" fmla="*/ 2726585 w 3153026"/>
              <a:gd name="connsiteY1" fmla="*/ 0 h 1545029"/>
              <a:gd name="connsiteX2" fmla="*/ 3153026 w 3153026"/>
              <a:gd name="connsiteY2" fmla="*/ 798973 h 1545029"/>
              <a:gd name="connsiteX3" fmla="*/ 2718119 w 3153026"/>
              <a:gd name="connsiteY3" fmla="*/ 1545029 h 1545029"/>
              <a:gd name="connsiteX4" fmla="*/ 1276 w 3153026"/>
              <a:gd name="connsiteY4" fmla="*/ 1542274 h 1545029"/>
              <a:gd name="connsiteX5" fmla="*/ 433886 w 3153026"/>
              <a:gd name="connsiteY5" fmla="*/ 798274 h 1545029"/>
              <a:gd name="connsiteX6" fmla="*/ 0 w 3153026"/>
              <a:gd name="connsiteY6" fmla="*/ 0 h 1545029"/>
              <a:gd name="connsiteX0" fmla="*/ 4233 w 3157259"/>
              <a:gd name="connsiteY0" fmla="*/ 0 h 1545029"/>
              <a:gd name="connsiteX1" fmla="*/ 2730818 w 3157259"/>
              <a:gd name="connsiteY1" fmla="*/ 0 h 1545029"/>
              <a:gd name="connsiteX2" fmla="*/ 3157259 w 3157259"/>
              <a:gd name="connsiteY2" fmla="*/ 798973 h 1545029"/>
              <a:gd name="connsiteX3" fmla="*/ 2722352 w 3157259"/>
              <a:gd name="connsiteY3" fmla="*/ 1545029 h 1545029"/>
              <a:gd name="connsiteX4" fmla="*/ 0 w 3157259"/>
              <a:gd name="connsiteY4" fmla="*/ 1542274 h 1545029"/>
              <a:gd name="connsiteX5" fmla="*/ 438119 w 3157259"/>
              <a:gd name="connsiteY5" fmla="*/ 798274 h 1545029"/>
              <a:gd name="connsiteX6" fmla="*/ 4233 w 3157259"/>
              <a:gd name="connsiteY6" fmla="*/ 0 h 1545029"/>
              <a:gd name="connsiteX0" fmla="*/ 4233 w 3157259"/>
              <a:gd name="connsiteY0" fmla="*/ 0 h 1545029"/>
              <a:gd name="connsiteX1" fmla="*/ 2730818 w 3157259"/>
              <a:gd name="connsiteY1" fmla="*/ 0 h 1545029"/>
              <a:gd name="connsiteX2" fmla="*/ 3157259 w 3157259"/>
              <a:gd name="connsiteY2" fmla="*/ 798973 h 1545029"/>
              <a:gd name="connsiteX3" fmla="*/ 2722352 w 3157259"/>
              <a:gd name="connsiteY3" fmla="*/ 1545029 h 1545029"/>
              <a:gd name="connsiteX4" fmla="*/ 0 w 3157259"/>
              <a:gd name="connsiteY4" fmla="*/ 1542274 h 1545029"/>
              <a:gd name="connsiteX5" fmla="*/ 438119 w 3157259"/>
              <a:gd name="connsiteY5" fmla="*/ 798274 h 1545029"/>
              <a:gd name="connsiteX6" fmla="*/ 4233 w 3157259"/>
              <a:gd name="connsiteY6" fmla="*/ 0 h 1545029"/>
              <a:gd name="connsiteX0" fmla="*/ 4233 w 3157259"/>
              <a:gd name="connsiteY0" fmla="*/ 0 h 1545029"/>
              <a:gd name="connsiteX1" fmla="*/ 2730818 w 3157259"/>
              <a:gd name="connsiteY1" fmla="*/ 0 h 1545029"/>
              <a:gd name="connsiteX2" fmla="*/ 3157259 w 3157259"/>
              <a:gd name="connsiteY2" fmla="*/ 798973 h 1545029"/>
              <a:gd name="connsiteX3" fmla="*/ 2722352 w 3157259"/>
              <a:gd name="connsiteY3" fmla="*/ 1545029 h 1545029"/>
              <a:gd name="connsiteX4" fmla="*/ 0 w 3157259"/>
              <a:gd name="connsiteY4" fmla="*/ 1542274 h 1545029"/>
              <a:gd name="connsiteX5" fmla="*/ 438119 w 3157259"/>
              <a:gd name="connsiteY5" fmla="*/ 798274 h 1545029"/>
              <a:gd name="connsiteX6" fmla="*/ 4233 w 3157259"/>
              <a:gd name="connsiteY6" fmla="*/ 0 h 1545029"/>
              <a:gd name="connsiteX0" fmla="*/ 4233 w 3157259"/>
              <a:gd name="connsiteY0" fmla="*/ 0 h 1545029"/>
              <a:gd name="connsiteX1" fmla="*/ 2723322 w 3157259"/>
              <a:gd name="connsiteY1" fmla="*/ 0 h 1545029"/>
              <a:gd name="connsiteX2" fmla="*/ 3157259 w 3157259"/>
              <a:gd name="connsiteY2" fmla="*/ 798973 h 1545029"/>
              <a:gd name="connsiteX3" fmla="*/ 2722352 w 3157259"/>
              <a:gd name="connsiteY3" fmla="*/ 1545029 h 1545029"/>
              <a:gd name="connsiteX4" fmla="*/ 0 w 3157259"/>
              <a:gd name="connsiteY4" fmla="*/ 1542274 h 1545029"/>
              <a:gd name="connsiteX5" fmla="*/ 438119 w 3157259"/>
              <a:gd name="connsiteY5" fmla="*/ 798274 h 1545029"/>
              <a:gd name="connsiteX6" fmla="*/ 4233 w 3157259"/>
              <a:gd name="connsiteY6" fmla="*/ 0 h 154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7259" h="1545029">
                <a:moveTo>
                  <a:pt x="4233" y="0"/>
                </a:moveTo>
                <a:lnTo>
                  <a:pt x="2723322" y="0"/>
                </a:lnTo>
                <a:lnTo>
                  <a:pt x="3157259" y="798973"/>
                </a:lnTo>
                <a:lnTo>
                  <a:pt x="2722352" y="1545029"/>
                </a:lnTo>
                <a:lnTo>
                  <a:pt x="0" y="1542274"/>
                </a:lnTo>
                <a:lnTo>
                  <a:pt x="438119" y="798274"/>
                </a:lnTo>
                <a:cubicBezTo>
                  <a:pt x="261806" y="478624"/>
                  <a:pt x="156022" y="268673"/>
                  <a:pt x="4233" y="0"/>
                </a:cubicBezTo>
                <a:close/>
              </a:path>
            </a:pathLst>
          </a:custGeom>
          <a:solidFill>
            <a:srgbClr val="007FA3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8" name="Viisikulmio 8"/>
          <p:cNvSpPr/>
          <p:nvPr userDrawn="1"/>
        </p:nvSpPr>
        <p:spPr>
          <a:xfrm>
            <a:off x="8759239" y="4452366"/>
            <a:ext cx="3164043" cy="1545029"/>
          </a:xfrm>
          <a:custGeom>
            <a:avLst/>
            <a:gdLst>
              <a:gd name="connsiteX0" fmla="*/ 0 w 3510117"/>
              <a:gd name="connsiteY0" fmla="*/ 0 h 1553496"/>
              <a:gd name="connsiteX1" fmla="*/ 2733369 w 3510117"/>
              <a:gd name="connsiteY1" fmla="*/ 0 h 1553496"/>
              <a:gd name="connsiteX2" fmla="*/ 3510117 w 3510117"/>
              <a:gd name="connsiteY2" fmla="*/ 776748 h 1553496"/>
              <a:gd name="connsiteX3" fmla="*/ 2733369 w 3510117"/>
              <a:gd name="connsiteY3" fmla="*/ 1553496 h 1553496"/>
              <a:gd name="connsiteX4" fmla="*/ 0 w 3510117"/>
              <a:gd name="connsiteY4" fmla="*/ 1553496 h 1553496"/>
              <a:gd name="connsiteX5" fmla="*/ 0 w 3510117"/>
              <a:gd name="connsiteY5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0 w 3176742"/>
              <a:gd name="connsiteY5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1425 w 3176742"/>
              <a:gd name="connsiteY5" fmla="*/ 778428 h 1553496"/>
              <a:gd name="connsiteX6" fmla="*/ 0 w 3176742"/>
              <a:gd name="connsiteY6" fmla="*/ 0 h 1553496"/>
              <a:gd name="connsiteX0" fmla="*/ 1 w 3176743"/>
              <a:gd name="connsiteY0" fmla="*/ 0 h 1553496"/>
              <a:gd name="connsiteX1" fmla="*/ 2733370 w 3176743"/>
              <a:gd name="connsiteY1" fmla="*/ 0 h 1553496"/>
              <a:gd name="connsiteX2" fmla="*/ 3176743 w 3176743"/>
              <a:gd name="connsiteY2" fmla="*/ 786273 h 1553496"/>
              <a:gd name="connsiteX3" fmla="*/ 2733370 w 3176743"/>
              <a:gd name="connsiteY3" fmla="*/ 1553496 h 1553496"/>
              <a:gd name="connsiteX4" fmla="*/ 1 w 3176743"/>
              <a:gd name="connsiteY4" fmla="*/ 1553496 h 1553496"/>
              <a:gd name="connsiteX5" fmla="*/ 451426 w 3176743"/>
              <a:gd name="connsiteY5" fmla="*/ 778428 h 1553496"/>
              <a:gd name="connsiteX6" fmla="*/ 1 w 3176743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1425 w 3176742"/>
              <a:gd name="connsiteY5" fmla="*/ 778428 h 1553496"/>
              <a:gd name="connsiteX6" fmla="*/ 0 w 3176742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0 w 3176742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0 w 3176742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0 w 3176742"/>
              <a:gd name="connsiteY6" fmla="*/ 0 h 1553496"/>
              <a:gd name="connsiteX0" fmla="*/ 8466 w 3176742"/>
              <a:gd name="connsiteY0" fmla="*/ 1270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8466 w 3176742"/>
              <a:gd name="connsiteY6" fmla="*/ 12700 h 1553496"/>
              <a:gd name="connsiteX0" fmla="*/ 8466 w 3176742"/>
              <a:gd name="connsiteY0" fmla="*/ 0 h 1540796"/>
              <a:gd name="connsiteX1" fmla="*/ 2733369 w 3176742"/>
              <a:gd name="connsiteY1" fmla="*/ 4233 h 1540796"/>
              <a:gd name="connsiteX2" fmla="*/ 3176742 w 3176742"/>
              <a:gd name="connsiteY2" fmla="*/ 773573 h 1540796"/>
              <a:gd name="connsiteX3" fmla="*/ 2733369 w 3176742"/>
              <a:gd name="connsiteY3" fmla="*/ 1540796 h 1540796"/>
              <a:gd name="connsiteX4" fmla="*/ 0 w 3176742"/>
              <a:gd name="connsiteY4" fmla="*/ 1540796 h 1540796"/>
              <a:gd name="connsiteX5" fmla="*/ 455367 w 3176742"/>
              <a:gd name="connsiteY5" fmla="*/ 793318 h 1540796"/>
              <a:gd name="connsiteX6" fmla="*/ 8466 w 3176742"/>
              <a:gd name="connsiteY6" fmla="*/ 0 h 1540796"/>
              <a:gd name="connsiteX0" fmla="*/ 8466 w 3176742"/>
              <a:gd name="connsiteY0" fmla="*/ 0 h 1540796"/>
              <a:gd name="connsiteX1" fmla="*/ 2737602 w 3176742"/>
              <a:gd name="connsiteY1" fmla="*/ 4233 h 1540796"/>
              <a:gd name="connsiteX2" fmla="*/ 3176742 w 3176742"/>
              <a:gd name="connsiteY2" fmla="*/ 773573 h 1540796"/>
              <a:gd name="connsiteX3" fmla="*/ 2733369 w 3176742"/>
              <a:gd name="connsiteY3" fmla="*/ 1540796 h 1540796"/>
              <a:gd name="connsiteX4" fmla="*/ 0 w 3176742"/>
              <a:gd name="connsiteY4" fmla="*/ 1540796 h 1540796"/>
              <a:gd name="connsiteX5" fmla="*/ 455367 w 3176742"/>
              <a:gd name="connsiteY5" fmla="*/ 793318 h 1540796"/>
              <a:gd name="connsiteX6" fmla="*/ 8466 w 3176742"/>
              <a:gd name="connsiteY6" fmla="*/ 0 h 1540796"/>
              <a:gd name="connsiteX0" fmla="*/ 8466 w 3176742"/>
              <a:gd name="connsiteY0" fmla="*/ 4233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8466 w 3176742"/>
              <a:gd name="connsiteY6" fmla="*/ 4233 h 1545029"/>
              <a:gd name="connsiteX0" fmla="*/ 16933 w 3176742"/>
              <a:gd name="connsiteY0" fmla="*/ 8467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16933 w 3176742"/>
              <a:gd name="connsiteY6" fmla="*/ 8467 h 1545029"/>
              <a:gd name="connsiteX0" fmla="*/ 8466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8466 w 3176742"/>
              <a:gd name="connsiteY6" fmla="*/ 0 h 1545029"/>
              <a:gd name="connsiteX0" fmla="*/ 4233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4233 w 3176742"/>
              <a:gd name="connsiteY6" fmla="*/ 0 h 1545029"/>
              <a:gd name="connsiteX0" fmla="*/ 4233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4233 w 3176742"/>
              <a:gd name="connsiteY6" fmla="*/ 0 h 1545029"/>
              <a:gd name="connsiteX0" fmla="*/ 4233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4233 w 3176742"/>
              <a:gd name="connsiteY6" fmla="*/ 0 h 1545029"/>
              <a:gd name="connsiteX0" fmla="*/ 4233 w 3172509"/>
              <a:gd name="connsiteY0" fmla="*/ 0 h 1545029"/>
              <a:gd name="connsiteX1" fmla="*/ 2741835 w 3172509"/>
              <a:gd name="connsiteY1" fmla="*/ 0 h 1545029"/>
              <a:gd name="connsiteX2" fmla="*/ 3172509 w 3172509"/>
              <a:gd name="connsiteY2" fmla="*/ 790506 h 1545029"/>
              <a:gd name="connsiteX3" fmla="*/ 2733369 w 3172509"/>
              <a:gd name="connsiteY3" fmla="*/ 1545029 h 1545029"/>
              <a:gd name="connsiteX4" fmla="*/ 0 w 3172509"/>
              <a:gd name="connsiteY4" fmla="*/ 1545029 h 1545029"/>
              <a:gd name="connsiteX5" fmla="*/ 455367 w 3172509"/>
              <a:gd name="connsiteY5" fmla="*/ 797551 h 1545029"/>
              <a:gd name="connsiteX6" fmla="*/ 4233 w 3172509"/>
              <a:gd name="connsiteY6" fmla="*/ 0 h 1545029"/>
              <a:gd name="connsiteX0" fmla="*/ 4233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55367 w 3168276"/>
              <a:gd name="connsiteY5" fmla="*/ 797551 h 1545029"/>
              <a:gd name="connsiteX6" fmla="*/ 4233 w 3168276"/>
              <a:gd name="connsiteY6" fmla="*/ 0 h 1545029"/>
              <a:gd name="connsiteX0" fmla="*/ 4233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47872 w 3168276"/>
              <a:gd name="connsiteY5" fmla="*/ 797551 h 1545029"/>
              <a:gd name="connsiteX6" fmla="*/ 4233 w 3168276"/>
              <a:gd name="connsiteY6" fmla="*/ 0 h 1545029"/>
              <a:gd name="connsiteX0" fmla="*/ 4233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42875 w 3168276"/>
              <a:gd name="connsiteY5" fmla="*/ 797551 h 1545029"/>
              <a:gd name="connsiteX6" fmla="*/ 4233 w 3168276"/>
              <a:gd name="connsiteY6" fmla="*/ 0 h 1545029"/>
              <a:gd name="connsiteX0" fmla="*/ 4233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42875 w 3168276"/>
              <a:gd name="connsiteY5" fmla="*/ 797551 h 1545029"/>
              <a:gd name="connsiteX6" fmla="*/ 4233 w 3168276"/>
              <a:gd name="connsiteY6" fmla="*/ 0 h 1545029"/>
              <a:gd name="connsiteX0" fmla="*/ 4233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42875 w 3168276"/>
              <a:gd name="connsiteY5" fmla="*/ 797551 h 1545029"/>
              <a:gd name="connsiteX6" fmla="*/ 4233 w 3168276"/>
              <a:gd name="connsiteY6" fmla="*/ 0 h 1545029"/>
              <a:gd name="connsiteX0" fmla="*/ 0 w 3164043"/>
              <a:gd name="connsiteY0" fmla="*/ 0 h 1545029"/>
              <a:gd name="connsiteX1" fmla="*/ 2737602 w 3164043"/>
              <a:gd name="connsiteY1" fmla="*/ 0 h 1545029"/>
              <a:gd name="connsiteX2" fmla="*/ 3164043 w 3164043"/>
              <a:gd name="connsiteY2" fmla="*/ 798973 h 1545029"/>
              <a:gd name="connsiteX3" fmla="*/ 2729136 w 3164043"/>
              <a:gd name="connsiteY3" fmla="*/ 1545029 h 1545029"/>
              <a:gd name="connsiteX4" fmla="*/ 764 w 3164043"/>
              <a:gd name="connsiteY4" fmla="*/ 1545029 h 1545029"/>
              <a:gd name="connsiteX5" fmla="*/ 438642 w 3164043"/>
              <a:gd name="connsiteY5" fmla="*/ 797551 h 1545029"/>
              <a:gd name="connsiteX6" fmla="*/ 0 w 3164043"/>
              <a:gd name="connsiteY6" fmla="*/ 0 h 1545029"/>
              <a:gd name="connsiteX0" fmla="*/ 0 w 3164043"/>
              <a:gd name="connsiteY0" fmla="*/ 0 h 1545029"/>
              <a:gd name="connsiteX1" fmla="*/ 2737602 w 3164043"/>
              <a:gd name="connsiteY1" fmla="*/ 0 h 1545029"/>
              <a:gd name="connsiteX2" fmla="*/ 3164043 w 3164043"/>
              <a:gd name="connsiteY2" fmla="*/ 798973 h 1545029"/>
              <a:gd name="connsiteX3" fmla="*/ 2729136 w 3164043"/>
              <a:gd name="connsiteY3" fmla="*/ 1545029 h 1545029"/>
              <a:gd name="connsiteX4" fmla="*/ 764 w 3164043"/>
              <a:gd name="connsiteY4" fmla="*/ 1545029 h 1545029"/>
              <a:gd name="connsiteX5" fmla="*/ 438642 w 3164043"/>
              <a:gd name="connsiteY5" fmla="*/ 797551 h 1545029"/>
              <a:gd name="connsiteX6" fmla="*/ 0 w 3164043"/>
              <a:gd name="connsiteY6" fmla="*/ 0 h 1545029"/>
              <a:gd name="connsiteX0" fmla="*/ 0 w 3164043"/>
              <a:gd name="connsiteY0" fmla="*/ 0 h 1545029"/>
              <a:gd name="connsiteX1" fmla="*/ 2737602 w 3164043"/>
              <a:gd name="connsiteY1" fmla="*/ 0 h 1545029"/>
              <a:gd name="connsiteX2" fmla="*/ 3164043 w 3164043"/>
              <a:gd name="connsiteY2" fmla="*/ 798973 h 1545029"/>
              <a:gd name="connsiteX3" fmla="*/ 2729136 w 3164043"/>
              <a:gd name="connsiteY3" fmla="*/ 1545029 h 1545029"/>
              <a:gd name="connsiteX4" fmla="*/ 764 w 3164043"/>
              <a:gd name="connsiteY4" fmla="*/ 1545029 h 1545029"/>
              <a:gd name="connsiteX5" fmla="*/ 438642 w 3164043"/>
              <a:gd name="connsiteY5" fmla="*/ 797551 h 1545029"/>
              <a:gd name="connsiteX6" fmla="*/ 0 w 3164043"/>
              <a:gd name="connsiteY6" fmla="*/ 0 h 1545029"/>
              <a:gd name="connsiteX0" fmla="*/ 0 w 3164043"/>
              <a:gd name="connsiteY0" fmla="*/ 0 h 1545029"/>
              <a:gd name="connsiteX1" fmla="*/ 2737602 w 3164043"/>
              <a:gd name="connsiteY1" fmla="*/ 0 h 1545029"/>
              <a:gd name="connsiteX2" fmla="*/ 3164043 w 3164043"/>
              <a:gd name="connsiteY2" fmla="*/ 798973 h 1545029"/>
              <a:gd name="connsiteX3" fmla="*/ 2729136 w 3164043"/>
              <a:gd name="connsiteY3" fmla="*/ 1545029 h 1545029"/>
              <a:gd name="connsiteX4" fmla="*/ 8259 w 3164043"/>
              <a:gd name="connsiteY4" fmla="*/ 1545029 h 1545029"/>
              <a:gd name="connsiteX5" fmla="*/ 438642 w 3164043"/>
              <a:gd name="connsiteY5" fmla="*/ 797551 h 1545029"/>
              <a:gd name="connsiteX6" fmla="*/ 0 w 3164043"/>
              <a:gd name="connsiteY6" fmla="*/ 0 h 1545029"/>
              <a:gd name="connsiteX0" fmla="*/ 0 w 3164043"/>
              <a:gd name="connsiteY0" fmla="*/ 0 h 1545029"/>
              <a:gd name="connsiteX1" fmla="*/ 2737602 w 3164043"/>
              <a:gd name="connsiteY1" fmla="*/ 0 h 1545029"/>
              <a:gd name="connsiteX2" fmla="*/ 3164043 w 3164043"/>
              <a:gd name="connsiteY2" fmla="*/ 798973 h 1545029"/>
              <a:gd name="connsiteX3" fmla="*/ 2729136 w 3164043"/>
              <a:gd name="connsiteY3" fmla="*/ 1545029 h 1545029"/>
              <a:gd name="connsiteX4" fmla="*/ 5760 w 3164043"/>
              <a:gd name="connsiteY4" fmla="*/ 1542531 h 1545029"/>
              <a:gd name="connsiteX5" fmla="*/ 438642 w 3164043"/>
              <a:gd name="connsiteY5" fmla="*/ 797551 h 1545029"/>
              <a:gd name="connsiteX6" fmla="*/ 0 w 3164043"/>
              <a:gd name="connsiteY6" fmla="*/ 0 h 1545029"/>
              <a:gd name="connsiteX0" fmla="*/ 0 w 3164043"/>
              <a:gd name="connsiteY0" fmla="*/ 0 h 1545029"/>
              <a:gd name="connsiteX1" fmla="*/ 2737602 w 3164043"/>
              <a:gd name="connsiteY1" fmla="*/ 0 h 1545029"/>
              <a:gd name="connsiteX2" fmla="*/ 3164043 w 3164043"/>
              <a:gd name="connsiteY2" fmla="*/ 798973 h 1545029"/>
              <a:gd name="connsiteX3" fmla="*/ 2729136 w 3164043"/>
              <a:gd name="connsiteY3" fmla="*/ 1545029 h 1545029"/>
              <a:gd name="connsiteX4" fmla="*/ 5760 w 3164043"/>
              <a:gd name="connsiteY4" fmla="*/ 1542531 h 1545029"/>
              <a:gd name="connsiteX5" fmla="*/ 438642 w 3164043"/>
              <a:gd name="connsiteY5" fmla="*/ 797551 h 1545029"/>
              <a:gd name="connsiteX6" fmla="*/ 0 w 3164043"/>
              <a:gd name="connsiteY6" fmla="*/ 0 h 1545029"/>
              <a:gd name="connsiteX0" fmla="*/ 0 w 3164043"/>
              <a:gd name="connsiteY0" fmla="*/ 0 h 1545029"/>
              <a:gd name="connsiteX1" fmla="*/ 2737602 w 3164043"/>
              <a:gd name="connsiteY1" fmla="*/ 0 h 1545029"/>
              <a:gd name="connsiteX2" fmla="*/ 3164043 w 3164043"/>
              <a:gd name="connsiteY2" fmla="*/ 798973 h 1545029"/>
              <a:gd name="connsiteX3" fmla="*/ 2729136 w 3164043"/>
              <a:gd name="connsiteY3" fmla="*/ 1545029 h 1545029"/>
              <a:gd name="connsiteX4" fmla="*/ 5760 w 3164043"/>
              <a:gd name="connsiteY4" fmla="*/ 1542531 h 1545029"/>
              <a:gd name="connsiteX5" fmla="*/ 438642 w 3164043"/>
              <a:gd name="connsiteY5" fmla="*/ 797551 h 1545029"/>
              <a:gd name="connsiteX6" fmla="*/ 0 w 3164043"/>
              <a:gd name="connsiteY6" fmla="*/ 0 h 1545029"/>
              <a:gd name="connsiteX0" fmla="*/ 0 w 3164043"/>
              <a:gd name="connsiteY0" fmla="*/ 0 h 1545029"/>
              <a:gd name="connsiteX1" fmla="*/ 2737602 w 3164043"/>
              <a:gd name="connsiteY1" fmla="*/ 0 h 1545029"/>
              <a:gd name="connsiteX2" fmla="*/ 3164043 w 3164043"/>
              <a:gd name="connsiteY2" fmla="*/ 798973 h 1545029"/>
              <a:gd name="connsiteX3" fmla="*/ 2729136 w 3164043"/>
              <a:gd name="connsiteY3" fmla="*/ 1545029 h 1545029"/>
              <a:gd name="connsiteX4" fmla="*/ 5760 w 3164043"/>
              <a:gd name="connsiteY4" fmla="*/ 1545029 h 1545029"/>
              <a:gd name="connsiteX5" fmla="*/ 438642 w 3164043"/>
              <a:gd name="connsiteY5" fmla="*/ 797551 h 1545029"/>
              <a:gd name="connsiteX6" fmla="*/ 0 w 3164043"/>
              <a:gd name="connsiteY6" fmla="*/ 0 h 154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4043" h="1545029">
                <a:moveTo>
                  <a:pt x="0" y="0"/>
                </a:moveTo>
                <a:lnTo>
                  <a:pt x="2737602" y="0"/>
                </a:lnTo>
                <a:lnTo>
                  <a:pt x="3164043" y="798973"/>
                </a:lnTo>
                <a:lnTo>
                  <a:pt x="2729136" y="1545029"/>
                </a:lnTo>
                <a:lnTo>
                  <a:pt x="5760" y="1545029"/>
                </a:lnTo>
                <a:cubicBezTo>
                  <a:pt x="165131" y="1275689"/>
                  <a:pt x="234509" y="1150554"/>
                  <a:pt x="438642" y="797551"/>
                </a:cubicBezTo>
                <a:cubicBezTo>
                  <a:pt x="222355" y="406983"/>
                  <a:pt x="151789" y="268673"/>
                  <a:pt x="0" y="0"/>
                </a:cubicBezTo>
                <a:close/>
              </a:path>
            </a:pathLst>
          </a:custGeom>
          <a:solidFill>
            <a:srgbClr val="007FA3">
              <a:alpha val="5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9" name="Viisikulmio 8"/>
          <p:cNvSpPr/>
          <p:nvPr userDrawn="1"/>
        </p:nvSpPr>
        <p:spPr>
          <a:xfrm>
            <a:off x="3292884" y="4452366"/>
            <a:ext cx="3173014" cy="1545029"/>
          </a:xfrm>
          <a:custGeom>
            <a:avLst/>
            <a:gdLst>
              <a:gd name="connsiteX0" fmla="*/ 0 w 3510117"/>
              <a:gd name="connsiteY0" fmla="*/ 0 h 1553496"/>
              <a:gd name="connsiteX1" fmla="*/ 2733369 w 3510117"/>
              <a:gd name="connsiteY1" fmla="*/ 0 h 1553496"/>
              <a:gd name="connsiteX2" fmla="*/ 3510117 w 3510117"/>
              <a:gd name="connsiteY2" fmla="*/ 776748 h 1553496"/>
              <a:gd name="connsiteX3" fmla="*/ 2733369 w 3510117"/>
              <a:gd name="connsiteY3" fmla="*/ 1553496 h 1553496"/>
              <a:gd name="connsiteX4" fmla="*/ 0 w 3510117"/>
              <a:gd name="connsiteY4" fmla="*/ 1553496 h 1553496"/>
              <a:gd name="connsiteX5" fmla="*/ 0 w 3510117"/>
              <a:gd name="connsiteY5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0 w 3176742"/>
              <a:gd name="connsiteY5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1425 w 3176742"/>
              <a:gd name="connsiteY5" fmla="*/ 778428 h 1553496"/>
              <a:gd name="connsiteX6" fmla="*/ 0 w 3176742"/>
              <a:gd name="connsiteY6" fmla="*/ 0 h 1553496"/>
              <a:gd name="connsiteX0" fmla="*/ 1 w 3176743"/>
              <a:gd name="connsiteY0" fmla="*/ 0 h 1553496"/>
              <a:gd name="connsiteX1" fmla="*/ 2733370 w 3176743"/>
              <a:gd name="connsiteY1" fmla="*/ 0 h 1553496"/>
              <a:gd name="connsiteX2" fmla="*/ 3176743 w 3176743"/>
              <a:gd name="connsiteY2" fmla="*/ 786273 h 1553496"/>
              <a:gd name="connsiteX3" fmla="*/ 2733370 w 3176743"/>
              <a:gd name="connsiteY3" fmla="*/ 1553496 h 1553496"/>
              <a:gd name="connsiteX4" fmla="*/ 1 w 3176743"/>
              <a:gd name="connsiteY4" fmla="*/ 1553496 h 1553496"/>
              <a:gd name="connsiteX5" fmla="*/ 451426 w 3176743"/>
              <a:gd name="connsiteY5" fmla="*/ 778428 h 1553496"/>
              <a:gd name="connsiteX6" fmla="*/ 1 w 3176743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1425 w 3176742"/>
              <a:gd name="connsiteY5" fmla="*/ 778428 h 1553496"/>
              <a:gd name="connsiteX6" fmla="*/ 0 w 3176742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0 w 3176742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0 w 3176742"/>
              <a:gd name="connsiteY6" fmla="*/ 0 h 1553496"/>
              <a:gd name="connsiteX0" fmla="*/ 0 w 3176742"/>
              <a:gd name="connsiteY0" fmla="*/ 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0 w 3176742"/>
              <a:gd name="connsiteY6" fmla="*/ 0 h 1553496"/>
              <a:gd name="connsiteX0" fmla="*/ 8466 w 3176742"/>
              <a:gd name="connsiteY0" fmla="*/ 12700 h 1553496"/>
              <a:gd name="connsiteX1" fmla="*/ 2733369 w 3176742"/>
              <a:gd name="connsiteY1" fmla="*/ 0 h 1553496"/>
              <a:gd name="connsiteX2" fmla="*/ 3176742 w 3176742"/>
              <a:gd name="connsiteY2" fmla="*/ 786273 h 1553496"/>
              <a:gd name="connsiteX3" fmla="*/ 2733369 w 3176742"/>
              <a:gd name="connsiteY3" fmla="*/ 1553496 h 1553496"/>
              <a:gd name="connsiteX4" fmla="*/ 0 w 3176742"/>
              <a:gd name="connsiteY4" fmla="*/ 1553496 h 1553496"/>
              <a:gd name="connsiteX5" fmla="*/ 455367 w 3176742"/>
              <a:gd name="connsiteY5" fmla="*/ 806018 h 1553496"/>
              <a:gd name="connsiteX6" fmla="*/ 8466 w 3176742"/>
              <a:gd name="connsiteY6" fmla="*/ 12700 h 1553496"/>
              <a:gd name="connsiteX0" fmla="*/ 8466 w 3176742"/>
              <a:gd name="connsiteY0" fmla="*/ 0 h 1540796"/>
              <a:gd name="connsiteX1" fmla="*/ 2733369 w 3176742"/>
              <a:gd name="connsiteY1" fmla="*/ 4233 h 1540796"/>
              <a:gd name="connsiteX2" fmla="*/ 3176742 w 3176742"/>
              <a:gd name="connsiteY2" fmla="*/ 773573 h 1540796"/>
              <a:gd name="connsiteX3" fmla="*/ 2733369 w 3176742"/>
              <a:gd name="connsiteY3" fmla="*/ 1540796 h 1540796"/>
              <a:gd name="connsiteX4" fmla="*/ 0 w 3176742"/>
              <a:gd name="connsiteY4" fmla="*/ 1540796 h 1540796"/>
              <a:gd name="connsiteX5" fmla="*/ 455367 w 3176742"/>
              <a:gd name="connsiteY5" fmla="*/ 793318 h 1540796"/>
              <a:gd name="connsiteX6" fmla="*/ 8466 w 3176742"/>
              <a:gd name="connsiteY6" fmla="*/ 0 h 1540796"/>
              <a:gd name="connsiteX0" fmla="*/ 8466 w 3176742"/>
              <a:gd name="connsiteY0" fmla="*/ 0 h 1540796"/>
              <a:gd name="connsiteX1" fmla="*/ 2737602 w 3176742"/>
              <a:gd name="connsiteY1" fmla="*/ 4233 h 1540796"/>
              <a:gd name="connsiteX2" fmla="*/ 3176742 w 3176742"/>
              <a:gd name="connsiteY2" fmla="*/ 773573 h 1540796"/>
              <a:gd name="connsiteX3" fmla="*/ 2733369 w 3176742"/>
              <a:gd name="connsiteY3" fmla="*/ 1540796 h 1540796"/>
              <a:gd name="connsiteX4" fmla="*/ 0 w 3176742"/>
              <a:gd name="connsiteY4" fmla="*/ 1540796 h 1540796"/>
              <a:gd name="connsiteX5" fmla="*/ 455367 w 3176742"/>
              <a:gd name="connsiteY5" fmla="*/ 793318 h 1540796"/>
              <a:gd name="connsiteX6" fmla="*/ 8466 w 3176742"/>
              <a:gd name="connsiteY6" fmla="*/ 0 h 1540796"/>
              <a:gd name="connsiteX0" fmla="*/ 8466 w 3176742"/>
              <a:gd name="connsiteY0" fmla="*/ 4233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8466 w 3176742"/>
              <a:gd name="connsiteY6" fmla="*/ 4233 h 1545029"/>
              <a:gd name="connsiteX0" fmla="*/ 16933 w 3176742"/>
              <a:gd name="connsiteY0" fmla="*/ 8467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16933 w 3176742"/>
              <a:gd name="connsiteY6" fmla="*/ 8467 h 1545029"/>
              <a:gd name="connsiteX0" fmla="*/ 8466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8466 w 3176742"/>
              <a:gd name="connsiteY6" fmla="*/ 0 h 1545029"/>
              <a:gd name="connsiteX0" fmla="*/ 4233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4233 w 3176742"/>
              <a:gd name="connsiteY6" fmla="*/ 0 h 1545029"/>
              <a:gd name="connsiteX0" fmla="*/ 4233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4233 w 3176742"/>
              <a:gd name="connsiteY6" fmla="*/ 0 h 1545029"/>
              <a:gd name="connsiteX0" fmla="*/ 4233 w 3176742"/>
              <a:gd name="connsiteY0" fmla="*/ 0 h 1545029"/>
              <a:gd name="connsiteX1" fmla="*/ 2741835 w 3176742"/>
              <a:gd name="connsiteY1" fmla="*/ 0 h 1545029"/>
              <a:gd name="connsiteX2" fmla="*/ 3176742 w 3176742"/>
              <a:gd name="connsiteY2" fmla="*/ 777806 h 1545029"/>
              <a:gd name="connsiteX3" fmla="*/ 2733369 w 3176742"/>
              <a:gd name="connsiteY3" fmla="*/ 1545029 h 1545029"/>
              <a:gd name="connsiteX4" fmla="*/ 0 w 3176742"/>
              <a:gd name="connsiteY4" fmla="*/ 1545029 h 1545029"/>
              <a:gd name="connsiteX5" fmla="*/ 455367 w 3176742"/>
              <a:gd name="connsiteY5" fmla="*/ 797551 h 1545029"/>
              <a:gd name="connsiteX6" fmla="*/ 4233 w 3176742"/>
              <a:gd name="connsiteY6" fmla="*/ 0 h 1545029"/>
              <a:gd name="connsiteX0" fmla="*/ 4233 w 3172509"/>
              <a:gd name="connsiteY0" fmla="*/ 0 h 1545029"/>
              <a:gd name="connsiteX1" fmla="*/ 2741835 w 3172509"/>
              <a:gd name="connsiteY1" fmla="*/ 0 h 1545029"/>
              <a:gd name="connsiteX2" fmla="*/ 3172509 w 3172509"/>
              <a:gd name="connsiteY2" fmla="*/ 790506 h 1545029"/>
              <a:gd name="connsiteX3" fmla="*/ 2733369 w 3172509"/>
              <a:gd name="connsiteY3" fmla="*/ 1545029 h 1545029"/>
              <a:gd name="connsiteX4" fmla="*/ 0 w 3172509"/>
              <a:gd name="connsiteY4" fmla="*/ 1545029 h 1545029"/>
              <a:gd name="connsiteX5" fmla="*/ 455367 w 3172509"/>
              <a:gd name="connsiteY5" fmla="*/ 797551 h 1545029"/>
              <a:gd name="connsiteX6" fmla="*/ 4233 w 3172509"/>
              <a:gd name="connsiteY6" fmla="*/ 0 h 1545029"/>
              <a:gd name="connsiteX0" fmla="*/ 4233 w 3168276"/>
              <a:gd name="connsiteY0" fmla="*/ 0 h 1545029"/>
              <a:gd name="connsiteX1" fmla="*/ 2741835 w 3168276"/>
              <a:gd name="connsiteY1" fmla="*/ 0 h 1545029"/>
              <a:gd name="connsiteX2" fmla="*/ 3168276 w 3168276"/>
              <a:gd name="connsiteY2" fmla="*/ 798973 h 1545029"/>
              <a:gd name="connsiteX3" fmla="*/ 2733369 w 3168276"/>
              <a:gd name="connsiteY3" fmla="*/ 1545029 h 1545029"/>
              <a:gd name="connsiteX4" fmla="*/ 0 w 3168276"/>
              <a:gd name="connsiteY4" fmla="*/ 1545029 h 1545029"/>
              <a:gd name="connsiteX5" fmla="*/ 455367 w 3168276"/>
              <a:gd name="connsiteY5" fmla="*/ 797551 h 1545029"/>
              <a:gd name="connsiteX6" fmla="*/ 4233 w 3168276"/>
              <a:gd name="connsiteY6" fmla="*/ 0 h 1545029"/>
              <a:gd name="connsiteX0" fmla="*/ 4233 w 3173014"/>
              <a:gd name="connsiteY0" fmla="*/ 0 h 1545029"/>
              <a:gd name="connsiteX1" fmla="*/ 2741835 w 3173014"/>
              <a:gd name="connsiteY1" fmla="*/ 0 h 1545029"/>
              <a:gd name="connsiteX2" fmla="*/ 3173014 w 3173014"/>
              <a:gd name="connsiteY2" fmla="*/ 798973 h 1545029"/>
              <a:gd name="connsiteX3" fmla="*/ 2733369 w 3173014"/>
              <a:gd name="connsiteY3" fmla="*/ 1545029 h 1545029"/>
              <a:gd name="connsiteX4" fmla="*/ 0 w 3173014"/>
              <a:gd name="connsiteY4" fmla="*/ 1545029 h 1545029"/>
              <a:gd name="connsiteX5" fmla="*/ 455367 w 3173014"/>
              <a:gd name="connsiteY5" fmla="*/ 797551 h 1545029"/>
              <a:gd name="connsiteX6" fmla="*/ 4233 w 3173014"/>
              <a:gd name="connsiteY6" fmla="*/ 0 h 154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3014" h="1545029">
                <a:moveTo>
                  <a:pt x="4233" y="0"/>
                </a:moveTo>
                <a:lnTo>
                  <a:pt x="2741835" y="0"/>
                </a:lnTo>
                <a:lnTo>
                  <a:pt x="3173014" y="798973"/>
                </a:lnTo>
                <a:lnTo>
                  <a:pt x="2733369" y="1545029"/>
                </a:lnTo>
                <a:lnTo>
                  <a:pt x="0" y="1545029"/>
                </a:lnTo>
                <a:cubicBezTo>
                  <a:pt x="204341" y="1215728"/>
                  <a:pt x="263726" y="1120574"/>
                  <a:pt x="455367" y="797551"/>
                </a:cubicBezTo>
                <a:cubicBezTo>
                  <a:pt x="279054" y="494426"/>
                  <a:pt x="156022" y="268673"/>
                  <a:pt x="4233" y="0"/>
                </a:cubicBezTo>
                <a:close/>
              </a:path>
            </a:pathLst>
          </a:custGeom>
          <a:solidFill>
            <a:srgbClr val="007FA3">
              <a:alpha val="6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" name="Viisikulmio 2"/>
          <p:cNvSpPr/>
          <p:nvPr userDrawn="1"/>
        </p:nvSpPr>
        <p:spPr>
          <a:xfrm>
            <a:off x="838200" y="4443900"/>
            <a:ext cx="2907583" cy="1572603"/>
          </a:xfrm>
          <a:custGeom>
            <a:avLst/>
            <a:gdLst>
              <a:gd name="connsiteX0" fmla="*/ 0 w 2898057"/>
              <a:gd name="connsiteY0" fmla="*/ 0 h 1553496"/>
              <a:gd name="connsiteX1" fmla="*/ 2121309 w 2898057"/>
              <a:gd name="connsiteY1" fmla="*/ 0 h 1553496"/>
              <a:gd name="connsiteX2" fmla="*/ 2898057 w 2898057"/>
              <a:gd name="connsiteY2" fmla="*/ 776748 h 1553496"/>
              <a:gd name="connsiteX3" fmla="*/ 2121309 w 2898057"/>
              <a:gd name="connsiteY3" fmla="*/ 1553496 h 1553496"/>
              <a:gd name="connsiteX4" fmla="*/ 0 w 2898057"/>
              <a:gd name="connsiteY4" fmla="*/ 1553496 h 1553496"/>
              <a:gd name="connsiteX5" fmla="*/ 0 w 2898057"/>
              <a:gd name="connsiteY5" fmla="*/ 0 h 1553496"/>
              <a:gd name="connsiteX0" fmla="*/ 0 w 2574207"/>
              <a:gd name="connsiteY0" fmla="*/ 0 h 1553496"/>
              <a:gd name="connsiteX1" fmla="*/ 2121309 w 2574207"/>
              <a:gd name="connsiteY1" fmla="*/ 0 h 1553496"/>
              <a:gd name="connsiteX2" fmla="*/ 2574207 w 2574207"/>
              <a:gd name="connsiteY2" fmla="*/ 805323 h 1553496"/>
              <a:gd name="connsiteX3" fmla="*/ 2121309 w 2574207"/>
              <a:gd name="connsiteY3" fmla="*/ 1553496 h 1553496"/>
              <a:gd name="connsiteX4" fmla="*/ 0 w 2574207"/>
              <a:gd name="connsiteY4" fmla="*/ 1553496 h 1553496"/>
              <a:gd name="connsiteX5" fmla="*/ 0 w 2574207"/>
              <a:gd name="connsiteY5" fmla="*/ 0 h 1553496"/>
              <a:gd name="connsiteX0" fmla="*/ 0 w 2583732"/>
              <a:gd name="connsiteY0" fmla="*/ 0 h 1553496"/>
              <a:gd name="connsiteX1" fmla="*/ 2130834 w 2583732"/>
              <a:gd name="connsiteY1" fmla="*/ 0 h 1553496"/>
              <a:gd name="connsiteX2" fmla="*/ 2583732 w 2583732"/>
              <a:gd name="connsiteY2" fmla="*/ 805323 h 1553496"/>
              <a:gd name="connsiteX3" fmla="*/ 2130834 w 2583732"/>
              <a:gd name="connsiteY3" fmla="*/ 1553496 h 1553496"/>
              <a:gd name="connsiteX4" fmla="*/ 9525 w 2583732"/>
              <a:gd name="connsiteY4" fmla="*/ 1553496 h 1553496"/>
              <a:gd name="connsiteX5" fmla="*/ 0 w 2583732"/>
              <a:gd name="connsiteY5" fmla="*/ 0 h 1553496"/>
              <a:gd name="connsiteX0" fmla="*/ 95250 w 2678982"/>
              <a:gd name="connsiteY0" fmla="*/ 0 h 1553496"/>
              <a:gd name="connsiteX1" fmla="*/ 2226084 w 2678982"/>
              <a:gd name="connsiteY1" fmla="*/ 0 h 1553496"/>
              <a:gd name="connsiteX2" fmla="*/ 2678982 w 2678982"/>
              <a:gd name="connsiteY2" fmla="*/ 805323 h 1553496"/>
              <a:gd name="connsiteX3" fmla="*/ 2226084 w 2678982"/>
              <a:gd name="connsiteY3" fmla="*/ 1553496 h 1553496"/>
              <a:gd name="connsiteX4" fmla="*/ 0 w 2678982"/>
              <a:gd name="connsiteY4" fmla="*/ 1543971 h 1553496"/>
              <a:gd name="connsiteX5" fmla="*/ 95250 w 2678982"/>
              <a:gd name="connsiteY5" fmla="*/ 0 h 1553496"/>
              <a:gd name="connsiteX0" fmla="*/ 0 w 2678982"/>
              <a:gd name="connsiteY0" fmla="*/ 0 h 1563021"/>
              <a:gd name="connsiteX1" fmla="*/ 2226084 w 2678982"/>
              <a:gd name="connsiteY1" fmla="*/ 9525 h 1563021"/>
              <a:gd name="connsiteX2" fmla="*/ 2678982 w 2678982"/>
              <a:gd name="connsiteY2" fmla="*/ 814848 h 1563021"/>
              <a:gd name="connsiteX3" fmla="*/ 2226084 w 2678982"/>
              <a:gd name="connsiteY3" fmla="*/ 1563021 h 1563021"/>
              <a:gd name="connsiteX4" fmla="*/ 0 w 2678982"/>
              <a:gd name="connsiteY4" fmla="*/ 1553496 h 1563021"/>
              <a:gd name="connsiteX5" fmla="*/ 0 w 2678982"/>
              <a:gd name="connsiteY5" fmla="*/ 0 h 1563021"/>
              <a:gd name="connsiteX0" fmla="*/ 0 w 2917957"/>
              <a:gd name="connsiteY0" fmla="*/ 0 h 1563021"/>
              <a:gd name="connsiteX1" fmla="*/ 2465059 w 2917957"/>
              <a:gd name="connsiteY1" fmla="*/ 9525 h 1563021"/>
              <a:gd name="connsiteX2" fmla="*/ 2917957 w 2917957"/>
              <a:gd name="connsiteY2" fmla="*/ 814848 h 1563021"/>
              <a:gd name="connsiteX3" fmla="*/ 2465059 w 2917957"/>
              <a:gd name="connsiteY3" fmla="*/ 1563021 h 1563021"/>
              <a:gd name="connsiteX4" fmla="*/ 238975 w 2917957"/>
              <a:gd name="connsiteY4" fmla="*/ 1553496 h 1563021"/>
              <a:gd name="connsiteX5" fmla="*/ 0 w 2917957"/>
              <a:gd name="connsiteY5" fmla="*/ 0 h 1563021"/>
              <a:gd name="connsiteX0" fmla="*/ 0 w 2917957"/>
              <a:gd name="connsiteY0" fmla="*/ 0 h 1582246"/>
              <a:gd name="connsiteX1" fmla="*/ 2465059 w 2917957"/>
              <a:gd name="connsiteY1" fmla="*/ 9525 h 1582246"/>
              <a:gd name="connsiteX2" fmla="*/ 2917957 w 2917957"/>
              <a:gd name="connsiteY2" fmla="*/ 814848 h 1582246"/>
              <a:gd name="connsiteX3" fmla="*/ 2465059 w 2917957"/>
              <a:gd name="connsiteY3" fmla="*/ 1563021 h 1582246"/>
              <a:gd name="connsiteX4" fmla="*/ 0 w 2917957"/>
              <a:gd name="connsiteY4" fmla="*/ 1582246 h 1582246"/>
              <a:gd name="connsiteX5" fmla="*/ 0 w 2917957"/>
              <a:gd name="connsiteY5" fmla="*/ 0 h 1582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7957" h="1582246">
                <a:moveTo>
                  <a:pt x="0" y="0"/>
                </a:moveTo>
                <a:lnTo>
                  <a:pt x="2465059" y="9525"/>
                </a:lnTo>
                <a:lnTo>
                  <a:pt x="2917957" y="814848"/>
                </a:lnTo>
                <a:lnTo>
                  <a:pt x="2465059" y="1563021"/>
                </a:lnTo>
                <a:lnTo>
                  <a:pt x="0" y="1582246"/>
                </a:lnTo>
                <a:lnTo>
                  <a:pt x="0" y="0"/>
                </a:lnTo>
                <a:close/>
              </a:path>
            </a:pathLst>
          </a:custGeom>
          <a:solidFill>
            <a:srgbClr val="007FA3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7" name="Tekstin paikkamerkki 4"/>
          <p:cNvSpPr>
            <a:spLocks noGrp="1"/>
          </p:cNvSpPr>
          <p:nvPr>
            <p:ph type="body" sz="quarter" idx="13"/>
          </p:nvPr>
        </p:nvSpPr>
        <p:spPr>
          <a:xfrm>
            <a:off x="9433694" y="4866687"/>
            <a:ext cx="2281852" cy="708589"/>
          </a:xfrm>
        </p:spPr>
        <p:txBody>
          <a:bodyPr lIns="36000" anchor="ctr" anchorCtr="0">
            <a:normAutofit/>
          </a:bodyPr>
          <a:lstStyle>
            <a:lvl1pPr marL="342900" indent="-342900">
              <a:buFont typeface="+mj-lt"/>
              <a:buAutoNum type="arabicPeriod" startAt="4"/>
              <a:defRPr sz="18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Tekstin paikkamerkki 4"/>
          <p:cNvSpPr>
            <a:spLocks noGrp="1"/>
          </p:cNvSpPr>
          <p:nvPr>
            <p:ph type="body" sz="quarter" idx="12"/>
          </p:nvPr>
        </p:nvSpPr>
        <p:spPr>
          <a:xfrm>
            <a:off x="6675746" y="4866687"/>
            <a:ext cx="2281852" cy="708589"/>
          </a:xfrm>
        </p:spPr>
        <p:txBody>
          <a:bodyPr lIns="36000" anchor="ctr" anchorCtr="0">
            <a:normAutofit/>
          </a:bodyPr>
          <a:lstStyle>
            <a:lvl1pPr marL="342900" indent="-342900">
              <a:buFont typeface="+mj-lt"/>
              <a:buAutoNum type="arabicPeriod" startAt="3"/>
              <a:defRPr sz="18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kstin paikkamerkki 4"/>
          <p:cNvSpPr>
            <a:spLocks noGrp="1"/>
          </p:cNvSpPr>
          <p:nvPr>
            <p:ph type="body" sz="quarter" idx="11"/>
          </p:nvPr>
        </p:nvSpPr>
        <p:spPr>
          <a:xfrm>
            <a:off x="3951902" y="4862742"/>
            <a:ext cx="2281852" cy="708589"/>
          </a:xfrm>
        </p:spPr>
        <p:txBody>
          <a:bodyPr lIns="36000" anchor="ctr" anchorCtr="0">
            <a:normAutofit/>
          </a:bodyPr>
          <a:lstStyle>
            <a:lvl1pPr marL="342900" indent="-342900">
              <a:buFont typeface="+mj-lt"/>
              <a:buAutoNum type="arabicPeriod" startAt="2"/>
              <a:defRPr sz="18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202380" y="4866687"/>
            <a:ext cx="2281852" cy="708589"/>
          </a:xfrm>
        </p:spPr>
        <p:txBody>
          <a:bodyPr lIns="36000" anchor="ctr" anchorCtr="0">
            <a:normAutofit/>
          </a:bodyPr>
          <a:lstStyle>
            <a:lvl1pPr marL="342900" indent="-342900">
              <a:buFont typeface="+mj-lt"/>
              <a:buAutoNum type="arabicPeriod"/>
              <a:defRPr sz="18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4" hasCustomPrompt="1"/>
          </p:nvPr>
        </p:nvSpPr>
        <p:spPr>
          <a:xfrm>
            <a:off x="838200" y="2133600"/>
            <a:ext cx="10515600" cy="2151063"/>
          </a:xfrm>
        </p:spPr>
        <p:txBody>
          <a:bodyPr/>
          <a:lstStyle>
            <a:lvl1pPr>
              <a:defRPr lang="fi-FI" smtClean="0"/>
            </a:lvl1pPr>
            <a:lvl2pPr>
              <a:defRPr lang="fi-FI" smtClean="0"/>
            </a:lvl2pPr>
            <a:lvl3pPr>
              <a:defRPr lang="fi-FI" smtClean="0"/>
            </a:lvl3pPr>
            <a:lvl4pPr>
              <a:defRPr lang="fi-FI" smtClean="0"/>
            </a:lvl4pPr>
            <a:lvl5pPr>
              <a:defRPr lang="fi-FI"/>
            </a:lvl5pPr>
          </a:lstStyle>
          <a:p>
            <a:pPr lvl="0"/>
            <a:r>
              <a:rPr lang="fi-FI" dirty="0" smtClean="0"/>
              <a:t>Muokkaa tekstisisältöä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521064"/>
            <a:ext cx="10515600" cy="1325563"/>
          </a:xfrm>
        </p:spPr>
        <p:txBody>
          <a:bodyPr>
            <a:noAutofit/>
          </a:bodyPr>
          <a:lstStyle>
            <a:lvl1pPr>
              <a:defRPr sz="4400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Muokkaa 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9225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hteystiedo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94"/>
          </a:xfrm>
          <a:prstGeom prst="rect">
            <a:avLst/>
          </a:prstGeom>
        </p:spPr>
      </p:pic>
      <p:sp>
        <p:nvSpPr>
          <p:cNvPr id="2" name="Tekstiruutu 1"/>
          <p:cNvSpPr txBox="1"/>
          <p:nvPr userDrawn="1"/>
        </p:nvSpPr>
        <p:spPr>
          <a:xfrm>
            <a:off x="6890919" y="1417711"/>
            <a:ext cx="45073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600" dirty="0" smtClean="0">
                <a:solidFill>
                  <a:schemeClr val="tx1"/>
                </a:solidFill>
                <a:latin typeface="+mn-lt"/>
              </a:rPr>
              <a:t>www.oikeusministerio.fi</a:t>
            </a:r>
          </a:p>
          <a:p>
            <a:pPr algn="r"/>
            <a:endParaRPr lang="fi-FI" sz="1600" dirty="0" smtClean="0">
              <a:solidFill>
                <a:schemeClr val="tx1"/>
              </a:solidFill>
            </a:endParaRPr>
          </a:p>
          <a:p>
            <a:pPr algn="r"/>
            <a:r>
              <a:rPr lang="fi-FI" sz="1600" dirty="0" smtClean="0">
                <a:solidFill>
                  <a:schemeClr val="tx1"/>
                </a:solidFill>
                <a:latin typeface="+mn-lt"/>
              </a:rPr>
              <a:t>Facebook: </a:t>
            </a:r>
            <a:r>
              <a:rPr lang="fi-FI" sz="1600" dirty="0" smtClean="0">
                <a:solidFill>
                  <a:schemeClr val="tx1"/>
                </a:solidFill>
              </a:rPr>
              <a:t>facebook.com/</a:t>
            </a:r>
            <a:r>
              <a:rPr lang="fi-FI" sz="1600" dirty="0" err="1" smtClean="0">
                <a:solidFill>
                  <a:schemeClr val="tx1"/>
                </a:solidFill>
              </a:rPr>
              <a:t>oikeusministerio</a:t>
            </a:r>
            <a:r>
              <a:rPr lang="fi-FI" sz="1600" dirty="0" smtClean="0">
                <a:solidFill>
                  <a:schemeClr val="tx1"/>
                </a:solidFill>
              </a:rPr>
              <a:t/>
            </a:r>
            <a:br>
              <a:rPr lang="fi-FI" sz="1600" dirty="0" smtClean="0">
                <a:solidFill>
                  <a:schemeClr val="tx1"/>
                </a:solidFill>
              </a:rPr>
            </a:br>
            <a:r>
              <a:rPr lang="fi-FI" sz="1600" dirty="0" smtClean="0">
                <a:solidFill>
                  <a:schemeClr val="tx1"/>
                </a:solidFill>
                <a:latin typeface="+mn-lt"/>
              </a:rPr>
              <a:t>Twitter: </a:t>
            </a:r>
            <a:r>
              <a:rPr lang="fi-FI" sz="1600" dirty="0" smtClean="0">
                <a:solidFill>
                  <a:schemeClr val="tx1"/>
                </a:solidFill>
              </a:rPr>
              <a:t>twitter.com/</a:t>
            </a:r>
            <a:r>
              <a:rPr lang="fi-FI" sz="1600" dirty="0" err="1" smtClean="0">
                <a:solidFill>
                  <a:schemeClr val="tx1"/>
                </a:solidFill>
              </a:rPr>
              <a:t>oikeusmin</a:t>
            </a:r>
            <a:r>
              <a:rPr lang="fi-FI" sz="1600" dirty="0" smtClean="0">
                <a:solidFill>
                  <a:schemeClr val="tx1"/>
                </a:solidFill>
              </a:rPr>
              <a:t>   @</a:t>
            </a:r>
            <a:r>
              <a:rPr lang="fi-FI" sz="1600" dirty="0" err="1" smtClean="0">
                <a:solidFill>
                  <a:schemeClr val="tx1"/>
                </a:solidFill>
              </a:rPr>
              <a:t>oikeusmin</a:t>
            </a:r>
            <a:r>
              <a:rPr lang="fi-FI" sz="1600" dirty="0" smtClean="0">
                <a:solidFill>
                  <a:schemeClr val="tx1"/>
                </a:solidFill>
              </a:rPr>
              <a:t> </a:t>
            </a:r>
          </a:p>
          <a:p>
            <a:pPr algn="r"/>
            <a:endParaRPr lang="fi-FI" sz="1600" dirty="0" smtClean="0">
              <a:solidFill>
                <a:schemeClr val="tx1"/>
              </a:solidFill>
            </a:endParaRPr>
          </a:p>
          <a:p>
            <a:pPr algn="r"/>
            <a:r>
              <a:rPr lang="fi-FI" sz="1600" dirty="0" smtClean="0">
                <a:solidFill>
                  <a:schemeClr val="tx1"/>
                </a:solidFill>
                <a:latin typeface="+mn-lt"/>
              </a:rPr>
              <a:t>Käyntiosoite: </a:t>
            </a:r>
            <a:r>
              <a:rPr lang="fi-FI" sz="1600" dirty="0" smtClean="0">
                <a:solidFill>
                  <a:schemeClr val="tx1"/>
                </a:solidFill>
              </a:rPr>
              <a:t>Eteläesplanadi 10, Helsinki</a:t>
            </a:r>
            <a:br>
              <a:rPr lang="fi-FI" sz="1600" dirty="0" smtClean="0">
                <a:solidFill>
                  <a:schemeClr val="tx1"/>
                </a:solidFill>
              </a:rPr>
            </a:br>
            <a:r>
              <a:rPr lang="fi-FI" sz="1600" dirty="0" smtClean="0">
                <a:solidFill>
                  <a:schemeClr val="tx1"/>
                </a:solidFill>
                <a:latin typeface="+mn-lt"/>
              </a:rPr>
              <a:t>Postiosoite: </a:t>
            </a:r>
            <a:r>
              <a:rPr lang="fi-FI" sz="1600" dirty="0" smtClean="0">
                <a:solidFill>
                  <a:schemeClr val="tx1"/>
                </a:solidFill>
              </a:rPr>
              <a:t>PL 25, 00023 Valtioneuvosto</a:t>
            </a:r>
          </a:p>
          <a:p>
            <a:pPr algn="r"/>
            <a:endParaRPr lang="fi-FI" sz="1600" dirty="0" smtClean="0">
              <a:solidFill>
                <a:schemeClr val="tx1"/>
              </a:solidFill>
            </a:endParaRPr>
          </a:p>
          <a:p>
            <a:pPr algn="r"/>
            <a:r>
              <a:rPr lang="fi-FI" sz="1600" dirty="0" smtClean="0">
                <a:solidFill>
                  <a:schemeClr val="tx1"/>
                </a:solidFill>
                <a:latin typeface="+mn-lt"/>
              </a:rPr>
              <a:t>Vaihde: </a:t>
            </a:r>
            <a:r>
              <a:rPr lang="fi-FI" sz="1600" dirty="0" smtClean="0">
                <a:solidFill>
                  <a:schemeClr val="tx1"/>
                </a:solidFill>
              </a:rPr>
              <a:t>029 516 001</a:t>
            </a:r>
          </a:p>
          <a:p>
            <a:pPr algn="r"/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6" name="Tekstiruutu 5"/>
          <p:cNvSpPr txBox="1"/>
          <p:nvPr userDrawn="1"/>
        </p:nvSpPr>
        <p:spPr>
          <a:xfrm>
            <a:off x="8663039" y="730181"/>
            <a:ext cx="2735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OIKEUSMINISTERIÖ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0" hasCustomPrompt="1"/>
          </p:nvPr>
        </p:nvSpPr>
        <p:spPr>
          <a:xfrm>
            <a:off x="913632" y="1417711"/>
            <a:ext cx="3511550" cy="2800767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 smtClean="0"/>
              <a:t>Lisää yhteystiedot ja kiitos halutessasi</a:t>
            </a:r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1" hasCustomPrompt="1"/>
          </p:nvPr>
        </p:nvSpPr>
        <p:spPr>
          <a:xfrm>
            <a:off x="913632" y="762272"/>
            <a:ext cx="3511550" cy="38810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pPr lvl="0"/>
            <a:r>
              <a:rPr lang="fi-FI" dirty="0" smtClean="0"/>
              <a:t>OTA YHTEYTTÄ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2958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tehtävä ja arv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63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85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ian tavoittee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63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639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saatio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3" cy="6858000"/>
          </a:xfrm>
          <a:prstGeom prst="rect">
            <a:avLst/>
          </a:prstGeom>
        </p:spPr>
      </p:pic>
      <p:sp>
        <p:nvSpPr>
          <p:cNvPr id="6" name="Suorakulmio 5"/>
          <p:cNvSpPr/>
          <p:nvPr userDrawn="1"/>
        </p:nvSpPr>
        <p:spPr>
          <a:xfrm>
            <a:off x="0" y="0"/>
            <a:ext cx="12193433" cy="1498600"/>
          </a:xfrm>
          <a:prstGeom prst="rect">
            <a:avLst/>
          </a:prstGeom>
          <a:solidFill>
            <a:schemeClr val="tx2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7" name="Suorakulmio 6"/>
          <p:cNvSpPr/>
          <p:nvPr userDrawn="1"/>
        </p:nvSpPr>
        <p:spPr>
          <a:xfrm>
            <a:off x="364644" y="3653314"/>
            <a:ext cx="11415629" cy="2499360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cxnSp>
        <p:nvCxnSpPr>
          <p:cNvPr id="8" name="Suora yhdysviiva 7"/>
          <p:cNvCxnSpPr/>
          <p:nvPr userDrawn="1"/>
        </p:nvCxnSpPr>
        <p:spPr>
          <a:xfrm>
            <a:off x="2616610" y="3653314"/>
            <a:ext cx="1" cy="2504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uora yhdysviiva 8"/>
          <p:cNvCxnSpPr/>
          <p:nvPr userDrawn="1"/>
        </p:nvCxnSpPr>
        <p:spPr>
          <a:xfrm>
            <a:off x="4900225" y="3647767"/>
            <a:ext cx="1" cy="2504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 userDrawn="1"/>
        </p:nvCxnSpPr>
        <p:spPr>
          <a:xfrm>
            <a:off x="7205656" y="3647767"/>
            <a:ext cx="1" cy="2504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yhdysviiva 10"/>
          <p:cNvCxnSpPr/>
          <p:nvPr userDrawn="1"/>
        </p:nvCxnSpPr>
        <p:spPr>
          <a:xfrm>
            <a:off x="9524613" y="3647766"/>
            <a:ext cx="1" cy="2504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orakulmio 11"/>
          <p:cNvSpPr/>
          <p:nvPr userDrawn="1"/>
        </p:nvSpPr>
        <p:spPr>
          <a:xfrm>
            <a:off x="8083345" y="1833795"/>
            <a:ext cx="3687095" cy="632568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4238081" y="1833795"/>
            <a:ext cx="3687095" cy="632568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5" name="Suorakulmio 14"/>
          <p:cNvSpPr/>
          <p:nvPr userDrawn="1"/>
        </p:nvSpPr>
        <p:spPr>
          <a:xfrm>
            <a:off x="4238081" y="2642935"/>
            <a:ext cx="3687095" cy="632568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6059703" y="3275503"/>
            <a:ext cx="0" cy="372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6059703" y="2466363"/>
            <a:ext cx="0" cy="176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/>
          <p:cNvCxnSpPr/>
          <p:nvPr userDrawn="1"/>
        </p:nvCxnSpPr>
        <p:spPr>
          <a:xfrm>
            <a:off x="8338425" y="3461634"/>
            <a:ext cx="0" cy="18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yhdysviiva 18"/>
          <p:cNvCxnSpPr/>
          <p:nvPr userDrawn="1"/>
        </p:nvCxnSpPr>
        <p:spPr>
          <a:xfrm>
            <a:off x="3770333" y="3461634"/>
            <a:ext cx="0" cy="18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yöristetty suorakulmio 26"/>
          <p:cNvSpPr/>
          <p:nvPr userDrawn="1"/>
        </p:nvSpPr>
        <p:spPr>
          <a:xfrm>
            <a:off x="1515942" y="3457145"/>
            <a:ext cx="9110052" cy="196316"/>
          </a:xfrm>
          <a:custGeom>
            <a:avLst/>
            <a:gdLst>
              <a:gd name="connsiteX0" fmla="*/ 0 w 9108830"/>
              <a:gd name="connsiteY0" fmla="*/ 74400 h 446391"/>
              <a:gd name="connsiteX1" fmla="*/ 74400 w 9108830"/>
              <a:gd name="connsiteY1" fmla="*/ 0 h 446391"/>
              <a:gd name="connsiteX2" fmla="*/ 9034430 w 9108830"/>
              <a:gd name="connsiteY2" fmla="*/ 0 h 446391"/>
              <a:gd name="connsiteX3" fmla="*/ 9108830 w 9108830"/>
              <a:gd name="connsiteY3" fmla="*/ 74400 h 446391"/>
              <a:gd name="connsiteX4" fmla="*/ 9108830 w 9108830"/>
              <a:gd name="connsiteY4" fmla="*/ 371991 h 446391"/>
              <a:gd name="connsiteX5" fmla="*/ 9034430 w 9108830"/>
              <a:gd name="connsiteY5" fmla="*/ 446391 h 446391"/>
              <a:gd name="connsiteX6" fmla="*/ 74400 w 9108830"/>
              <a:gd name="connsiteY6" fmla="*/ 446391 h 446391"/>
              <a:gd name="connsiteX7" fmla="*/ 0 w 9108830"/>
              <a:gd name="connsiteY7" fmla="*/ 371991 h 446391"/>
              <a:gd name="connsiteX8" fmla="*/ 0 w 9108830"/>
              <a:gd name="connsiteY8" fmla="*/ 74400 h 446391"/>
              <a:gd name="connsiteX0" fmla="*/ 0 w 9108830"/>
              <a:gd name="connsiteY0" fmla="*/ 74400 h 446391"/>
              <a:gd name="connsiteX1" fmla="*/ 74400 w 9108830"/>
              <a:gd name="connsiteY1" fmla="*/ 0 h 446391"/>
              <a:gd name="connsiteX2" fmla="*/ 9034430 w 9108830"/>
              <a:gd name="connsiteY2" fmla="*/ 0 h 446391"/>
              <a:gd name="connsiteX3" fmla="*/ 9108830 w 9108830"/>
              <a:gd name="connsiteY3" fmla="*/ 74400 h 446391"/>
              <a:gd name="connsiteX4" fmla="*/ 9108830 w 9108830"/>
              <a:gd name="connsiteY4" fmla="*/ 371991 h 446391"/>
              <a:gd name="connsiteX5" fmla="*/ 9034430 w 9108830"/>
              <a:gd name="connsiteY5" fmla="*/ 446391 h 446391"/>
              <a:gd name="connsiteX6" fmla="*/ 0 w 9108830"/>
              <a:gd name="connsiteY6" fmla="*/ 371991 h 446391"/>
              <a:gd name="connsiteX7" fmla="*/ 0 w 9108830"/>
              <a:gd name="connsiteY7" fmla="*/ 74400 h 446391"/>
              <a:gd name="connsiteX0" fmla="*/ 0 w 9108830"/>
              <a:gd name="connsiteY0" fmla="*/ 371991 h 463431"/>
              <a:gd name="connsiteX1" fmla="*/ 0 w 9108830"/>
              <a:gd name="connsiteY1" fmla="*/ 74400 h 463431"/>
              <a:gd name="connsiteX2" fmla="*/ 74400 w 9108830"/>
              <a:gd name="connsiteY2" fmla="*/ 0 h 463431"/>
              <a:gd name="connsiteX3" fmla="*/ 9034430 w 9108830"/>
              <a:gd name="connsiteY3" fmla="*/ 0 h 463431"/>
              <a:gd name="connsiteX4" fmla="*/ 9108830 w 9108830"/>
              <a:gd name="connsiteY4" fmla="*/ 74400 h 463431"/>
              <a:gd name="connsiteX5" fmla="*/ 9108830 w 9108830"/>
              <a:gd name="connsiteY5" fmla="*/ 371991 h 463431"/>
              <a:gd name="connsiteX6" fmla="*/ 9034430 w 9108830"/>
              <a:gd name="connsiteY6" fmla="*/ 446391 h 463431"/>
              <a:gd name="connsiteX7" fmla="*/ 91440 w 9108830"/>
              <a:gd name="connsiteY7" fmla="*/ 463431 h 463431"/>
              <a:gd name="connsiteX0" fmla="*/ 0 w 9108830"/>
              <a:gd name="connsiteY0" fmla="*/ 371991 h 446391"/>
              <a:gd name="connsiteX1" fmla="*/ 0 w 9108830"/>
              <a:gd name="connsiteY1" fmla="*/ 74400 h 446391"/>
              <a:gd name="connsiteX2" fmla="*/ 74400 w 9108830"/>
              <a:gd name="connsiteY2" fmla="*/ 0 h 446391"/>
              <a:gd name="connsiteX3" fmla="*/ 9034430 w 9108830"/>
              <a:gd name="connsiteY3" fmla="*/ 0 h 446391"/>
              <a:gd name="connsiteX4" fmla="*/ 9108830 w 9108830"/>
              <a:gd name="connsiteY4" fmla="*/ 74400 h 446391"/>
              <a:gd name="connsiteX5" fmla="*/ 9108830 w 9108830"/>
              <a:gd name="connsiteY5" fmla="*/ 371991 h 446391"/>
              <a:gd name="connsiteX6" fmla="*/ 9034430 w 9108830"/>
              <a:gd name="connsiteY6" fmla="*/ 446391 h 446391"/>
              <a:gd name="connsiteX0" fmla="*/ 27354 w 9108830"/>
              <a:gd name="connsiteY0" fmla="*/ 164883 h 446391"/>
              <a:gd name="connsiteX1" fmla="*/ 0 w 9108830"/>
              <a:gd name="connsiteY1" fmla="*/ 74400 h 446391"/>
              <a:gd name="connsiteX2" fmla="*/ 74400 w 9108830"/>
              <a:gd name="connsiteY2" fmla="*/ 0 h 446391"/>
              <a:gd name="connsiteX3" fmla="*/ 9034430 w 9108830"/>
              <a:gd name="connsiteY3" fmla="*/ 0 h 446391"/>
              <a:gd name="connsiteX4" fmla="*/ 9108830 w 9108830"/>
              <a:gd name="connsiteY4" fmla="*/ 74400 h 446391"/>
              <a:gd name="connsiteX5" fmla="*/ 9108830 w 9108830"/>
              <a:gd name="connsiteY5" fmla="*/ 371991 h 446391"/>
              <a:gd name="connsiteX6" fmla="*/ 9034430 w 9108830"/>
              <a:gd name="connsiteY6" fmla="*/ 446391 h 446391"/>
              <a:gd name="connsiteX0" fmla="*/ 0 w 9110051"/>
              <a:gd name="connsiteY0" fmla="*/ 196316 h 446391"/>
              <a:gd name="connsiteX1" fmla="*/ 1221 w 9110051"/>
              <a:gd name="connsiteY1" fmla="*/ 74400 h 446391"/>
              <a:gd name="connsiteX2" fmla="*/ 75621 w 9110051"/>
              <a:gd name="connsiteY2" fmla="*/ 0 h 446391"/>
              <a:gd name="connsiteX3" fmla="*/ 9035651 w 9110051"/>
              <a:gd name="connsiteY3" fmla="*/ 0 h 446391"/>
              <a:gd name="connsiteX4" fmla="*/ 9110051 w 9110051"/>
              <a:gd name="connsiteY4" fmla="*/ 74400 h 446391"/>
              <a:gd name="connsiteX5" fmla="*/ 9110051 w 9110051"/>
              <a:gd name="connsiteY5" fmla="*/ 371991 h 446391"/>
              <a:gd name="connsiteX6" fmla="*/ 9035651 w 9110051"/>
              <a:gd name="connsiteY6" fmla="*/ 446391 h 446391"/>
              <a:gd name="connsiteX0" fmla="*/ 0 w 9110051"/>
              <a:gd name="connsiteY0" fmla="*/ 196316 h 371991"/>
              <a:gd name="connsiteX1" fmla="*/ 1221 w 9110051"/>
              <a:gd name="connsiteY1" fmla="*/ 74400 h 371991"/>
              <a:gd name="connsiteX2" fmla="*/ 75621 w 9110051"/>
              <a:gd name="connsiteY2" fmla="*/ 0 h 371991"/>
              <a:gd name="connsiteX3" fmla="*/ 9035651 w 9110051"/>
              <a:gd name="connsiteY3" fmla="*/ 0 h 371991"/>
              <a:gd name="connsiteX4" fmla="*/ 9110051 w 9110051"/>
              <a:gd name="connsiteY4" fmla="*/ 74400 h 371991"/>
              <a:gd name="connsiteX5" fmla="*/ 9110051 w 9110051"/>
              <a:gd name="connsiteY5" fmla="*/ 371991 h 371991"/>
              <a:gd name="connsiteX0" fmla="*/ 0 w 9118624"/>
              <a:gd name="connsiteY0" fmla="*/ 196316 h 196316"/>
              <a:gd name="connsiteX1" fmla="*/ 1221 w 9118624"/>
              <a:gd name="connsiteY1" fmla="*/ 74400 h 196316"/>
              <a:gd name="connsiteX2" fmla="*/ 75621 w 9118624"/>
              <a:gd name="connsiteY2" fmla="*/ 0 h 196316"/>
              <a:gd name="connsiteX3" fmla="*/ 9035651 w 9118624"/>
              <a:gd name="connsiteY3" fmla="*/ 0 h 196316"/>
              <a:gd name="connsiteX4" fmla="*/ 9110051 w 9118624"/>
              <a:gd name="connsiteY4" fmla="*/ 74400 h 196316"/>
              <a:gd name="connsiteX5" fmla="*/ 9118624 w 9118624"/>
              <a:gd name="connsiteY5" fmla="*/ 191968 h 196316"/>
              <a:gd name="connsiteX0" fmla="*/ 0 w 9110052"/>
              <a:gd name="connsiteY0" fmla="*/ 196316 h 196316"/>
              <a:gd name="connsiteX1" fmla="*/ 1221 w 9110052"/>
              <a:gd name="connsiteY1" fmla="*/ 74400 h 196316"/>
              <a:gd name="connsiteX2" fmla="*/ 75621 w 9110052"/>
              <a:gd name="connsiteY2" fmla="*/ 0 h 196316"/>
              <a:gd name="connsiteX3" fmla="*/ 9035651 w 9110052"/>
              <a:gd name="connsiteY3" fmla="*/ 0 h 196316"/>
              <a:gd name="connsiteX4" fmla="*/ 9110051 w 9110052"/>
              <a:gd name="connsiteY4" fmla="*/ 74400 h 196316"/>
              <a:gd name="connsiteX5" fmla="*/ 9110052 w 9110052"/>
              <a:gd name="connsiteY5" fmla="*/ 191968 h 19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0052" h="196316">
                <a:moveTo>
                  <a:pt x="0" y="196316"/>
                </a:moveTo>
                <a:lnTo>
                  <a:pt x="1221" y="74400"/>
                </a:lnTo>
                <a:cubicBezTo>
                  <a:pt x="1221" y="33310"/>
                  <a:pt x="34531" y="0"/>
                  <a:pt x="75621" y="0"/>
                </a:cubicBezTo>
                <a:lnTo>
                  <a:pt x="9035651" y="0"/>
                </a:lnTo>
                <a:cubicBezTo>
                  <a:pt x="9076741" y="0"/>
                  <a:pt x="9110051" y="33310"/>
                  <a:pt x="9110051" y="74400"/>
                </a:cubicBezTo>
                <a:cubicBezTo>
                  <a:pt x="9110051" y="113589"/>
                  <a:pt x="9110052" y="152779"/>
                  <a:pt x="9110052" y="191968"/>
                </a:cubicBezTo>
              </a:path>
            </a:pathLst>
          </a:cu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1" name="Pyöristetty suorakulmio 26"/>
          <p:cNvSpPr/>
          <p:nvPr userDrawn="1"/>
        </p:nvSpPr>
        <p:spPr>
          <a:xfrm rot="10800000">
            <a:off x="7924121" y="2469058"/>
            <a:ext cx="2028946" cy="497258"/>
          </a:xfrm>
          <a:custGeom>
            <a:avLst/>
            <a:gdLst>
              <a:gd name="connsiteX0" fmla="*/ 0 w 9108830"/>
              <a:gd name="connsiteY0" fmla="*/ 74400 h 446391"/>
              <a:gd name="connsiteX1" fmla="*/ 74400 w 9108830"/>
              <a:gd name="connsiteY1" fmla="*/ 0 h 446391"/>
              <a:gd name="connsiteX2" fmla="*/ 9034430 w 9108830"/>
              <a:gd name="connsiteY2" fmla="*/ 0 h 446391"/>
              <a:gd name="connsiteX3" fmla="*/ 9108830 w 9108830"/>
              <a:gd name="connsiteY3" fmla="*/ 74400 h 446391"/>
              <a:gd name="connsiteX4" fmla="*/ 9108830 w 9108830"/>
              <a:gd name="connsiteY4" fmla="*/ 371991 h 446391"/>
              <a:gd name="connsiteX5" fmla="*/ 9034430 w 9108830"/>
              <a:gd name="connsiteY5" fmla="*/ 446391 h 446391"/>
              <a:gd name="connsiteX6" fmla="*/ 74400 w 9108830"/>
              <a:gd name="connsiteY6" fmla="*/ 446391 h 446391"/>
              <a:gd name="connsiteX7" fmla="*/ 0 w 9108830"/>
              <a:gd name="connsiteY7" fmla="*/ 371991 h 446391"/>
              <a:gd name="connsiteX8" fmla="*/ 0 w 9108830"/>
              <a:gd name="connsiteY8" fmla="*/ 74400 h 446391"/>
              <a:gd name="connsiteX0" fmla="*/ 0 w 9108830"/>
              <a:gd name="connsiteY0" fmla="*/ 74400 h 446391"/>
              <a:gd name="connsiteX1" fmla="*/ 74400 w 9108830"/>
              <a:gd name="connsiteY1" fmla="*/ 0 h 446391"/>
              <a:gd name="connsiteX2" fmla="*/ 9034430 w 9108830"/>
              <a:gd name="connsiteY2" fmla="*/ 0 h 446391"/>
              <a:gd name="connsiteX3" fmla="*/ 9108830 w 9108830"/>
              <a:gd name="connsiteY3" fmla="*/ 74400 h 446391"/>
              <a:gd name="connsiteX4" fmla="*/ 9108830 w 9108830"/>
              <a:gd name="connsiteY4" fmla="*/ 371991 h 446391"/>
              <a:gd name="connsiteX5" fmla="*/ 9034430 w 9108830"/>
              <a:gd name="connsiteY5" fmla="*/ 446391 h 446391"/>
              <a:gd name="connsiteX6" fmla="*/ 0 w 9108830"/>
              <a:gd name="connsiteY6" fmla="*/ 371991 h 446391"/>
              <a:gd name="connsiteX7" fmla="*/ 0 w 9108830"/>
              <a:gd name="connsiteY7" fmla="*/ 74400 h 446391"/>
              <a:gd name="connsiteX0" fmla="*/ 0 w 9108830"/>
              <a:gd name="connsiteY0" fmla="*/ 371991 h 463431"/>
              <a:gd name="connsiteX1" fmla="*/ 0 w 9108830"/>
              <a:gd name="connsiteY1" fmla="*/ 74400 h 463431"/>
              <a:gd name="connsiteX2" fmla="*/ 74400 w 9108830"/>
              <a:gd name="connsiteY2" fmla="*/ 0 h 463431"/>
              <a:gd name="connsiteX3" fmla="*/ 9034430 w 9108830"/>
              <a:gd name="connsiteY3" fmla="*/ 0 h 463431"/>
              <a:gd name="connsiteX4" fmla="*/ 9108830 w 9108830"/>
              <a:gd name="connsiteY4" fmla="*/ 74400 h 463431"/>
              <a:gd name="connsiteX5" fmla="*/ 9108830 w 9108830"/>
              <a:gd name="connsiteY5" fmla="*/ 371991 h 463431"/>
              <a:gd name="connsiteX6" fmla="*/ 9034430 w 9108830"/>
              <a:gd name="connsiteY6" fmla="*/ 446391 h 463431"/>
              <a:gd name="connsiteX7" fmla="*/ 91440 w 9108830"/>
              <a:gd name="connsiteY7" fmla="*/ 463431 h 463431"/>
              <a:gd name="connsiteX0" fmla="*/ 0 w 9108830"/>
              <a:gd name="connsiteY0" fmla="*/ 371991 h 446391"/>
              <a:gd name="connsiteX1" fmla="*/ 0 w 9108830"/>
              <a:gd name="connsiteY1" fmla="*/ 74400 h 446391"/>
              <a:gd name="connsiteX2" fmla="*/ 74400 w 9108830"/>
              <a:gd name="connsiteY2" fmla="*/ 0 h 446391"/>
              <a:gd name="connsiteX3" fmla="*/ 9034430 w 9108830"/>
              <a:gd name="connsiteY3" fmla="*/ 0 h 446391"/>
              <a:gd name="connsiteX4" fmla="*/ 9108830 w 9108830"/>
              <a:gd name="connsiteY4" fmla="*/ 74400 h 446391"/>
              <a:gd name="connsiteX5" fmla="*/ 9108830 w 9108830"/>
              <a:gd name="connsiteY5" fmla="*/ 371991 h 446391"/>
              <a:gd name="connsiteX6" fmla="*/ 9034430 w 9108830"/>
              <a:gd name="connsiteY6" fmla="*/ 446391 h 446391"/>
              <a:gd name="connsiteX0" fmla="*/ 27354 w 9108830"/>
              <a:gd name="connsiteY0" fmla="*/ 164883 h 446391"/>
              <a:gd name="connsiteX1" fmla="*/ 0 w 9108830"/>
              <a:gd name="connsiteY1" fmla="*/ 74400 h 446391"/>
              <a:gd name="connsiteX2" fmla="*/ 74400 w 9108830"/>
              <a:gd name="connsiteY2" fmla="*/ 0 h 446391"/>
              <a:gd name="connsiteX3" fmla="*/ 9034430 w 9108830"/>
              <a:gd name="connsiteY3" fmla="*/ 0 h 446391"/>
              <a:gd name="connsiteX4" fmla="*/ 9108830 w 9108830"/>
              <a:gd name="connsiteY4" fmla="*/ 74400 h 446391"/>
              <a:gd name="connsiteX5" fmla="*/ 9108830 w 9108830"/>
              <a:gd name="connsiteY5" fmla="*/ 371991 h 446391"/>
              <a:gd name="connsiteX6" fmla="*/ 9034430 w 9108830"/>
              <a:gd name="connsiteY6" fmla="*/ 446391 h 446391"/>
              <a:gd name="connsiteX0" fmla="*/ 0 w 9110051"/>
              <a:gd name="connsiteY0" fmla="*/ 196316 h 446391"/>
              <a:gd name="connsiteX1" fmla="*/ 1221 w 9110051"/>
              <a:gd name="connsiteY1" fmla="*/ 74400 h 446391"/>
              <a:gd name="connsiteX2" fmla="*/ 75621 w 9110051"/>
              <a:gd name="connsiteY2" fmla="*/ 0 h 446391"/>
              <a:gd name="connsiteX3" fmla="*/ 9035651 w 9110051"/>
              <a:gd name="connsiteY3" fmla="*/ 0 h 446391"/>
              <a:gd name="connsiteX4" fmla="*/ 9110051 w 9110051"/>
              <a:gd name="connsiteY4" fmla="*/ 74400 h 446391"/>
              <a:gd name="connsiteX5" fmla="*/ 9110051 w 9110051"/>
              <a:gd name="connsiteY5" fmla="*/ 371991 h 446391"/>
              <a:gd name="connsiteX6" fmla="*/ 9035651 w 9110051"/>
              <a:gd name="connsiteY6" fmla="*/ 446391 h 446391"/>
              <a:gd name="connsiteX0" fmla="*/ 0 w 9110051"/>
              <a:gd name="connsiteY0" fmla="*/ 196316 h 371991"/>
              <a:gd name="connsiteX1" fmla="*/ 1221 w 9110051"/>
              <a:gd name="connsiteY1" fmla="*/ 74400 h 371991"/>
              <a:gd name="connsiteX2" fmla="*/ 75621 w 9110051"/>
              <a:gd name="connsiteY2" fmla="*/ 0 h 371991"/>
              <a:gd name="connsiteX3" fmla="*/ 9035651 w 9110051"/>
              <a:gd name="connsiteY3" fmla="*/ 0 h 371991"/>
              <a:gd name="connsiteX4" fmla="*/ 9110051 w 9110051"/>
              <a:gd name="connsiteY4" fmla="*/ 74400 h 371991"/>
              <a:gd name="connsiteX5" fmla="*/ 9110051 w 9110051"/>
              <a:gd name="connsiteY5" fmla="*/ 371991 h 371991"/>
              <a:gd name="connsiteX0" fmla="*/ 0 w 9118624"/>
              <a:gd name="connsiteY0" fmla="*/ 196316 h 196316"/>
              <a:gd name="connsiteX1" fmla="*/ 1221 w 9118624"/>
              <a:gd name="connsiteY1" fmla="*/ 74400 h 196316"/>
              <a:gd name="connsiteX2" fmla="*/ 75621 w 9118624"/>
              <a:gd name="connsiteY2" fmla="*/ 0 h 196316"/>
              <a:gd name="connsiteX3" fmla="*/ 9035651 w 9118624"/>
              <a:gd name="connsiteY3" fmla="*/ 0 h 196316"/>
              <a:gd name="connsiteX4" fmla="*/ 9110051 w 9118624"/>
              <a:gd name="connsiteY4" fmla="*/ 74400 h 196316"/>
              <a:gd name="connsiteX5" fmla="*/ 9118624 w 9118624"/>
              <a:gd name="connsiteY5" fmla="*/ 191968 h 196316"/>
              <a:gd name="connsiteX0" fmla="*/ 0 w 9110052"/>
              <a:gd name="connsiteY0" fmla="*/ 196316 h 196316"/>
              <a:gd name="connsiteX1" fmla="*/ 1221 w 9110052"/>
              <a:gd name="connsiteY1" fmla="*/ 74400 h 196316"/>
              <a:gd name="connsiteX2" fmla="*/ 75621 w 9110052"/>
              <a:gd name="connsiteY2" fmla="*/ 0 h 196316"/>
              <a:gd name="connsiteX3" fmla="*/ 9035651 w 9110052"/>
              <a:gd name="connsiteY3" fmla="*/ 0 h 196316"/>
              <a:gd name="connsiteX4" fmla="*/ 9110051 w 9110052"/>
              <a:gd name="connsiteY4" fmla="*/ 74400 h 196316"/>
              <a:gd name="connsiteX5" fmla="*/ 9110052 w 9110052"/>
              <a:gd name="connsiteY5" fmla="*/ 191968 h 196316"/>
              <a:gd name="connsiteX0" fmla="*/ 0 w 9110051"/>
              <a:gd name="connsiteY0" fmla="*/ 196316 h 196316"/>
              <a:gd name="connsiteX1" fmla="*/ 1221 w 9110051"/>
              <a:gd name="connsiteY1" fmla="*/ 74400 h 196316"/>
              <a:gd name="connsiteX2" fmla="*/ 75621 w 9110051"/>
              <a:gd name="connsiteY2" fmla="*/ 0 h 196316"/>
              <a:gd name="connsiteX3" fmla="*/ 9035651 w 9110051"/>
              <a:gd name="connsiteY3" fmla="*/ 0 h 196316"/>
              <a:gd name="connsiteX4" fmla="*/ 9110051 w 9110051"/>
              <a:gd name="connsiteY4" fmla="*/ 74400 h 196316"/>
              <a:gd name="connsiteX0" fmla="*/ 0 w 9035651"/>
              <a:gd name="connsiteY0" fmla="*/ 196316 h 196316"/>
              <a:gd name="connsiteX1" fmla="*/ 1221 w 9035651"/>
              <a:gd name="connsiteY1" fmla="*/ 74400 h 196316"/>
              <a:gd name="connsiteX2" fmla="*/ 75621 w 9035651"/>
              <a:gd name="connsiteY2" fmla="*/ 0 h 196316"/>
              <a:gd name="connsiteX3" fmla="*/ 9035651 w 9035651"/>
              <a:gd name="connsiteY3" fmla="*/ 0 h 196316"/>
              <a:gd name="connsiteX0" fmla="*/ 0 w 9035651"/>
              <a:gd name="connsiteY0" fmla="*/ 483909 h 483909"/>
              <a:gd name="connsiteX1" fmla="*/ 1221 w 9035651"/>
              <a:gd name="connsiteY1" fmla="*/ 74400 h 483909"/>
              <a:gd name="connsiteX2" fmla="*/ 75621 w 9035651"/>
              <a:gd name="connsiteY2" fmla="*/ 0 h 483909"/>
              <a:gd name="connsiteX3" fmla="*/ 9035651 w 9035651"/>
              <a:gd name="connsiteY3" fmla="*/ 0 h 483909"/>
              <a:gd name="connsiteX0" fmla="*/ 0 w 2030167"/>
              <a:gd name="connsiteY0" fmla="*/ 483909 h 483909"/>
              <a:gd name="connsiteX1" fmla="*/ 1221 w 2030167"/>
              <a:gd name="connsiteY1" fmla="*/ 74400 h 483909"/>
              <a:gd name="connsiteX2" fmla="*/ 75621 w 2030167"/>
              <a:gd name="connsiteY2" fmla="*/ 0 h 483909"/>
              <a:gd name="connsiteX3" fmla="*/ 2030167 w 2030167"/>
              <a:gd name="connsiteY3" fmla="*/ 0 h 483909"/>
              <a:gd name="connsiteX0" fmla="*/ 2117 w 2028946"/>
              <a:gd name="connsiteY0" fmla="*/ 497258 h 497258"/>
              <a:gd name="connsiteX1" fmla="*/ 0 w 2028946"/>
              <a:gd name="connsiteY1" fmla="*/ 74400 h 497258"/>
              <a:gd name="connsiteX2" fmla="*/ 74400 w 2028946"/>
              <a:gd name="connsiteY2" fmla="*/ 0 h 497258"/>
              <a:gd name="connsiteX3" fmla="*/ 2028946 w 2028946"/>
              <a:gd name="connsiteY3" fmla="*/ 0 h 497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8946" h="497258">
                <a:moveTo>
                  <a:pt x="2117" y="497258"/>
                </a:moveTo>
                <a:cubicBezTo>
                  <a:pt x="1411" y="356305"/>
                  <a:pt x="706" y="215353"/>
                  <a:pt x="0" y="74400"/>
                </a:cubicBezTo>
                <a:cubicBezTo>
                  <a:pt x="0" y="33310"/>
                  <a:pt x="33310" y="0"/>
                  <a:pt x="74400" y="0"/>
                </a:cubicBezTo>
                <a:lnTo>
                  <a:pt x="2028946" y="0"/>
                </a:lnTo>
              </a:path>
            </a:pathLst>
          </a:cu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Tekstiruutu 4"/>
          <p:cNvSpPr txBox="1"/>
          <p:nvPr userDrawn="1"/>
        </p:nvSpPr>
        <p:spPr>
          <a:xfrm>
            <a:off x="466725" y="3766078"/>
            <a:ext cx="18797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00" dirty="0" smtClean="0">
                <a:latin typeface="+mj-lt"/>
              </a:rPr>
              <a:t>Esikunta</a:t>
            </a:r>
          </a:p>
        </p:txBody>
      </p:sp>
      <p:sp>
        <p:nvSpPr>
          <p:cNvPr id="23" name="Tekstiruutu 22"/>
          <p:cNvSpPr txBox="1"/>
          <p:nvPr userDrawn="1"/>
        </p:nvSpPr>
        <p:spPr>
          <a:xfrm>
            <a:off x="2731995" y="3775856"/>
            <a:ext cx="18797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00" dirty="0" smtClean="0">
                <a:latin typeface="+mj-lt"/>
              </a:rPr>
              <a:t>Hallinto- ja ohjausosasto</a:t>
            </a:r>
          </a:p>
        </p:txBody>
      </p:sp>
      <p:sp>
        <p:nvSpPr>
          <p:cNvPr id="24" name="Tekstiruutu 23"/>
          <p:cNvSpPr txBox="1"/>
          <p:nvPr userDrawn="1"/>
        </p:nvSpPr>
        <p:spPr>
          <a:xfrm>
            <a:off x="5021020" y="3766078"/>
            <a:ext cx="18797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00" dirty="0" smtClean="0">
                <a:latin typeface="+mj-lt"/>
              </a:rPr>
              <a:t>Demokratia- ja julkisoikeusosasto</a:t>
            </a:r>
          </a:p>
        </p:txBody>
      </p:sp>
      <p:sp>
        <p:nvSpPr>
          <p:cNvPr id="25" name="Tekstiruutu 24"/>
          <p:cNvSpPr txBox="1"/>
          <p:nvPr userDrawn="1"/>
        </p:nvSpPr>
        <p:spPr>
          <a:xfrm>
            <a:off x="7314865" y="3775856"/>
            <a:ext cx="212441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00" dirty="0" smtClean="0">
                <a:latin typeface="+mj-lt"/>
              </a:rPr>
              <a:t>Kriminaalipolitiikka- </a:t>
            </a:r>
            <a:br>
              <a:rPr lang="fi-FI" sz="1700" dirty="0" smtClean="0">
                <a:latin typeface="+mj-lt"/>
              </a:rPr>
            </a:br>
            <a:r>
              <a:rPr lang="fi-FI" sz="1700" dirty="0" smtClean="0">
                <a:latin typeface="+mj-lt"/>
              </a:rPr>
              <a:t>ja rikosoikeusosasto</a:t>
            </a:r>
          </a:p>
        </p:txBody>
      </p:sp>
      <p:sp>
        <p:nvSpPr>
          <p:cNvPr id="26" name="Tekstiruutu 25"/>
          <p:cNvSpPr txBox="1"/>
          <p:nvPr userDrawn="1"/>
        </p:nvSpPr>
        <p:spPr>
          <a:xfrm>
            <a:off x="9636936" y="3812244"/>
            <a:ext cx="224541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00" dirty="0" smtClean="0">
                <a:latin typeface="+mj-lt"/>
              </a:rPr>
              <a:t>Yksityisoikeus- ja oikeudenhoito-osasto</a:t>
            </a:r>
          </a:p>
        </p:txBody>
      </p:sp>
      <p:sp>
        <p:nvSpPr>
          <p:cNvPr id="27" name="Tekstiruutu 26"/>
          <p:cNvSpPr txBox="1"/>
          <p:nvPr userDrawn="1"/>
        </p:nvSpPr>
        <p:spPr>
          <a:xfrm>
            <a:off x="4918596" y="1842948"/>
            <a:ext cx="2124410" cy="600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fi-FI" sz="1800" dirty="0" smtClean="0">
                <a:latin typeface="+mj-lt"/>
              </a:rPr>
              <a:t>Oikeusministeri</a:t>
            </a:r>
          </a:p>
          <a:p>
            <a:pPr algn="ctr">
              <a:lnSpc>
                <a:spcPts val="2100"/>
              </a:lnSpc>
            </a:pPr>
            <a:r>
              <a:rPr lang="fi-FI" sz="1100" dirty="0" smtClean="0">
                <a:latin typeface="+mj-lt"/>
              </a:rPr>
              <a:t>Valtiosihteeri</a:t>
            </a:r>
          </a:p>
        </p:txBody>
      </p:sp>
      <p:sp>
        <p:nvSpPr>
          <p:cNvPr id="28" name="Tekstiruutu 27"/>
          <p:cNvSpPr txBox="1"/>
          <p:nvPr userDrawn="1"/>
        </p:nvSpPr>
        <p:spPr>
          <a:xfrm>
            <a:off x="8601642" y="1865401"/>
            <a:ext cx="2727479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fi-FI" sz="1800" dirty="0" smtClean="0">
                <a:latin typeface="+mj-lt"/>
              </a:rPr>
              <a:t>Pohjoismaisen yhteistyön </a:t>
            </a:r>
            <a:br>
              <a:rPr lang="fi-FI" sz="1800" dirty="0" smtClean="0">
                <a:latin typeface="+mj-lt"/>
              </a:rPr>
            </a:br>
            <a:r>
              <a:rPr lang="fi-FI" sz="1800" dirty="0" smtClean="0">
                <a:latin typeface="+mj-lt"/>
              </a:rPr>
              <a:t>ja tasa-arvon ministeri</a:t>
            </a:r>
            <a:endParaRPr lang="fi-FI" sz="1100" dirty="0" smtClean="0">
              <a:latin typeface="+mj-lt"/>
            </a:endParaRPr>
          </a:p>
        </p:txBody>
      </p:sp>
      <p:sp>
        <p:nvSpPr>
          <p:cNvPr id="29" name="Tekstiruutu 28"/>
          <p:cNvSpPr txBox="1"/>
          <p:nvPr userDrawn="1"/>
        </p:nvSpPr>
        <p:spPr>
          <a:xfrm>
            <a:off x="4695963" y="2789424"/>
            <a:ext cx="2727479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fi-FI" sz="1800" dirty="0" smtClean="0">
                <a:latin typeface="+mj-lt"/>
              </a:rPr>
              <a:t>Kansliapäällikkö</a:t>
            </a:r>
            <a:endParaRPr lang="fi-FI" sz="1100" dirty="0" smtClean="0">
              <a:latin typeface="+mj-lt"/>
            </a:endParaRPr>
          </a:p>
        </p:txBody>
      </p:sp>
      <p:sp>
        <p:nvSpPr>
          <p:cNvPr id="30" name="Tekstiruutu 29"/>
          <p:cNvSpPr txBox="1"/>
          <p:nvPr userDrawn="1"/>
        </p:nvSpPr>
        <p:spPr>
          <a:xfrm>
            <a:off x="506373" y="4427797"/>
            <a:ext cx="20748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100" dirty="0" smtClean="0">
                <a:latin typeface="+mj-lt"/>
              </a:rPr>
              <a:t>Johdon tuki</a:t>
            </a:r>
          </a:p>
          <a:p>
            <a:pPr marL="171450" indent="-171450">
              <a:buFontTx/>
              <a:buChar char="-"/>
            </a:pPr>
            <a:r>
              <a:rPr lang="fi-FI" sz="1100" dirty="0" smtClean="0">
                <a:latin typeface="+mj-lt"/>
              </a:rPr>
              <a:t>Viestintä</a:t>
            </a:r>
          </a:p>
          <a:p>
            <a:pPr marL="171450" indent="-171450">
              <a:buFontTx/>
              <a:buChar char="-"/>
            </a:pPr>
            <a:r>
              <a:rPr lang="fi-FI" sz="1100" dirty="0" smtClean="0">
                <a:latin typeface="+mj-lt"/>
              </a:rPr>
              <a:t>EU-</a:t>
            </a:r>
            <a:r>
              <a:rPr lang="fi-FI" sz="1100" baseline="0" dirty="0" smtClean="0">
                <a:latin typeface="+mj-lt"/>
              </a:rPr>
              <a:t> ja kansainväliset asiat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Lainsäädännön kehittäminen ja laintarkastus</a:t>
            </a:r>
          </a:p>
          <a:p>
            <a:pPr marL="171450" indent="-171450">
              <a:buFontTx/>
              <a:buChar char="-"/>
            </a:pPr>
            <a:endParaRPr lang="fi-FI" sz="1100" baseline="0" dirty="0" smtClean="0">
              <a:latin typeface="+mj-lt"/>
            </a:endParaRP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Kehitysjohtaja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Tarkastusjohtaja</a:t>
            </a:r>
          </a:p>
        </p:txBody>
      </p:sp>
      <p:sp>
        <p:nvSpPr>
          <p:cNvPr id="31" name="Tekstiruutu 30"/>
          <p:cNvSpPr txBox="1"/>
          <p:nvPr userDrawn="1"/>
        </p:nvSpPr>
        <p:spPr>
          <a:xfrm>
            <a:off x="2736527" y="4434433"/>
            <a:ext cx="207489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100" dirty="0" smtClean="0">
                <a:latin typeface="+mj-lt"/>
              </a:rPr>
              <a:t>Ohjaus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Henkilöstö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Tieto</a:t>
            </a:r>
          </a:p>
          <a:p>
            <a:pPr marL="171450" indent="-171450">
              <a:buFontTx/>
              <a:buChar char="-"/>
            </a:pPr>
            <a:endParaRPr lang="fi-FI" sz="1100" baseline="0" dirty="0" smtClean="0">
              <a:latin typeface="+mj-lt"/>
            </a:endParaRP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Assistenttipalvelut</a:t>
            </a:r>
          </a:p>
        </p:txBody>
      </p:sp>
      <p:sp>
        <p:nvSpPr>
          <p:cNvPr id="32" name="Tekstiruutu 31"/>
          <p:cNvSpPr txBox="1"/>
          <p:nvPr userDrawn="1"/>
        </p:nvSpPr>
        <p:spPr>
          <a:xfrm>
            <a:off x="4992669" y="4434433"/>
            <a:ext cx="2074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100" dirty="0" smtClean="0">
                <a:latin typeface="+mj-lt"/>
              </a:rPr>
              <a:t>Demokratia</a:t>
            </a:r>
            <a:r>
              <a:rPr lang="fi-FI" sz="1100" baseline="0" dirty="0" smtClean="0">
                <a:latin typeface="+mj-lt"/>
              </a:rPr>
              <a:t> ja vaalit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Julkisoikeus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Itsehallinto ja yhdenvertaisuus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EU-oikeus ja tietosuoja</a:t>
            </a:r>
          </a:p>
        </p:txBody>
      </p:sp>
      <p:sp>
        <p:nvSpPr>
          <p:cNvPr id="33" name="Tekstiruutu 32"/>
          <p:cNvSpPr txBox="1"/>
          <p:nvPr userDrawn="1"/>
        </p:nvSpPr>
        <p:spPr>
          <a:xfrm>
            <a:off x="7315180" y="4434433"/>
            <a:ext cx="2074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100" dirty="0" smtClean="0">
                <a:latin typeface="+mj-lt"/>
              </a:rPr>
              <a:t>Rikosprosessi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Rikosoikeus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Rikoksentorjunta ja seuraamukset</a:t>
            </a:r>
          </a:p>
        </p:txBody>
      </p:sp>
      <p:sp>
        <p:nvSpPr>
          <p:cNvPr id="34" name="Tekstiruutu 33"/>
          <p:cNvSpPr txBox="1"/>
          <p:nvPr userDrawn="1"/>
        </p:nvSpPr>
        <p:spPr>
          <a:xfrm>
            <a:off x="9624629" y="4424908"/>
            <a:ext cx="207489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100" dirty="0" smtClean="0">
                <a:latin typeface="+mj-lt"/>
              </a:rPr>
              <a:t>Kansainvälinen</a:t>
            </a:r>
            <a:r>
              <a:rPr lang="fi-FI" sz="1100" baseline="0" dirty="0" smtClean="0">
                <a:latin typeface="+mj-lt"/>
              </a:rPr>
              <a:t> oikeusapu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Oikeusturvapalvelut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Siviilioikeus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Yksityisoikeus ja maksukyvyttömyys</a:t>
            </a:r>
          </a:p>
        </p:txBody>
      </p:sp>
      <p:sp>
        <p:nvSpPr>
          <p:cNvPr id="35" name="Otsikko 1"/>
          <p:cNvSpPr txBox="1">
            <a:spLocks/>
          </p:cNvSpPr>
          <p:nvPr userDrawn="1"/>
        </p:nvSpPr>
        <p:spPr>
          <a:xfrm>
            <a:off x="838200" y="789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fi-FI" dirty="0" smtClean="0">
                <a:solidFill>
                  <a:schemeClr val="bg1"/>
                </a:solidFill>
              </a:rPr>
              <a:t>Oikeusministeriön organisaatio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8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linnonalan toimij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3" cy="6858000"/>
          </a:xfrm>
          <a:prstGeom prst="rect">
            <a:avLst/>
          </a:prstGeom>
        </p:spPr>
      </p:pic>
      <p:sp>
        <p:nvSpPr>
          <p:cNvPr id="6" name="Suorakulmio 5"/>
          <p:cNvSpPr/>
          <p:nvPr userDrawn="1"/>
        </p:nvSpPr>
        <p:spPr>
          <a:xfrm>
            <a:off x="0" y="0"/>
            <a:ext cx="12193433" cy="1498600"/>
          </a:xfrm>
          <a:prstGeom prst="rect">
            <a:avLst/>
          </a:prstGeom>
          <a:solidFill>
            <a:schemeClr val="tx2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7" name="Suorakulmio 6"/>
          <p:cNvSpPr/>
          <p:nvPr userDrawn="1"/>
        </p:nvSpPr>
        <p:spPr>
          <a:xfrm>
            <a:off x="364644" y="1810109"/>
            <a:ext cx="11415629" cy="4370146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cxnSp>
        <p:nvCxnSpPr>
          <p:cNvPr id="8" name="Suora yhdysviiva 7"/>
          <p:cNvCxnSpPr/>
          <p:nvPr userDrawn="1"/>
        </p:nvCxnSpPr>
        <p:spPr>
          <a:xfrm>
            <a:off x="4199975" y="1810109"/>
            <a:ext cx="0" cy="4370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iruutu 4"/>
          <p:cNvSpPr txBox="1"/>
          <p:nvPr userDrawn="1"/>
        </p:nvSpPr>
        <p:spPr>
          <a:xfrm>
            <a:off x="477742" y="1873967"/>
            <a:ext cx="18797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00" dirty="0" smtClean="0">
                <a:latin typeface="+mj-lt"/>
              </a:rPr>
              <a:t>Tuomioistuinlaitos</a:t>
            </a:r>
          </a:p>
        </p:txBody>
      </p:sp>
      <p:sp>
        <p:nvSpPr>
          <p:cNvPr id="30" name="Tekstiruutu 29"/>
          <p:cNvSpPr txBox="1"/>
          <p:nvPr userDrawn="1"/>
        </p:nvSpPr>
        <p:spPr>
          <a:xfrm>
            <a:off x="497272" y="2010130"/>
            <a:ext cx="2074895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i-FI" sz="1100" b="0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Tuomioistuinvirasto</a:t>
            </a:r>
            <a:endParaRPr lang="fi-FI" sz="1100" b="0" dirty="0" smtClean="0">
              <a:latin typeface="+mj-lt"/>
            </a:endParaRPr>
          </a:p>
          <a:p>
            <a:pPr marL="171450" indent="-171450">
              <a:buFontTx/>
              <a:buChar char="-"/>
            </a:pPr>
            <a:r>
              <a:rPr lang="fi-FI" sz="1100" dirty="0" smtClean="0">
                <a:latin typeface="+mj-lt"/>
              </a:rPr>
              <a:t>Korkein</a:t>
            </a:r>
            <a:r>
              <a:rPr lang="fi-FI" sz="1100" baseline="0" dirty="0" smtClean="0">
                <a:latin typeface="+mj-lt"/>
              </a:rPr>
              <a:t> oikeus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Hovioikeudet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Käräjäoikeudet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Korkein hallinto-oikeus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Hallinto-oikeudet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Markkinaoikeus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Työtuomioistuin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Vakuutusoikeus</a:t>
            </a:r>
          </a:p>
        </p:txBody>
      </p:sp>
      <p:cxnSp>
        <p:nvCxnSpPr>
          <p:cNvPr id="36" name="Suora yhdysviiva 35"/>
          <p:cNvCxnSpPr/>
          <p:nvPr userDrawn="1"/>
        </p:nvCxnSpPr>
        <p:spPr>
          <a:xfrm>
            <a:off x="8000450" y="1810109"/>
            <a:ext cx="0" cy="4370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uora yhdysviiva 36"/>
          <p:cNvCxnSpPr/>
          <p:nvPr userDrawn="1"/>
        </p:nvCxnSpPr>
        <p:spPr>
          <a:xfrm>
            <a:off x="361775" y="3936672"/>
            <a:ext cx="114199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iruutu 37"/>
          <p:cNvSpPr txBox="1"/>
          <p:nvPr userDrawn="1"/>
        </p:nvSpPr>
        <p:spPr>
          <a:xfrm>
            <a:off x="466725" y="4011598"/>
            <a:ext cx="18797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00" dirty="0" smtClean="0">
                <a:latin typeface="+mj-lt"/>
              </a:rPr>
              <a:t>Syyttäjät</a:t>
            </a:r>
          </a:p>
        </p:txBody>
      </p:sp>
      <p:sp>
        <p:nvSpPr>
          <p:cNvPr id="39" name="Tekstiruutu 38"/>
          <p:cNvSpPr txBox="1"/>
          <p:nvPr userDrawn="1"/>
        </p:nvSpPr>
        <p:spPr>
          <a:xfrm>
            <a:off x="466725" y="4331673"/>
            <a:ext cx="20748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Valtakunnansyyttäjänvirasto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Syyttäjänvirastot</a:t>
            </a:r>
          </a:p>
        </p:txBody>
      </p:sp>
      <p:sp>
        <p:nvSpPr>
          <p:cNvPr id="40" name="Tekstiruutu 39"/>
          <p:cNvSpPr txBox="1"/>
          <p:nvPr userDrawn="1"/>
        </p:nvSpPr>
        <p:spPr>
          <a:xfrm>
            <a:off x="4296248" y="1873967"/>
            <a:ext cx="329104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00" dirty="0" smtClean="0">
                <a:latin typeface="+mj-lt"/>
              </a:rPr>
              <a:t>Rikosseuraamuslaitos</a:t>
            </a:r>
          </a:p>
        </p:txBody>
      </p:sp>
      <p:sp>
        <p:nvSpPr>
          <p:cNvPr id="41" name="Tekstiruutu 40"/>
          <p:cNvSpPr txBox="1"/>
          <p:nvPr userDrawn="1"/>
        </p:nvSpPr>
        <p:spPr>
          <a:xfrm>
            <a:off x="4296248" y="2194042"/>
            <a:ext cx="30078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Keskushallintoyksikkö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Täytäntöönpanoyksikkö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Rikosseuraamusalueet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Rikosseuraamusalan koulutuskeskus</a:t>
            </a:r>
          </a:p>
        </p:txBody>
      </p:sp>
      <p:sp>
        <p:nvSpPr>
          <p:cNvPr id="42" name="Tekstiruutu 41"/>
          <p:cNvSpPr txBox="1"/>
          <p:nvPr userDrawn="1"/>
        </p:nvSpPr>
        <p:spPr>
          <a:xfrm>
            <a:off x="4296248" y="4011598"/>
            <a:ext cx="33793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00" dirty="0" smtClean="0">
                <a:latin typeface="+mj-lt"/>
              </a:rPr>
              <a:t>Oikeusapu,</a:t>
            </a:r>
            <a:r>
              <a:rPr lang="fi-FI" sz="1700" baseline="0" dirty="0" smtClean="0">
                <a:latin typeface="+mj-lt"/>
              </a:rPr>
              <a:t> talous- ja </a:t>
            </a:r>
            <a:br>
              <a:rPr lang="fi-FI" sz="1700" baseline="0" dirty="0" smtClean="0">
                <a:latin typeface="+mj-lt"/>
              </a:rPr>
            </a:br>
            <a:r>
              <a:rPr lang="fi-FI" sz="1700" baseline="0" dirty="0" smtClean="0">
                <a:latin typeface="+mj-lt"/>
              </a:rPr>
              <a:t>velkaneuvonta sekä edunvalvonta</a:t>
            </a:r>
            <a:endParaRPr lang="fi-FI" sz="1700" dirty="0" smtClean="0">
              <a:latin typeface="+mj-lt"/>
            </a:endParaRPr>
          </a:p>
        </p:txBody>
      </p:sp>
      <p:sp>
        <p:nvSpPr>
          <p:cNvPr id="43" name="Tekstiruutu 42"/>
          <p:cNvSpPr txBox="1"/>
          <p:nvPr userDrawn="1"/>
        </p:nvSpPr>
        <p:spPr>
          <a:xfrm>
            <a:off x="4296248" y="4603251"/>
            <a:ext cx="32117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Oikeusapu- ja edunvalvontapiirit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Oikeusaputoimistot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Edunvalvontatoimistot</a:t>
            </a:r>
          </a:p>
        </p:txBody>
      </p:sp>
      <p:sp>
        <p:nvSpPr>
          <p:cNvPr id="48" name="Tekstiruutu 47"/>
          <p:cNvSpPr txBox="1"/>
          <p:nvPr userDrawn="1"/>
        </p:nvSpPr>
        <p:spPr>
          <a:xfrm>
            <a:off x="8096801" y="1873967"/>
            <a:ext cx="329104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00" dirty="0" smtClean="0">
                <a:latin typeface="+mj-lt"/>
              </a:rPr>
              <a:t>Ulosotto</a:t>
            </a:r>
          </a:p>
        </p:txBody>
      </p:sp>
      <p:sp>
        <p:nvSpPr>
          <p:cNvPr id="49" name="Tekstiruutu 48"/>
          <p:cNvSpPr txBox="1"/>
          <p:nvPr userDrawn="1"/>
        </p:nvSpPr>
        <p:spPr>
          <a:xfrm>
            <a:off x="8096801" y="2194042"/>
            <a:ext cx="30078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Valtakunnanvoudinvirasto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Paikalliset ulosottoyksiköt</a:t>
            </a:r>
          </a:p>
        </p:txBody>
      </p:sp>
      <p:sp>
        <p:nvSpPr>
          <p:cNvPr id="50" name="Tekstiruutu 49"/>
          <p:cNvSpPr txBox="1"/>
          <p:nvPr userDrawn="1"/>
        </p:nvSpPr>
        <p:spPr>
          <a:xfrm>
            <a:off x="8096801" y="4011598"/>
            <a:ext cx="337935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00" dirty="0" smtClean="0">
                <a:latin typeface="+mj-lt"/>
              </a:rPr>
              <a:t>Muita virastoja</a:t>
            </a:r>
          </a:p>
        </p:txBody>
      </p:sp>
      <p:sp>
        <p:nvSpPr>
          <p:cNvPr id="51" name="Tekstiruutu 50"/>
          <p:cNvSpPr txBox="1"/>
          <p:nvPr userDrawn="1"/>
        </p:nvSpPr>
        <p:spPr>
          <a:xfrm>
            <a:off x="8096801" y="4331673"/>
            <a:ext cx="321174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Oikeusrekisterikeskus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Onnettomuustutkintakeskus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Konkurssiasiamies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Lapsiasiavaltuutettu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Tasa-arvovaltuutettu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Tietosuojavaltuutettu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Tiedusteluvalvontavaltuutettu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Yhdenvertaisuusvaltuutettu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Kuluttajariitalautakunta</a:t>
            </a:r>
          </a:p>
          <a:p>
            <a:pPr marL="171450" indent="-171450">
              <a:buFontTx/>
              <a:buChar char="-"/>
            </a:pPr>
            <a:r>
              <a:rPr lang="fi-FI" sz="1100" baseline="0" dirty="0" smtClean="0">
                <a:latin typeface="+mj-lt"/>
              </a:rPr>
              <a:t>Euroopan kriminaalipolitiikan instituutti (HEUNI)</a:t>
            </a:r>
          </a:p>
        </p:txBody>
      </p:sp>
      <p:sp>
        <p:nvSpPr>
          <p:cNvPr id="52" name="Otsikko 1"/>
          <p:cNvSpPr txBox="1">
            <a:spLocks/>
          </p:cNvSpPr>
          <p:nvPr userDrawn="1"/>
        </p:nvSpPr>
        <p:spPr>
          <a:xfrm>
            <a:off x="838200" y="789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fi-FI" dirty="0" smtClean="0">
                <a:solidFill>
                  <a:schemeClr val="bg1"/>
                </a:solidFill>
              </a:rPr>
              <a:t>Hallinnonalan toimijat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840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3" cy="6858000"/>
          </a:xfrm>
          <a:prstGeom prst="rect">
            <a:avLst/>
          </a:prstGeom>
        </p:spPr>
      </p:pic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/>
            </a:lvl1pPr>
            <a:lvl2pPr>
              <a:defRPr sz="2200"/>
            </a:lvl2pPr>
          </a:lstStyle>
          <a:p>
            <a:pPr marL="266700" lvl="0" indent="-266700">
              <a:spcBef>
                <a:spcPts val="0"/>
              </a:spcBef>
              <a:spcAft>
                <a:spcPts val="600"/>
              </a:spcAft>
            </a:pPr>
            <a:r>
              <a:rPr lang="fi-FI" dirty="0" smtClean="0">
                <a:latin typeface="Cambria" panose="02040503050406030204" pitchFamily="18" charset="0"/>
              </a:rPr>
              <a:t>Muokkaa tekstisisältöä </a:t>
            </a:r>
            <a:r>
              <a:rPr lang="fi-FI" dirty="0" err="1" smtClean="0">
                <a:latin typeface="Cambria" panose="02040503050406030204" pitchFamily="18" charset="0"/>
              </a:rPr>
              <a:t>napsautt</a:t>
            </a:r>
            <a:r>
              <a:rPr lang="fi-FI" dirty="0" smtClean="0"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  <a:ea typeface="Cambria Math" panose="02040503050406030204" pitchFamily="18" charset="0"/>
              </a:defRPr>
            </a:lvl1pPr>
          </a:lstStyle>
          <a:p>
            <a:r>
              <a:rPr lang="fi-FI" dirty="0" smtClean="0"/>
              <a:t>Muokkaa 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98547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tsikko ja 2 sisältö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3" cy="6858000"/>
          </a:xfrm>
          <a:prstGeom prst="rect">
            <a:avLst/>
          </a:prstGeom>
        </p:spPr>
      </p:pic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 smtClean="0"/>
              <a:t>Muokkaa tekstisisältöä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dirty="0" smtClean="0"/>
              <a:t>Muokkaa tekstisisältöä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Muokkaa 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7124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Otsikko ja 2 sisältöpalsta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3" cy="6858000"/>
          </a:xfrm>
          <a:prstGeom prst="rect">
            <a:avLst/>
          </a:prstGeom>
        </p:spPr>
      </p:pic>
      <p:sp>
        <p:nvSpPr>
          <p:cNvPr id="6" name="Sisällön paikkamerkki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 smtClean="0"/>
              <a:t>Muokkaa tekstisisältöä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762306"/>
            <a:ext cx="5183188" cy="668338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otsikkoa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 smtClean="0"/>
              <a:t>Muokkaa tekstisisältöä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839788" y="1762306"/>
            <a:ext cx="5157787" cy="668337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otsikkoa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fi-FI" dirty="0" smtClean="0"/>
              <a:t>Muokkaa otsikkoa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0981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1AC34-D1F4-42AC-9456-0EFAE4CB4F6B}" type="datetimeFigureOut">
              <a:rPr lang="fi-FI" smtClean="0"/>
              <a:t>19.2.2021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59CA2-2987-464C-B8D4-0361148BB7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863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9" r:id="rId3"/>
    <p:sldLayoutId id="2147483703" r:id="rId4"/>
    <p:sldLayoutId id="2147483706" r:id="rId5"/>
    <p:sldLayoutId id="2147483709" r:id="rId6"/>
    <p:sldLayoutId id="2147483685" r:id="rId7"/>
    <p:sldLayoutId id="2147483652" r:id="rId8"/>
    <p:sldLayoutId id="2147483653" r:id="rId9"/>
    <p:sldLayoutId id="2147483696" r:id="rId10"/>
    <p:sldLayoutId id="2147483697" r:id="rId11"/>
    <p:sldLayoutId id="2147483654" r:id="rId12"/>
    <p:sldLayoutId id="2147483708" r:id="rId13"/>
    <p:sldLayoutId id="2147483660" r:id="rId14"/>
    <p:sldLayoutId id="2147483661" r:id="rId15"/>
    <p:sldLayoutId id="2147483674" r:id="rId16"/>
    <p:sldLayoutId id="2147483676" r:id="rId17"/>
    <p:sldLayoutId id="2147483678" r:id="rId18"/>
    <p:sldLayoutId id="2147483677" r:id="rId19"/>
    <p:sldLayoutId id="2147483690" r:id="rId20"/>
    <p:sldLayoutId id="2147483675" r:id="rId2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isällön paikkamerkki 1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19.2: Muut tehtävät</a:t>
            </a:r>
          </a:p>
          <a:p>
            <a:r>
              <a:rPr lang="fi-FI" dirty="0" smtClean="0"/>
              <a:t>11.3: Pykäläehdotukset ja perustelut</a:t>
            </a:r>
          </a:p>
          <a:p>
            <a:r>
              <a:rPr lang="fi-FI" dirty="0" smtClean="0"/>
              <a:t>1.4</a:t>
            </a:r>
            <a:r>
              <a:rPr lang="fi-FI" dirty="0"/>
              <a:t>: Pykäläehdotukset ja perustelut</a:t>
            </a:r>
            <a:endParaRPr lang="fi-FI" dirty="0" smtClean="0"/>
          </a:p>
          <a:p>
            <a:r>
              <a:rPr lang="fi-FI" dirty="0" smtClean="0"/>
              <a:t>23.4: HE-luonnos</a:t>
            </a:r>
          </a:p>
          <a:p>
            <a:r>
              <a:rPr lang="fi-FI" b="1" dirty="0"/>
              <a:t>OHRY-käsittely</a:t>
            </a:r>
          </a:p>
          <a:p>
            <a:r>
              <a:rPr lang="fi-FI" dirty="0" smtClean="0"/>
              <a:t> 14.5.</a:t>
            </a:r>
            <a:r>
              <a:rPr lang="fi-FI" dirty="0"/>
              <a:t> </a:t>
            </a:r>
            <a:r>
              <a:rPr lang="fi-FI" dirty="0" smtClean="0"/>
              <a:t>HE-luonnos</a:t>
            </a:r>
          </a:p>
          <a:p>
            <a:r>
              <a:rPr lang="fi-FI" b="1" dirty="0" smtClean="0"/>
              <a:t>OHRY-käsittely</a:t>
            </a:r>
          </a:p>
          <a:p>
            <a:r>
              <a:rPr lang="fi-FI" dirty="0" smtClean="0"/>
              <a:t>4.6. Mietintö</a:t>
            </a:r>
          </a:p>
          <a:p>
            <a:r>
              <a:rPr lang="fi-FI" b="1" dirty="0" smtClean="0"/>
              <a:t>OHRY-käsittely</a:t>
            </a:r>
          </a:p>
          <a:p>
            <a:r>
              <a:rPr lang="fi-FI" b="1" dirty="0" smtClean="0"/>
              <a:t>Toimikausi päättyy 30.6.</a:t>
            </a:r>
            <a:r>
              <a:rPr lang="fi-FI" b="1" dirty="0"/>
              <a:t> </a:t>
            </a:r>
            <a:r>
              <a:rPr lang="fi-FI" b="1" dirty="0" smtClean="0"/>
              <a:t>ja mietintö lähtee lausuntokierrokselle</a:t>
            </a:r>
          </a:p>
        </p:txBody>
      </p:sp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Valmistelun eteneminen keväällä: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316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1C1C1C"/>
      </a:dk1>
      <a:lt1>
        <a:sysClr val="window" lastClr="FFFFFF"/>
      </a:lt1>
      <a:dk2>
        <a:srgbClr val="005587"/>
      </a:dk2>
      <a:lt2>
        <a:srgbClr val="FFFFFF"/>
      </a:lt2>
      <a:accent1>
        <a:srgbClr val="005587"/>
      </a:accent1>
      <a:accent2>
        <a:srgbClr val="006450"/>
      </a:accent2>
      <a:accent3>
        <a:srgbClr val="671E75"/>
      </a:accent3>
      <a:accent4>
        <a:srgbClr val="007FA3"/>
      </a:accent4>
      <a:accent5>
        <a:srgbClr val="FF645A"/>
      </a:accent5>
      <a:accent6>
        <a:srgbClr val="7C878E"/>
      </a:accent6>
      <a:hlink>
        <a:srgbClr val="3251EA"/>
      </a:hlink>
      <a:folHlink>
        <a:srgbClr val="7C878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5875">
          <a:solidFill>
            <a:schemeClr val="accent1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M-Esityspohja-FI.pptx" id="{A4390979-55D3-4795-80DA-0EC32503865F}" vid="{5EBECC8B-EF4E-47CA-92CE-5BD0B35F5DA8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01-OM-Esityspohja-FI</Template>
  <TotalTime>5578</TotalTime>
  <Words>39</Words>
  <Application>Microsoft Office PowerPoint</Application>
  <PresentationFormat>Laajakuva</PresentationFormat>
  <Paragraphs>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Cambria Math</vt:lpstr>
      <vt:lpstr>Optima LT Std</vt:lpstr>
      <vt:lpstr>Office-teema</vt:lpstr>
      <vt:lpstr>Valmistelun eteneminen keväällä: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Kevään toimintasuunnitelma</dc:title>
  <dc:creator>Demirbas Sami</dc:creator>
  <cp:lastModifiedBy>Demirbas Sami</cp:lastModifiedBy>
  <cp:revision>8</cp:revision>
  <cp:lastPrinted>2019-05-29T13:00:17Z</cp:lastPrinted>
  <dcterms:created xsi:type="dcterms:W3CDTF">2021-02-17T12:21:00Z</dcterms:created>
  <dcterms:modified xsi:type="dcterms:W3CDTF">2021-02-22T07:06:42Z</dcterms:modified>
</cp:coreProperties>
</file>