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5" r:id="rId5"/>
    <p:sldId id="354" r:id="rId6"/>
    <p:sldId id="358" r:id="rId7"/>
    <p:sldId id="357" r:id="rId8"/>
    <p:sldId id="359" r:id="rId9"/>
    <p:sldId id="360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6A3"/>
    <a:srgbClr val="E4032E"/>
    <a:srgbClr val="019E9E"/>
    <a:srgbClr val="006600"/>
    <a:srgbClr val="00172E"/>
    <a:srgbClr val="00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2038BA3-941B-7644-F2C6-C3CD4B002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AD85C0-2C6A-67C0-4634-510E5B5E3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EE0E-B92D-4ABA-A2E6-5132A6CDE77A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7BFA0E-B22A-FDFB-D0BE-D8B05ED226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36CC8-8F6D-0AC7-F487-046587B395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0142-E3AB-4D61-B077-F1F67E2A0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98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F611-4319-40C8-9C68-FFF952751B77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2798-70FA-43DC-8F7B-EFF2927288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77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HVA = </a:t>
            </a:r>
            <a:r>
              <a:rPr lang="sv-FI" dirty="0" err="1"/>
              <a:t>Hyvinvointialue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7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FD04A-F7B6-100F-D458-7CCC4513F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C93F5-1264-305C-400F-877E64DD6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4A239-B5AA-87AE-D7DD-500168611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HVA = </a:t>
            </a:r>
            <a:r>
              <a:rPr lang="sv-FI" dirty="0" err="1"/>
              <a:t>Hyvinvointialue</a:t>
            </a:r>
            <a:endParaRPr lang="sv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E23FE-5865-8CBE-ADA4-C896082D1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1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Kunsk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5343"/>
            <a:ext cx="3249566" cy="147203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2081"/>
            <a:ext cx="3249566" cy="27384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Text här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tIns="0" bIns="0"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F6CA1D5E-A9CF-EB66-C931-E18A48807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21" name="Vapaamuotoinen: Muoto 15">
            <a:extLst>
              <a:ext uri="{FF2B5EF4-FFF2-40B4-BE49-F238E27FC236}">
                <a16:creationId xmlns:a16="http://schemas.microsoft.com/office/drawing/2014/main" id="{A711ABA9-D8FD-170E-57D7-6151B60EDA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hållbarh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F3ACDF3-DC0E-6BB0-FFF9-659F9C9AD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6" name="Kuvan paikkamerkki 28">
            <a:extLst>
              <a:ext uri="{FF2B5EF4-FFF2-40B4-BE49-F238E27FC236}">
                <a16:creationId xmlns:a16="http://schemas.microsoft.com/office/drawing/2014/main" id="{FA79A24B-89B3-68B4-EA0B-0936F3B95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1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10BC149-6D9F-89B5-04C2-52161D9D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59B61E0-2D7F-A090-2959-59E742228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F52540D-AECB-B91F-E313-D23E147BE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70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hållbarhet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5A93AB6F-4F4F-3AD8-DA01-84A1EEE655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1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E639266-372C-AF98-A4C6-A1FB6D67B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6D952DD7-1D3C-84FC-6B52-8521167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4C2B8CB-E5E2-70F9-B641-404EB9046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ACD6B58-E202-35EE-1B9D-5653306CE5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0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hållbarhet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5A93AB6F-4F4F-3AD8-DA01-84A1EEE655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1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E639266-372C-AF98-A4C6-A1FB6D67B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6D952DD7-1D3C-84FC-6B52-8521167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4C2B8CB-E5E2-70F9-B641-404EB9046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ACD6B58-E202-35EE-1B9D-5653306CE5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3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Gemensk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6">
            <a:extLst>
              <a:ext uri="{FF2B5EF4-FFF2-40B4-BE49-F238E27FC236}">
                <a16:creationId xmlns:a16="http://schemas.microsoft.com/office/drawing/2014/main" id="{B27F4BB5-BB9C-7CBB-5CE0-D37B70CA85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sv-FI" noProof="0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 noProof="0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 noProof="0" dirty="0"/>
          </a:p>
        </p:txBody>
      </p:sp>
      <p:pic>
        <p:nvPicPr>
          <p:cNvPr id="28" name="Bild 27">
            <a:extLst>
              <a:ext uri="{FF2B5EF4-FFF2-40B4-BE49-F238E27FC236}">
                <a16:creationId xmlns:a16="http://schemas.microsoft.com/office/drawing/2014/main" id="{C23EE44F-7BBD-B491-84C9-76547AC83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28F663E-B41E-AB46-A16D-B6E9133E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sv-FI" noProof="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95CBF5C-FF58-DD96-0853-550E30EE8E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C6FD93AB-758F-2E2C-48CD-7730B3B8E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8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Gemenska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6">
            <a:extLst>
              <a:ext uri="{FF2B5EF4-FFF2-40B4-BE49-F238E27FC236}">
                <a16:creationId xmlns:a16="http://schemas.microsoft.com/office/drawing/2014/main" id="{C52C03DC-1856-675B-8D0F-99FE6F4794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sv-FI" noProof="0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 noProof="0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 noProof="0" dirty="0"/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AAB614A4-EF03-4E47-5383-825440566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E16AC4E-1CC6-2430-69C2-6AF9795B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F65D5-345E-4053-A8D8-065C9DA832A3}" type="datetime4">
              <a:rPr lang="sv-FI" smtClean="0"/>
              <a:pPr/>
              <a:t>4 mars 2026</a:t>
            </a:fld>
            <a:endParaRPr lang="sv-FI" noProof="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BEB8688-2429-4144-92EE-BBCB97A5FF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558B556-E7C5-4EC9-5569-51865432B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84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Gemenska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6">
            <a:extLst>
              <a:ext uri="{FF2B5EF4-FFF2-40B4-BE49-F238E27FC236}">
                <a16:creationId xmlns:a16="http://schemas.microsoft.com/office/drawing/2014/main" id="{54C9A8D6-9A6A-0768-9C9F-DC3C4709B6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pic>
        <p:nvPicPr>
          <p:cNvPr id="38" name="Bild 37">
            <a:extLst>
              <a:ext uri="{FF2B5EF4-FFF2-40B4-BE49-F238E27FC236}">
                <a16:creationId xmlns:a16="http://schemas.microsoft.com/office/drawing/2014/main" id="{B9730599-1FEF-F5F7-689B-DB2B2AB5B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C063163-DB28-6CD6-5F00-7841F811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58D80A1-3C89-8371-AA71-A3F4AF1A9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1DE95E-1568-6D76-ADD4-A281459FC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84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Gemenskap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6">
            <a:extLst>
              <a:ext uri="{FF2B5EF4-FFF2-40B4-BE49-F238E27FC236}">
                <a16:creationId xmlns:a16="http://schemas.microsoft.com/office/drawing/2014/main" id="{54C9A8D6-9A6A-0768-9C9F-DC3C4709B6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pic>
        <p:nvPicPr>
          <p:cNvPr id="38" name="Bild 37">
            <a:extLst>
              <a:ext uri="{FF2B5EF4-FFF2-40B4-BE49-F238E27FC236}">
                <a16:creationId xmlns:a16="http://schemas.microsoft.com/office/drawing/2014/main" id="{B9730599-1FEF-F5F7-689B-DB2B2AB5B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C063163-DB28-6CD6-5F00-7841F811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r>
              <a:rPr lang="en-US"/>
              <a:t>17 april 2025</a:t>
            </a:r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58D80A1-3C89-8371-AA71-A3F4AF1A9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1DE95E-1568-6D76-ADD4-A281459FC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7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Möjliggö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5" name="Bild 34">
            <a:extLst>
              <a:ext uri="{FF2B5EF4-FFF2-40B4-BE49-F238E27FC236}">
                <a16:creationId xmlns:a16="http://schemas.microsoft.com/office/drawing/2014/main" id="{4EB72BB2-CB64-0E07-9EDA-2429315C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BF7D32A-4AE0-9685-7F29-FACF694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EBB5276-F211-B983-2243-A78D3F4AE7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88AF8F-EFCE-0F93-0C44-4C37E4B70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6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Möjliggöran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5" name="Bild 34">
            <a:extLst>
              <a:ext uri="{FF2B5EF4-FFF2-40B4-BE49-F238E27FC236}">
                <a16:creationId xmlns:a16="http://schemas.microsoft.com/office/drawing/2014/main" id="{4EB72BB2-CB64-0E07-9EDA-2429315C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BF7D32A-4AE0-9685-7F29-FACF694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EBB5276-F211-B983-2243-A78D3F4AE7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88AF8F-EFCE-0F93-0C44-4C37E4B70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1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Möjliggörande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7" name="Bild 36">
            <a:extLst>
              <a:ext uri="{FF2B5EF4-FFF2-40B4-BE49-F238E27FC236}">
                <a16:creationId xmlns:a16="http://schemas.microsoft.com/office/drawing/2014/main" id="{BA513026-B609-36CE-04EF-07C34E1C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08ADB17-37B6-4E24-CDF3-2B433DD7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713C108-C358-490E-046E-B29E6A088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DB9EF22-F3BE-8A34-6087-6550840DF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00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Kunska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3147"/>
            <a:ext cx="3039997" cy="14742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2082"/>
            <a:ext cx="3466729" cy="27384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C28CB897-CC5C-9E3E-4DAE-AE16AC8D6346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Vapaamuotoinen: Muoto 15">
            <a:extLst>
              <a:ext uri="{FF2B5EF4-FFF2-40B4-BE49-F238E27FC236}">
                <a16:creationId xmlns:a16="http://schemas.microsoft.com/office/drawing/2014/main" id="{94387AA4-18DF-8729-D634-38B2CFA10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B9FB5FD2-814F-20FA-39B0-B85D188E8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704B08F7-7F12-8490-1222-459DA128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3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Möjliggörande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7" name="Bild 36">
            <a:extLst>
              <a:ext uri="{FF2B5EF4-FFF2-40B4-BE49-F238E27FC236}">
                <a16:creationId xmlns:a16="http://schemas.microsoft.com/office/drawing/2014/main" id="{BA513026-B609-36CE-04EF-07C34E1C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08ADB17-37B6-4E24-CDF3-2B433DD7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713C108-C358-490E-046E-B29E6A088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DB9EF22-F3BE-8A34-6087-6550840DF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07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6F55B1F5-E36D-C212-DA28-98EAAA35B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6000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ihandsfigur: Form 7" descr="Liten i storlek, stor genomslagskraft.">
            <a:extLst>
              <a:ext uri="{FF2B5EF4-FFF2-40B4-BE49-F238E27FC236}">
                <a16:creationId xmlns:a16="http://schemas.microsoft.com/office/drawing/2014/main" id="{B529913C-D253-95F9-C888-5746A40AA045}"/>
              </a:ext>
            </a:extLst>
          </p:cNvPr>
          <p:cNvSpPr/>
          <p:nvPr/>
        </p:nvSpPr>
        <p:spPr>
          <a:xfrm>
            <a:off x="1266825" y="2795389"/>
            <a:ext cx="6610730" cy="347853"/>
          </a:xfrm>
          <a:custGeom>
            <a:avLst/>
            <a:gdLst>
              <a:gd name="connsiteX0" fmla="*/ 6381750 w 6610730"/>
              <a:gd name="connsiteY0" fmla="*/ 132302 h 347853"/>
              <a:gd name="connsiteX1" fmla="*/ 6381750 w 6610730"/>
              <a:gd name="connsiteY1" fmla="*/ 274606 h 347853"/>
              <a:gd name="connsiteX2" fmla="*/ 6443472 w 6610730"/>
              <a:gd name="connsiteY2" fmla="*/ 274606 h 347853"/>
              <a:gd name="connsiteX3" fmla="*/ 6443472 w 6610730"/>
              <a:gd name="connsiteY3" fmla="*/ 132302 h 347853"/>
              <a:gd name="connsiteX4" fmla="*/ 6507099 w 6610730"/>
              <a:gd name="connsiteY4" fmla="*/ 132302 h 347853"/>
              <a:gd name="connsiteX5" fmla="*/ 6507099 w 6610730"/>
              <a:gd name="connsiteY5" fmla="*/ 205550 h 347853"/>
              <a:gd name="connsiteX6" fmla="*/ 6520530 w 6610730"/>
              <a:gd name="connsiteY6" fmla="*/ 261176 h 347853"/>
              <a:gd name="connsiteX7" fmla="*/ 6566535 w 6610730"/>
              <a:gd name="connsiteY7" fmla="*/ 278797 h 347853"/>
              <a:gd name="connsiteX8" fmla="*/ 6610255 w 6610730"/>
              <a:gd name="connsiteY8" fmla="*/ 272701 h 347853"/>
              <a:gd name="connsiteX9" fmla="*/ 6607207 w 6610730"/>
              <a:gd name="connsiteY9" fmla="*/ 224790 h 347853"/>
              <a:gd name="connsiteX10" fmla="*/ 6588824 w 6610730"/>
              <a:gd name="connsiteY10" fmla="*/ 228219 h 347853"/>
              <a:gd name="connsiteX11" fmla="*/ 6574251 w 6610730"/>
              <a:gd name="connsiteY11" fmla="*/ 223647 h 347853"/>
              <a:gd name="connsiteX12" fmla="*/ 6568917 w 6610730"/>
              <a:gd name="connsiteY12" fmla="*/ 200216 h 347853"/>
              <a:gd name="connsiteX13" fmla="*/ 6568917 w 6610730"/>
              <a:gd name="connsiteY13" fmla="*/ 132302 h 347853"/>
              <a:gd name="connsiteX14" fmla="*/ 6610731 w 6610730"/>
              <a:gd name="connsiteY14" fmla="*/ 132302 h 347853"/>
              <a:gd name="connsiteX15" fmla="*/ 6610731 w 6610730"/>
              <a:gd name="connsiteY15" fmla="*/ 85916 h 347853"/>
              <a:gd name="connsiteX16" fmla="*/ 6568917 w 6610730"/>
              <a:gd name="connsiteY16" fmla="*/ 85916 h 347853"/>
              <a:gd name="connsiteX17" fmla="*/ 6568917 w 6610730"/>
              <a:gd name="connsiteY17" fmla="*/ 34481 h 347853"/>
              <a:gd name="connsiteX18" fmla="*/ 6507194 w 6610730"/>
              <a:gd name="connsiteY18" fmla="*/ 34481 h 347853"/>
              <a:gd name="connsiteX19" fmla="*/ 6507194 w 6610730"/>
              <a:gd name="connsiteY19" fmla="*/ 85820 h 347853"/>
              <a:gd name="connsiteX20" fmla="*/ 6443567 w 6610730"/>
              <a:gd name="connsiteY20" fmla="*/ 85820 h 347853"/>
              <a:gd name="connsiteX21" fmla="*/ 6443567 w 6610730"/>
              <a:gd name="connsiteY21" fmla="*/ 73533 h 347853"/>
              <a:gd name="connsiteX22" fmla="*/ 6466237 w 6610730"/>
              <a:gd name="connsiteY22" fmla="*/ 48959 h 347853"/>
              <a:gd name="connsiteX23" fmla="*/ 6488906 w 6610730"/>
              <a:gd name="connsiteY23" fmla="*/ 52388 h 347853"/>
              <a:gd name="connsiteX24" fmla="*/ 6491955 w 6610730"/>
              <a:gd name="connsiteY24" fmla="*/ 9811 h 347853"/>
              <a:gd name="connsiteX25" fmla="*/ 6450140 w 6610730"/>
              <a:gd name="connsiteY25" fmla="*/ 4858 h 347853"/>
              <a:gd name="connsiteX26" fmla="*/ 6397276 w 6610730"/>
              <a:gd name="connsiteY26" fmla="*/ 24384 h 347853"/>
              <a:gd name="connsiteX27" fmla="*/ 6381941 w 6610730"/>
              <a:gd name="connsiteY27" fmla="*/ 75343 h 347853"/>
              <a:gd name="connsiteX28" fmla="*/ 6381941 w 6610730"/>
              <a:gd name="connsiteY28" fmla="*/ 85725 h 347853"/>
              <a:gd name="connsiteX29" fmla="*/ 6357747 w 6610730"/>
              <a:gd name="connsiteY29" fmla="*/ 85725 h 347853"/>
              <a:gd name="connsiteX30" fmla="*/ 6357747 w 6610730"/>
              <a:gd name="connsiteY30" fmla="*/ 132112 h 347853"/>
              <a:gd name="connsiteX31" fmla="*/ 6381941 w 6610730"/>
              <a:gd name="connsiteY31" fmla="*/ 132112 h 347853"/>
              <a:gd name="connsiteX32" fmla="*/ 6244495 w 6610730"/>
              <a:gd name="connsiteY32" fmla="*/ 193262 h 347853"/>
              <a:gd name="connsiteX33" fmla="*/ 6274785 w 6610730"/>
              <a:gd name="connsiteY33" fmla="*/ 191357 h 347853"/>
              <a:gd name="connsiteX34" fmla="*/ 6274785 w 6610730"/>
              <a:gd name="connsiteY34" fmla="*/ 222409 h 347853"/>
              <a:gd name="connsiteX35" fmla="*/ 6243352 w 6610730"/>
              <a:gd name="connsiteY35" fmla="*/ 239649 h 347853"/>
              <a:gd name="connsiteX36" fmla="*/ 6214587 w 6610730"/>
              <a:gd name="connsiteY36" fmla="*/ 216313 h 347853"/>
              <a:gd name="connsiteX37" fmla="*/ 6244495 w 6610730"/>
              <a:gd name="connsiteY37" fmla="*/ 193262 h 347853"/>
              <a:gd name="connsiteX38" fmla="*/ 6275928 w 6610730"/>
              <a:gd name="connsiteY38" fmla="*/ 254603 h 347853"/>
              <a:gd name="connsiteX39" fmla="*/ 6277071 w 6610730"/>
              <a:gd name="connsiteY39" fmla="*/ 274511 h 347853"/>
              <a:gd name="connsiteX40" fmla="*/ 6335744 w 6610730"/>
              <a:gd name="connsiteY40" fmla="*/ 274511 h 347853"/>
              <a:gd name="connsiteX41" fmla="*/ 6335744 w 6610730"/>
              <a:gd name="connsiteY41" fmla="*/ 167926 h 347853"/>
              <a:gd name="connsiteX42" fmla="*/ 6313075 w 6610730"/>
              <a:gd name="connsiteY42" fmla="*/ 103918 h 347853"/>
              <a:gd name="connsiteX43" fmla="*/ 6242495 w 6610730"/>
              <a:gd name="connsiteY43" fmla="*/ 82010 h 347853"/>
              <a:gd name="connsiteX44" fmla="*/ 6161628 w 6610730"/>
              <a:gd name="connsiteY44" fmla="*/ 101156 h 347853"/>
              <a:gd name="connsiteX45" fmla="*/ 6177725 w 6610730"/>
              <a:gd name="connsiteY45" fmla="*/ 141065 h 347853"/>
              <a:gd name="connsiteX46" fmla="*/ 6235636 w 6610730"/>
              <a:gd name="connsiteY46" fmla="*/ 124206 h 347853"/>
              <a:gd name="connsiteX47" fmla="*/ 6274403 w 6610730"/>
              <a:gd name="connsiteY47" fmla="*/ 154496 h 347853"/>
              <a:gd name="connsiteX48" fmla="*/ 6274403 w 6610730"/>
              <a:gd name="connsiteY48" fmla="*/ 158687 h 347853"/>
              <a:gd name="connsiteX49" fmla="*/ 6226874 w 6610730"/>
              <a:gd name="connsiteY49" fmla="*/ 160592 h 347853"/>
              <a:gd name="connsiteX50" fmla="*/ 6153246 w 6610730"/>
              <a:gd name="connsiteY50" fmla="*/ 218504 h 347853"/>
              <a:gd name="connsiteX51" fmla="*/ 6221920 w 6610730"/>
              <a:gd name="connsiteY51" fmla="*/ 278702 h 347853"/>
              <a:gd name="connsiteX52" fmla="*/ 6276023 w 6610730"/>
              <a:gd name="connsiteY52" fmla="*/ 254508 h 347853"/>
              <a:gd name="connsiteX53" fmla="*/ 6025515 w 6610730"/>
              <a:gd name="connsiteY53" fmla="*/ 85534 h 347853"/>
              <a:gd name="connsiteX54" fmla="*/ 6025515 w 6610730"/>
              <a:gd name="connsiteY54" fmla="*/ 274606 h 347853"/>
              <a:gd name="connsiteX55" fmla="*/ 6086856 w 6610730"/>
              <a:gd name="connsiteY55" fmla="*/ 274606 h 347853"/>
              <a:gd name="connsiteX56" fmla="*/ 6086856 w 6610730"/>
              <a:gd name="connsiteY56" fmla="*/ 190595 h 347853"/>
              <a:gd name="connsiteX57" fmla="*/ 6096476 w 6610730"/>
              <a:gd name="connsiteY57" fmla="*/ 151067 h 347853"/>
              <a:gd name="connsiteX58" fmla="*/ 6124861 w 6610730"/>
              <a:gd name="connsiteY58" fmla="*/ 137255 h 347853"/>
              <a:gd name="connsiteX59" fmla="*/ 6147149 w 6610730"/>
              <a:gd name="connsiteY59" fmla="*/ 141827 h 347853"/>
              <a:gd name="connsiteX60" fmla="*/ 6149817 w 6610730"/>
              <a:gd name="connsiteY60" fmla="*/ 141827 h 347853"/>
              <a:gd name="connsiteX61" fmla="*/ 6153246 w 6610730"/>
              <a:gd name="connsiteY61" fmla="*/ 85439 h 347853"/>
              <a:gd name="connsiteX62" fmla="*/ 6134100 w 6610730"/>
              <a:gd name="connsiteY62" fmla="*/ 82010 h 347853"/>
              <a:gd name="connsiteX63" fmla="*/ 6087333 w 6610730"/>
              <a:gd name="connsiteY63" fmla="*/ 112300 h 347853"/>
              <a:gd name="connsiteX64" fmla="*/ 6086571 w 6610730"/>
              <a:gd name="connsiteY64" fmla="*/ 112300 h 347853"/>
              <a:gd name="connsiteX65" fmla="*/ 6086951 w 6610730"/>
              <a:gd name="connsiteY65" fmla="*/ 85439 h 347853"/>
              <a:gd name="connsiteX66" fmla="*/ 6025610 w 6610730"/>
              <a:gd name="connsiteY66" fmla="*/ 85439 h 347853"/>
              <a:gd name="connsiteX67" fmla="*/ 5815775 w 6610730"/>
              <a:gd name="connsiteY67" fmla="*/ 10001 h 347853"/>
              <a:gd name="connsiteX68" fmla="*/ 5815775 w 6610730"/>
              <a:gd name="connsiteY68" fmla="*/ 274606 h 347853"/>
              <a:gd name="connsiteX69" fmla="*/ 5877116 w 6610730"/>
              <a:gd name="connsiteY69" fmla="*/ 274606 h 347853"/>
              <a:gd name="connsiteX70" fmla="*/ 5877116 w 6610730"/>
              <a:gd name="connsiteY70" fmla="*/ 217456 h 347853"/>
              <a:gd name="connsiteX71" fmla="*/ 5893975 w 6610730"/>
              <a:gd name="connsiteY71" fmla="*/ 200978 h 347853"/>
              <a:gd name="connsiteX72" fmla="*/ 5940361 w 6610730"/>
              <a:gd name="connsiteY72" fmla="*/ 274606 h 347853"/>
              <a:gd name="connsiteX73" fmla="*/ 6010942 w 6610730"/>
              <a:gd name="connsiteY73" fmla="*/ 274606 h 347853"/>
              <a:gd name="connsiteX74" fmla="*/ 5936170 w 6610730"/>
              <a:gd name="connsiteY74" fmla="*/ 156496 h 347853"/>
              <a:gd name="connsiteX75" fmla="*/ 6005227 w 6610730"/>
              <a:gd name="connsiteY75" fmla="*/ 85534 h 347853"/>
              <a:gd name="connsiteX76" fmla="*/ 5934647 w 6610730"/>
              <a:gd name="connsiteY76" fmla="*/ 85534 h 347853"/>
              <a:gd name="connsiteX77" fmla="*/ 5877116 w 6610730"/>
              <a:gd name="connsiteY77" fmla="*/ 148019 h 347853"/>
              <a:gd name="connsiteX78" fmla="*/ 5877116 w 6610730"/>
              <a:gd name="connsiteY78" fmla="*/ 10001 h 347853"/>
              <a:gd name="connsiteX79" fmla="*/ 5815775 w 6610730"/>
              <a:gd name="connsiteY79" fmla="*/ 10001 h 347853"/>
              <a:gd name="connsiteX80" fmla="*/ 5648611 w 6610730"/>
              <a:gd name="connsiteY80" fmla="*/ 213169 h 347853"/>
              <a:gd name="connsiteX81" fmla="*/ 5625560 w 6610730"/>
              <a:gd name="connsiteY81" fmla="*/ 249555 h 347853"/>
              <a:gd name="connsiteX82" fmla="*/ 5705285 w 6610730"/>
              <a:gd name="connsiteY82" fmla="*/ 278702 h 347853"/>
              <a:gd name="connsiteX83" fmla="*/ 5785390 w 6610730"/>
              <a:gd name="connsiteY83" fmla="*/ 216218 h 347853"/>
              <a:gd name="connsiteX84" fmla="*/ 5739003 w 6610730"/>
              <a:gd name="connsiteY84" fmla="*/ 161354 h 347853"/>
              <a:gd name="connsiteX85" fmla="*/ 5718715 w 6610730"/>
              <a:gd name="connsiteY85" fmla="*/ 154877 h 347853"/>
              <a:gd name="connsiteX86" fmla="*/ 5691092 w 6610730"/>
              <a:gd name="connsiteY86" fmla="*/ 136493 h 347853"/>
              <a:gd name="connsiteX87" fmla="*/ 5713762 w 6610730"/>
              <a:gd name="connsiteY87" fmla="*/ 122682 h 347853"/>
              <a:gd name="connsiteX88" fmla="*/ 5761292 w 6610730"/>
              <a:gd name="connsiteY88" fmla="*/ 141065 h 347853"/>
              <a:gd name="connsiteX89" fmla="*/ 5781199 w 6610730"/>
              <a:gd name="connsiteY89" fmla="*/ 105061 h 347853"/>
              <a:gd name="connsiteX90" fmla="*/ 5708714 w 6610730"/>
              <a:gd name="connsiteY90" fmla="*/ 81629 h 347853"/>
              <a:gd name="connsiteX91" fmla="*/ 5636990 w 6610730"/>
              <a:gd name="connsiteY91" fmla="*/ 141065 h 347853"/>
              <a:gd name="connsiteX92" fmla="*/ 5685758 w 6610730"/>
              <a:gd name="connsiteY92" fmla="*/ 196310 h 347853"/>
              <a:gd name="connsiteX93" fmla="*/ 5696046 w 6610730"/>
              <a:gd name="connsiteY93" fmla="*/ 199358 h 347853"/>
              <a:gd name="connsiteX94" fmla="*/ 5730526 w 6610730"/>
              <a:gd name="connsiteY94" fmla="*/ 220028 h 347853"/>
              <a:gd name="connsiteX95" fmla="*/ 5704428 w 6610730"/>
              <a:gd name="connsiteY95" fmla="*/ 236125 h 347853"/>
              <a:gd name="connsiteX96" fmla="*/ 5648421 w 6610730"/>
              <a:gd name="connsiteY96" fmla="*/ 213074 h 347853"/>
              <a:gd name="connsiteX97" fmla="*/ 5496306 w 6610730"/>
              <a:gd name="connsiteY97" fmla="*/ 221647 h 347853"/>
              <a:gd name="connsiteX98" fmla="*/ 5451824 w 6610730"/>
              <a:gd name="connsiteY98" fmla="*/ 176403 h 347853"/>
              <a:gd name="connsiteX99" fmla="*/ 5496306 w 6610730"/>
              <a:gd name="connsiteY99" fmla="*/ 130016 h 347853"/>
              <a:gd name="connsiteX100" fmla="*/ 5540407 w 6610730"/>
              <a:gd name="connsiteY100" fmla="*/ 176403 h 347853"/>
              <a:gd name="connsiteX101" fmla="*/ 5496306 w 6610730"/>
              <a:gd name="connsiteY101" fmla="*/ 221647 h 347853"/>
              <a:gd name="connsiteX102" fmla="*/ 5599843 w 6610730"/>
              <a:gd name="connsiteY102" fmla="*/ 236220 h 347853"/>
              <a:gd name="connsiteX103" fmla="*/ 5599843 w 6610730"/>
              <a:gd name="connsiteY103" fmla="*/ 85534 h 347853"/>
              <a:gd name="connsiteX104" fmla="*/ 5538502 w 6610730"/>
              <a:gd name="connsiteY104" fmla="*/ 85534 h 347853"/>
              <a:gd name="connsiteX105" fmla="*/ 5538502 w 6610730"/>
              <a:gd name="connsiteY105" fmla="*/ 109728 h 347853"/>
              <a:gd name="connsiteX106" fmla="*/ 5478685 w 6610730"/>
              <a:gd name="connsiteY106" fmla="*/ 82106 h 347853"/>
              <a:gd name="connsiteX107" fmla="*/ 5389340 w 6610730"/>
              <a:gd name="connsiteY107" fmla="*/ 173736 h 347853"/>
              <a:gd name="connsiteX108" fmla="*/ 5478685 w 6610730"/>
              <a:gd name="connsiteY108" fmla="*/ 268415 h 347853"/>
              <a:gd name="connsiteX109" fmla="*/ 5538883 w 6610730"/>
              <a:gd name="connsiteY109" fmla="*/ 241078 h 347853"/>
              <a:gd name="connsiteX110" fmla="*/ 5538883 w 6610730"/>
              <a:gd name="connsiteY110" fmla="*/ 247650 h 347853"/>
              <a:gd name="connsiteX111" fmla="*/ 5527358 w 6610730"/>
              <a:gd name="connsiteY111" fmla="*/ 285274 h 347853"/>
              <a:gd name="connsiteX112" fmla="*/ 5482876 w 6610730"/>
              <a:gd name="connsiteY112" fmla="*/ 300228 h 347853"/>
              <a:gd name="connsiteX113" fmla="*/ 5417725 w 6610730"/>
              <a:gd name="connsiteY113" fmla="*/ 278797 h 347853"/>
              <a:gd name="connsiteX114" fmla="*/ 5392389 w 6610730"/>
              <a:gd name="connsiteY114" fmla="*/ 319850 h 347853"/>
              <a:gd name="connsiteX115" fmla="*/ 5484019 w 6610730"/>
              <a:gd name="connsiteY115" fmla="*/ 347853 h 347853"/>
              <a:gd name="connsiteX116" fmla="*/ 5571078 w 6610730"/>
              <a:gd name="connsiteY116" fmla="*/ 317945 h 347853"/>
              <a:gd name="connsiteX117" fmla="*/ 5599843 w 6610730"/>
              <a:gd name="connsiteY117" fmla="*/ 236315 h 347853"/>
              <a:gd name="connsiteX118" fmla="*/ 5271230 w 6610730"/>
              <a:gd name="connsiteY118" fmla="*/ 193262 h 347853"/>
              <a:gd name="connsiteX119" fmla="*/ 5301520 w 6610730"/>
              <a:gd name="connsiteY119" fmla="*/ 191357 h 347853"/>
              <a:gd name="connsiteX120" fmla="*/ 5301520 w 6610730"/>
              <a:gd name="connsiteY120" fmla="*/ 222409 h 347853"/>
              <a:gd name="connsiteX121" fmla="*/ 5270087 w 6610730"/>
              <a:gd name="connsiteY121" fmla="*/ 239649 h 347853"/>
              <a:gd name="connsiteX122" fmla="*/ 5241322 w 6610730"/>
              <a:gd name="connsiteY122" fmla="*/ 216313 h 347853"/>
              <a:gd name="connsiteX123" fmla="*/ 5271230 w 6610730"/>
              <a:gd name="connsiteY123" fmla="*/ 193262 h 347853"/>
              <a:gd name="connsiteX124" fmla="*/ 5302663 w 6610730"/>
              <a:gd name="connsiteY124" fmla="*/ 254603 h 347853"/>
              <a:gd name="connsiteX125" fmla="*/ 5303806 w 6610730"/>
              <a:gd name="connsiteY125" fmla="*/ 274511 h 347853"/>
              <a:gd name="connsiteX126" fmla="*/ 5362480 w 6610730"/>
              <a:gd name="connsiteY126" fmla="*/ 274511 h 347853"/>
              <a:gd name="connsiteX127" fmla="*/ 5362480 w 6610730"/>
              <a:gd name="connsiteY127" fmla="*/ 167926 h 347853"/>
              <a:gd name="connsiteX128" fmla="*/ 5339810 w 6610730"/>
              <a:gd name="connsiteY128" fmla="*/ 103918 h 347853"/>
              <a:gd name="connsiteX129" fmla="*/ 5269230 w 6610730"/>
              <a:gd name="connsiteY129" fmla="*/ 82010 h 347853"/>
              <a:gd name="connsiteX130" fmla="*/ 5188363 w 6610730"/>
              <a:gd name="connsiteY130" fmla="*/ 101156 h 347853"/>
              <a:gd name="connsiteX131" fmla="*/ 5204460 w 6610730"/>
              <a:gd name="connsiteY131" fmla="*/ 141065 h 347853"/>
              <a:gd name="connsiteX132" fmla="*/ 5262372 w 6610730"/>
              <a:gd name="connsiteY132" fmla="*/ 124206 h 347853"/>
              <a:gd name="connsiteX133" fmla="*/ 5301139 w 6610730"/>
              <a:gd name="connsiteY133" fmla="*/ 154496 h 347853"/>
              <a:gd name="connsiteX134" fmla="*/ 5301139 w 6610730"/>
              <a:gd name="connsiteY134" fmla="*/ 158687 h 347853"/>
              <a:gd name="connsiteX135" fmla="*/ 5253609 w 6610730"/>
              <a:gd name="connsiteY135" fmla="*/ 160592 h 347853"/>
              <a:gd name="connsiteX136" fmla="*/ 5179981 w 6610730"/>
              <a:gd name="connsiteY136" fmla="*/ 218504 h 347853"/>
              <a:gd name="connsiteX137" fmla="*/ 5248656 w 6610730"/>
              <a:gd name="connsiteY137" fmla="*/ 278702 h 347853"/>
              <a:gd name="connsiteX138" fmla="*/ 5302758 w 6610730"/>
              <a:gd name="connsiteY138" fmla="*/ 254508 h 347853"/>
              <a:gd name="connsiteX139" fmla="*/ 5089874 w 6610730"/>
              <a:gd name="connsiteY139" fmla="*/ 274511 h 347853"/>
              <a:gd name="connsiteX140" fmla="*/ 5151215 w 6610730"/>
              <a:gd name="connsiteY140" fmla="*/ 274511 h 347853"/>
              <a:gd name="connsiteX141" fmla="*/ 5151215 w 6610730"/>
              <a:gd name="connsiteY141" fmla="*/ 10001 h 347853"/>
              <a:gd name="connsiteX142" fmla="*/ 5089874 w 6610730"/>
              <a:gd name="connsiteY142" fmla="*/ 10001 h 347853"/>
              <a:gd name="connsiteX143" fmla="*/ 5089874 w 6610730"/>
              <a:gd name="connsiteY143" fmla="*/ 274606 h 347853"/>
              <a:gd name="connsiteX144" fmla="*/ 4922711 w 6610730"/>
              <a:gd name="connsiteY144" fmla="*/ 213169 h 347853"/>
              <a:gd name="connsiteX145" fmla="*/ 4899755 w 6610730"/>
              <a:gd name="connsiteY145" fmla="*/ 249555 h 347853"/>
              <a:gd name="connsiteX146" fmla="*/ 4979480 w 6610730"/>
              <a:gd name="connsiteY146" fmla="*/ 278702 h 347853"/>
              <a:gd name="connsiteX147" fmla="*/ 5059585 w 6610730"/>
              <a:gd name="connsiteY147" fmla="*/ 216218 h 347853"/>
              <a:gd name="connsiteX148" fmla="*/ 5013198 w 6610730"/>
              <a:gd name="connsiteY148" fmla="*/ 161354 h 347853"/>
              <a:gd name="connsiteX149" fmla="*/ 4992910 w 6610730"/>
              <a:gd name="connsiteY149" fmla="*/ 154877 h 347853"/>
              <a:gd name="connsiteX150" fmla="*/ 4965287 w 6610730"/>
              <a:gd name="connsiteY150" fmla="*/ 136493 h 347853"/>
              <a:gd name="connsiteX151" fmla="*/ 4987957 w 6610730"/>
              <a:gd name="connsiteY151" fmla="*/ 122682 h 347853"/>
              <a:gd name="connsiteX152" fmla="*/ 5035486 w 6610730"/>
              <a:gd name="connsiteY152" fmla="*/ 141065 h 347853"/>
              <a:gd name="connsiteX153" fmla="*/ 5055394 w 6610730"/>
              <a:gd name="connsiteY153" fmla="*/ 105061 h 347853"/>
              <a:gd name="connsiteX154" fmla="*/ 4982909 w 6610730"/>
              <a:gd name="connsiteY154" fmla="*/ 81629 h 347853"/>
              <a:gd name="connsiteX155" fmla="*/ 4911185 w 6610730"/>
              <a:gd name="connsiteY155" fmla="*/ 141065 h 347853"/>
              <a:gd name="connsiteX156" fmla="*/ 4959953 w 6610730"/>
              <a:gd name="connsiteY156" fmla="*/ 196310 h 347853"/>
              <a:gd name="connsiteX157" fmla="*/ 4970240 w 6610730"/>
              <a:gd name="connsiteY157" fmla="*/ 199358 h 347853"/>
              <a:gd name="connsiteX158" fmla="*/ 5004721 w 6610730"/>
              <a:gd name="connsiteY158" fmla="*/ 220028 h 347853"/>
              <a:gd name="connsiteX159" fmla="*/ 4978623 w 6610730"/>
              <a:gd name="connsiteY159" fmla="*/ 236125 h 347853"/>
              <a:gd name="connsiteX160" fmla="*/ 4922615 w 6610730"/>
              <a:gd name="connsiteY160" fmla="*/ 213074 h 347853"/>
              <a:gd name="connsiteX161" fmla="*/ 4580287 w 6610730"/>
              <a:gd name="connsiteY161" fmla="*/ 85534 h 347853"/>
              <a:gd name="connsiteX162" fmla="*/ 4580287 w 6610730"/>
              <a:gd name="connsiteY162" fmla="*/ 274606 h 347853"/>
              <a:gd name="connsiteX163" fmla="*/ 4641628 w 6610730"/>
              <a:gd name="connsiteY163" fmla="*/ 274606 h 347853"/>
              <a:gd name="connsiteX164" fmla="*/ 4641628 w 6610730"/>
              <a:gd name="connsiteY164" fmla="*/ 177641 h 347853"/>
              <a:gd name="connsiteX165" fmla="*/ 4672298 w 6610730"/>
              <a:gd name="connsiteY165" fmla="*/ 132398 h 347853"/>
              <a:gd name="connsiteX166" fmla="*/ 4697635 w 6610730"/>
              <a:gd name="connsiteY166" fmla="*/ 171926 h 347853"/>
              <a:gd name="connsiteX167" fmla="*/ 4697635 w 6610730"/>
              <a:gd name="connsiteY167" fmla="*/ 274701 h 347853"/>
              <a:gd name="connsiteX168" fmla="*/ 4758976 w 6610730"/>
              <a:gd name="connsiteY168" fmla="*/ 274701 h 347853"/>
              <a:gd name="connsiteX169" fmla="*/ 4758976 w 6610730"/>
              <a:gd name="connsiteY169" fmla="*/ 177737 h 347853"/>
              <a:gd name="connsiteX170" fmla="*/ 4789647 w 6610730"/>
              <a:gd name="connsiteY170" fmla="*/ 132493 h 347853"/>
              <a:gd name="connsiteX171" fmla="*/ 4814602 w 6610730"/>
              <a:gd name="connsiteY171" fmla="*/ 172022 h 347853"/>
              <a:gd name="connsiteX172" fmla="*/ 4814602 w 6610730"/>
              <a:gd name="connsiteY172" fmla="*/ 274796 h 347853"/>
              <a:gd name="connsiteX173" fmla="*/ 4876324 w 6610730"/>
              <a:gd name="connsiteY173" fmla="*/ 274796 h 347853"/>
              <a:gd name="connsiteX174" fmla="*/ 4876324 w 6610730"/>
              <a:gd name="connsiteY174" fmla="*/ 160877 h 347853"/>
              <a:gd name="connsiteX175" fmla="*/ 4810792 w 6610730"/>
              <a:gd name="connsiteY175" fmla="*/ 82296 h 347853"/>
              <a:gd name="connsiteX176" fmla="*/ 4750594 w 6610730"/>
              <a:gd name="connsiteY176" fmla="*/ 116777 h 347853"/>
              <a:gd name="connsiteX177" fmla="*/ 4694206 w 6610730"/>
              <a:gd name="connsiteY177" fmla="*/ 82296 h 347853"/>
              <a:gd name="connsiteX178" fmla="*/ 4641628 w 6610730"/>
              <a:gd name="connsiteY178" fmla="*/ 112967 h 347853"/>
              <a:gd name="connsiteX179" fmla="*/ 4641247 w 6610730"/>
              <a:gd name="connsiteY179" fmla="*/ 112967 h 347853"/>
              <a:gd name="connsiteX180" fmla="*/ 4641628 w 6610730"/>
              <a:gd name="connsiteY180" fmla="*/ 85725 h 347853"/>
              <a:gd name="connsiteX181" fmla="*/ 4580287 w 6610730"/>
              <a:gd name="connsiteY181" fmla="*/ 85725 h 347853"/>
              <a:gd name="connsiteX182" fmla="*/ 4445699 w 6610730"/>
              <a:gd name="connsiteY182" fmla="*/ 228505 h 347853"/>
              <a:gd name="connsiteX183" fmla="*/ 4402741 w 6610730"/>
              <a:gd name="connsiteY183" fmla="*/ 179451 h 347853"/>
              <a:gd name="connsiteX184" fmla="*/ 4445699 w 6610730"/>
              <a:gd name="connsiteY184" fmla="*/ 130397 h 347853"/>
              <a:gd name="connsiteX185" fmla="*/ 4488656 w 6610730"/>
              <a:gd name="connsiteY185" fmla="*/ 179451 h 347853"/>
              <a:gd name="connsiteX186" fmla="*/ 4445699 w 6610730"/>
              <a:gd name="connsiteY186" fmla="*/ 228505 h 347853"/>
              <a:gd name="connsiteX187" fmla="*/ 4340638 w 6610730"/>
              <a:gd name="connsiteY187" fmla="*/ 180594 h 347853"/>
              <a:gd name="connsiteX188" fmla="*/ 4445699 w 6610730"/>
              <a:gd name="connsiteY188" fmla="*/ 278797 h 347853"/>
              <a:gd name="connsiteX189" fmla="*/ 4550379 w 6610730"/>
              <a:gd name="connsiteY189" fmla="*/ 180594 h 347853"/>
              <a:gd name="connsiteX190" fmla="*/ 4445699 w 6610730"/>
              <a:gd name="connsiteY190" fmla="*/ 82010 h 347853"/>
              <a:gd name="connsiteX191" fmla="*/ 4340638 w 6610730"/>
              <a:gd name="connsiteY191" fmla="*/ 180594 h 347853"/>
              <a:gd name="connsiteX192" fmla="*/ 4126611 w 6610730"/>
              <a:gd name="connsiteY192" fmla="*/ 85534 h 347853"/>
              <a:gd name="connsiteX193" fmla="*/ 4126611 w 6610730"/>
              <a:gd name="connsiteY193" fmla="*/ 274606 h 347853"/>
              <a:gd name="connsiteX194" fmla="*/ 4187952 w 6610730"/>
              <a:gd name="connsiteY194" fmla="*/ 274606 h 347853"/>
              <a:gd name="connsiteX195" fmla="*/ 4187952 w 6610730"/>
              <a:gd name="connsiteY195" fmla="*/ 181070 h 347853"/>
              <a:gd name="connsiteX196" fmla="*/ 4221671 w 6610730"/>
              <a:gd name="connsiteY196" fmla="*/ 132398 h 347853"/>
              <a:gd name="connsiteX197" fmla="*/ 4250817 w 6610730"/>
              <a:gd name="connsiteY197" fmla="*/ 176117 h 347853"/>
              <a:gd name="connsiteX198" fmla="*/ 4250817 w 6610730"/>
              <a:gd name="connsiteY198" fmla="*/ 274701 h 347853"/>
              <a:gd name="connsiteX199" fmla="*/ 4312158 w 6610730"/>
              <a:gd name="connsiteY199" fmla="*/ 274701 h 347853"/>
              <a:gd name="connsiteX200" fmla="*/ 4312158 w 6610730"/>
              <a:gd name="connsiteY200" fmla="*/ 163068 h 347853"/>
              <a:gd name="connsiteX201" fmla="*/ 4243102 w 6610730"/>
              <a:gd name="connsiteY201" fmla="*/ 82201 h 347853"/>
              <a:gd name="connsiteX202" fmla="*/ 4187285 w 6610730"/>
              <a:gd name="connsiteY202" fmla="*/ 114776 h 347853"/>
              <a:gd name="connsiteX203" fmla="*/ 4187857 w 6610730"/>
              <a:gd name="connsiteY203" fmla="*/ 85630 h 347853"/>
              <a:gd name="connsiteX204" fmla="*/ 4126516 w 6610730"/>
              <a:gd name="connsiteY204" fmla="*/ 85630 h 347853"/>
              <a:gd name="connsiteX205" fmla="*/ 4041172 w 6610730"/>
              <a:gd name="connsiteY205" fmla="*/ 159925 h 347853"/>
              <a:gd name="connsiteX206" fmla="*/ 3963353 w 6610730"/>
              <a:gd name="connsiteY206" fmla="*/ 159925 h 347853"/>
              <a:gd name="connsiteX207" fmla="*/ 4002500 w 6610730"/>
              <a:gd name="connsiteY207" fmla="*/ 121920 h 347853"/>
              <a:gd name="connsiteX208" fmla="*/ 4041267 w 6610730"/>
              <a:gd name="connsiteY208" fmla="*/ 159925 h 347853"/>
              <a:gd name="connsiteX209" fmla="*/ 4092131 w 6610730"/>
              <a:gd name="connsiteY209" fmla="*/ 248126 h 347853"/>
              <a:gd name="connsiteX210" fmla="*/ 4067937 w 6610730"/>
              <a:gd name="connsiteY210" fmla="*/ 216313 h 347853"/>
              <a:gd name="connsiteX211" fmla="*/ 4011168 w 6610730"/>
              <a:gd name="connsiteY211" fmla="*/ 234315 h 347853"/>
              <a:gd name="connsiteX212" fmla="*/ 3962876 w 6610730"/>
              <a:gd name="connsiteY212" fmla="*/ 194786 h 347853"/>
              <a:gd name="connsiteX213" fmla="*/ 4097465 w 6610730"/>
              <a:gd name="connsiteY213" fmla="*/ 194786 h 347853"/>
              <a:gd name="connsiteX214" fmla="*/ 4098227 w 6610730"/>
              <a:gd name="connsiteY214" fmla="*/ 174498 h 347853"/>
              <a:gd name="connsiteX215" fmla="*/ 4003548 w 6610730"/>
              <a:gd name="connsiteY215" fmla="*/ 82106 h 347853"/>
              <a:gd name="connsiteX216" fmla="*/ 3901535 w 6610730"/>
              <a:gd name="connsiteY216" fmla="*/ 180308 h 347853"/>
              <a:gd name="connsiteX217" fmla="*/ 4002405 w 6610730"/>
              <a:gd name="connsiteY217" fmla="*/ 278892 h 347853"/>
              <a:gd name="connsiteX218" fmla="*/ 4092131 w 6610730"/>
              <a:gd name="connsiteY218" fmla="*/ 248222 h 347853"/>
              <a:gd name="connsiteX219" fmla="*/ 3767709 w 6610730"/>
              <a:gd name="connsiteY219" fmla="*/ 221647 h 347853"/>
              <a:gd name="connsiteX220" fmla="*/ 3723228 w 6610730"/>
              <a:gd name="connsiteY220" fmla="*/ 176403 h 347853"/>
              <a:gd name="connsiteX221" fmla="*/ 3767709 w 6610730"/>
              <a:gd name="connsiteY221" fmla="*/ 130016 h 347853"/>
              <a:gd name="connsiteX222" fmla="*/ 3811810 w 6610730"/>
              <a:gd name="connsiteY222" fmla="*/ 176403 h 347853"/>
              <a:gd name="connsiteX223" fmla="*/ 3767709 w 6610730"/>
              <a:gd name="connsiteY223" fmla="*/ 221647 h 347853"/>
              <a:gd name="connsiteX224" fmla="*/ 3871246 w 6610730"/>
              <a:gd name="connsiteY224" fmla="*/ 236220 h 347853"/>
              <a:gd name="connsiteX225" fmla="*/ 3871246 w 6610730"/>
              <a:gd name="connsiteY225" fmla="*/ 85534 h 347853"/>
              <a:gd name="connsiteX226" fmla="*/ 3809905 w 6610730"/>
              <a:gd name="connsiteY226" fmla="*/ 85534 h 347853"/>
              <a:gd name="connsiteX227" fmla="*/ 3809905 w 6610730"/>
              <a:gd name="connsiteY227" fmla="*/ 109728 h 347853"/>
              <a:gd name="connsiteX228" fmla="*/ 3750088 w 6610730"/>
              <a:gd name="connsiteY228" fmla="*/ 82106 h 347853"/>
              <a:gd name="connsiteX229" fmla="*/ 3660743 w 6610730"/>
              <a:gd name="connsiteY229" fmla="*/ 173736 h 347853"/>
              <a:gd name="connsiteX230" fmla="*/ 3750088 w 6610730"/>
              <a:gd name="connsiteY230" fmla="*/ 268415 h 347853"/>
              <a:gd name="connsiteX231" fmla="*/ 3810286 w 6610730"/>
              <a:gd name="connsiteY231" fmla="*/ 241078 h 347853"/>
              <a:gd name="connsiteX232" fmla="*/ 3810286 w 6610730"/>
              <a:gd name="connsiteY232" fmla="*/ 247650 h 347853"/>
              <a:gd name="connsiteX233" fmla="*/ 3798761 w 6610730"/>
              <a:gd name="connsiteY233" fmla="*/ 285274 h 347853"/>
              <a:gd name="connsiteX234" fmla="*/ 3754279 w 6610730"/>
              <a:gd name="connsiteY234" fmla="*/ 300228 h 347853"/>
              <a:gd name="connsiteX235" fmla="*/ 3689128 w 6610730"/>
              <a:gd name="connsiteY235" fmla="*/ 278797 h 347853"/>
              <a:gd name="connsiteX236" fmla="*/ 3663791 w 6610730"/>
              <a:gd name="connsiteY236" fmla="*/ 319850 h 347853"/>
              <a:gd name="connsiteX237" fmla="*/ 3755422 w 6610730"/>
              <a:gd name="connsiteY237" fmla="*/ 347853 h 347853"/>
              <a:gd name="connsiteX238" fmla="*/ 3842480 w 6610730"/>
              <a:gd name="connsiteY238" fmla="*/ 317945 h 347853"/>
              <a:gd name="connsiteX239" fmla="*/ 3871246 w 6610730"/>
              <a:gd name="connsiteY239" fmla="*/ 236315 h 347853"/>
              <a:gd name="connsiteX240" fmla="*/ 3447955 w 6610730"/>
              <a:gd name="connsiteY240" fmla="*/ 85534 h 347853"/>
              <a:gd name="connsiteX241" fmla="*/ 3447955 w 6610730"/>
              <a:gd name="connsiteY241" fmla="*/ 274606 h 347853"/>
              <a:gd name="connsiteX242" fmla="*/ 3509296 w 6610730"/>
              <a:gd name="connsiteY242" fmla="*/ 274606 h 347853"/>
              <a:gd name="connsiteX243" fmla="*/ 3509296 w 6610730"/>
              <a:gd name="connsiteY243" fmla="*/ 190595 h 347853"/>
              <a:gd name="connsiteX244" fmla="*/ 3518916 w 6610730"/>
              <a:gd name="connsiteY244" fmla="*/ 151067 h 347853"/>
              <a:gd name="connsiteX245" fmla="*/ 3547301 w 6610730"/>
              <a:gd name="connsiteY245" fmla="*/ 137255 h 347853"/>
              <a:gd name="connsiteX246" fmla="*/ 3569494 w 6610730"/>
              <a:gd name="connsiteY246" fmla="*/ 141827 h 347853"/>
              <a:gd name="connsiteX247" fmla="*/ 3572161 w 6610730"/>
              <a:gd name="connsiteY247" fmla="*/ 141827 h 347853"/>
              <a:gd name="connsiteX248" fmla="*/ 3575590 w 6610730"/>
              <a:gd name="connsiteY248" fmla="*/ 85439 h 347853"/>
              <a:gd name="connsiteX249" fmla="*/ 3556445 w 6610730"/>
              <a:gd name="connsiteY249" fmla="*/ 82010 h 347853"/>
              <a:gd name="connsiteX250" fmla="*/ 3509677 w 6610730"/>
              <a:gd name="connsiteY250" fmla="*/ 112300 h 347853"/>
              <a:gd name="connsiteX251" fmla="*/ 3508915 w 6610730"/>
              <a:gd name="connsiteY251" fmla="*/ 112300 h 347853"/>
              <a:gd name="connsiteX252" fmla="*/ 3509296 w 6610730"/>
              <a:gd name="connsiteY252" fmla="*/ 85439 h 347853"/>
              <a:gd name="connsiteX253" fmla="*/ 3447955 w 6610730"/>
              <a:gd name="connsiteY253" fmla="*/ 85439 h 347853"/>
              <a:gd name="connsiteX254" fmla="*/ 3313366 w 6610730"/>
              <a:gd name="connsiteY254" fmla="*/ 228505 h 347853"/>
              <a:gd name="connsiteX255" fmla="*/ 3270409 w 6610730"/>
              <a:gd name="connsiteY255" fmla="*/ 179451 h 347853"/>
              <a:gd name="connsiteX256" fmla="*/ 3313366 w 6610730"/>
              <a:gd name="connsiteY256" fmla="*/ 130397 h 347853"/>
              <a:gd name="connsiteX257" fmla="*/ 3356324 w 6610730"/>
              <a:gd name="connsiteY257" fmla="*/ 179451 h 347853"/>
              <a:gd name="connsiteX258" fmla="*/ 3313366 w 6610730"/>
              <a:gd name="connsiteY258" fmla="*/ 228505 h 347853"/>
              <a:gd name="connsiteX259" fmla="*/ 3208306 w 6610730"/>
              <a:gd name="connsiteY259" fmla="*/ 180594 h 347853"/>
              <a:gd name="connsiteX260" fmla="*/ 3313366 w 6610730"/>
              <a:gd name="connsiteY260" fmla="*/ 278797 h 347853"/>
              <a:gd name="connsiteX261" fmla="*/ 3418046 w 6610730"/>
              <a:gd name="connsiteY261" fmla="*/ 180594 h 347853"/>
              <a:gd name="connsiteX262" fmla="*/ 3313366 w 6610730"/>
              <a:gd name="connsiteY262" fmla="*/ 82010 h 347853"/>
              <a:gd name="connsiteX263" fmla="*/ 3208306 w 6610730"/>
              <a:gd name="connsiteY263" fmla="*/ 180594 h 347853"/>
              <a:gd name="connsiteX264" fmla="*/ 3194495 w 6610730"/>
              <a:gd name="connsiteY264" fmla="*/ 272606 h 347853"/>
              <a:gd name="connsiteX265" fmla="*/ 3191447 w 6610730"/>
              <a:gd name="connsiteY265" fmla="*/ 224695 h 347853"/>
              <a:gd name="connsiteX266" fmla="*/ 3173063 w 6610730"/>
              <a:gd name="connsiteY266" fmla="*/ 228124 h 347853"/>
              <a:gd name="connsiteX267" fmla="*/ 3158490 w 6610730"/>
              <a:gd name="connsiteY267" fmla="*/ 223552 h 347853"/>
              <a:gd name="connsiteX268" fmla="*/ 3153156 w 6610730"/>
              <a:gd name="connsiteY268" fmla="*/ 200120 h 347853"/>
              <a:gd name="connsiteX269" fmla="*/ 3153156 w 6610730"/>
              <a:gd name="connsiteY269" fmla="*/ 132207 h 347853"/>
              <a:gd name="connsiteX270" fmla="*/ 3194971 w 6610730"/>
              <a:gd name="connsiteY270" fmla="*/ 132207 h 347853"/>
              <a:gd name="connsiteX271" fmla="*/ 3194971 w 6610730"/>
              <a:gd name="connsiteY271" fmla="*/ 85820 h 347853"/>
              <a:gd name="connsiteX272" fmla="*/ 3153156 w 6610730"/>
              <a:gd name="connsiteY272" fmla="*/ 85820 h 347853"/>
              <a:gd name="connsiteX273" fmla="*/ 3153156 w 6610730"/>
              <a:gd name="connsiteY273" fmla="*/ 34481 h 347853"/>
              <a:gd name="connsiteX274" fmla="*/ 3091434 w 6610730"/>
              <a:gd name="connsiteY274" fmla="*/ 34481 h 347853"/>
              <a:gd name="connsiteX275" fmla="*/ 3091434 w 6610730"/>
              <a:gd name="connsiteY275" fmla="*/ 85820 h 347853"/>
              <a:gd name="connsiteX276" fmla="*/ 3064574 w 6610730"/>
              <a:gd name="connsiteY276" fmla="*/ 85820 h 347853"/>
              <a:gd name="connsiteX277" fmla="*/ 3064574 w 6610730"/>
              <a:gd name="connsiteY277" fmla="*/ 132207 h 347853"/>
              <a:gd name="connsiteX278" fmla="*/ 3091434 w 6610730"/>
              <a:gd name="connsiteY278" fmla="*/ 132207 h 347853"/>
              <a:gd name="connsiteX279" fmla="*/ 3091434 w 6610730"/>
              <a:gd name="connsiteY279" fmla="*/ 205454 h 347853"/>
              <a:gd name="connsiteX280" fmla="*/ 3104864 w 6610730"/>
              <a:gd name="connsiteY280" fmla="*/ 261080 h 347853"/>
              <a:gd name="connsiteX281" fmla="*/ 3150870 w 6610730"/>
              <a:gd name="connsiteY281" fmla="*/ 278702 h 347853"/>
              <a:gd name="connsiteX282" fmla="*/ 3194590 w 6610730"/>
              <a:gd name="connsiteY282" fmla="*/ 272606 h 347853"/>
              <a:gd name="connsiteX283" fmla="*/ 2916460 w 6610730"/>
              <a:gd name="connsiteY283" fmla="*/ 213169 h 347853"/>
              <a:gd name="connsiteX284" fmla="*/ 2893409 w 6610730"/>
              <a:gd name="connsiteY284" fmla="*/ 249555 h 347853"/>
              <a:gd name="connsiteX285" fmla="*/ 2973134 w 6610730"/>
              <a:gd name="connsiteY285" fmla="*/ 278702 h 347853"/>
              <a:gd name="connsiteX286" fmla="*/ 3053239 w 6610730"/>
              <a:gd name="connsiteY286" fmla="*/ 216218 h 347853"/>
              <a:gd name="connsiteX287" fmla="*/ 3006852 w 6610730"/>
              <a:gd name="connsiteY287" fmla="*/ 161354 h 347853"/>
              <a:gd name="connsiteX288" fmla="*/ 2986564 w 6610730"/>
              <a:gd name="connsiteY288" fmla="*/ 154877 h 347853"/>
              <a:gd name="connsiteX289" fmla="*/ 2958941 w 6610730"/>
              <a:gd name="connsiteY289" fmla="*/ 136493 h 347853"/>
              <a:gd name="connsiteX290" fmla="*/ 2981611 w 6610730"/>
              <a:gd name="connsiteY290" fmla="*/ 122682 h 347853"/>
              <a:gd name="connsiteX291" fmla="*/ 3029141 w 6610730"/>
              <a:gd name="connsiteY291" fmla="*/ 141065 h 347853"/>
              <a:gd name="connsiteX292" fmla="*/ 3049048 w 6610730"/>
              <a:gd name="connsiteY292" fmla="*/ 105061 h 347853"/>
              <a:gd name="connsiteX293" fmla="*/ 2976563 w 6610730"/>
              <a:gd name="connsiteY293" fmla="*/ 81629 h 347853"/>
              <a:gd name="connsiteX294" fmla="*/ 2904839 w 6610730"/>
              <a:gd name="connsiteY294" fmla="*/ 141065 h 347853"/>
              <a:gd name="connsiteX295" fmla="*/ 2953607 w 6610730"/>
              <a:gd name="connsiteY295" fmla="*/ 196310 h 347853"/>
              <a:gd name="connsiteX296" fmla="*/ 2963895 w 6610730"/>
              <a:gd name="connsiteY296" fmla="*/ 199358 h 347853"/>
              <a:gd name="connsiteX297" fmla="*/ 2998375 w 6610730"/>
              <a:gd name="connsiteY297" fmla="*/ 220028 h 347853"/>
              <a:gd name="connsiteX298" fmla="*/ 2972276 w 6610730"/>
              <a:gd name="connsiteY298" fmla="*/ 236125 h 347853"/>
              <a:gd name="connsiteX299" fmla="*/ 2916270 w 6610730"/>
              <a:gd name="connsiteY299" fmla="*/ 213074 h 347853"/>
              <a:gd name="connsiteX300" fmla="*/ 2355914 w 6610730"/>
              <a:gd name="connsiteY300" fmla="*/ 218599 h 347853"/>
              <a:gd name="connsiteX301" fmla="*/ 2323338 w 6610730"/>
              <a:gd name="connsiteY301" fmla="*/ 328232 h 347853"/>
              <a:gd name="connsiteX302" fmla="*/ 2373535 w 6610730"/>
              <a:gd name="connsiteY302" fmla="*/ 328232 h 347853"/>
              <a:gd name="connsiteX303" fmla="*/ 2414969 w 6610730"/>
              <a:gd name="connsiteY303" fmla="*/ 218599 h 347853"/>
              <a:gd name="connsiteX304" fmla="*/ 2355914 w 6610730"/>
              <a:gd name="connsiteY304" fmla="*/ 218599 h 347853"/>
              <a:gd name="connsiteX305" fmla="*/ 2121218 w 6610730"/>
              <a:gd name="connsiteY305" fmla="*/ 10001 h 347853"/>
              <a:gd name="connsiteX306" fmla="*/ 2121218 w 6610730"/>
              <a:gd name="connsiteY306" fmla="*/ 274606 h 347853"/>
              <a:gd name="connsiteX307" fmla="*/ 2182559 w 6610730"/>
              <a:gd name="connsiteY307" fmla="*/ 274606 h 347853"/>
              <a:gd name="connsiteX308" fmla="*/ 2182559 w 6610730"/>
              <a:gd name="connsiteY308" fmla="*/ 217456 h 347853"/>
              <a:gd name="connsiteX309" fmla="*/ 2199418 w 6610730"/>
              <a:gd name="connsiteY309" fmla="*/ 200978 h 347853"/>
              <a:gd name="connsiteX310" fmla="*/ 2245805 w 6610730"/>
              <a:gd name="connsiteY310" fmla="*/ 274606 h 347853"/>
              <a:gd name="connsiteX311" fmla="*/ 2316385 w 6610730"/>
              <a:gd name="connsiteY311" fmla="*/ 274606 h 347853"/>
              <a:gd name="connsiteX312" fmla="*/ 2241614 w 6610730"/>
              <a:gd name="connsiteY312" fmla="*/ 156496 h 347853"/>
              <a:gd name="connsiteX313" fmla="*/ 2310670 w 6610730"/>
              <a:gd name="connsiteY313" fmla="*/ 85534 h 347853"/>
              <a:gd name="connsiteX314" fmla="*/ 2240090 w 6610730"/>
              <a:gd name="connsiteY314" fmla="*/ 85534 h 347853"/>
              <a:gd name="connsiteX315" fmla="*/ 2182559 w 6610730"/>
              <a:gd name="connsiteY315" fmla="*/ 148019 h 347853"/>
              <a:gd name="connsiteX316" fmla="*/ 2182559 w 6610730"/>
              <a:gd name="connsiteY316" fmla="*/ 10001 h 347853"/>
              <a:gd name="connsiteX317" fmla="*/ 2121218 w 6610730"/>
              <a:gd name="connsiteY317" fmla="*/ 10001 h 347853"/>
              <a:gd name="connsiteX318" fmla="*/ 2034159 w 6610730"/>
              <a:gd name="connsiteY318" fmla="*/ 159925 h 347853"/>
              <a:gd name="connsiteX319" fmla="*/ 1956340 w 6610730"/>
              <a:gd name="connsiteY319" fmla="*/ 159925 h 347853"/>
              <a:gd name="connsiteX320" fmla="*/ 1995488 w 6610730"/>
              <a:gd name="connsiteY320" fmla="*/ 121920 h 347853"/>
              <a:gd name="connsiteX321" fmla="*/ 2034254 w 6610730"/>
              <a:gd name="connsiteY321" fmla="*/ 159925 h 347853"/>
              <a:gd name="connsiteX322" fmla="*/ 2085213 w 6610730"/>
              <a:gd name="connsiteY322" fmla="*/ 248126 h 347853"/>
              <a:gd name="connsiteX323" fmla="*/ 2061020 w 6610730"/>
              <a:gd name="connsiteY323" fmla="*/ 216313 h 347853"/>
              <a:gd name="connsiteX324" fmla="*/ 2004251 w 6610730"/>
              <a:gd name="connsiteY324" fmla="*/ 234315 h 347853"/>
              <a:gd name="connsiteX325" fmla="*/ 1955959 w 6610730"/>
              <a:gd name="connsiteY325" fmla="*/ 194786 h 347853"/>
              <a:gd name="connsiteX326" fmla="*/ 2090547 w 6610730"/>
              <a:gd name="connsiteY326" fmla="*/ 194786 h 347853"/>
              <a:gd name="connsiteX327" fmla="*/ 2091309 w 6610730"/>
              <a:gd name="connsiteY327" fmla="*/ 174498 h 347853"/>
              <a:gd name="connsiteX328" fmla="*/ 1996631 w 6610730"/>
              <a:gd name="connsiteY328" fmla="*/ 82106 h 347853"/>
              <a:gd name="connsiteX329" fmla="*/ 1894618 w 6610730"/>
              <a:gd name="connsiteY329" fmla="*/ 180308 h 347853"/>
              <a:gd name="connsiteX330" fmla="*/ 1995488 w 6610730"/>
              <a:gd name="connsiteY330" fmla="*/ 278892 h 347853"/>
              <a:gd name="connsiteX331" fmla="*/ 2085213 w 6610730"/>
              <a:gd name="connsiteY331" fmla="*/ 248222 h 347853"/>
              <a:gd name="connsiteX332" fmla="*/ 1802606 w 6610730"/>
              <a:gd name="connsiteY332" fmla="*/ 274511 h 347853"/>
              <a:gd name="connsiteX333" fmla="*/ 1863947 w 6610730"/>
              <a:gd name="connsiteY333" fmla="*/ 274511 h 347853"/>
              <a:gd name="connsiteX334" fmla="*/ 1863947 w 6610730"/>
              <a:gd name="connsiteY334" fmla="*/ 10001 h 347853"/>
              <a:gd name="connsiteX335" fmla="*/ 1802606 w 6610730"/>
              <a:gd name="connsiteY335" fmla="*/ 10001 h 347853"/>
              <a:gd name="connsiteX336" fmla="*/ 1802606 w 6610730"/>
              <a:gd name="connsiteY336" fmla="*/ 274606 h 347853"/>
              <a:gd name="connsiteX337" fmla="*/ 1652683 w 6610730"/>
              <a:gd name="connsiteY337" fmla="*/ 85534 h 347853"/>
              <a:gd name="connsiteX338" fmla="*/ 1652683 w 6610730"/>
              <a:gd name="connsiteY338" fmla="*/ 274606 h 347853"/>
              <a:gd name="connsiteX339" fmla="*/ 1714024 w 6610730"/>
              <a:gd name="connsiteY339" fmla="*/ 274606 h 347853"/>
              <a:gd name="connsiteX340" fmla="*/ 1714024 w 6610730"/>
              <a:gd name="connsiteY340" fmla="*/ 190595 h 347853"/>
              <a:gd name="connsiteX341" fmla="*/ 1723644 w 6610730"/>
              <a:gd name="connsiteY341" fmla="*/ 151067 h 347853"/>
              <a:gd name="connsiteX342" fmla="*/ 1752029 w 6610730"/>
              <a:gd name="connsiteY342" fmla="*/ 137255 h 347853"/>
              <a:gd name="connsiteX343" fmla="*/ 1774317 w 6610730"/>
              <a:gd name="connsiteY343" fmla="*/ 141827 h 347853"/>
              <a:gd name="connsiteX344" fmla="*/ 1776984 w 6610730"/>
              <a:gd name="connsiteY344" fmla="*/ 141827 h 347853"/>
              <a:gd name="connsiteX345" fmla="*/ 1780413 w 6610730"/>
              <a:gd name="connsiteY345" fmla="*/ 85439 h 347853"/>
              <a:gd name="connsiteX346" fmla="*/ 1761268 w 6610730"/>
              <a:gd name="connsiteY346" fmla="*/ 82010 h 347853"/>
              <a:gd name="connsiteX347" fmla="*/ 1714500 w 6610730"/>
              <a:gd name="connsiteY347" fmla="*/ 112300 h 347853"/>
              <a:gd name="connsiteX348" fmla="*/ 1713738 w 6610730"/>
              <a:gd name="connsiteY348" fmla="*/ 112300 h 347853"/>
              <a:gd name="connsiteX349" fmla="*/ 1714119 w 6610730"/>
              <a:gd name="connsiteY349" fmla="*/ 85439 h 347853"/>
              <a:gd name="connsiteX350" fmla="*/ 1652778 w 6610730"/>
              <a:gd name="connsiteY350" fmla="*/ 85439 h 347853"/>
              <a:gd name="connsiteX351" fmla="*/ 1518095 w 6610730"/>
              <a:gd name="connsiteY351" fmla="*/ 228505 h 347853"/>
              <a:gd name="connsiteX352" fmla="*/ 1475137 w 6610730"/>
              <a:gd name="connsiteY352" fmla="*/ 179451 h 347853"/>
              <a:gd name="connsiteX353" fmla="*/ 1518095 w 6610730"/>
              <a:gd name="connsiteY353" fmla="*/ 130397 h 347853"/>
              <a:gd name="connsiteX354" fmla="*/ 1561052 w 6610730"/>
              <a:gd name="connsiteY354" fmla="*/ 179451 h 347853"/>
              <a:gd name="connsiteX355" fmla="*/ 1518095 w 6610730"/>
              <a:gd name="connsiteY355" fmla="*/ 228505 h 347853"/>
              <a:gd name="connsiteX356" fmla="*/ 1413034 w 6610730"/>
              <a:gd name="connsiteY356" fmla="*/ 180594 h 347853"/>
              <a:gd name="connsiteX357" fmla="*/ 1518095 w 6610730"/>
              <a:gd name="connsiteY357" fmla="*/ 278797 h 347853"/>
              <a:gd name="connsiteX358" fmla="*/ 1622774 w 6610730"/>
              <a:gd name="connsiteY358" fmla="*/ 180594 h 347853"/>
              <a:gd name="connsiteX359" fmla="*/ 1518095 w 6610730"/>
              <a:gd name="connsiteY359" fmla="*/ 82010 h 347853"/>
              <a:gd name="connsiteX360" fmla="*/ 1413034 w 6610730"/>
              <a:gd name="connsiteY360" fmla="*/ 180594 h 347853"/>
              <a:gd name="connsiteX361" fmla="*/ 1399223 w 6610730"/>
              <a:gd name="connsiteY361" fmla="*/ 272606 h 347853"/>
              <a:gd name="connsiteX362" fmla="*/ 1396175 w 6610730"/>
              <a:gd name="connsiteY362" fmla="*/ 224695 h 347853"/>
              <a:gd name="connsiteX363" fmla="*/ 1377791 w 6610730"/>
              <a:gd name="connsiteY363" fmla="*/ 228124 h 347853"/>
              <a:gd name="connsiteX364" fmla="*/ 1363218 w 6610730"/>
              <a:gd name="connsiteY364" fmla="*/ 223552 h 347853"/>
              <a:gd name="connsiteX365" fmla="*/ 1357884 w 6610730"/>
              <a:gd name="connsiteY365" fmla="*/ 200120 h 347853"/>
              <a:gd name="connsiteX366" fmla="*/ 1357884 w 6610730"/>
              <a:gd name="connsiteY366" fmla="*/ 132207 h 347853"/>
              <a:gd name="connsiteX367" fmla="*/ 1399699 w 6610730"/>
              <a:gd name="connsiteY367" fmla="*/ 132207 h 347853"/>
              <a:gd name="connsiteX368" fmla="*/ 1399699 w 6610730"/>
              <a:gd name="connsiteY368" fmla="*/ 85820 h 347853"/>
              <a:gd name="connsiteX369" fmla="*/ 1357884 w 6610730"/>
              <a:gd name="connsiteY369" fmla="*/ 85820 h 347853"/>
              <a:gd name="connsiteX370" fmla="*/ 1357884 w 6610730"/>
              <a:gd name="connsiteY370" fmla="*/ 34481 h 347853"/>
              <a:gd name="connsiteX371" fmla="*/ 1296162 w 6610730"/>
              <a:gd name="connsiteY371" fmla="*/ 34481 h 347853"/>
              <a:gd name="connsiteX372" fmla="*/ 1296162 w 6610730"/>
              <a:gd name="connsiteY372" fmla="*/ 85820 h 347853"/>
              <a:gd name="connsiteX373" fmla="*/ 1269302 w 6610730"/>
              <a:gd name="connsiteY373" fmla="*/ 85820 h 347853"/>
              <a:gd name="connsiteX374" fmla="*/ 1269302 w 6610730"/>
              <a:gd name="connsiteY374" fmla="*/ 132207 h 347853"/>
              <a:gd name="connsiteX375" fmla="*/ 1296162 w 6610730"/>
              <a:gd name="connsiteY375" fmla="*/ 132207 h 347853"/>
              <a:gd name="connsiteX376" fmla="*/ 1296162 w 6610730"/>
              <a:gd name="connsiteY376" fmla="*/ 205454 h 347853"/>
              <a:gd name="connsiteX377" fmla="*/ 1309592 w 6610730"/>
              <a:gd name="connsiteY377" fmla="*/ 261080 h 347853"/>
              <a:gd name="connsiteX378" fmla="*/ 1355598 w 6610730"/>
              <a:gd name="connsiteY378" fmla="*/ 278702 h 347853"/>
              <a:gd name="connsiteX379" fmla="*/ 1399318 w 6610730"/>
              <a:gd name="connsiteY379" fmla="*/ 272606 h 347853"/>
              <a:gd name="connsiteX380" fmla="*/ 1121188 w 6610730"/>
              <a:gd name="connsiteY380" fmla="*/ 213169 h 347853"/>
              <a:gd name="connsiteX381" fmla="*/ 1098137 w 6610730"/>
              <a:gd name="connsiteY381" fmla="*/ 249555 h 347853"/>
              <a:gd name="connsiteX382" fmla="*/ 1177862 w 6610730"/>
              <a:gd name="connsiteY382" fmla="*/ 278702 h 347853"/>
              <a:gd name="connsiteX383" fmla="*/ 1257967 w 6610730"/>
              <a:gd name="connsiteY383" fmla="*/ 216218 h 347853"/>
              <a:gd name="connsiteX384" fmla="*/ 1211580 w 6610730"/>
              <a:gd name="connsiteY384" fmla="*/ 161354 h 347853"/>
              <a:gd name="connsiteX385" fmla="*/ 1191292 w 6610730"/>
              <a:gd name="connsiteY385" fmla="*/ 154877 h 347853"/>
              <a:gd name="connsiteX386" fmla="*/ 1163669 w 6610730"/>
              <a:gd name="connsiteY386" fmla="*/ 136493 h 347853"/>
              <a:gd name="connsiteX387" fmla="*/ 1186339 w 6610730"/>
              <a:gd name="connsiteY387" fmla="*/ 122682 h 347853"/>
              <a:gd name="connsiteX388" fmla="*/ 1233868 w 6610730"/>
              <a:gd name="connsiteY388" fmla="*/ 141065 h 347853"/>
              <a:gd name="connsiteX389" fmla="*/ 1253776 w 6610730"/>
              <a:gd name="connsiteY389" fmla="*/ 105061 h 347853"/>
              <a:gd name="connsiteX390" fmla="*/ 1181291 w 6610730"/>
              <a:gd name="connsiteY390" fmla="*/ 81629 h 347853"/>
              <a:gd name="connsiteX391" fmla="*/ 1109567 w 6610730"/>
              <a:gd name="connsiteY391" fmla="*/ 141065 h 347853"/>
              <a:gd name="connsiteX392" fmla="*/ 1158335 w 6610730"/>
              <a:gd name="connsiteY392" fmla="*/ 196310 h 347853"/>
              <a:gd name="connsiteX393" fmla="*/ 1168622 w 6610730"/>
              <a:gd name="connsiteY393" fmla="*/ 199358 h 347853"/>
              <a:gd name="connsiteX394" fmla="*/ 1203103 w 6610730"/>
              <a:gd name="connsiteY394" fmla="*/ 220028 h 347853"/>
              <a:gd name="connsiteX395" fmla="*/ 1177004 w 6610730"/>
              <a:gd name="connsiteY395" fmla="*/ 236125 h 347853"/>
              <a:gd name="connsiteX396" fmla="*/ 1120997 w 6610730"/>
              <a:gd name="connsiteY396" fmla="*/ 213074 h 347853"/>
              <a:gd name="connsiteX397" fmla="*/ 935641 w 6610730"/>
              <a:gd name="connsiteY397" fmla="*/ 274511 h 347853"/>
              <a:gd name="connsiteX398" fmla="*/ 996982 w 6610730"/>
              <a:gd name="connsiteY398" fmla="*/ 274511 h 347853"/>
              <a:gd name="connsiteX399" fmla="*/ 996982 w 6610730"/>
              <a:gd name="connsiteY399" fmla="*/ 85534 h 347853"/>
              <a:gd name="connsiteX400" fmla="*/ 935641 w 6610730"/>
              <a:gd name="connsiteY400" fmla="*/ 85534 h 347853"/>
              <a:gd name="connsiteX401" fmla="*/ 935641 w 6610730"/>
              <a:gd name="connsiteY401" fmla="*/ 274606 h 347853"/>
              <a:gd name="connsiteX402" fmla="*/ 931355 w 6610730"/>
              <a:gd name="connsiteY402" fmla="*/ 31814 h 347853"/>
              <a:gd name="connsiteX403" fmla="*/ 966216 w 6610730"/>
              <a:gd name="connsiteY403" fmla="*/ 63627 h 347853"/>
              <a:gd name="connsiteX404" fmla="*/ 1001078 w 6610730"/>
              <a:gd name="connsiteY404" fmla="*/ 31814 h 347853"/>
              <a:gd name="connsiteX405" fmla="*/ 966216 w 6610730"/>
              <a:gd name="connsiteY405" fmla="*/ 0 h 347853"/>
              <a:gd name="connsiteX406" fmla="*/ 931355 w 6610730"/>
              <a:gd name="connsiteY406" fmla="*/ 31814 h 347853"/>
              <a:gd name="connsiteX407" fmla="*/ 634175 w 6610730"/>
              <a:gd name="connsiteY407" fmla="*/ 85534 h 347853"/>
              <a:gd name="connsiteX408" fmla="*/ 634175 w 6610730"/>
              <a:gd name="connsiteY408" fmla="*/ 274606 h 347853"/>
              <a:gd name="connsiteX409" fmla="*/ 695515 w 6610730"/>
              <a:gd name="connsiteY409" fmla="*/ 274606 h 347853"/>
              <a:gd name="connsiteX410" fmla="*/ 695515 w 6610730"/>
              <a:gd name="connsiteY410" fmla="*/ 181070 h 347853"/>
              <a:gd name="connsiteX411" fmla="*/ 729234 w 6610730"/>
              <a:gd name="connsiteY411" fmla="*/ 132398 h 347853"/>
              <a:gd name="connsiteX412" fmla="*/ 758381 w 6610730"/>
              <a:gd name="connsiteY412" fmla="*/ 176117 h 347853"/>
              <a:gd name="connsiteX413" fmla="*/ 758381 w 6610730"/>
              <a:gd name="connsiteY413" fmla="*/ 274701 h 347853"/>
              <a:gd name="connsiteX414" fmla="*/ 819722 w 6610730"/>
              <a:gd name="connsiteY414" fmla="*/ 274701 h 347853"/>
              <a:gd name="connsiteX415" fmla="*/ 819722 w 6610730"/>
              <a:gd name="connsiteY415" fmla="*/ 163068 h 347853"/>
              <a:gd name="connsiteX416" fmla="*/ 750665 w 6610730"/>
              <a:gd name="connsiteY416" fmla="*/ 82201 h 347853"/>
              <a:gd name="connsiteX417" fmla="*/ 694849 w 6610730"/>
              <a:gd name="connsiteY417" fmla="*/ 114776 h 347853"/>
              <a:gd name="connsiteX418" fmla="*/ 695420 w 6610730"/>
              <a:gd name="connsiteY418" fmla="*/ 85630 h 347853"/>
              <a:gd name="connsiteX419" fmla="*/ 634079 w 6610730"/>
              <a:gd name="connsiteY419" fmla="*/ 85630 h 347853"/>
              <a:gd name="connsiteX420" fmla="*/ 548735 w 6610730"/>
              <a:gd name="connsiteY420" fmla="*/ 159925 h 347853"/>
              <a:gd name="connsiteX421" fmla="*/ 470916 w 6610730"/>
              <a:gd name="connsiteY421" fmla="*/ 159925 h 347853"/>
              <a:gd name="connsiteX422" fmla="*/ 510064 w 6610730"/>
              <a:gd name="connsiteY422" fmla="*/ 121920 h 347853"/>
              <a:gd name="connsiteX423" fmla="*/ 548831 w 6610730"/>
              <a:gd name="connsiteY423" fmla="*/ 159925 h 347853"/>
              <a:gd name="connsiteX424" fmla="*/ 599694 w 6610730"/>
              <a:gd name="connsiteY424" fmla="*/ 248126 h 347853"/>
              <a:gd name="connsiteX425" fmla="*/ 575501 w 6610730"/>
              <a:gd name="connsiteY425" fmla="*/ 216313 h 347853"/>
              <a:gd name="connsiteX426" fmla="*/ 518732 w 6610730"/>
              <a:gd name="connsiteY426" fmla="*/ 234315 h 347853"/>
              <a:gd name="connsiteX427" fmla="*/ 470440 w 6610730"/>
              <a:gd name="connsiteY427" fmla="*/ 194786 h 347853"/>
              <a:gd name="connsiteX428" fmla="*/ 605028 w 6610730"/>
              <a:gd name="connsiteY428" fmla="*/ 194786 h 347853"/>
              <a:gd name="connsiteX429" fmla="*/ 605790 w 6610730"/>
              <a:gd name="connsiteY429" fmla="*/ 174498 h 347853"/>
              <a:gd name="connsiteX430" fmla="*/ 511112 w 6610730"/>
              <a:gd name="connsiteY430" fmla="*/ 82106 h 347853"/>
              <a:gd name="connsiteX431" fmla="*/ 409099 w 6610730"/>
              <a:gd name="connsiteY431" fmla="*/ 180308 h 347853"/>
              <a:gd name="connsiteX432" fmla="*/ 509969 w 6610730"/>
              <a:gd name="connsiteY432" fmla="*/ 278892 h 347853"/>
              <a:gd name="connsiteX433" fmla="*/ 599694 w 6610730"/>
              <a:gd name="connsiteY433" fmla="*/ 248222 h 347853"/>
              <a:gd name="connsiteX434" fmla="*/ 395383 w 6610730"/>
              <a:gd name="connsiteY434" fmla="*/ 272606 h 347853"/>
              <a:gd name="connsiteX435" fmla="*/ 392335 w 6610730"/>
              <a:gd name="connsiteY435" fmla="*/ 224695 h 347853"/>
              <a:gd name="connsiteX436" fmla="*/ 373951 w 6610730"/>
              <a:gd name="connsiteY436" fmla="*/ 228124 h 347853"/>
              <a:gd name="connsiteX437" fmla="*/ 359378 w 6610730"/>
              <a:gd name="connsiteY437" fmla="*/ 223552 h 347853"/>
              <a:gd name="connsiteX438" fmla="*/ 354044 w 6610730"/>
              <a:gd name="connsiteY438" fmla="*/ 200120 h 347853"/>
              <a:gd name="connsiteX439" fmla="*/ 354044 w 6610730"/>
              <a:gd name="connsiteY439" fmla="*/ 132207 h 347853"/>
              <a:gd name="connsiteX440" fmla="*/ 395859 w 6610730"/>
              <a:gd name="connsiteY440" fmla="*/ 132207 h 347853"/>
              <a:gd name="connsiteX441" fmla="*/ 395859 w 6610730"/>
              <a:gd name="connsiteY441" fmla="*/ 85820 h 347853"/>
              <a:gd name="connsiteX442" fmla="*/ 354044 w 6610730"/>
              <a:gd name="connsiteY442" fmla="*/ 85820 h 347853"/>
              <a:gd name="connsiteX443" fmla="*/ 354044 w 6610730"/>
              <a:gd name="connsiteY443" fmla="*/ 34481 h 347853"/>
              <a:gd name="connsiteX444" fmla="*/ 292322 w 6610730"/>
              <a:gd name="connsiteY444" fmla="*/ 34481 h 347853"/>
              <a:gd name="connsiteX445" fmla="*/ 292322 w 6610730"/>
              <a:gd name="connsiteY445" fmla="*/ 85820 h 347853"/>
              <a:gd name="connsiteX446" fmla="*/ 265462 w 6610730"/>
              <a:gd name="connsiteY446" fmla="*/ 85820 h 347853"/>
              <a:gd name="connsiteX447" fmla="*/ 265462 w 6610730"/>
              <a:gd name="connsiteY447" fmla="*/ 132207 h 347853"/>
              <a:gd name="connsiteX448" fmla="*/ 292322 w 6610730"/>
              <a:gd name="connsiteY448" fmla="*/ 132207 h 347853"/>
              <a:gd name="connsiteX449" fmla="*/ 292322 w 6610730"/>
              <a:gd name="connsiteY449" fmla="*/ 205454 h 347853"/>
              <a:gd name="connsiteX450" fmla="*/ 305753 w 6610730"/>
              <a:gd name="connsiteY450" fmla="*/ 261080 h 347853"/>
              <a:gd name="connsiteX451" fmla="*/ 351758 w 6610730"/>
              <a:gd name="connsiteY451" fmla="*/ 278702 h 347853"/>
              <a:gd name="connsiteX452" fmla="*/ 395478 w 6610730"/>
              <a:gd name="connsiteY452" fmla="*/ 272606 h 347853"/>
              <a:gd name="connsiteX453" fmla="*/ 180213 w 6610730"/>
              <a:gd name="connsiteY453" fmla="*/ 274511 h 347853"/>
              <a:gd name="connsiteX454" fmla="*/ 241554 w 6610730"/>
              <a:gd name="connsiteY454" fmla="*/ 274511 h 347853"/>
              <a:gd name="connsiteX455" fmla="*/ 241554 w 6610730"/>
              <a:gd name="connsiteY455" fmla="*/ 85534 h 347853"/>
              <a:gd name="connsiteX456" fmla="*/ 180213 w 6610730"/>
              <a:gd name="connsiteY456" fmla="*/ 85534 h 347853"/>
              <a:gd name="connsiteX457" fmla="*/ 180213 w 6610730"/>
              <a:gd name="connsiteY457" fmla="*/ 274606 h 347853"/>
              <a:gd name="connsiteX458" fmla="*/ 176022 w 6610730"/>
              <a:gd name="connsiteY458" fmla="*/ 31814 h 347853"/>
              <a:gd name="connsiteX459" fmla="*/ 210884 w 6610730"/>
              <a:gd name="connsiteY459" fmla="*/ 63627 h 347853"/>
              <a:gd name="connsiteX460" fmla="*/ 245745 w 6610730"/>
              <a:gd name="connsiteY460" fmla="*/ 31814 h 347853"/>
              <a:gd name="connsiteX461" fmla="*/ 210884 w 6610730"/>
              <a:gd name="connsiteY461" fmla="*/ 0 h 347853"/>
              <a:gd name="connsiteX462" fmla="*/ 176022 w 6610730"/>
              <a:gd name="connsiteY462" fmla="*/ 31814 h 347853"/>
              <a:gd name="connsiteX463" fmla="*/ 0 w 6610730"/>
              <a:gd name="connsiteY463" fmla="*/ 10001 h 347853"/>
              <a:gd name="connsiteX464" fmla="*/ 0 w 6610730"/>
              <a:gd name="connsiteY464" fmla="*/ 274606 h 347853"/>
              <a:gd name="connsiteX465" fmla="*/ 153353 w 6610730"/>
              <a:gd name="connsiteY465" fmla="*/ 274606 h 347853"/>
              <a:gd name="connsiteX466" fmla="*/ 153353 w 6610730"/>
              <a:gd name="connsiteY466" fmla="*/ 223171 h 347853"/>
              <a:gd name="connsiteX467" fmla="*/ 61722 w 6610730"/>
              <a:gd name="connsiteY467" fmla="*/ 223171 h 347853"/>
              <a:gd name="connsiteX468" fmla="*/ 61722 w 6610730"/>
              <a:gd name="connsiteY468" fmla="*/ 10001 h 347853"/>
              <a:gd name="connsiteX469" fmla="*/ 0 w 6610730"/>
              <a:gd name="connsiteY469" fmla="*/ 10001 h 3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6610730" h="347853">
                <a:moveTo>
                  <a:pt x="6381750" y="132302"/>
                </a:moveTo>
                <a:lnTo>
                  <a:pt x="6381750" y="274606"/>
                </a:lnTo>
                <a:lnTo>
                  <a:pt x="6443472" y="274606"/>
                </a:lnTo>
                <a:lnTo>
                  <a:pt x="6443472" y="132302"/>
                </a:lnTo>
                <a:lnTo>
                  <a:pt x="6507099" y="132302"/>
                </a:lnTo>
                <a:lnTo>
                  <a:pt x="6507099" y="205550"/>
                </a:lnTo>
                <a:cubicBezTo>
                  <a:pt x="6507099" y="234315"/>
                  <a:pt x="6510909" y="250031"/>
                  <a:pt x="6520530" y="261176"/>
                </a:cubicBezTo>
                <a:cubicBezTo>
                  <a:pt x="6530150" y="272320"/>
                  <a:pt x="6544723" y="278797"/>
                  <a:pt x="6566535" y="278797"/>
                </a:cubicBezTo>
                <a:cubicBezTo>
                  <a:pt x="6588348" y="278797"/>
                  <a:pt x="6605683" y="273844"/>
                  <a:pt x="6610255" y="272701"/>
                </a:cubicBezTo>
                <a:lnTo>
                  <a:pt x="6607207" y="224790"/>
                </a:lnTo>
                <a:cubicBezTo>
                  <a:pt x="6607207" y="224790"/>
                  <a:pt x="6598349" y="228219"/>
                  <a:pt x="6588824" y="228219"/>
                </a:cubicBezTo>
                <a:cubicBezTo>
                  <a:pt x="6580728" y="228219"/>
                  <a:pt x="6576917" y="226695"/>
                  <a:pt x="6574251" y="223647"/>
                </a:cubicBezTo>
                <a:cubicBezTo>
                  <a:pt x="6571203" y="220218"/>
                  <a:pt x="6568917" y="216408"/>
                  <a:pt x="6568917" y="200216"/>
                </a:cubicBezTo>
                <a:lnTo>
                  <a:pt x="6568917" y="132302"/>
                </a:lnTo>
                <a:lnTo>
                  <a:pt x="6610731" y="132302"/>
                </a:lnTo>
                <a:lnTo>
                  <a:pt x="6610731" y="85916"/>
                </a:lnTo>
                <a:lnTo>
                  <a:pt x="6568917" y="85916"/>
                </a:lnTo>
                <a:lnTo>
                  <a:pt x="6568917" y="34481"/>
                </a:lnTo>
                <a:lnTo>
                  <a:pt x="6507194" y="34481"/>
                </a:lnTo>
                <a:lnTo>
                  <a:pt x="6507194" y="85820"/>
                </a:lnTo>
                <a:lnTo>
                  <a:pt x="6443567" y="85820"/>
                </a:lnTo>
                <a:lnTo>
                  <a:pt x="6443567" y="73533"/>
                </a:lnTo>
                <a:cubicBezTo>
                  <a:pt x="6443567" y="59341"/>
                  <a:pt x="6448139" y="48959"/>
                  <a:pt x="6466237" y="48959"/>
                </a:cubicBezTo>
                <a:cubicBezTo>
                  <a:pt x="6477000" y="48959"/>
                  <a:pt x="6488906" y="52388"/>
                  <a:pt x="6488906" y="52388"/>
                </a:cubicBezTo>
                <a:lnTo>
                  <a:pt x="6491955" y="9811"/>
                </a:lnTo>
                <a:cubicBezTo>
                  <a:pt x="6491955" y="9811"/>
                  <a:pt x="6474333" y="4858"/>
                  <a:pt x="6450140" y="4858"/>
                </a:cubicBezTo>
                <a:cubicBezTo>
                  <a:pt x="6425946" y="4858"/>
                  <a:pt x="6408325" y="12573"/>
                  <a:pt x="6397276" y="24384"/>
                </a:cubicBezTo>
                <a:cubicBezTo>
                  <a:pt x="6386132" y="35909"/>
                  <a:pt x="6381941" y="54293"/>
                  <a:pt x="6381941" y="75343"/>
                </a:cubicBezTo>
                <a:lnTo>
                  <a:pt x="6381941" y="85725"/>
                </a:lnTo>
                <a:lnTo>
                  <a:pt x="6357747" y="85725"/>
                </a:lnTo>
                <a:lnTo>
                  <a:pt x="6357747" y="132112"/>
                </a:lnTo>
                <a:lnTo>
                  <a:pt x="6381941" y="132112"/>
                </a:lnTo>
                <a:close/>
                <a:moveTo>
                  <a:pt x="6244495" y="193262"/>
                </a:moveTo>
                <a:lnTo>
                  <a:pt x="6274785" y="191357"/>
                </a:lnTo>
                <a:lnTo>
                  <a:pt x="6274785" y="222409"/>
                </a:lnTo>
                <a:cubicBezTo>
                  <a:pt x="6270974" y="228886"/>
                  <a:pt x="6259830" y="239649"/>
                  <a:pt x="6243352" y="239649"/>
                </a:cubicBezTo>
                <a:cubicBezTo>
                  <a:pt x="6226874" y="239649"/>
                  <a:pt x="6214587" y="230791"/>
                  <a:pt x="6214587" y="216313"/>
                </a:cubicBezTo>
                <a:cubicBezTo>
                  <a:pt x="6214587" y="201835"/>
                  <a:pt x="6225731" y="194024"/>
                  <a:pt x="6244495" y="193262"/>
                </a:cubicBezTo>
                <a:moveTo>
                  <a:pt x="6275928" y="254603"/>
                </a:moveTo>
                <a:lnTo>
                  <a:pt x="6277071" y="274511"/>
                </a:lnTo>
                <a:lnTo>
                  <a:pt x="6335744" y="274511"/>
                </a:lnTo>
                <a:lnTo>
                  <a:pt x="6335744" y="167926"/>
                </a:lnTo>
                <a:cubicBezTo>
                  <a:pt x="6335744" y="136112"/>
                  <a:pt x="6327648" y="117729"/>
                  <a:pt x="6313075" y="103918"/>
                </a:cubicBezTo>
                <a:cubicBezTo>
                  <a:pt x="6298120" y="90107"/>
                  <a:pt x="6277833" y="82010"/>
                  <a:pt x="6242495" y="82010"/>
                </a:cubicBezTo>
                <a:cubicBezTo>
                  <a:pt x="6207157" y="82010"/>
                  <a:pt x="6177725" y="93155"/>
                  <a:pt x="6161628" y="101156"/>
                </a:cubicBezTo>
                <a:lnTo>
                  <a:pt x="6177725" y="141065"/>
                </a:lnTo>
                <a:cubicBezTo>
                  <a:pt x="6187345" y="134969"/>
                  <a:pt x="6211443" y="124206"/>
                  <a:pt x="6235636" y="124206"/>
                </a:cubicBezTo>
                <a:cubicBezTo>
                  <a:pt x="6259830" y="124206"/>
                  <a:pt x="6274403" y="134588"/>
                  <a:pt x="6274403" y="154496"/>
                </a:cubicBezTo>
                <a:lnTo>
                  <a:pt x="6274403" y="158687"/>
                </a:lnTo>
                <a:lnTo>
                  <a:pt x="6226874" y="160592"/>
                </a:lnTo>
                <a:cubicBezTo>
                  <a:pt x="6192012" y="162116"/>
                  <a:pt x="6153246" y="176308"/>
                  <a:pt x="6153246" y="218504"/>
                </a:cubicBezTo>
                <a:cubicBezTo>
                  <a:pt x="6153246" y="260699"/>
                  <a:pt x="6188488" y="278702"/>
                  <a:pt x="6221920" y="278702"/>
                </a:cubicBezTo>
                <a:cubicBezTo>
                  <a:pt x="6252591" y="278702"/>
                  <a:pt x="6267926" y="262604"/>
                  <a:pt x="6276023" y="254508"/>
                </a:cubicBezTo>
                <a:moveTo>
                  <a:pt x="6025515" y="85534"/>
                </a:moveTo>
                <a:lnTo>
                  <a:pt x="6025515" y="274606"/>
                </a:lnTo>
                <a:lnTo>
                  <a:pt x="6086856" y="274606"/>
                </a:lnTo>
                <a:lnTo>
                  <a:pt x="6086856" y="190595"/>
                </a:lnTo>
                <a:cubicBezTo>
                  <a:pt x="6086856" y="169545"/>
                  <a:pt x="6091809" y="157258"/>
                  <a:pt x="6096476" y="151067"/>
                </a:cubicBezTo>
                <a:cubicBezTo>
                  <a:pt x="6101049" y="144971"/>
                  <a:pt x="6111050" y="137255"/>
                  <a:pt x="6124861" y="137255"/>
                </a:cubicBezTo>
                <a:cubicBezTo>
                  <a:pt x="6135624" y="137255"/>
                  <a:pt x="6143625" y="139922"/>
                  <a:pt x="6147149" y="141827"/>
                </a:cubicBezTo>
                <a:lnTo>
                  <a:pt x="6149817" y="141827"/>
                </a:lnTo>
                <a:lnTo>
                  <a:pt x="6153246" y="85439"/>
                </a:lnTo>
                <a:cubicBezTo>
                  <a:pt x="6153246" y="85439"/>
                  <a:pt x="6146769" y="82010"/>
                  <a:pt x="6134100" y="82010"/>
                </a:cubicBezTo>
                <a:cubicBezTo>
                  <a:pt x="6113812" y="82010"/>
                  <a:pt x="6098095" y="91631"/>
                  <a:pt x="6087333" y="112300"/>
                </a:cubicBezTo>
                <a:lnTo>
                  <a:pt x="6086571" y="112300"/>
                </a:lnTo>
                <a:lnTo>
                  <a:pt x="6086951" y="85439"/>
                </a:lnTo>
                <a:lnTo>
                  <a:pt x="6025610" y="85439"/>
                </a:lnTo>
                <a:close/>
                <a:moveTo>
                  <a:pt x="5815775" y="10001"/>
                </a:moveTo>
                <a:lnTo>
                  <a:pt x="5815775" y="274606"/>
                </a:lnTo>
                <a:lnTo>
                  <a:pt x="5877116" y="274606"/>
                </a:lnTo>
                <a:lnTo>
                  <a:pt x="5877116" y="217456"/>
                </a:lnTo>
                <a:lnTo>
                  <a:pt x="5893975" y="200978"/>
                </a:lnTo>
                <a:lnTo>
                  <a:pt x="5940361" y="274606"/>
                </a:lnTo>
                <a:lnTo>
                  <a:pt x="6010942" y="274606"/>
                </a:lnTo>
                <a:lnTo>
                  <a:pt x="5936170" y="156496"/>
                </a:lnTo>
                <a:lnTo>
                  <a:pt x="6005227" y="85534"/>
                </a:lnTo>
                <a:lnTo>
                  <a:pt x="5934647" y="85534"/>
                </a:lnTo>
                <a:lnTo>
                  <a:pt x="5877116" y="148019"/>
                </a:lnTo>
                <a:lnTo>
                  <a:pt x="5877116" y="10001"/>
                </a:lnTo>
                <a:lnTo>
                  <a:pt x="5815775" y="10001"/>
                </a:lnTo>
                <a:close/>
                <a:moveTo>
                  <a:pt x="5648611" y="213169"/>
                </a:moveTo>
                <a:lnTo>
                  <a:pt x="5625560" y="249555"/>
                </a:lnTo>
                <a:cubicBezTo>
                  <a:pt x="5647087" y="269843"/>
                  <a:pt x="5676996" y="278702"/>
                  <a:pt x="5705285" y="278702"/>
                </a:cubicBezTo>
                <a:cubicBezTo>
                  <a:pt x="5755195" y="278702"/>
                  <a:pt x="5785390" y="253651"/>
                  <a:pt x="5785390" y="216218"/>
                </a:cubicBezTo>
                <a:cubicBezTo>
                  <a:pt x="5785390" y="196215"/>
                  <a:pt x="5778151" y="173927"/>
                  <a:pt x="5739003" y="161354"/>
                </a:cubicBezTo>
                <a:lnTo>
                  <a:pt x="5718715" y="154877"/>
                </a:lnTo>
                <a:cubicBezTo>
                  <a:pt x="5705761" y="150686"/>
                  <a:pt x="5691092" y="146399"/>
                  <a:pt x="5691092" y="136493"/>
                </a:cubicBezTo>
                <a:cubicBezTo>
                  <a:pt x="5691092" y="126587"/>
                  <a:pt x="5699189" y="122682"/>
                  <a:pt x="5713762" y="122682"/>
                </a:cubicBezTo>
                <a:cubicBezTo>
                  <a:pt x="5729097" y="122682"/>
                  <a:pt x="5750528" y="132683"/>
                  <a:pt x="5761292" y="141065"/>
                </a:cubicBezTo>
                <a:lnTo>
                  <a:pt x="5781199" y="105061"/>
                </a:lnTo>
                <a:cubicBezTo>
                  <a:pt x="5770436" y="96203"/>
                  <a:pt x="5748242" y="81629"/>
                  <a:pt x="5708714" y="81629"/>
                </a:cubicBezTo>
                <a:cubicBezTo>
                  <a:pt x="5669185" y="81629"/>
                  <a:pt x="5636990" y="104299"/>
                  <a:pt x="5636990" y="141065"/>
                </a:cubicBezTo>
                <a:cubicBezTo>
                  <a:pt x="5636990" y="177832"/>
                  <a:pt x="5662327" y="189452"/>
                  <a:pt x="5685758" y="196310"/>
                </a:cubicBezTo>
                <a:lnTo>
                  <a:pt x="5696046" y="199358"/>
                </a:lnTo>
                <a:cubicBezTo>
                  <a:pt x="5702999" y="201454"/>
                  <a:pt x="5730526" y="207836"/>
                  <a:pt x="5730526" y="220028"/>
                </a:cubicBezTo>
                <a:cubicBezTo>
                  <a:pt x="5730526" y="232219"/>
                  <a:pt x="5719763" y="236125"/>
                  <a:pt x="5704428" y="236125"/>
                </a:cubicBezTo>
                <a:cubicBezTo>
                  <a:pt x="5689093" y="236125"/>
                  <a:pt x="5663756" y="226124"/>
                  <a:pt x="5648421" y="213074"/>
                </a:cubicBezTo>
                <a:moveTo>
                  <a:pt x="5496306" y="221647"/>
                </a:moveTo>
                <a:cubicBezTo>
                  <a:pt x="5469827" y="221647"/>
                  <a:pt x="5451824" y="202121"/>
                  <a:pt x="5451824" y="176403"/>
                </a:cubicBezTo>
                <a:cubicBezTo>
                  <a:pt x="5451824" y="150686"/>
                  <a:pt x="5469065" y="130016"/>
                  <a:pt x="5496306" y="130016"/>
                </a:cubicBezTo>
                <a:cubicBezTo>
                  <a:pt x="5523548" y="130016"/>
                  <a:pt x="5540407" y="150686"/>
                  <a:pt x="5540407" y="176403"/>
                </a:cubicBezTo>
                <a:cubicBezTo>
                  <a:pt x="5540407" y="202121"/>
                  <a:pt x="5522786" y="221647"/>
                  <a:pt x="5496306" y="221647"/>
                </a:cubicBezTo>
                <a:moveTo>
                  <a:pt x="5599843" y="236220"/>
                </a:moveTo>
                <a:lnTo>
                  <a:pt x="5599843" y="85534"/>
                </a:lnTo>
                <a:lnTo>
                  <a:pt x="5538502" y="85534"/>
                </a:lnTo>
                <a:lnTo>
                  <a:pt x="5538502" y="109728"/>
                </a:lnTo>
                <a:cubicBezTo>
                  <a:pt x="5529453" y="96774"/>
                  <a:pt x="5509737" y="82106"/>
                  <a:pt x="5478685" y="82106"/>
                </a:cubicBezTo>
                <a:cubicBezTo>
                  <a:pt x="5432298" y="82106"/>
                  <a:pt x="5389340" y="114681"/>
                  <a:pt x="5389340" y="173736"/>
                </a:cubicBezTo>
                <a:cubicBezTo>
                  <a:pt x="5389340" y="236220"/>
                  <a:pt x="5431536" y="268415"/>
                  <a:pt x="5478685" y="268415"/>
                </a:cubicBezTo>
                <a:cubicBezTo>
                  <a:pt x="5507831" y="268415"/>
                  <a:pt x="5522690" y="259366"/>
                  <a:pt x="5538883" y="241078"/>
                </a:cubicBezTo>
                <a:lnTo>
                  <a:pt x="5538883" y="247650"/>
                </a:lnTo>
                <a:cubicBezTo>
                  <a:pt x="5538883" y="264509"/>
                  <a:pt x="5533930" y="277940"/>
                  <a:pt x="5527358" y="285274"/>
                </a:cubicBezTo>
                <a:cubicBezTo>
                  <a:pt x="5520881" y="292132"/>
                  <a:pt x="5508212" y="300228"/>
                  <a:pt x="5482876" y="300228"/>
                </a:cubicBezTo>
                <a:cubicBezTo>
                  <a:pt x="5457539" y="300228"/>
                  <a:pt x="5428774" y="287179"/>
                  <a:pt x="5417725" y="278797"/>
                </a:cubicBezTo>
                <a:lnTo>
                  <a:pt x="5392389" y="319850"/>
                </a:lnTo>
                <a:cubicBezTo>
                  <a:pt x="5405438" y="329470"/>
                  <a:pt x="5440299" y="347853"/>
                  <a:pt x="5484019" y="347853"/>
                </a:cubicBezTo>
                <a:cubicBezTo>
                  <a:pt x="5527739" y="347853"/>
                  <a:pt x="5552694" y="335185"/>
                  <a:pt x="5571078" y="317945"/>
                </a:cubicBezTo>
                <a:cubicBezTo>
                  <a:pt x="5589461" y="300704"/>
                  <a:pt x="5599843" y="276892"/>
                  <a:pt x="5599843" y="236315"/>
                </a:cubicBezTo>
                <a:moveTo>
                  <a:pt x="5271230" y="193262"/>
                </a:moveTo>
                <a:lnTo>
                  <a:pt x="5301520" y="191357"/>
                </a:lnTo>
                <a:lnTo>
                  <a:pt x="5301520" y="222409"/>
                </a:lnTo>
                <a:cubicBezTo>
                  <a:pt x="5297710" y="228886"/>
                  <a:pt x="5286566" y="239649"/>
                  <a:pt x="5270087" y="239649"/>
                </a:cubicBezTo>
                <a:cubicBezTo>
                  <a:pt x="5253609" y="239649"/>
                  <a:pt x="5241322" y="230791"/>
                  <a:pt x="5241322" y="216313"/>
                </a:cubicBezTo>
                <a:cubicBezTo>
                  <a:pt x="5241322" y="201835"/>
                  <a:pt x="5252466" y="194024"/>
                  <a:pt x="5271230" y="193262"/>
                </a:cubicBezTo>
                <a:moveTo>
                  <a:pt x="5302663" y="254603"/>
                </a:moveTo>
                <a:lnTo>
                  <a:pt x="5303806" y="274511"/>
                </a:lnTo>
                <a:lnTo>
                  <a:pt x="5362480" y="274511"/>
                </a:lnTo>
                <a:lnTo>
                  <a:pt x="5362480" y="167926"/>
                </a:lnTo>
                <a:cubicBezTo>
                  <a:pt x="5362480" y="136112"/>
                  <a:pt x="5354479" y="117729"/>
                  <a:pt x="5339810" y="103918"/>
                </a:cubicBezTo>
                <a:cubicBezTo>
                  <a:pt x="5324856" y="90107"/>
                  <a:pt x="5304568" y="82010"/>
                  <a:pt x="5269230" y="82010"/>
                </a:cubicBezTo>
                <a:cubicBezTo>
                  <a:pt x="5233892" y="82010"/>
                  <a:pt x="5204460" y="93155"/>
                  <a:pt x="5188363" y="101156"/>
                </a:cubicBezTo>
                <a:lnTo>
                  <a:pt x="5204460" y="141065"/>
                </a:lnTo>
                <a:cubicBezTo>
                  <a:pt x="5214080" y="134969"/>
                  <a:pt x="5238179" y="124206"/>
                  <a:pt x="5262372" y="124206"/>
                </a:cubicBezTo>
                <a:cubicBezTo>
                  <a:pt x="5286566" y="124206"/>
                  <a:pt x="5301139" y="134588"/>
                  <a:pt x="5301139" y="154496"/>
                </a:cubicBezTo>
                <a:lnTo>
                  <a:pt x="5301139" y="158687"/>
                </a:lnTo>
                <a:lnTo>
                  <a:pt x="5253609" y="160592"/>
                </a:lnTo>
                <a:cubicBezTo>
                  <a:pt x="5218748" y="162116"/>
                  <a:pt x="5179981" y="176308"/>
                  <a:pt x="5179981" y="218504"/>
                </a:cubicBezTo>
                <a:cubicBezTo>
                  <a:pt x="5179981" y="260699"/>
                  <a:pt x="5215224" y="278702"/>
                  <a:pt x="5248656" y="278702"/>
                </a:cubicBezTo>
                <a:cubicBezTo>
                  <a:pt x="5279327" y="278702"/>
                  <a:pt x="5294662" y="262604"/>
                  <a:pt x="5302758" y="254508"/>
                </a:cubicBezTo>
                <a:moveTo>
                  <a:pt x="5089874" y="274511"/>
                </a:moveTo>
                <a:lnTo>
                  <a:pt x="5151215" y="274511"/>
                </a:lnTo>
                <a:lnTo>
                  <a:pt x="5151215" y="10001"/>
                </a:lnTo>
                <a:lnTo>
                  <a:pt x="5089874" y="10001"/>
                </a:lnTo>
                <a:lnTo>
                  <a:pt x="5089874" y="274606"/>
                </a:lnTo>
                <a:close/>
                <a:moveTo>
                  <a:pt x="4922711" y="213169"/>
                </a:moveTo>
                <a:lnTo>
                  <a:pt x="4899755" y="249555"/>
                </a:lnTo>
                <a:cubicBezTo>
                  <a:pt x="4921186" y="269843"/>
                  <a:pt x="4951095" y="278702"/>
                  <a:pt x="4979480" y="278702"/>
                </a:cubicBezTo>
                <a:cubicBezTo>
                  <a:pt x="5029391" y="278702"/>
                  <a:pt x="5059585" y="253651"/>
                  <a:pt x="5059585" y="216218"/>
                </a:cubicBezTo>
                <a:cubicBezTo>
                  <a:pt x="5059585" y="196215"/>
                  <a:pt x="5052346" y="173927"/>
                  <a:pt x="5013198" y="161354"/>
                </a:cubicBezTo>
                <a:lnTo>
                  <a:pt x="4992910" y="154877"/>
                </a:lnTo>
                <a:cubicBezTo>
                  <a:pt x="4979956" y="150686"/>
                  <a:pt x="4965287" y="146399"/>
                  <a:pt x="4965287" y="136493"/>
                </a:cubicBezTo>
                <a:cubicBezTo>
                  <a:pt x="4965287" y="126587"/>
                  <a:pt x="4973384" y="122682"/>
                  <a:pt x="4987957" y="122682"/>
                </a:cubicBezTo>
                <a:cubicBezTo>
                  <a:pt x="5003293" y="122682"/>
                  <a:pt x="5024724" y="132683"/>
                  <a:pt x="5035486" y="141065"/>
                </a:cubicBezTo>
                <a:lnTo>
                  <a:pt x="5055394" y="105061"/>
                </a:lnTo>
                <a:cubicBezTo>
                  <a:pt x="5044631" y="96203"/>
                  <a:pt x="5022437" y="81629"/>
                  <a:pt x="4982909" y="81629"/>
                </a:cubicBezTo>
                <a:cubicBezTo>
                  <a:pt x="4943380" y="81629"/>
                  <a:pt x="4911185" y="104299"/>
                  <a:pt x="4911185" y="141065"/>
                </a:cubicBezTo>
                <a:cubicBezTo>
                  <a:pt x="4911185" y="177832"/>
                  <a:pt x="4936618" y="189452"/>
                  <a:pt x="4959953" y="196310"/>
                </a:cubicBezTo>
                <a:lnTo>
                  <a:pt x="4970240" y="199358"/>
                </a:lnTo>
                <a:cubicBezTo>
                  <a:pt x="4977194" y="201454"/>
                  <a:pt x="5004721" y="207836"/>
                  <a:pt x="5004721" y="220028"/>
                </a:cubicBezTo>
                <a:cubicBezTo>
                  <a:pt x="5004721" y="232219"/>
                  <a:pt x="4993958" y="236125"/>
                  <a:pt x="4978623" y="236125"/>
                </a:cubicBezTo>
                <a:cubicBezTo>
                  <a:pt x="4963287" y="236125"/>
                  <a:pt x="4937951" y="226124"/>
                  <a:pt x="4922615" y="213074"/>
                </a:cubicBezTo>
                <a:moveTo>
                  <a:pt x="4580287" y="85534"/>
                </a:moveTo>
                <a:lnTo>
                  <a:pt x="4580287" y="274606"/>
                </a:lnTo>
                <a:lnTo>
                  <a:pt x="4641628" y="274606"/>
                </a:lnTo>
                <a:lnTo>
                  <a:pt x="4641628" y="177641"/>
                </a:lnTo>
                <a:cubicBezTo>
                  <a:pt x="4641628" y="151543"/>
                  <a:pt x="4650867" y="132398"/>
                  <a:pt x="4672298" y="132398"/>
                </a:cubicBezTo>
                <a:cubicBezTo>
                  <a:pt x="4692206" y="132398"/>
                  <a:pt x="4697635" y="148495"/>
                  <a:pt x="4697635" y="171926"/>
                </a:cubicBezTo>
                <a:lnTo>
                  <a:pt x="4697635" y="274701"/>
                </a:lnTo>
                <a:lnTo>
                  <a:pt x="4758976" y="274701"/>
                </a:lnTo>
                <a:lnTo>
                  <a:pt x="4758976" y="177737"/>
                </a:lnTo>
                <a:cubicBezTo>
                  <a:pt x="4758976" y="151638"/>
                  <a:pt x="4768215" y="132493"/>
                  <a:pt x="4789647" y="132493"/>
                </a:cubicBezTo>
                <a:cubicBezTo>
                  <a:pt x="4811078" y="132493"/>
                  <a:pt x="4814602" y="151638"/>
                  <a:pt x="4814602" y="172022"/>
                </a:cubicBezTo>
                <a:lnTo>
                  <a:pt x="4814602" y="274796"/>
                </a:lnTo>
                <a:lnTo>
                  <a:pt x="4876324" y="274796"/>
                </a:lnTo>
                <a:lnTo>
                  <a:pt x="4876324" y="160877"/>
                </a:lnTo>
                <a:cubicBezTo>
                  <a:pt x="4876324" y="115253"/>
                  <a:pt x="4859084" y="82296"/>
                  <a:pt x="4810792" y="82296"/>
                </a:cubicBezTo>
                <a:cubicBezTo>
                  <a:pt x="4782789" y="82296"/>
                  <a:pt x="4764024" y="93821"/>
                  <a:pt x="4750594" y="116777"/>
                </a:cubicBezTo>
                <a:cubicBezTo>
                  <a:pt x="4740974" y="91059"/>
                  <a:pt x="4720305" y="82296"/>
                  <a:pt x="4694206" y="82296"/>
                </a:cubicBezTo>
                <a:cubicBezTo>
                  <a:pt x="4670013" y="82296"/>
                  <a:pt x="4651629" y="96869"/>
                  <a:pt x="4641628" y="112967"/>
                </a:cubicBezTo>
                <a:lnTo>
                  <a:pt x="4641247" y="112967"/>
                </a:lnTo>
                <a:lnTo>
                  <a:pt x="4641628" y="85725"/>
                </a:lnTo>
                <a:lnTo>
                  <a:pt x="4580287" y="85725"/>
                </a:lnTo>
                <a:close/>
                <a:moveTo>
                  <a:pt x="4445699" y="228505"/>
                </a:moveTo>
                <a:cubicBezTo>
                  <a:pt x="4418457" y="228505"/>
                  <a:pt x="4402741" y="207455"/>
                  <a:pt x="4402741" y="179451"/>
                </a:cubicBezTo>
                <a:cubicBezTo>
                  <a:pt x="4402741" y="151448"/>
                  <a:pt x="4418457" y="130397"/>
                  <a:pt x="4445699" y="130397"/>
                </a:cubicBezTo>
                <a:cubicBezTo>
                  <a:pt x="4472940" y="130397"/>
                  <a:pt x="4488656" y="151448"/>
                  <a:pt x="4488656" y="179451"/>
                </a:cubicBezTo>
                <a:cubicBezTo>
                  <a:pt x="4488656" y="207455"/>
                  <a:pt x="4472559" y="228505"/>
                  <a:pt x="4445699" y="228505"/>
                </a:cubicBezTo>
                <a:moveTo>
                  <a:pt x="4340638" y="180594"/>
                </a:moveTo>
                <a:cubicBezTo>
                  <a:pt x="4340638" y="241554"/>
                  <a:pt x="4385882" y="278797"/>
                  <a:pt x="4445699" y="278797"/>
                </a:cubicBezTo>
                <a:cubicBezTo>
                  <a:pt x="4505516" y="278797"/>
                  <a:pt x="4550379" y="241554"/>
                  <a:pt x="4550379" y="180594"/>
                </a:cubicBezTo>
                <a:cubicBezTo>
                  <a:pt x="4550379" y="119634"/>
                  <a:pt x="4505516" y="82010"/>
                  <a:pt x="4445699" y="82010"/>
                </a:cubicBezTo>
                <a:cubicBezTo>
                  <a:pt x="4385882" y="82010"/>
                  <a:pt x="4340638" y="119634"/>
                  <a:pt x="4340638" y="180594"/>
                </a:cubicBezTo>
                <a:moveTo>
                  <a:pt x="4126611" y="85534"/>
                </a:moveTo>
                <a:lnTo>
                  <a:pt x="4126611" y="274606"/>
                </a:lnTo>
                <a:lnTo>
                  <a:pt x="4187952" y="274606"/>
                </a:lnTo>
                <a:lnTo>
                  <a:pt x="4187952" y="181070"/>
                </a:lnTo>
                <a:cubicBezTo>
                  <a:pt x="4187952" y="153829"/>
                  <a:pt x="4195287" y="132398"/>
                  <a:pt x="4221671" y="132398"/>
                </a:cubicBezTo>
                <a:cubicBezTo>
                  <a:pt x="4248055" y="132398"/>
                  <a:pt x="4250817" y="151162"/>
                  <a:pt x="4250817" y="176117"/>
                </a:cubicBezTo>
                <a:lnTo>
                  <a:pt x="4250817" y="274701"/>
                </a:lnTo>
                <a:lnTo>
                  <a:pt x="4312158" y="274701"/>
                </a:lnTo>
                <a:lnTo>
                  <a:pt x="4312158" y="163068"/>
                </a:lnTo>
                <a:cubicBezTo>
                  <a:pt x="4312158" y="117443"/>
                  <a:pt x="4297966" y="82201"/>
                  <a:pt x="4243102" y="82201"/>
                </a:cubicBezTo>
                <a:cubicBezTo>
                  <a:pt x="4219194" y="82201"/>
                  <a:pt x="4198620" y="93631"/>
                  <a:pt x="4187285" y="114776"/>
                </a:cubicBezTo>
                <a:lnTo>
                  <a:pt x="4187857" y="85630"/>
                </a:lnTo>
                <a:lnTo>
                  <a:pt x="4126516" y="85630"/>
                </a:lnTo>
                <a:close/>
                <a:moveTo>
                  <a:pt x="4041172" y="159925"/>
                </a:moveTo>
                <a:lnTo>
                  <a:pt x="3963353" y="159925"/>
                </a:lnTo>
                <a:cubicBezTo>
                  <a:pt x="3964115" y="141923"/>
                  <a:pt x="3977164" y="121920"/>
                  <a:pt x="4002500" y="121920"/>
                </a:cubicBezTo>
                <a:cubicBezTo>
                  <a:pt x="4027837" y="121920"/>
                  <a:pt x="4040886" y="142589"/>
                  <a:pt x="4041267" y="159925"/>
                </a:cubicBezTo>
                <a:moveTo>
                  <a:pt x="4092131" y="248126"/>
                </a:moveTo>
                <a:lnTo>
                  <a:pt x="4067937" y="216313"/>
                </a:lnTo>
                <a:cubicBezTo>
                  <a:pt x="4057174" y="223552"/>
                  <a:pt x="4035743" y="234315"/>
                  <a:pt x="4011168" y="234315"/>
                </a:cubicBezTo>
                <a:cubicBezTo>
                  <a:pt x="3986594" y="234315"/>
                  <a:pt x="3965543" y="222028"/>
                  <a:pt x="3962876" y="194786"/>
                </a:cubicBezTo>
                <a:lnTo>
                  <a:pt x="4097465" y="194786"/>
                </a:lnTo>
                <a:cubicBezTo>
                  <a:pt x="4097465" y="194786"/>
                  <a:pt x="4098227" y="183642"/>
                  <a:pt x="4098227" y="174498"/>
                </a:cubicBezTo>
                <a:cubicBezTo>
                  <a:pt x="4098227" y="119253"/>
                  <a:pt x="4059460" y="82106"/>
                  <a:pt x="4003548" y="82106"/>
                </a:cubicBezTo>
                <a:cubicBezTo>
                  <a:pt x="3947636" y="82106"/>
                  <a:pt x="3901535" y="117729"/>
                  <a:pt x="3901535" y="180308"/>
                </a:cubicBezTo>
                <a:cubicBezTo>
                  <a:pt x="3901535" y="242888"/>
                  <a:pt x="3944112" y="278892"/>
                  <a:pt x="4002405" y="278892"/>
                </a:cubicBezTo>
                <a:cubicBezTo>
                  <a:pt x="4060698" y="278892"/>
                  <a:pt x="4086035" y="252794"/>
                  <a:pt x="4092131" y="248222"/>
                </a:cubicBezTo>
                <a:moveTo>
                  <a:pt x="3767709" y="221647"/>
                </a:moveTo>
                <a:cubicBezTo>
                  <a:pt x="3741230" y="221647"/>
                  <a:pt x="3723228" y="202121"/>
                  <a:pt x="3723228" y="176403"/>
                </a:cubicBezTo>
                <a:cubicBezTo>
                  <a:pt x="3723228" y="150686"/>
                  <a:pt x="3740468" y="130016"/>
                  <a:pt x="3767709" y="130016"/>
                </a:cubicBezTo>
                <a:cubicBezTo>
                  <a:pt x="3794951" y="130016"/>
                  <a:pt x="3811810" y="150686"/>
                  <a:pt x="3811810" y="176403"/>
                </a:cubicBezTo>
                <a:cubicBezTo>
                  <a:pt x="3811810" y="202121"/>
                  <a:pt x="3794189" y="221647"/>
                  <a:pt x="3767709" y="221647"/>
                </a:cubicBezTo>
                <a:moveTo>
                  <a:pt x="3871246" y="236220"/>
                </a:moveTo>
                <a:lnTo>
                  <a:pt x="3871246" y="85534"/>
                </a:lnTo>
                <a:lnTo>
                  <a:pt x="3809905" y="85534"/>
                </a:lnTo>
                <a:lnTo>
                  <a:pt x="3809905" y="109728"/>
                </a:lnTo>
                <a:cubicBezTo>
                  <a:pt x="3800951" y="96774"/>
                  <a:pt x="3781139" y="82106"/>
                  <a:pt x="3750088" y="82106"/>
                </a:cubicBezTo>
                <a:cubicBezTo>
                  <a:pt x="3703701" y="82106"/>
                  <a:pt x="3660743" y="114681"/>
                  <a:pt x="3660743" y="173736"/>
                </a:cubicBezTo>
                <a:cubicBezTo>
                  <a:pt x="3660743" y="236220"/>
                  <a:pt x="3702939" y="268415"/>
                  <a:pt x="3750088" y="268415"/>
                </a:cubicBezTo>
                <a:cubicBezTo>
                  <a:pt x="3779234" y="268415"/>
                  <a:pt x="3793998" y="259366"/>
                  <a:pt x="3810286" y="241078"/>
                </a:cubicBezTo>
                <a:lnTo>
                  <a:pt x="3810286" y="247650"/>
                </a:lnTo>
                <a:cubicBezTo>
                  <a:pt x="3810286" y="264509"/>
                  <a:pt x="3805333" y="277940"/>
                  <a:pt x="3798761" y="285274"/>
                </a:cubicBezTo>
                <a:cubicBezTo>
                  <a:pt x="3792284" y="292132"/>
                  <a:pt x="3779615" y="300228"/>
                  <a:pt x="3754279" y="300228"/>
                </a:cubicBezTo>
                <a:cubicBezTo>
                  <a:pt x="3728942" y="300228"/>
                  <a:pt x="3700177" y="287179"/>
                  <a:pt x="3689128" y="278797"/>
                </a:cubicBezTo>
                <a:lnTo>
                  <a:pt x="3663791" y="319850"/>
                </a:lnTo>
                <a:cubicBezTo>
                  <a:pt x="3676841" y="329470"/>
                  <a:pt x="3711702" y="347853"/>
                  <a:pt x="3755422" y="347853"/>
                </a:cubicBezTo>
                <a:cubicBezTo>
                  <a:pt x="3799141" y="347853"/>
                  <a:pt x="3824097" y="335185"/>
                  <a:pt x="3842480" y="317945"/>
                </a:cubicBezTo>
                <a:cubicBezTo>
                  <a:pt x="3860864" y="300704"/>
                  <a:pt x="3871246" y="276892"/>
                  <a:pt x="3871246" y="236315"/>
                </a:cubicBezTo>
                <a:moveTo>
                  <a:pt x="3447955" y="85534"/>
                </a:moveTo>
                <a:lnTo>
                  <a:pt x="3447955" y="274606"/>
                </a:lnTo>
                <a:lnTo>
                  <a:pt x="3509296" y="274606"/>
                </a:lnTo>
                <a:lnTo>
                  <a:pt x="3509296" y="190595"/>
                </a:lnTo>
                <a:cubicBezTo>
                  <a:pt x="3509296" y="169545"/>
                  <a:pt x="3514249" y="157258"/>
                  <a:pt x="3518916" y="151067"/>
                </a:cubicBezTo>
                <a:cubicBezTo>
                  <a:pt x="3523488" y="144971"/>
                  <a:pt x="3533489" y="137255"/>
                  <a:pt x="3547301" y="137255"/>
                </a:cubicBezTo>
                <a:cubicBezTo>
                  <a:pt x="3558064" y="137255"/>
                  <a:pt x="3566065" y="139922"/>
                  <a:pt x="3569494" y="141827"/>
                </a:cubicBezTo>
                <a:lnTo>
                  <a:pt x="3572161" y="141827"/>
                </a:lnTo>
                <a:lnTo>
                  <a:pt x="3575590" y="85439"/>
                </a:lnTo>
                <a:cubicBezTo>
                  <a:pt x="3575590" y="85439"/>
                  <a:pt x="3569113" y="82010"/>
                  <a:pt x="3556445" y="82010"/>
                </a:cubicBezTo>
                <a:cubicBezTo>
                  <a:pt x="3536156" y="82010"/>
                  <a:pt x="3520345" y="91631"/>
                  <a:pt x="3509677" y="112300"/>
                </a:cubicBezTo>
                <a:lnTo>
                  <a:pt x="3508915" y="112300"/>
                </a:lnTo>
                <a:lnTo>
                  <a:pt x="3509296" y="85439"/>
                </a:lnTo>
                <a:lnTo>
                  <a:pt x="3447955" y="85439"/>
                </a:lnTo>
                <a:close/>
                <a:moveTo>
                  <a:pt x="3313366" y="228505"/>
                </a:moveTo>
                <a:cubicBezTo>
                  <a:pt x="3286125" y="228505"/>
                  <a:pt x="3270409" y="207455"/>
                  <a:pt x="3270409" y="179451"/>
                </a:cubicBezTo>
                <a:cubicBezTo>
                  <a:pt x="3270409" y="151448"/>
                  <a:pt x="3286125" y="130397"/>
                  <a:pt x="3313366" y="130397"/>
                </a:cubicBezTo>
                <a:cubicBezTo>
                  <a:pt x="3340608" y="130397"/>
                  <a:pt x="3356324" y="151448"/>
                  <a:pt x="3356324" y="179451"/>
                </a:cubicBezTo>
                <a:cubicBezTo>
                  <a:pt x="3356324" y="207455"/>
                  <a:pt x="3340227" y="228505"/>
                  <a:pt x="3313366" y="228505"/>
                </a:cubicBezTo>
                <a:moveTo>
                  <a:pt x="3208306" y="180594"/>
                </a:moveTo>
                <a:cubicBezTo>
                  <a:pt x="3208306" y="241554"/>
                  <a:pt x="3253549" y="278797"/>
                  <a:pt x="3313366" y="278797"/>
                </a:cubicBezTo>
                <a:cubicBezTo>
                  <a:pt x="3373184" y="278797"/>
                  <a:pt x="3418046" y="241554"/>
                  <a:pt x="3418046" y="180594"/>
                </a:cubicBezTo>
                <a:cubicBezTo>
                  <a:pt x="3418046" y="119634"/>
                  <a:pt x="3373184" y="82010"/>
                  <a:pt x="3313366" y="82010"/>
                </a:cubicBezTo>
                <a:cubicBezTo>
                  <a:pt x="3253549" y="82010"/>
                  <a:pt x="3208306" y="119634"/>
                  <a:pt x="3208306" y="180594"/>
                </a:cubicBezTo>
                <a:moveTo>
                  <a:pt x="3194495" y="272606"/>
                </a:moveTo>
                <a:lnTo>
                  <a:pt x="3191447" y="224695"/>
                </a:lnTo>
                <a:cubicBezTo>
                  <a:pt x="3191447" y="224695"/>
                  <a:pt x="3182588" y="228124"/>
                  <a:pt x="3173063" y="228124"/>
                </a:cubicBezTo>
                <a:cubicBezTo>
                  <a:pt x="3164967" y="228124"/>
                  <a:pt x="3161157" y="226600"/>
                  <a:pt x="3158490" y="223552"/>
                </a:cubicBezTo>
                <a:cubicBezTo>
                  <a:pt x="3155442" y="220123"/>
                  <a:pt x="3153156" y="216313"/>
                  <a:pt x="3153156" y="200120"/>
                </a:cubicBezTo>
                <a:lnTo>
                  <a:pt x="3153156" y="132207"/>
                </a:lnTo>
                <a:lnTo>
                  <a:pt x="3194971" y="132207"/>
                </a:lnTo>
                <a:lnTo>
                  <a:pt x="3194971" y="85820"/>
                </a:lnTo>
                <a:lnTo>
                  <a:pt x="3153156" y="85820"/>
                </a:lnTo>
                <a:lnTo>
                  <a:pt x="3153156" y="34481"/>
                </a:lnTo>
                <a:lnTo>
                  <a:pt x="3091434" y="34481"/>
                </a:lnTo>
                <a:lnTo>
                  <a:pt x="3091434" y="85820"/>
                </a:lnTo>
                <a:lnTo>
                  <a:pt x="3064574" y="85820"/>
                </a:lnTo>
                <a:lnTo>
                  <a:pt x="3064574" y="132207"/>
                </a:lnTo>
                <a:lnTo>
                  <a:pt x="3091434" y="132207"/>
                </a:lnTo>
                <a:lnTo>
                  <a:pt x="3091434" y="205454"/>
                </a:lnTo>
                <a:cubicBezTo>
                  <a:pt x="3091434" y="234220"/>
                  <a:pt x="3095244" y="249936"/>
                  <a:pt x="3104864" y="261080"/>
                </a:cubicBezTo>
                <a:cubicBezTo>
                  <a:pt x="3114485" y="272225"/>
                  <a:pt x="3129058" y="278702"/>
                  <a:pt x="3150870" y="278702"/>
                </a:cubicBezTo>
                <a:cubicBezTo>
                  <a:pt x="3172682" y="278702"/>
                  <a:pt x="3190018" y="273749"/>
                  <a:pt x="3194590" y="272606"/>
                </a:cubicBezTo>
                <a:moveTo>
                  <a:pt x="2916460" y="213169"/>
                </a:moveTo>
                <a:lnTo>
                  <a:pt x="2893409" y="249555"/>
                </a:lnTo>
                <a:cubicBezTo>
                  <a:pt x="2914936" y="269843"/>
                  <a:pt x="2944749" y="278702"/>
                  <a:pt x="2973134" y="278702"/>
                </a:cubicBezTo>
                <a:cubicBezTo>
                  <a:pt x="3023045" y="278702"/>
                  <a:pt x="3053239" y="253651"/>
                  <a:pt x="3053239" y="216218"/>
                </a:cubicBezTo>
                <a:cubicBezTo>
                  <a:pt x="3053239" y="196215"/>
                  <a:pt x="3046000" y="173927"/>
                  <a:pt x="3006852" y="161354"/>
                </a:cubicBezTo>
                <a:lnTo>
                  <a:pt x="2986564" y="154877"/>
                </a:lnTo>
                <a:cubicBezTo>
                  <a:pt x="2973610" y="150686"/>
                  <a:pt x="2958941" y="146399"/>
                  <a:pt x="2958941" y="136493"/>
                </a:cubicBezTo>
                <a:cubicBezTo>
                  <a:pt x="2958941" y="126587"/>
                  <a:pt x="2967038" y="122682"/>
                  <a:pt x="2981611" y="122682"/>
                </a:cubicBezTo>
                <a:cubicBezTo>
                  <a:pt x="2996946" y="122682"/>
                  <a:pt x="3018378" y="132683"/>
                  <a:pt x="3029141" y="141065"/>
                </a:cubicBezTo>
                <a:lnTo>
                  <a:pt x="3049048" y="105061"/>
                </a:lnTo>
                <a:cubicBezTo>
                  <a:pt x="3038285" y="96203"/>
                  <a:pt x="3016091" y="81629"/>
                  <a:pt x="2976563" y="81629"/>
                </a:cubicBezTo>
                <a:cubicBezTo>
                  <a:pt x="2937034" y="81629"/>
                  <a:pt x="2904839" y="104299"/>
                  <a:pt x="2904839" y="141065"/>
                </a:cubicBezTo>
                <a:cubicBezTo>
                  <a:pt x="2904839" y="177832"/>
                  <a:pt x="2930176" y="189452"/>
                  <a:pt x="2953607" y="196310"/>
                </a:cubicBezTo>
                <a:lnTo>
                  <a:pt x="2963895" y="199358"/>
                </a:lnTo>
                <a:cubicBezTo>
                  <a:pt x="2970848" y="201454"/>
                  <a:pt x="2998375" y="207836"/>
                  <a:pt x="2998375" y="220028"/>
                </a:cubicBezTo>
                <a:cubicBezTo>
                  <a:pt x="2998375" y="232219"/>
                  <a:pt x="2987612" y="236125"/>
                  <a:pt x="2972276" y="236125"/>
                </a:cubicBezTo>
                <a:cubicBezTo>
                  <a:pt x="2956941" y="236125"/>
                  <a:pt x="2931605" y="226124"/>
                  <a:pt x="2916270" y="213074"/>
                </a:cubicBezTo>
                <a:moveTo>
                  <a:pt x="2355914" y="218599"/>
                </a:moveTo>
                <a:lnTo>
                  <a:pt x="2323338" y="328232"/>
                </a:lnTo>
                <a:lnTo>
                  <a:pt x="2373535" y="328232"/>
                </a:lnTo>
                <a:lnTo>
                  <a:pt x="2414969" y="218599"/>
                </a:lnTo>
                <a:lnTo>
                  <a:pt x="2355914" y="218599"/>
                </a:lnTo>
                <a:close/>
                <a:moveTo>
                  <a:pt x="2121218" y="10001"/>
                </a:moveTo>
                <a:lnTo>
                  <a:pt x="2121218" y="274606"/>
                </a:lnTo>
                <a:lnTo>
                  <a:pt x="2182559" y="274606"/>
                </a:lnTo>
                <a:lnTo>
                  <a:pt x="2182559" y="217456"/>
                </a:lnTo>
                <a:lnTo>
                  <a:pt x="2199418" y="200978"/>
                </a:lnTo>
                <a:lnTo>
                  <a:pt x="2245805" y="274606"/>
                </a:lnTo>
                <a:lnTo>
                  <a:pt x="2316385" y="274606"/>
                </a:lnTo>
                <a:lnTo>
                  <a:pt x="2241614" y="156496"/>
                </a:lnTo>
                <a:lnTo>
                  <a:pt x="2310670" y="85534"/>
                </a:lnTo>
                <a:lnTo>
                  <a:pt x="2240090" y="85534"/>
                </a:lnTo>
                <a:lnTo>
                  <a:pt x="2182559" y="148019"/>
                </a:lnTo>
                <a:lnTo>
                  <a:pt x="2182559" y="10001"/>
                </a:lnTo>
                <a:lnTo>
                  <a:pt x="2121218" y="10001"/>
                </a:lnTo>
                <a:close/>
                <a:moveTo>
                  <a:pt x="2034159" y="159925"/>
                </a:moveTo>
                <a:lnTo>
                  <a:pt x="1956340" y="159925"/>
                </a:lnTo>
                <a:cubicBezTo>
                  <a:pt x="1957102" y="141923"/>
                  <a:pt x="1970151" y="121920"/>
                  <a:pt x="1995488" y="121920"/>
                </a:cubicBezTo>
                <a:cubicBezTo>
                  <a:pt x="2020824" y="121920"/>
                  <a:pt x="2033873" y="142589"/>
                  <a:pt x="2034254" y="159925"/>
                </a:cubicBezTo>
                <a:moveTo>
                  <a:pt x="2085213" y="248126"/>
                </a:moveTo>
                <a:lnTo>
                  <a:pt x="2061020" y="216313"/>
                </a:lnTo>
                <a:cubicBezTo>
                  <a:pt x="2050256" y="223552"/>
                  <a:pt x="2028825" y="234315"/>
                  <a:pt x="2004251" y="234315"/>
                </a:cubicBezTo>
                <a:cubicBezTo>
                  <a:pt x="1979676" y="234315"/>
                  <a:pt x="1958626" y="222028"/>
                  <a:pt x="1955959" y="194786"/>
                </a:cubicBezTo>
                <a:lnTo>
                  <a:pt x="2090547" y="194786"/>
                </a:lnTo>
                <a:cubicBezTo>
                  <a:pt x="2090547" y="194786"/>
                  <a:pt x="2091309" y="183642"/>
                  <a:pt x="2091309" y="174498"/>
                </a:cubicBezTo>
                <a:cubicBezTo>
                  <a:pt x="2091309" y="119253"/>
                  <a:pt x="2052542" y="82106"/>
                  <a:pt x="1996631" y="82106"/>
                </a:cubicBezTo>
                <a:cubicBezTo>
                  <a:pt x="1940719" y="82106"/>
                  <a:pt x="1894618" y="117729"/>
                  <a:pt x="1894618" y="180308"/>
                </a:cubicBezTo>
                <a:cubicBezTo>
                  <a:pt x="1894618" y="242888"/>
                  <a:pt x="1937195" y="278892"/>
                  <a:pt x="1995488" y="278892"/>
                </a:cubicBezTo>
                <a:cubicBezTo>
                  <a:pt x="2053781" y="278892"/>
                  <a:pt x="2079117" y="252794"/>
                  <a:pt x="2085213" y="248222"/>
                </a:cubicBezTo>
                <a:moveTo>
                  <a:pt x="1802606" y="274511"/>
                </a:moveTo>
                <a:lnTo>
                  <a:pt x="1863947" y="274511"/>
                </a:lnTo>
                <a:lnTo>
                  <a:pt x="1863947" y="10001"/>
                </a:lnTo>
                <a:lnTo>
                  <a:pt x="1802606" y="10001"/>
                </a:lnTo>
                <a:lnTo>
                  <a:pt x="1802606" y="274606"/>
                </a:lnTo>
                <a:close/>
                <a:moveTo>
                  <a:pt x="1652683" y="85534"/>
                </a:moveTo>
                <a:lnTo>
                  <a:pt x="1652683" y="274606"/>
                </a:lnTo>
                <a:lnTo>
                  <a:pt x="1714024" y="274606"/>
                </a:lnTo>
                <a:lnTo>
                  <a:pt x="1714024" y="190595"/>
                </a:lnTo>
                <a:cubicBezTo>
                  <a:pt x="1714024" y="169545"/>
                  <a:pt x="1718977" y="157258"/>
                  <a:pt x="1723644" y="151067"/>
                </a:cubicBezTo>
                <a:cubicBezTo>
                  <a:pt x="1728216" y="144971"/>
                  <a:pt x="1738217" y="137255"/>
                  <a:pt x="1752029" y="137255"/>
                </a:cubicBezTo>
                <a:cubicBezTo>
                  <a:pt x="1762792" y="137255"/>
                  <a:pt x="1770793" y="139922"/>
                  <a:pt x="1774317" y="141827"/>
                </a:cubicBezTo>
                <a:lnTo>
                  <a:pt x="1776984" y="141827"/>
                </a:lnTo>
                <a:lnTo>
                  <a:pt x="1780413" y="85439"/>
                </a:lnTo>
                <a:cubicBezTo>
                  <a:pt x="1780413" y="85439"/>
                  <a:pt x="1773936" y="82010"/>
                  <a:pt x="1761268" y="82010"/>
                </a:cubicBezTo>
                <a:cubicBezTo>
                  <a:pt x="1740980" y="82010"/>
                  <a:pt x="1725263" y="91631"/>
                  <a:pt x="1714500" y="112300"/>
                </a:cubicBezTo>
                <a:lnTo>
                  <a:pt x="1713738" y="112300"/>
                </a:lnTo>
                <a:lnTo>
                  <a:pt x="1714119" y="85439"/>
                </a:lnTo>
                <a:lnTo>
                  <a:pt x="1652778" y="85439"/>
                </a:lnTo>
                <a:close/>
                <a:moveTo>
                  <a:pt x="1518095" y="228505"/>
                </a:moveTo>
                <a:cubicBezTo>
                  <a:pt x="1490853" y="228505"/>
                  <a:pt x="1475137" y="207455"/>
                  <a:pt x="1475137" y="179451"/>
                </a:cubicBezTo>
                <a:cubicBezTo>
                  <a:pt x="1475137" y="151448"/>
                  <a:pt x="1490853" y="130397"/>
                  <a:pt x="1518095" y="130397"/>
                </a:cubicBezTo>
                <a:cubicBezTo>
                  <a:pt x="1545336" y="130397"/>
                  <a:pt x="1561052" y="151448"/>
                  <a:pt x="1561052" y="179451"/>
                </a:cubicBezTo>
                <a:cubicBezTo>
                  <a:pt x="1561052" y="207455"/>
                  <a:pt x="1544955" y="228505"/>
                  <a:pt x="1518095" y="228505"/>
                </a:cubicBezTo>
                <a:moveTo>
                  <a:pt x="1413034" y="180594"/>
                </a:moveTo>
                <a:cubicBezTo>
                  <a:pt x="1413034" y="241554"/>
                  <a:pt x="1458278" y="278797"/>
                  <a:pt x="1518095" y="278797"/>
                </a:cubicBezTo>
                <a:cubicBezTo>
                  <a:pt x="1577912" y="278797"/>
                  <a:pt x="1622774" y="241554"/>
                  <a:pt x="1622774" y="180594"/>
                </a:cubicBezTo>
                <a:cubicBezTo>
                  <a:pt x="1622774" y="119634"/>
                  <a:pt x="1577912" y="82010"/>
                  <a:pt x="1518095" y="82010"/>
                </a:cubicBezTo>
                <a:cubicBezTo>
                  <a:pt x="1458278" y="82010"/>
                  <a:pt x="1413034" y="119634"/>
                  <a:pt x="1413034" y="180594"/>
                </a:cubicBezTo>
                <a:moveTo>
                  <a:pt x="1399223" y="272606"/>
                </a:moveTo>
                <a:lnTo>
                  <a:pt x="1396175" y="224695"/>
                </a:lnTo>
                <a:cubicBezTo>
                  <a:pt x="1396175" y="224695"/>
                  <a:pt x="1387316" y="228124"/>
                  <a:pt x="1377791" y="228124"/>
                </a:cubicBezTo>
                <a:cubicBezTo>
                  <a:pt x="1369695" y="228124"/>
                  <a:pt x="1365885" y="226600"/>
                  <a:pt x="1363218" y="223552"/>
                </a:cubicBezTo>
                <a:cubicBezTo>
                  <a:pt x="1360170" y="220123"/>
                  <a:pt x="1357884" y="216313"/>
                  <a:pt x="1357884" y="200120"/>
                </a:cubicBezTo>
                <a:lnTo>
                  <a:pt x="1357884" y="132207"/>
                </a:lnTo>
                <a:lnTo>
                  <a:pt x="1399699" y="132207"/>
                </a:lnTo>
                <a:lnTo>
                  <a:pt x="1399699" y="85820"/>
                </a:lnTo>
                <a:lnTo>
                  <a:pt x="1357884" y="85820"/>
                </a:lnTo>
                <a:lnTo>
                  <a:pt x="1357884" y="34481"/>
                </a:lnTo>
                <a:lnTo>
                  <a:pt x="1296162" y="34481"/>
                </a:lnTo>
                <a:lnTo>
                  <a:pt x="1296162" y="85820"/>
                </a:lnTo>
                <a:lnTo>
                  <a:pt x="1269302" y="85820"/>
                </a:lnTo>
                <a:lnTo>
                  <a:pt x="1269302" y="132207"/>
                </a:lnTo>
                <a:lnTo>
                  <a:pt x="1296162" y="132207"/>
                </a:lnTo>
                <a:lnTo>
                  <a:pt x="1296162" y="205454"/>
                </a:lnTo>
                <a:cubicBezTo>
                  <a:pt x="1296162" y="234220"/>
                  <a:pt x="1299972" y="249936"/>
                  <a:pt x="1309592" y="261080"/>
                </a:cubicBezTo>
                <a:cubicBezTo>
                  <a:pt x="1319213" y="272225"/>
                  <a:pt x="1333786" y="278702"/>
                  <a:pt x="1355598" y="278702"/>
                </a:cubicBezTo>
                <a:cubicBezTo>
                  <a:pt x="1377410" y="278702"/>
                  <a:pt x="1394746" y="273749"/>
                  <a:pt x="1399318" y="272606"/>
                </a:cubicBezTo>
                <a:moveTo>
                  <a:pt x="1121188" y="213169"/>
                </a:moveTo>
                <a:lnTo>
                  <a:pt x="1098137" y="249555"/>
                </a:lnTo>
                <a:cubicBezTo>
                  <a:pt x="1119569" y="269843"/>
                  <a:pt x="1149477" y="278702"/>
                  <a:pt x="1177862" y="278702"/>
                </a:cubicBezTo>
                <a:cubicBezTo>
                  <a:pt x="1227773" y="278702"/>
                  <a:pt x="1257967" y="253651"/>
                  <a:pt x="1257967" y="216218"/>
                </a:cubicBezTo>
                <a:cubicBezTo>
                  <a:pt x="1257967" y="196215"/>
                  <a:pt x="1250728" y="173927"/>
                  <a:pt x="1211580" y="161354"/>
                </a:cubicBezTo>
                <a:lnTo>
                  <a:pt x="1191292" y="154877"/>
                </a:lnTo>
                <a:cubicBezTo>
                  <a:pt x="1178338" y="150686"/>
                  <a:pt x="1163669" y="146399"/>
                  <a:pt x="1163669" y="136493"/>
                </a:cubicBezTo>
                <a:cubicBezTo>
                  <a:pt x="1163669" y="126587"/>
                  <a:pt x="1171766" y="122682"/>
                  <a:pt x="1186339" y="122682"/>
                </a:cubicBezTo>
                <a:cubicBezTo>
                  <a:pt x="1201674" y="122682"/>
                  <a:pt x="1223201" y="132683"/>
                  <a:pt x="1233868" y="141065"/>
                </a:cubicBezTo>
                <a:lnTo>
                  <a:pt x="1253776" y="105061"/>
                </a:lnTo>
                <a:cubicBezTo>
                  <a:pt x="1243013" y="96203"/>
                  <a:pt x="1220819" y="81629"/>
                  <a:pt x="1181291" y="81629"/>
                </a:cubicBezTo>
                <a:cubicBezTo>
                  <a:pt x="1141762" y="81629"/>
                  <a:pt x="1109567" y="104299"/>
                  <a:pt x="1109567" y="141065"/>
                </a:cubicBezTo>
                <a:cubicBezTo>
                  <a:pt x="1109567" y="177832"/>
                  <a:pt x="1134904" y="189452"/>
                  <a:pt x="1158335" y="196310"/>
                </a:cubicBezTo>
                <a:lnTo>
                  <a:pt x="1168622" y="199358"/>
                </a:lnTo>
                <a:cubicBezTo>
                  <a:pt x="1175576" y="201454"/>
                  <a:pt x="1203103" y="207836"/>
                  <a:pt x="1203103" y="220028"/>
                </a:cubicBezTo>
                <a:cubicBezTo>
                  <a:pt x="1203103" y="232219"/>
                  <a:pt x="1192340" y="236125"/>
                  <a:pt x="1177004" y="236125"/>
                </a:cubicBezTo>
                <a:cubicBezTo>
                  <a:pt x="1161669" y="236125"/>
                  <a:pt x="1136333" y="226124"/>
                  <a:pt x="1120997" y="213074"/>
                </a:cubicBezTo>
                <a:moveTo>
                  <a:pt x="935641" y="274511"/>
                </a:moveTo>
                <a:lnTo>
                  <a:pt x="996982" y="274511"/>
                </a:lnTo>
                <a:lnTo>
                  <a:pt x="996982" y="85534"/>
                </a:lnTo>
                <a:lnTo>
                  <a:pt x="935641" y="85534"/>
                </a:lnTo>
                <a:lnTo>
                  <a:pt x="935641" y="274606"/>
                </a:lnTo>
                <a:close/>
                <a:moveTo>
                  <a:pt x="931355" y="31814"/>
                </a:moveTo>
                <a:cubicBezTo>
                  <a:pt x="931355" y="50959"/>
                  <a:pt x="945547" y="63627"/>
                  <a:pt x="966216" y="63627"/>
                </a:cubicBezTo>
                <a:cubicBezTo>
                  <a:pt x="986885" y="63627"/>
                  <a:pt x="1001078" y="50959"/>
                  <a:pt x="1001078" y="31814"/>
                </a:cubicBezTo>
                <a:cubicBezTo>
                  <a:pt x="1001078" y="12668"/>
                  <a:pt x="986885" y="0"/>
                  <a:pt x="966216" y="0"/>
                </a:cubicBezTo>
                <a:cubicBezTo>
                  <a:pt x="945547" y="0"/>
                  <a:pt x="931355" y="13049"/>
                  <a:pt x="931355" y="31814"/>
                </a:cubicBezTo>
                <a:moveTo>
                  <a:pt x="634175" y="85534"/>
                </a:moveTo>
                <a:lnTo>
                  <a:pt x="634175" y="274606"/>
                </a:lnTo>
                <a:lnTo>
                  <a:pt x="695515" y="274606"/>
                </a:lnTo>
                <a:lnTo>
                  <a:pt x="695515" y="181070"/>
                </a:lnTo>
                <a:cubicBezTo>
                  <a:pt x="695515" y="153829"/>
                  <a:pt x="702755" y="132398"/>
                  <a:pt x="729234" y="132398"/>
                </a:cubicBezTo>
                <a:cubicBezTo>
                  <a:pt x="755713" y="132398"/>
                  <a:pt x="758381" y="151162"/>
                  <a:pt x="758381" y="176117"/>
                </a:cubicBezTo>
                <a:lnTo>
                  <a:pt x="758381" y="274701"/>
                </a:lnTo>
                <a:lnTo>
                  <a:pt x="819722" y="274701"/>
                </a:lnTo>
                <a:lnTo>
                  <a:pt x="819722" y="163068"/>
                </a:lnTo>
                <a:cubicBezTo>
                  <a:pt x="819722" y="117443"/>
                  <a:pt x="805529" y="82201"/>
                  <a:pt x="750665" y="82201"/>
                </a:cubicBezTo>
                <a:cubicBezTo>
                  <a:pt x="726758" y="82201"/>
                  <a:pt x="706184" y="93631"/>
                  <a:pt x="694849" y="114776"/>
                </a:cubicBezTo>
                <a:lnTo>
                  <a:pt x="695420" y="85630"/>
                </a:lnTo>
                <a:lnTo>
                  <a:pt x="634079" y="85630"/>
                </a:lnTo>
                <a:close/>
                <a:moveTo>
                  <a:pt x="548735" y="159925"/>
                </a:moveTo>
                <a:lnTo>
                  <a:pt x="470916" y="159925"/>
                </a:lnTo>
                <a:cubicBezTo>
                  <a:pt x="471678" y="141923"/>
                  <a:pt x="484727" y="121920"/>
                  <a:pt x="510064" y="121920"/>
                </a:cubicBezTo>
                <a:cubicBezTo>
                  <a:pt x="535400" y="121920"/>
                  <a:pt x="548450" y="142589"/>
                  <a:pt x="548831" y="159925"/>
                </a:cubicBezTo>
                <a:moveTo>
                  <a:pt x="599694" y="248126"/>
                </a:moveTo>
                <a:lnTo>
                  <a:pt x="575501" y="216313"/>
                </a:lnTo>
                <a:cubicBezTo>
                  <a:pt x="564737" y="223552"/>
                  <a:pt x="543306" y="234315"/>
                  <a:pt x="518732" y="234315"/>
                </a:cubicBezTo>
                <a:cubicBezTo>
                  <a:pt x="494157" y="234315"/>
                  <a:pt x="473107" y="222028"/>
                  <a:pt x="470440" y="194786"/>
                </a:cubicBezTo>
                <a:lnTo>
                  <a:pt x="605028" y="194786"/>
                </a:lnTo>
                <a:cubicBezTo>
                  <a:pt x="605028" y="194786"/>
                  <a:pt x="605790" y="183642"/>
                  <a:pt x="605790" y="174498"/>
                </a:cubicBezTo>
                <a:cubicBezTo>
                  <a:pt x="605790" y="119253"/>
                  <a:pt x="567023" y="82106"/>
                  <a:pt x="511112" y="82106"/>
                </a:cubicBezTo>
                <a:cubicBezTo>
                  <a:pt x="455200" y="82106"/>
                  <a:pt x="409099" y="117729"/>
                  <a:pt x="409099" y="180308"/>
                </a:cubicBezTo>
                <a:cubicBezTo>
                  <a:pt x="409099" y="242888"/>
                  <a:pt x="451675" y="278892"/>
                  <a:pt x="509969" y="278892"/>
                </a:cubicBezTo>
                <a:cubicBezTo>
                  <a:pt x="568262" y="278892"/>
                  <a:pt x="593598" y="252794"/>
                  <a:pt x="599694" y="248222"/>
                </a:cubicBezTo>
                <a:moveTo>
                  <a:pt x="395383" y="272606"/>
                </a:moveTo>
                <a:lnTo>
                  <a:pt x="392335" y="224695"/>
                </a:lnTo>
                <a:cubicBezTo>
                  <a:pt x="392335" y="224695"/>
                  <a:pt x="383476" y="228124"/>
                  <a:pt x="373951" y="228124"/>
                </a:cubicBezTo>
                <a:cubicBezTo>
                  <a:pt x="365855" y="228124"/>
                  <a:pt x="362045" y="226600"/>
                  <a:pt x="359378" y="223552"/>
                </a:cubicBezTo>
                <a:cubicBezTo>
                  <a:pt x="356330" y="220123"/>
                  <a:pt x="354044" y="216313"/>
                  <a:pt x="354044" y="200120"/>
                </a:cubicBezTo>
                <a:lnTo>
                  <a:pt x="354044" y="132207"/>
                </a:lnTo>
                <a:lnTo>
                  <a:pt x="395859" y="132207"/>
                </a:lnTo>
                <a:lnTo>
                  <a:pt x="395859" y="85820"/>
                </a:lnTo>
                <a:lnTo>
                  <a:pt x="354044" y="85820"/>
                </a:lnTo>
                <a:lnTo>
                  <a:pt x="354044" y="34481"/>
                </a:lnTo>
                <a:lnTo>
                  <a:pt x="292322" y="34481"/>
                </a:lnTo>
                <a:lnTo>
                  <a:pt x="292322" y="85820"/>
                </a:lnTo>
                <a:lnTo>
                  <a:pt x="265462" y="85820"/>
                </a:lnTo>
                <a:lnTo>
                  <a:pt x="265462" y="132207"/>
                </a:lnTo>
                <a:lnTo>
                  <a:pt x="292322" y="132207"/>
                </a:lnTo>
                <a:lnTo>
                  <a:pt x="292322" y="205454"/>
                </a:lnTo>
                <a:cubicBezTo>
                  <a:pt x="292322" y="234220"/>
                  <a:pt x="296132" y="249936"/>
                  <a:pt x="305753" y="261080"/>
                </a:cubicBezTo>
                <a:cubicBezTo>
                  <a:pt x="315373" y="272225"/>
                  <a:pt x="329946" y="278702"/>
                  <a:pt x="351758" y="278702"/>
                </a:cubicBezTo>
                <a:cubicBezTo>
                  <a:pt x="373571" y="278702"/>
                  <a:pt x="390906" y="273749"/>
                  <a:pt x="395478" y="272606"/>
                </a:cubicBezTo>
                <a:moveTo>
                  <a:pt x="180213" y="274511"/>
                </a:moveTo>
                <a:lnTo>
                  <a:pt x="241554" y="274511"/>
                </a:lnTo>
                <a:lnTo>
                  <a:pt x="241554" y="85534"/>
                </a:lnTo>
                <a:lnTo>
                  <a:pt x="180213" y="85534"/>
                </a:lnTo>
                <a:lnTo>
                  <a:pt x="180213" y="274606"/>
                </a:lnTo>
                <a:close/>
                <a:moveTo>
                  <a:pt x="176022" y="31814"/>
                </a:moveTo>
                <a:cubicBezTo>
                  <a:pt x="176022" y="50959"/>
                  <a:pt x="190214" y="63627"/>
                  <a:pt x="210884" y="63627"/>
                </a:cubicBezTo>
                <a:cubicBezTo>
                  <a:pt x="231553" y="63627"/>
                  <a:pt x="245745" y="50959"/>
                  <a:pt x="245745" y="31814"/>
                </a:cubicBezTo>
                <a:cubicBezTo>
                  <a:pt x="245745" y="12668"/>
                  <a:pt x="231553" y="0"/>
                  <a:pt x="210884" y="0"/>
                </a:cubicBezTo>
                <a:cubicBezTo>
                  <a:pt x="190214" y="0"/>
                  <a:pt x="176022" y="13049"/>
                  <a:pt x="176022" y="31814"/>
                </a:cubicBezTo>
                <a:moveTo>
                  <a:pt x="0" y="10001"/>
                </a:moveTo>
                <a:lnTo>
                  <a:pt x="0" y="274606"/>
                </a:lnTo>
                <a:lnTo>
                  <a:pt x="153353" y="274606"/>
                </a:lnTo>
                <a:lnTo>
                  <a:pt x="153353" y="223171"/>
                </a:lnTo>
                <a:lnTo>
                  <a:pt x="61722" y="223171"/>
                </a:lnTo>
                <a:lnTo>
                  <a:pt x="61722" y="10001"/>
                </a:lnTo>
                <a:lnTo>
                  <a:pt x="0" y="1000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/>
          </a:p>
        </p:txBody>
      </p:sp>
      <p:grpSp>
        <p:nvGrpSpPr>
          <p:cNvPr id="9" name="Bild 20">
            <a:extLst>
              <a:ext uri="{FF2B5EF4-FFF2-40B4-BE49-F238E27FC236}">
                <a16:creationId xmlns:a16="http://schemas.microsoft.com/office/drawing/2014/main" id="{30877477-2222-1EA5-9D24-46B23FAF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801600" y="2843439"/>
            <a:ext cx="234000" cy="234000"/>
            <a:chOff x="3803808" y="2876923"/>
            <a:chExt cx="196500" cy="196405"/>
          </a:xfrm>
          <a:solidFill>
            <a:srgbClr val="64C2CB"/>
          </a:solidFill>
        </p:grpSpPr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59B4B78-F07F-F915-4B4B-8B5D6D1EF474}"/>
                </a:ext>
              </a:extLst>
            </p:cNvPr>
            <p:cNvSpPr/>
            <p:nvPr/>
          </p:nvSpPr>
          <p:spPr>
            <a:xfrm>
              <a:off x="3803808" y="3017131"/>
              <a:ext cx="56197" cy="56197"/>
            </a:xfrm>
            <a:custGeom>
              <a:avLst/>
              <a:gdLst>
                <a:gd name="connsiteX0" fmla="*/ 0 w 56197"/>
                <a:gd name="connsiteY0" fmla="*/ 0 h 56197"/>
                <a:gd name="connsiteX1" fmla="*/ 56198 w 56197"/>
                <a:gd name="connsiteY1" fmla="*/ 0 h 56197"/>
                <a:gd name="connsiteX2" fmla="*/ 56198 w 56197"/>
                <a:gd name="connsiteY2" fmla="*/ 56198 h 56197"/>
                <a:gd name="connsiteX3" fmla="*/ 0 w 56197"/>
                <a:gd name="connsiteY3" fmla="*/ 56198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56197">
                  <a:moveTo>
                    <a:pt x="0" y="0"/>
                  </a:moveTo>
                  <a:lnTo>
                    <a:pt x="56198" y="0"/>
                  </a:lnTo>
                  <a:lnTo>
                    <a:pt x="56198" y="56198"/>
                  </a:lnTo>
                  <a:lnTo>
                    <a:pt x="0" y="56198"/>
                  </a:lnTo>
                  <a:close/>
                </a:path>
              </a:pathLst>
            </a:custGeom>
            <a:solidFill>
              <a:srgbClr val="64C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346FF975-E502-2FE6-1CFF-8F96F9CF6D37}"/>
                </a:ext>
              </a:extLst>
            </p:cNvPr>
            <p:cNvSpPr/>
            <p:nvPr/>
          </p:nvSpPr>
          <p:spPr>
            <a:xfrm>
              <a:off x="3803808" y="2876923"/>
              <a:ext cx="196405" cy="92964"/>
            </a:xfrm>
            <a:custGeom>
              <a:avLst/>
              <a:gdLst>
                <a:gd name="connsiteX0" fmla="*/ 0 w 196405"/>
                <a:gd name="connsiteY0" fmla="*/ 0 h 92964"/>
                <a:gd name="connsiteX1" fmla="*/ 196406 w 196405"/>
                <a:gd name="connsiteY1" fmla="*/ 0 h 92964"/>
                <a:gd name="connsiteX2" fmla="*/ 196406 w 196405"/>
                <a:gd name="connsiteY2" fmla="*/ 92964 h 92964"/>
                <a:gd name="connsiteX3" fmla="*/ 0 w 196405"/>
                <a:gd name="connsiteY3" fmla="*/ 92964 h 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05" h="92964">
                  <a:moveTo>
                    <a:pt x="0" y="0"/>
                  </a:moveTo>
                  <a:lnTo>
                    <a:pt x="196406" y="0"/>
                  </a:lnTo>
                  <a:lnTo>
                    <a:pt x="196406" y="92964"/>
                  </a:lnTo>
                  <a:lnTo>
                    <a:pt x="0" y="92964"/>
                  </a:lnTo>
                  <a:close/>
                </a:path>
              </a:pathLst>
            </a:custGeom>
            <a:solidFill>
              <a:srgbClr val="64C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B962313A-B6AF-D80E-DD89-87AD69A8A4B7}"/>
                </a:ext>
              </a:extLst>
            </p:cNvPr>
            <p:cNvSpPr/>
            <p:nvPr/>
          </p:nvSpPr>
          <p:spPr>
            <a:xfrm>
              <a:off x="3907345" y="2876923"/>
              <a:ext cx="92963" cy="196405"/>
            </a:xfrm>
            <a:custGeom>
              <a:avLst/>
              <a:gdLst>
                <a:gd name="connsiteX0" fmla="*/ 0 w 92963"/>
                <a:gd name="connsiteY0" fmla="*/ 0 h 196405"/>
                <a:gd name="connsiteX1" fmla="*/ 92964 w 92963"/>
                <a:gd name="connsiteY1" fmla="*/ 0 h 196405"/>
                <a:gd name="connsiteX2" fmla="*/ 92964 w 92963"/>
                <a:gd name="connsiteY2" fmla="*/ 196406 h 196405"/>
                <a:gd name="connsiteX3" fmla="*/ 0 w 92963"/>
                <a:gd name="connsiteY3" fmla="*/ 196406 h 19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63" h="196405">
                  <a:moveTo>
                    <a:pt x="0" y="0"/>
                  </a:moveTo>
                  <a:lnTo>
                    <a:pt x="92964" y="0"/>
                  </a:lnTo>
                  <a:lnTo>
                    <a:pt x="92964" y="196406"/>
                  </a:lnTo>
                  <a:lnTo>
                    <a:pt x="0" y="196406"/>
                  </a:lnTo>
                  <a:close/>
                </a:path>
              </a:pathLst>
            </a:custGeom>
            <a:solidFill>
              <a:srgbClr val="64C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</p:grp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50D2DAF-EADB-A71A-ADFF-41686F2C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pic>
        <p:nvPicPr>
          <p:cNvPr id="2" name="Bild 16">
            <a:extLst>
              <a:ext uri="{FF2B5EF4-FFF2-40B4-BE49-F238E27FC236}">
                <a16:creationId xmlns:a16="http://schemas.microsoft.com/office/drawing/2014/main" id="{54F1537E-D168-061C-394B-91C33787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6F55B1F5-E36D-C212-DA28-98EAAA35B1B8}"/>
              </a:ext>
            </a:extLst>
          </p:cNvPr>
          <p:cNvSpPr/>
          <p:nvPr userDrawn="1"/>
        </p:nvSpPr>
        <p:spPr>
          <a:xfrm>
            <a:off x="0" y="0"/>
            <a:ext cx="2771800" cy="5143500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6000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1C2D53D-33E5-04B5-BB8B-A29E628A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pic>
        <p:nvPicPr>
          <p:cNvPr id="2" name="Bild 16">
            <a:extLst>
              <a:ext uri="{FF2B5EF4-FFF2-40B4-BE49-F238E27FC236}">
                <a16:creationId xmlns:a16="http://schemas.microsoft.com/office/drawing/2014/main" id="{7F929E01-6234-DF37-588D-4D2F8D33C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ACD8ACC4-FB81-5F92-805A-5D12091FFDB5}"/>
              </a:ext>
            </a:extLst>
          </p:cNvPr>
          <p:cNvGrpSpPr/>
          <p:nvPr userDrawn="1"/>
        </p:nvGrpSpPr>
        <p:grpSpPr>
          <a:xfrm>
            <a:off x="9612560" y="2586409"/>
            <a:ext cx="4892516" cy="342995"/>
            <a:chOff x="2043336" y="2841806"/>
            <a:chExt cx="4892516" cy="342995"/>
          </a:xfrm>
        </p:grpSpPr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4AAC5E0-B46F-DEED-B3C2-68548315517F}"/>
                </a:ext>
              </a:extLst>
            </p:cNvPr>
            <p:cNvSpPr/>
            <p:nvPr/>
          </p:nvSpPr>
          <p:spPr>
            <a:xfrm>
              <a:off x="2043336" y="2841806"/>
              <a:ext cx="4892516" cy="342995"/>
            </a:xfrm>
            <a:custGeom>
              <a:avLst/>
              <a:gdLst>
                <a:gd name="connsiteX0" fmla="*/ 4892231 w 4892516"/>
                <a:gd name="connsiteY0" fmla="*/ 268796 h 342995"/>
                <a:gd name="connsiteX1" fmla="*/ 4889183 w 4892516"/>
                <a:gd name="connsiteY1" fmla="*/ 221552 h 342995"/>
                <a:gd name="connsiteX2" fmla="*/ 4870990 w 4892516"/>
                <a:gd name="connsiteY2" fmla="*/ 224981 h 342995"/>
                <a:gd name="connsiteX3" fmla="*/ 4856607 w 4892516"/>
                <a:gd name="connsiteY3" fmla="*/ 220409 h 342995"/>
                <a:gd name="connsiteX4" fmla="*/ 4851273 w 4892516"/>
                <a:gd name="connsiteY4" fmla="*/ 197358 h 342995"/>
                <a:gd name="connsiteX5" fmla="*/ 4851273 w 4892516"/>
                <a:gd name="connsiteY5" fmla="*/ 130493 h 342995"/>
                <a:gd name="connsiteX6" fmla="*/ 4892517 w 4892516"/>
                <a:gd name="connsiteY6" fmla="*/ 130493 h 342995"/>
                <a:gd name="connsiteX7" fmla="*/ 4892517 w 4892516"/>
                <a:gd name="connsiteY7" fmla="*/ 84773 h 342995"/>
                <a:gd name="connsiteX8" fmla="*/ 4851273 w 4892516"/>
                <a:gd name="connsiteY8" fmla="*/ 84773 h 342995"/>
                <a:gd name="connsiteX9" fmla="*/ 4851273 w 4892516"/>
                <a:gd name="connsiteY9" fmla="*/ 34004 h 342995"/>
                <a:gd name="connsiteX10" fmla="*/ 4790408 w 4892516"/>
                <a:gd name="connsiteY10" fmla="*/ 34004 h 342995"/>
                <a:gd name="connsiteX11" fmla="*/ 4790408 w 4892516"/>
                <a:gd name="connsiteY11" fmla="*/ 84677 h 342995"/>
                <a:gd name="connsiteX12" fmla="*/ 4763929 w 4892516"/>
                <a:gd name="connsiteY12" fmla="*/ 84677 h 342995"/>
                <a:gd name="connsiteX13" fmla="*/ 4763929 w 4892516"/>
                <a:gd name="connsiteY13" fmla="*/ 130397 h 342995"/>
                <a:gd name="connsiteX14" fmla="*/ 4790408 w 4892516"/>
                <a:gd name="connsiteY14" fmla="*/ 130397 h 342995"/>
                <a:gd name="connsiteX15" fmla="*/ 4790408 w 4892516"/>
                <a:gd name="connsiteY15" fmla="*/ 202597 h 342995"/>
                <a:gd name="connsiteX16" fmla="*/ 4803648 w 4892516"/>
                <a:gd name="connsiteY16" fmla="*/ 257461 h 342995"/>
                <a:gd name="connsiteX17" fmla="*/ 4848987 w 4892516"/>
                <a:gd name="connsiteY17" fmla="*/ 274892 h 342995"/>
                <a:gd name="connsiteX18" fmla="*/ 4892135 w 4892516"/>
                <a:gd name="connsiteY18" fmla="*/ 268891 h 342995"/>
                <a:gd name="connsiteX19" fmla="*/ 4757642 w 4892516"/>
                <a:gd name="connsiteY19" fmla="*/ 252508 h 342995"/>
                <a:gd name="connsiteX20" fmla="*/ 4743260 w 4892516"/>
                <a:gd name="connsiteY20" fmla="*/ 206788 h 342995"/>
                <a:gd name="connsiteX21" fmla="*/ 4696016 w 4892516"/>
                <a:gd name="connsiteY21" fmla="*/ 224981 h 342995"/>
                <a:gd name="connsiteX22" fmla="*/ 4649153 w 4892516"/>
                <a:gd name="connsiteY22" fmla="*/ 176975 h 342995"/>
                <a:gd name="connsiteX23" fmla="*/ 4695254 w 4892516"/>
                <a:gd name="connsiteY23" fmla="*/ 129731 h 342995"/>
                <a:gd name="connsiteX24" fmla="*/ 4743260 w 4892516"/>
                <a:gd name="connsiteY24" fmla="*/ 146399 h 342995"/>
                <a:gd name="connsiteX25" fmla="*/ 4756499 w 4892516"/>
                <a:gd name="connsiteY25" fmla="*/ 100679 h 342995"/>
                <a:gd name="connsiteX26" fmla="*/ 4687348 w 4892516"/>
                <a:gd name="connsiteY26" fmla="*/ 81058 h 342995"/>
                <a:gd name="connsiteX27" fmla="*/ 4588288 w 4892516"/>
                <a:gd name="connsiteY27" fmla="*/ 178213 h 342995"/>
                <a:gd name="connsiteX28" fmla="*/ 4686586 w 4892516"/>
                <a:gd name="connsiteY28" fmla="*/ 274987 h 342995"/>
                <a:gd name="connsiteX29" fmla="*/ 4757642 w 4892516"/>
                <a:gd name="connsiteY29" fmla="*/ 252698 h 342995"/>
                <a:gd name="connsiteX30" fmla="*/ 4471892 w 4892516"/>
                <a:gd name="connsiteY30" fmla="*/ 190500 h 342995"/>
                <a:gd name="connsiteX31" fmla="*/ 4501801 w 4892516"/>
                <a:gd name="connsiteY31" fmla="*/ 188595 h 342995"/>
                <a:gd name="connsiteX32" fmla="*/ 4501801 w 4892516"/>
                <a:gd name="connsiteY32" fmla="*/ 219266 h 342995"/>
                <a:gd name="connsiteX33" fmla="*/ 4470749 w 4892516"/>
                <a:gd name="connsiteY33" fmla="*/ 236315 h 342995"/>
                <a:gd name="connsiteX34" fmla="*/ 4442365 w 4892516"/>
                <a:gd name="connsiteY34" fmla="*/ 213265 h 342995"/>
                <a:gd name="connsiteX35" fmla="*/ 4471892 w 4892516"/>
                <a:gd name="connsiteY35" fmla="*/ 190595 h 342995"/>
                <a:gd name="connsiteX36" fmla="*/ 4502849 w 4892516"/>
                <a:gd name="connsiteY36" fmla="*/ 250984 h 342995"/>
                <a:gd name="connsiteX37" fmla="*/ 4503992 w 4892516"/>
                <a:gd name="connsiteY37" fmla="*/ 270605 h 342995"/>
                <a:gd name="connsiteX38" fmla="*/ 4561808 w 4892516"/>
                <a:gd name="connsiteY38" fmla="*/ 270605 h 342995"/>
                <a:gd name="connsiteX39" fmla="*/ 4561808 w 4892516"/>
                <a:gd name="connsiteY39" fmla="*/ 165544 h 342995"/>
                <a:gd name="connsiteX40" fmla="*/ 4539520 w 4892516"/>
                <a:gd name="connsiteY40" fmla="*/ 102394 h 342995"/>
                <a:gd name="connsiteX41" fmla="*/ 4469988 w 4892516"/>
                <a:gd name="connsiteY41" fmla="*/ 80867 h 342995"/>
                <a:gd name="connsiteX42" fmla="*/ 4390263 w 4892516"/>
                <a:gd name="connsiteY42" fmla="*/ 99822 h 342995"/>
                <a:gd name="connsiteX43" fmla="*/ 4406170 w 4892516"/>
                <a:gd name="connsiteY43" fmla="*/ 139160 h 342995"/>
                <a:gd name="connsiteX44" fmla="*/ 4463225 w 4892516"/>
                <a:gd name="connsiteY44" fmla="*/ 122492 h 342995"/>
                <a:gd name="connsiteX45" fmla="*/ 4501420 w 4892516"/>
                <a:gd name="connsiteY45" fmla="*/ 152400 h 342995"/>
                <a:gd name="connsiteX46" fmla="*/ 4501420 w 4892516"/>
                <a:gd name="connsiteY46" fmla="*/ 156591 h 342995"/>
                <a:gd name="connsiteX47" fmla="*/ 4454557 w 4892516"/>
                <a:gd name="connsiteY47" fmla="*/ 158496 h 342995"/>
                <a:gd name="connsiteX48" fmla="*/ 4381976 w 4892516"/>
                <a:gd name="connsiteY48" fmla="*/ 215551 h 342995"/>
                <a:gd name="connsiteX49" fmla="*/ 4449604 w 4892516"/>
                <a:gd name="connsiteY49" fmla="*/ 274892 h 342995"/>
                <a:gd name="connsiteX50" fmla="*/ 4502944 w 4892516"/>
                <a:gd name="connsiteY50" fmla="*/ 251079 h 342995"/>
                <a:gd name="connsiteX51" fmla="*/ 4260152 w 4892516"/>
                <a:gd name="connsiteY51" fmla="*/ 225362 h 342995"/>
                <a:gd name="connsiteX52" fmla="*/ 4216718 w 4892516"/>
                <a:gd name="connsiteY52" fmla="*/ 176975 h 342995"/>
                <a:gd name="connsiteX53" fmla="*/ 4260152 w 4892516"/>
                <a:gd name="connsiteY53" fmla="*/ 128588 h 342995"/>
                <a:gd name="connsiteX54" fmla="*/ 4303967 w 4892516"/>
                <a:gd name="connsiteY54" fmla="*/ 176975 h 342995"/>
                <a:gd name="connsiteX55" fmla="*/ 4260152 w 4892516"/>
                <a:gd name="connsiteY55" fmla="*/ 225362 h 342995"/>
                <a:gd name="connsiteX56" fmla="*/ 4158139 w 4892516"/>
                <a:gd name="connsiteY56" fmla="*/ 84296 h 342995"/>
                <a:gd name="connsiteX57" fmla="*/ 4158139 w 4892516"/>
                <a:gd name="connsiteY57" fmla="*/ 339090 h 342995"/>
                <a:gd name="connsiteX58" fmla="*/ 4218623 w 4892516"/>
                <a:gd name="connsiteY58" fmla="*/ 339090 h 342995"/>
                <a:gd name="connsiteX59" fmla="*/ 4218623 w 4892516"/>
                <a:gd name="connsiteY59" fmla="*/ 247174 h 342995"/>
                <a:gd name="connsiteX60" fmla="*/ 4277582 w 4892516"/>
                <a:gd name="connsiteY60" fmla="*/ 274796 h 342995"/>
                <a:gd name="connsiteX61" fmla="*/ 4365689 w 4892516"/>
                <a:gd name="connsiteY61" fmla="*/ 177641 h 342995"/>
                <a:gd name="connsiteX62" fmla="*/ 4277964 w 4892516"/>
                <a:gd name="connsiteY62" fmla="*/ 80867 h 342995"/>
                <a:gd name="connsiteX63" fmla="*/ 4215194 w 4892516"/>
                <a:gd name="connsiteY63" fmla="*/ 108109 h 342995"/>
                <a:gd name="connsiteX64" fmla="*/ 4215575 w 4892516"/>
                <a:gd name="connsiteY64" fmla="*/ 84296 h 342995"/>
                <a:gd name="connsiteX65" fmla="*/ 4158139 w 4892516"/>
                <a:gd name="connsiteY65" fmla="*/ 84296 h 342995"/>
                <a:gd name="connsiteX66" fmla="*/ 3826955 w 4892516"/>
                <a:gd name="connsiteY66" fmla="*/ 84296 h 342995"/>
                <a:gd name="connsiteX67" fmla="*/ 3826955 w 4892516"/>
                <a:gd name="connsiteY67" fmla="*/ 270701 h 342995"/>
                <a:gd name="connsiteX68" fmla="*/ 3887438 w 4892516"/>
                <a:gd name="connsiteY68" fmla="*/ 270701 h 342995"/>
                <a:gd name="connsiteX69" fmla="*/ 3887438 w 4892516"/>
                <a:gd name="connsiteY69" fmla="*/ 175069 h 342995"/>
                <a:gd name="connsiteX70" fmla="*/ 3917633 w 4892516"/>
                <a:gd name="connsiteY70" fmla="*/ 130493 h 342995"/>
                <a:gd name="connsiteX71" fmla="*/ 3942588 w 4892516"/>
                <a:gd name="connsiteY71" fmla="*/ 169450 h 342995"/>
                <a:gd name="connsiteX72" fmla="*/ 3942588 w 4892516"/>
                <a:gd name="connsiteY72" fmla="*/ 270796 h 342995"/>
                <a:gd name="connsiteX73" fmla="*/ 4003072 w 4892516"/>
                <a:gd name="connsiteY73" fmla="*/ 270796 h 342995"/>
                <a:gd name="connsiteX74" fmla="*/ 4003072 w 4892516"/>
                <a:gd name="connsiteY74" fmla="*/ 175165 h 342995"/>
                <a:gd name="connsiteX75" fmla="*/ 4033266 w 4892516"/>
                <a:gd name="connsiteY75" fmla="*/ 130588 h 342995"/>
                <a:gd name="connsiteX76" fmla="*/ 4057841 w 4892516"/>
                <a:gd name="connsiteY76" fmla="*/ 169545 h 342995"/>
                <a:gd name="connsiteX77" fmla="*/ 4057841 w 4892516"/>
                <a:gd name="connsiteY77" fmla="*/ 270891 h 342995"/>
                <a:gd name="connsiteX78" fmla="*/ 4118705 w 4892516"/>
                <a:gd name="connsiteY78" fmla="*/ 270891 h 342995"/>
                <a:gd name="connsiteX79" fmla="*/ 4118705 w 4892516"/>
                <a:gd name="connsiteY79" fmla="*/ 158591 h 342995"/>
                <a:gd name="connsiteX80" fmla="*/ 4054031 w 4892516"/>
                <a:gd name="connsiteY80" fmla="*/ 81058 h 342995"/>
                <a:gd name="connsiteX81" fmla="*/ 3994690 w 4892516"/>
                <a:gd name="connsiteY81" fmla="*/ 115062 h 342995"/>
                <a:gd name="connsiteX82" fmla="*/ 3939159 w 4892516"/>
                <a:gd name="connsiteY82" fmla="*/ 81058 h 342995"/>
                <a:gd name="connsiteX83" fmla="*/ 3887343 w 4892516"/>
                <a:gd name="connsiteY83" fmla="*/ 111347 h 342995"/>
                <a:gd name="connsiteX84" fmla="*/ 3886962 w 4892516"/>
                <a:gd name="connsiteY84" fmla="*/ 111347 h 342995"/>
                <a:gd name="connsiteX85" fmla="*/ 3887343 w 4892516"/>
                <a:gd name="connsiteY85" fmla="*/ 84487 h 342995"/>
                <a:gd name="connsiteX86" fmla="*/ 3826859 w 4892516"/>
                <a:gd name="connsiteY86" fmla="*/ 84487 h 342995"/>
                <a:gd name="connsiteX87" fmla="*/ 3725609 w 4892516"/>
                <a:gd name="connsiteY87" fmla="*/ 270701 h 342995"/>
                <a:gd name="connsiteX88" fmla="*/ 3786092 w 4892516"/>
                <a:gd name="connsiteY88" fmla="*/ 270701 h 342995"/>
                <a:gd name="connsiteX89" fmla="*/ 3786092 w 4892516"/>
                <a:gd name="connsiteY89" fmla="*/ 84296 h 342995"/>
                <a:gd name="connsiteX90" fmla="*/ 3725609 w 4892516"/>
                <a:gd name="connsiteY90" fmla="*/ 84296 h 342995"/>
                <a:gd name="connsiteX91" fmla="*/ 3725609 w 4892516"/>
                <a:gd name="connsiteY91" fmla="*/ 270701 h 342995"/>
                <a:gd name="connsiteX92" fmla="*/ 3721418 w 4892516"/>
                <a:gd name="connsiteY92" fmla="*/ 31337 h 342995"/>
                <a:gd name="connsiteX93" fmla="*/ 3755803 w 4892516"/>
                <a:gd name="connsiteY93" fmla="*/ 62675 h 342995"/>
                <a:gd name="connsiteX94" fmla="*/ 3790188 w 4892516"/>
                <a:gd name="connsiteY94" fmla="*/ 31337 h 342995"/>
                <a:gd name="connsiteX95" fmla="*/ 3755803 w 4892516"/>
                <a:gd name="connsiteY95" fmla="*/ 0 h 342995"/>
                <a:gd name="connsiteX96" fmla="*/ 3721418 w 4892516"/>
                <a:gd name="connsiteY96" fmla="*/ 31337 h 342995"/>
                <a:gd name="connsiteX97" fmla="*/ 3428429 w 4892516"/>
                <a:gd name="connsiteY97" fmla="*/ 84296 h 342995"/>
                <a:gd name="connsiteX98" fmla="*/ 3428429 w 4892516"/>
                <a:gd name="connsiteY98" fmla="*/ 270701 h 342995"/>
                <a:gd name="connsiteX99" fmla="*/ 3488912 w 4892516"/>
                <a:gd name="connsiteY99" fmla="*/ 270701 h 342995"/>
                <a:gd name="connsiteX100" fmla="*/ 3488912 w 4892516"/>
                <a:gd name="connsiteY100" fmla="*/ 178499 h 342995"/>
                <a:gd name="connsiteX101" fmla="*/ 3522155 w 4892516"/>
                <a:gd name="connsiteY101" fmla="*/ 130493 h 342995"/>
                <a:gd name="connsiteX102" fmla="*/ 3550920 w 4892516"/>
                <a:gd name="connsiteY102" fmla="*/ 173546 h 342995"/>
                <a:gd name="connsiteX103" fmla="*/ 3550920 w 4892516"/>
                <a:gd name="connsiteY103" fmla="*/ 270701 h 342995"/>
                <a:gd name="connsiteX104" fmla="*/ 3611404 w 4892516"/>
                <a:gd name="connsiteY104" fmla="*/ 270701 h 342995"/>
                <a:gd name="connsiteX105" fmla="*/ 3611404 w 4892516"/>
                <a:gd name="connsiteY105" fmla="*/ 160687 h 342995"/>
                <a:gd name="connsiteX106" fmla="*/ 3543395 w 4892516"/>
                <a:gd name="connsiteY106" fmla="*/ 80867 h 342995"/>
                <a:gd name="connsiteX107" fmla="*/ 3488436 w 4892516"/>
                <a:gd name="connsiteY107" fmla="*/ 112967 h 342995"/>
                <a:gd name="connsiteX108" fmla="*/ 3489008 w 4892516"/>
                <a:gd name="connsiteY108" fmla="*/ 84201 h 342995"/>
                <a:gd name="connsiteX109" fmla="*/ 3428524 w 4892516"/>
                <a:gd name="connsiteY109" fmla="*/ 84201 h 342995"/>
                <a:gd name="connsiteX110" fmla="*/ 3327178 w 4892516"/>
                <a:gd name="connsiteY110" fmla="*/ 270701 h 342995"/>
                <a:gd name="connsiteX111" fmla="*/ 3387662 w 4892516"/>
                <a:gd name="connsiteY111" fmla="*/ 270701 h 342995"/>
                <a:gd name="connsiteX112" fmla="*/ 3387662 w 4892516"/>
                <a:gd name="connsiteY112" fmla="*/ 84296 h 342995"/>
                <a:gd name="connsiteX113" fmla="*/ 3327178 w 4892516"/>
                <a:gd name="connsiteY113" fmla="*/ 84296 h 342995"/>
                <a:gd name="connsiteX114" fmla="*/ 3327178 w 4892516"/>
                <a:gd name="connsiteY114" fmla="*/ 270701 h 342995"/>
                <a:gd name="connsiteX115" fmla="*/ 3322987 w 4892516"/>
                <a:gd name="connsiteY115" fmla="*/ 31337 h 342995"/>
                <a:gd name="connsiteX116" fmla="*/ 3357372 w 4892516"/>
                <a:gd name="connsiteY116" fmla="*/ 62675 h 342995"/>
                <a:gd name="connsiteX117" fmla="*/ 3391757 w 4892516"/>
                <a:gd name="connsiteY117" fmla="*/ 31337 h 342995"/>
                <a:gd name="connsiteX118" fmla="*/ 3357372 w 4892516"/>
                <a:gd name="connsiteY118" fmla="*/ 0 h 342995"/>
                <a:gd name="connsiteX119" fmla="*/ 3322987 w 4892516"/>
                <a:gd name="connsiteY119" fmla="*/ 31337 h 342995"/>
                <a:gd name="connsiteX120" fmla="*/ 3109055 w 4892516"/>
                <a:gd name="connsiteY120" fmla="*/ 218504 h 342995"/>
                <a:gd name="connsiteX121" fmla="*/ 3065145 w 4892516"/>
                <a:gd name="connsiteY121" fmla="*/ 173927 h 342995"/>
                <a:gd name="connsiteX122" fmla="*/ 3109055 w 4892516"/>
                <a:gd name="connsiteY122" fmla="*/ 128207 h 342995"/>
                <a:gd name="connsiteX123" fmla="*/ 3152489 w 4892516"/>
                <a:gd name="connsiteY123" fmla="*/ 173927 h 342995"/>
                <a:gd name="connsiteX124" fmla="*/ 3109055 w 4892516"/>
                <a:gd name="connsiteY124" fmla="*/ 218504 h 342995"/>
                <a:gd name="connsiteX125" fmla="*/ 3211068 w 4892516"/>
                <a:gd name="connsiteY125" fmla="*/ 232886 h 342995"/>
                <a:gd name="connsiteX126" fmla="*/ 3211068 w 4892516"/>
                <a:gd name="connsiteY126" fmla="*/ 84296 h 342995"/>
                <a:gd name="connsiteX127" fmla="*/ 3150584 w 4892516"/>
                <a:gd name="connsiteY127" fmla="*/ 84296 h 342995"/>
                <a:gd name="connsiteX128" fmla="*/ 3150584 w 4892516"/>
                <a:gd name="connsiteY128" fmla="*/ 108109 h 342995"/>
                <a:gd name="connsiteX129" fmla="*/ 3091624 w 4892516"/>
                <a:gd name="connsiteY129" fmla="*/ 80867 h 342995"/>
                <a:gd name="connsiteX130" fmla="*/ 3003518 w 4892516"/>
                <a:gd name="connsiteY130" fmla="*/ 171260 h 342995"/>
                <a:gd name="connsiteX131" fmla="*/ 3091624 w 4892516"/>
                <a:gd name="connsiteY131" fmla="*/ 264605 h 342995"/>
                <a:gd name="connsiteX132" fmla="*/ 3150965 w 4892516"/>
                <a:gd name="connsiteY132" fmla="*/ 237744 h 342995"/>
                <a:gd name="connsiteX133" fmla="*/ 3150965 w 4892516"/>
                <a:gd name="connsiteY133" fmla="*/ 244221 h 342995"/>
                <a:gd name="connsiteX134" fmla="*/ 3139631 w 4892516"/>
                <a:gd name="connsiteY134" fmla="*/ 281273 h 342995"/>
                <a:gd name="connsiteX135" fmla="*/ 3095720 w 4892516"/>
                <a:gd name="connsiteY135" fmla="*/ 296037 h 342995"/>
                <a:gd name="connsiteX136" fmla="*/ 3031427 w 4892516"/>
                <a:gd name="connsiteY136" fmla="*/ 274892 h 342995"/>
                <a:gd name="connsiteX137" fmla="*/ 3006471 w 4892516"/>
                <a:gd name="connsiteY137" fmla="*/ 315373 h 342995"/>
                <a:gd name="connsiteX138" fmla="*/ 3096863 w 4892516"/>
                <a:gd name="connsiteY138" fmla="*/ 342995 h 342995"/>
                <a:gd name="connsiteX139" fmla="*/ 3182684 w 4892516"/>
                <a:gd name="connsiteY139" fmla="*/ 313468 h 342995"/>
                <a:gd name="connsiteX140" fmla="*/ 3211068 w 4892516"/>
                <a:gd name="connsiteY140" fmla="*/ 232981 h 342995"/>
                <a:gd name="connsiteX141" fmla="*/ 2913221 w 4892516"/>
                <a:gd name="connsiteY141" fmla="*/ 270701 h 342995"/>
                <a:gd name="connsiteX142" fmla="*/ 2973705 w 4892516"/>
                <a:gd name="connsiteY142" fmla="*/ 270701 h 342995"/>
                <a:gd name="connsiteX143" fmla="*/ 2973705 w 4892516"/>
                <a:gd name="connsiteY143" fmla="*/ 84296 h 342995"/>
                <a:gd name="connsiteX144" fmla="*/ 2913221 w 4892516"/>
                <a:gd name="connsiteY144" fmla="*/ 84296 h 342995"/>
                <a:gd name="connsiteX145" fmla="*/ 2913221 w 4892516"/>
                <a:gd name="connsiteY145" fmla="*/ 270701 h 342995"/>
                <a:gd name="connsiteX146" fmla="*/ 2909030 w 4892516"/>
                <a:gd name="connsiteY146" fmla="*/ 31337 h 342995"/>
                <a:gd name="connsiteX147" fmla="*/ 2943416 w 4892516"/>
                <a:gd name="connsiteY147" fmla="*/ 62675 h 342995"/>
                <a:gd name="connsiteX148" fmla="*/ 2977801 w 4892516"/>
                <a:gd name="connsiteY148" fmla="*/ 31337 h 342995"/>
                <a:gd name="connsiteX149" fmla="*/ 2943416 w 4892516"/>
                <a:gd name="connsiteY149" fmla="*/ 0 h 342995"/>
                <a:gd name="connsiteX150" fmla="*/ 2909030 w 4892516"/>
                <a:gd name="connsiteY150" fmla="*/ 31337 h 342995"/>
                <a:gd name="connsiteX151" fmla="*/ 2777871 w 4892516"/>
                <a:gd name="connsiteY151" fmla="*/ 225362 h 342995"/>
                <a:gd name="connsiteX152" fmla="*/ 2734056 w 4892516"/>
                <a:gd name="connsiteY152" fmla="*/ 176975 h 342995"/>
                <a:gd name="connsiteX153" fmla="*/ 2777871 w 4892516"/>
                <a:gd name="connsiteY153" fmla="*/ 128588 h 342995"/>
                <a:gd name="connsiteX154" fmla="*/ 2821305 w 4892516"/>
                <a:gd name="connsiteY154" fmla="*/ 176975 h 342995"/>
                <a:gd name="connsiteX155" fmla="*/ 2777871 w 4892516"/>
                <a:gd name="connsiteY155" fmla="*/ 225362 h 342995"/>
                <a:gd name="connsiteX156" fmla="*/ 2675763 w 4892516"/>
                <a:gd name="connsiteY156" fmla="*/ 9811 h 342995"/>
                <a:gd name="connsiteX157" fmla="*/ 2675763 w 4892516"/>
                <a:gd name="connsiteY157" fmla="*/ 270701 h 342995"/>
                <a:gd name="connsiteX158" fmla="*/ 2733199 w 4892516"/>
                <a:gd name="connsiteY158" fmla="*/ 270701 h 342995"/>
                <a:gd name="connsiteX159" fmla="*/ 2732818 w 4892516"/>
                <a:gd name="connsiteY159" fmla="*/ 246126 h 342995"/>
                <a:gd name="connsiteX160" fmla="*/ 2794826 w 4892516"/>
                <a:gd name="connsiteY160" fmla="*/ 274892 h 342995"/>
                <a:gd name="connsiteX161" fmla="*/ 2882932 w 4892516"/>
                <a:gd name="connsiteY161" fmla="*/ 177737 h 342995"/>
                <a:gd name="connsiteX162" fmla="*/ 2795207 w 4892516"/>
                <a:gd name="connsiteY162" fmla="*/ 80963 h 342995"/>
                <a:gd name="connsiteX163" fmla="*/ 2735390 w 4892516"/>
                <a:gd name="connsiteY163" fmla="*/ 108680 h 342995"/>
                <a:gd name="connsiteX164" fmla="*/ 2736247 w 4892516"/>
                <a:gd name="connsiteY164" fmla="*/ 72676 h 342995"/>
                <a:gd name="connsiteX165" fmla="*/ 2736247 w 4892516"/>
                <a:gd name="connsiteY165" fmla="*/ 9811 h 342995"/>
                <a:gd name="connsiteX166" fmla="*/ 2675763 w 4892516"/>
                <a:gd name="connsiteY166" fmla="*/ 9811 h 342995"/>
                <a:gd name="connsiteX167" fmla="*/ 2128742 w 4892516"/>
                <a:gd name="connsiteY167" fmla="*/ 215456 h 342995"/>
                <a:gd name="connsiteX168" fmla="*/ 2096643 w 4892516"/>
                <a:gd name="connsiteY168" fmla="*/ 323564 h 342995"/>
                <a:gd name="connsiteX169" fmla="*/ 2146173 w 4892516"/>
                <a:gd name="connsiteY169" fmla="*/ 323564 h 342995"/>
                <a:gd name="connsiteX170" fmla="*/ 2187035 w 4892516"/>
                <a:gd name="connsiteY170" fmla="*/ 215456 h 342995"/>
                <a:gd name="connsiteX171" fmla="*/ 2128838 w 4892516"/>
                <a:gd name="connsiteY171" fmla="*/ 215456 h 342995"/>
                <a:gd name="connsiteX172" fmla="*/ 2023682 w 4892516"/>
                <a:gd name="connsiteY172" fmla="*/ 157639 h 342995"/>
                <a:gd name="connsiteX173" fmla="*/ 1946910 w 4892516"/>
                <a:gd name="connsiteY173" fmla="*/ 157639 h 342995"/>
                <a:gd name="connsiteX174" fmla="*/ 1985486 w 4892516"/>
                <a:gd name="connsiteY174" fmla="*/ 120206 h 342995"/>
                <a:gd name="connsiteX175" fmla="*/ 2023682 w 4892516"/>
                <a:gd name="connsiteY175" fmla="*/ 157639 h 342995"/>
                <a:gd name="connsiteX176" fmla="*/ 2073974 w 4892516"/>
                <a:gd name="connsiteY176" fmla="*/ 244602 h 342995"/>
                <a:gd name="connsiteX177" fmla="*/ 2050161 w 4892516"/>
                <a:gd name="connsiteY177" fmla="*/ 213265 h 342995"/>
                <a:gd name="connsiteX178" fmla="*/ 1994249 w 4892516"/>
                <a:gd name="connsiteY178" fmla="*/ 231077 h 342995"/>
                <a:gd name="connsiteX179" fmla="*/ 1946624 w 4892516"/>
                <a:gd name="connsiteY179" fmla="*/ 192119 h 342995"/>
                <a:gd name="connsiteX180" fmla="*/ 2079308 w 4892516"/>
                <a:gd name="connsiteY180" fmla="*/ 192119 h 342995"/>
                <a:gd name="connsiteX181" fmla="*/ 2080070 w 4892516"/>
                <a:gd name="connsiteY181" fmla="*/ 172117 h 342995"/>
                <a:gd name="connsiteX182" fmla="*/ 1986725 w 4892516"/>
                <a:gd name="connsiteY182" fmla="*/ 80963 h 342995"/>
                <a:gd name="connsiteX183" fmla="*/ 1886141 w 4892516"/>
                <a:gd name="connsiteY183" fmla="*/ 177737 h 342995"/>
                <a:gd name="connsiteX184" fmla="*/ 1985582 w 4892516"/>
                <a:gd name="connsiteY184" fmla="*/ 274892 h 342995"/>
                <a:gd name="connsiteX185" fmla="*/ 2074069 w 4892516"/>
                <a:gd name="connsiteY185" fmla="*/ 244697 h 342995"/>
                <a:gd name="connsiteX186" fmla="*/ 1695545 w 4892516"/>
                <a:gd name="connsiteY186" fmla="*/ 235934 h 342995"/>
                <a:gd name="connsiteX187" fmla="*/ 1695545 w 4892516"/>
                <a:gd name="connsiteY187" fmla="*/ 270701 h 342995"/>
                <a:gd name="connsiteX188" fmla="*/ 1870996 w 4892516"/>
                <a:gd name="connsiteY188" fmla="*/ 270701 h 342995"/>
                <a:gd name="connsiteX189" fmla="*/ 1870996 w 4892516"/>
                <a:gd name="connsiteY189" fmla="*/ 222694 h 342995"/>
                <a:gd name="connsiteX190" fmla="*/ 1773460 w 4892516"/>
                <a:gd name="connsiteY190" fmla="*/ 222694 h 342995"/>
                <a:gd name="connsiteX191" fmla="*/ 1866424 w 4892516"/>
                <a:gd name="connsiteY191" fmla="*/ 118396 h 342995"/>
                <a:gd name="connsiteX192" fmla="*/ 1866424 w 4892516"/>
                <a:gd name="connsiteY192" fmla="*/ 84773 h 342995"/>
                <a:gd name="connsiteX193" fmla="*/ 1699736 w 4892516"/>
                <a:gd name="connsiteY193" fmla="*/ 84773 h 342995"/>
                <a:gd name="connsiteX194" fmla="*/ 1699736 w 4892516"/>
                <a:gd name="connsiteY194" fmla="*/ 130493 h 342995"/>
                <a:gd name="connsiteX195" fmla="*/ 1789748 w 4892516"/>
                <a:gd name="connsiteY195" fmla="*/ 130493 h 342995"/>
                <a:gd name="connsiteX196" fmla="*/ 1695641 w 4892516"/>
                <a:gd name="connsiteY196" fmla="*/ 235934 h 342995"/>
                <a:gd name="connsiteX197" fmla="*/ 1608201 w 4892516"/>
                <a:gd name="connsiteY197" fmla="*/ 270701 h 342995"/>
                <a:gd name="connsiteX198" fmla="*/ 1668685 w 4892516"/>
                <a:gd name="connsiteY198" fmla="*/ 270701 h 342995"/>
                <a:gd name="connsiteX199" fmla="*/ 1668685 w 4892516"/>
                <a:gd name="connsiteY199" fmla="*/ 84296 h 342995"/>
                <a:gd name="connsiteX200" fmla="*/ 1608201 w 4892516"/>
                <a:gd name="connsiteY200" fmla="*/ 84296 h 342995"/>
                <a:gd name="connsiteX201" fmla="*/ 1608201 w 4892516"/>
                <a:gd name="connsiteY201" fmla="*/ 270701 h 342995"/>
                <a:gd name="connsiteX202" fmla="*/ 1604010 w 4892516"/>
                <a:gd name="connsiteY202" fmla="*/ 31337 h 342995"/>
                <a:gd name="connsiteX203" fmla="*/ 1638395 w 4892516"/>
                <a:gd name="connsiteY203" fmla="*/ 62675 h 342995"/>
                <a:gd name="connsiteX204" fmla="*/ 1672781 w 4892516"/>
                <a:gd name="connsiteY204" fmla="*/ 31337 h 342995"/>
                <a:gd name="connsiteX205" fmla="*/ 1638395 w 4892516"/>
                <a:gd name="connsiteY205" fmla="*/ 0 h 342995"/>
                <a:gd name="connsiteX206" fmla="*/ 1604010 w 4892516"/>
                <a:gd name="connsiteY206" fmla="*/ 31337 h 342995"/>
                <a:gd name="connsiteX207" fmla="*/ 1444085 w 4892516"/>
                <a:gd name="connsiteY207" fmla="*/ 210217 h 342995"/>
                <a:gd name="connsiteX208" fmla="*/ 1421416 w 4892516"/>
                <a:gd name="connsiteY208" fmla="*/ 246126 h 342995"/>
                <a:gd name="connsiteX209" fmla="*/ 1500092 w 4892516"/>
                <a:gd name="connsiteY209" fmla="*/ 274892 h 342995"/>
                <a:gd name="connsiteX210" fmla="*/ 1579150 w 4892516"/>
                <a:gd name="connsiteY210" fmla="*/ 213265 h 342995"/>
                <a:gd name="connsiteX211" fmla="*/ 1533430 w 4892516"/>
                <a:gd name="connsiteY211" fmla="*/ 159163 h 342995"/>
                <a:gd name="connsiteX212" fmla="*/ 1513427 w 4892516"/>
                <a:gd name="connsiteY212" fmla="*/ 152781 h 342995"/>
                <a:gd name="connsiteX213" fmla="*/ 1486186 w 4892516"/>
                <a:gd name="connsiteY213" fmla="*/ 134684 h 342995"/>
                <a:gd name="connsiteX214" fmla="*/ 1508474 w 4892516"/>
                <a:gd name="connsiteY214" fmla="*/ 121063 h 342995"/>
                <a:gd name="connsiteX215" fmla="*/ 1555337 w 4892516"/>
                <a:gd name="connsiteY215" fmla="*/ 139160 h 342995"/>
                <a:gd name="connsiteX216" fmla="*/ 1574959 w 4892516"/>
                <a:gd name="connsiteY216" fmla="*/ 103632 h 342995"/>
                <a:gd name="connsiteX217" fmla="*/ 1503521 w 4892516"/>
                <a:gd name="connsiteY217" fmla="*/ 80582 h 342995"/>
                <a:gd name="connsiteX218" fmla="*/ 1432846 w 4892516"/>
                <a:gd name="connsiteY218" fmla="*/ 139160 h 342995"/>
                <a:gd name="connsiteX219" fmla="*/ 1480947 w 4892516"/>
                <a:gd name="connsiteY219" fmla="*/ 193643 h 342995"/>
                <a:gd name="connsiteX220" fmla="*/ 1491043 w 4892516"/>
                <a:gd name="connsiteY220" fmla="*/ 196596 h 342995"/>
                <a:gd name="connsiteX221" fmla="*/ 1525048 w 4892516"/>
                <a:gd name="connsiteY221" fmla="*/ 216980 h 342995"/>
                <a:gd name="connsiteX222" fmla="*/ 1499330 w 4892516"/>
                <a:gd name="connsiteY222" fmla="*/ 232886 h 342995"/>
                <a:gd name="connsiteX223" fmla="*/ 1444181 w 4892516"/>
                <a:gd name="connsiteY223" fmla="*/ 210217 h 342995"/>
                <a:gd name="connsiteX224" fmla="*/ 1140524 w 4892516"/>
                <a:gd name="connsiteY224" fmla="*/ 84296 h 342995"/>
                <a:gd name="connsiteX225" fmla="*/ 1140524 w 4892516"/>
                <a:gd name="connsiteY225" fmla="*/ 270701 h 342995"/>
                <a:gd name="connsiteX226" fmla="*/ 1201007 w 4892516"/>
                <a:gd name="connsiteY226" fmla="*/ 270701 h 342995"/>
                <a:gd name="connsiteX227" fmla="*/ 1201007 w 4892516"/>
                <a:gd name="connsiteY227" fmla="*/ 178499 h 342995"/>
                <a:gd name="connsiteX228" fmla="*/ 1234250 w 4892516"/>
                <a:gd name="connsiteY228" fmla="*/ 130493 h 342995"/>
                <a:gd name="connsiteX229" fmla="*/ 1263015 w 4892516"/>
                <a:gd name="connsiteY229" fmla="*/ 173546 h 342995"/>
                <a:gd name="connsiteX230" fmla="*/ 1263015 w 4892516"/>
                <a:gd name="connsiteY230" fmla="*/ 270701 h 342995"/>
                <a:gd name="connsiteX231" fmla="*/ 1323499 w 4892516"/>
                <a:gd name="connsiteY231" fmla="*/ 270701 h 342995"/>
                <a:gd name="connsiteX232" fmla="*/ 1323499 w 4892516"/>
                <a:gd name="connsiteY232" fmla="*/ 160687 h 342995"/>
                <a:gd name="connsiteX233" fmla="*/ 1255490 w 4892516"/>
                <a:gd name="connsiteY233" fmla="*/ 80867 h 342995"/>
                <a:gd name="connsiteX234" fmla="*/ 1200531 w 4892516"/>
                <a:gd name="connsiteY234" fmla="*/ 112967 h 342995"/>
                <a:gd name="connsiteX235" fmla="*/ 1201103 w 4892516"/>
                <a:gd name="connsiteY235" fmla="*/ 84201 h 342995"/>
                <a:gd name="connsiteX236" fmla="*/ 1140619 w 4892516"/>
                <a:gd name="connsiteY236" fmla="*/ 84201 h 342995"/>
                <a:gd name="connsiteX237" fmla="*/ 1039273 w 4892516"/>
                <a:gd name="connsiteY237" fmla="*/ 270701 h 342995"/>
                <a:gd name="connsiteX238" fmla="*/ 1099757 w 4892516"/>
                <a:gd name="connsiteY238" fmla="*/ 270701 h 342995"/>
                <a:gd name="connsiteX239" fmla="*/ 1099757 w 4892516"/>
                <a:gd name="connsiteY239" fmla="*/ 84296 h 342995"/>
                <a:gd name="connsiteX240" fmla="*/ 1039273 w 4892516"/>
                <a:gd name="connsiteY240" fmla="*/ 84296 h 342995"/>
                <a:gd name="connsiteX241" fmla="*/ 1039273 w 4892516"/>
                <a:gd name="connsiteY241" fmla="*/ 270701 h 342995"/>
                <a:gd name="connsiteX242" fmla="*/ 1035082 w 4892516"/>
                <a:gd name="connsiteY242" fmla="*/ 31337 h 342995"/>
                <a:gd name="connsiteX243" fmla="*/ 1069467 w 4892516"/>
                <a:gd name="connsiteY243" fmla="*/ 62675 h 342995"/>
                <a:gd name="connsiteX244" fmla="*/ 1103852 w 4892516"/>
                <a:gd name="connsiteY244" fmla="*/ 31337 h 342995"/>
                <a:gd name="connsiteX245" fmla="*/ 1069467 w 4892516"/>
                <a:gd name="connsiteY245" fmla="*/ 0 h 342995"/>
                <a:gd name="connsiteX246" fmla="*/ 1035082 w 4892516"/>
                <a:gd name="connsiteY246" fmla="*/ 31337 h 342995"/>
                <a:gd name="connsiteX247" fmla="*/ 862298 w 4892516"/>
                <a:gd name="connsiteY247" fmla="*/ 270701 h 342995"/>
                <a:gd name="connsiteX248" fmla="*/ 922782 w 4892516"/>
                <a:gd name="connsiteY248" fmla="*/ 270701 h 342995"/>
                <a:gd name="connsiteX249" fmla="*/ 922782 w 4892516"/>
                <a:gd name="connsiteY249" fmla="*/ 9811 h 342995"/>
                <a:gd name="connsiteX250" fmla="*/ 862298 w 4892516"/>
                <a:gd name="connsiteY250" fmla="*/ 9811 h 342995"/>
                <a:gd name="connsiteX251" fmla="*/ 862298 w 4892516"/>
                <a:gd name="connsiteY251" fmla="*/ 270701 h 342995"/>
                <a:gd name="connsiteX252" fmla="*/ 759143 w 4892516"/>
                <a:gd name="connsiteY252" fmla="*/ 270701 h 342995"/>
                <a:gd name="connsiteX253" fmla="*/ 819626 w 4892516"/>
                <a:gd name="connsiteY253" fmla="*/ 270701 h 342995"/>
                <a:gd name="connsiteX254" fmla="*/ 819626 w 4892516"/>
                <a:gd name="connsiteY254" fmla="*/ 9811 h 342995"/>
                <a:gd name="connsiteX255" fmla="*/ 759143 w 4892516"/>
                <a:gd name="connsiteY255" fmla="*/ 9811 h 342995"/>
                <a:gd name="connsiteX256" fmla="*/ 759143 w 4892516"/>
                <a:gd name="connsiteY256" fmla="*/ 270701 h 342995"/>
                <a:gd name="connsiteX257" fmla="*/ 630174 w 4892516"/>
                <a:gd name="connsiteY257" fmla="*/ 190500 h 342995"/>
                <a:gd name="connsiteX258" fmla="*/ 660083 w 4892516"/>
                <a:gd name="connsiteY258" fmla="*/ 188595 h 342995"/>
                <a:gd name="connsiteX259" fmla="*/ 660083 w 4892516"/>
                <a:gd name="connsiteY259" fmla="*/ 219266 h 342995"/>
                <a:gd name="connsiteX260" fmla="*/ 629126 w 4892516"/>
                <a:gd name="connsiteY260" fmla="*/ 236315 h 342995"/>
                <a:gd name="connsiteX261" fmla="*/ 600742 w 4892516"/>
                <a:gd name="connsiteY261" fmla="*/ 213265 h 342995"/>
                <a:gd name="connsiteX262" fmla="*/ 630269 w 4892516"/>
                <a:gd name="connsiteY262" fmla="*/ 190595 h 342995"/>
                <a:gd name="connsiteX263" fmla="*/ 661226 w 4892516"/>
                <a:gd name="connsiteY263" fmla="*/ 250984 h 342995"/>
                <a:gd name="connsiteX264" fmla="*/ 662369 w 4892516"/>
                <a:gd name="connsiteY264" fmla="*/ 270605 h 342995"/>
                <a:gd name="connsiteX265" fmla="*/ 720185 w 4892516"/>
                <a:gd name="connsiteY265" fmla="*/ 270605 h 342995"/>
                <a:gd name="connsiteX266" fmla="*/ 720185 w 4892516"/>
                <a:gd name="connsiteY266" fmla="*/ 165544 h 342995"/>
                <a:gd name="connsiteX267" fmla="*/ 697897 w 4892516"/>
                <a:gd name="connsiteY267" fmla="*/ 102394 h 342995"/>
                <a:gd name="connsiteX268" fmla="*/ 628364 w 4892516"/>
                <a:gd name="connsiteY268" fmla="*/ 80867 h 342995"/>
                <a:gd name="connsiteX269" fmla="*/ 548545 w 4892516"/>
                <a:gd name="connsiteY269" fmla="*/ 99822 h 342995"/>
                <a:gd name="connsiteX270" fmla="*/ 564452 w 4892516"/>
                <a:gd name="connsiteY270" fmla="*/ 139160 h 342995"/>
                <a:gd name="connsiteX271" fmla="*/ 621506 w 4892516"/>
                <a:gd name="connsiteY271" fmla="*/ 122492 h 342995"/>
                <a:gd name="connsiteX272" fmla="*/ 659702 w 4892516"/>
                <a:gd name="connsiteY272" fmla="*/ 152400 h 342995"/>
                <a:gd name="connsiteX273" fmla="*/ 659702 w 4892516"/>
                <a:gd name="connsiteY273" fmla="*/ 156591 h 342995"/>
                <a:gd name="connsiteX274" fmla="*/ 612838 w 4892516"/>
                <a:gd name="connsiteY274" fmla="*/ 158496 h 342995"/>
                <a:gd name="connsiteX275" fmla="*/ 540258 w 4892516"/>
                <a:gd name="connsiteY275" fmla="*/ 215551 h 342995"/>
                <a:gd name="connsiteX276" fmla="*/ 607886 w 4892516"/>
                <a:gd name="connsiteY276" fmla="*/ 274892 h 342995"/>
                <a:gd name="connsiteX277" fmla="*/ 661226 w 4892516"/>
                <a:gd name="connsiteY277" fmla="*/ 251079 h 342995"/>
                <a:gd name="connsiteX278" fmla="*/ 222694 w 4892516"/>
                <a:gd name="connsiteY278" fmla="*/ 84296 h 342995"/>
                <a:gd name="connsiteX279" fmla="*/ 222694 w 4892516"/>
                <a:gd name="connsiteY279" fmla="*/ 270701 h 342995"/>
                <a:gd name="connsiteX280" fmla="*/ 283178 w 4892516"/>
                <a:gd name="connsiteY280" fmla="*/ 270701 h 342995"/>
                <a:gd name="connsiteX281" fmla="*/ 283178 w 4892516"/>
                <a:gd name="connsiteY281" fmla="*/ 175069 h 342995"/>
                <a:gd name="connsiteX282" fmla="*/ 313373 w 4892516"/>
                <a:gd name="connsiteY282" fmla="*/ 130493 h 342995"/>
                <a:gd name="connsiteX283" fmla="*/ 338328 w 4892516"/>
                <a:gd name="connsiteY283" fmla="*/ 169450 h 342995"/>
                <a:gd name="connsiteX284" fmla="*/ 338328 w 4892516"/>
                <a:gd name="connsiteY284" fmla="*/ 270796 h 342995"/>
                <a:gd name="connsiteX285" fmla="*/ 398812 w 4892516"/>
                <a:gd name="connsiteY285" fmla="*/ 270796 h 342995"/>
                <a:gd name="connsiteX286" fmla="*/ 398812 w 4892516"/>
                <a:gd name="connsiteY286" fmla="*/ 175165 h 342995"/>
                <a:gd name="connsiteX287" fmla="*/ 429006 w 4892516"/>
                <a:gd name="connsiteY287" fmla="*/ 130588 h 342995"/>
                <a:gd name="connsiteX288" fmla="*/ 453581 w 4892516"/>
                <a:gd name="connsiteY288" fmla="*/ 169545 h 342995"/>
                <a:gd name="connsiteX289" fmla="*/ 453581 w 4892516"/>
                <a:gd name="connsiteY289" fmla="*/ 270891 h 342995"/>
                <a:gd name="connsiteX290" fmla="*/ 514445 w 4892516"/>
                <a:gd name="connsiteY290" fmla="*/ 270891 h 342995"/>
                <a:gd name="connsiteX291" fmla="*/ 514445 w 4892516"/>
                <a:gd name="connsiteY291" fmla="*/ 158591 h 342995"/>
                <a:gd name="connsiteX292" fmla="*/ 449771 w 4892516"/>
                <a:gd name="connsiteY292" fmla="*/ 81058 h 342995"/>
                <a:gd name="connsiteX293" fmla="*/ 390430 w 4892516"/>
                <a:gd name="connsiteY293" fmla="*/ 115062 h 342995"/>
                <a:gd name="connsiteX294" fmla="*/ 334899 w 4892516"/>
                <a:gd name="connsiteY294" fmla="*/ 81058 h 342995"/>
                <a:gd name="connsiteX295" fmla="*/ 283083 w 4892516"/>
                <a:gd name="connsiteY295" fmla="*/ 111347 h 342995"/>
                <a:gd name="connsiteX296" fmla="*/ 282702 w 4892516"/>
                <a:gd name="connsiteY296" fmla="*/ 111347 h 342995"/>
                <a:gd name="connsiteX297" fmla="*/ 283083 w 4892516"/>
                <a:gd name="connsiteY297" fmla="*/ 84487 h 342995"/>
                <a:gd name="connsiteX298" fmla="*/ 222599 w 4892516"/>
                <a:gd name="connsiteY298" fmla="*/ 84487 h 342995"/>
                <a:gd name="connsiteX299" fmla="*/ 30194 w 4892516"/>
                <a:gd name="connsiteY299" fmla="*/ 191262 h 342995"/>
                <a:gd name="connsiteX300" fmla="*/ 0 w 4892516"/>
                <a:gd name="connsiteY300" fmla="*/ 235839 h 342995"/>
                <a:gd name="connsiteX301" fmla="*/ 92583 w 4892516"/>
                <a:gd name="connsiteY301" fmla="*/ 275177 h 342995"/>
                <a:gd name="connsiteX302" fmla="*/ 193929 w 4892516"/>
                <a:gd name="connsiteY302" fmla="*/ 191262 h 342995"/>
                <a:gd name="connsiteX303" fmla="*/ 137255 w 4892516"/>
                <a:gd name="connsiteY303" fmla="*/ 119825 h 342995"/>
                <a:gd name="connsiteX304" fmla="*/ 98298 w 4892516"/>
                <a:gd name="connsiteY304" fmla="*/ 105061 h 342995"/>
                <a:gd name="connsiteX305" fmla="*/ 71819 w 4892516"/>
                <a:gd name="connsiteY305" fmla="*/ 78581 h 342995"/>
                <a:gd name="connsiteX306" fmla="*/ 105823 w 4892516"/>
                <a:gd name="connsiteY306" fmla="*/ 55150 h 342995"/>
                <a:gd name="connsiteX307" fmla="*/ 164021 w 4892516"/>
                <a:gd name="connsiteY307" fmla="*/ 81629 h 342995"/>
                <a:gd name="connsiteX308" fmla="*/ 190119 w 4892516"/>
                <a:gd name="connsiteY308" fmla="*/ 38862 h 342995"/>
                <a:gd name="connsiteX309" fmla="*/ 107347 w 4892516"/>
                <a:gd name="connsiteY309" fmla="*/ 6763 h 342995"/>
                <a:gd name="connsiteX310" fmla="*/ 11335 w 4892516"/>
                <a:gd name="connsiteY310" fmla="*/ 84677 h 342995"/>
                <a:gd name="connsiteX311" fmla="*/ 66104 w 4892516"/>
                <a:gd name="connsiteY311" fmla="*/ 154972 h 342995"/>
                <a:gd name="connsiteX312" fmla="*/ 102394 w 4892516"/>
                <a:gd name="connsiteY312" fmla="*/ 168593 h 342995"/>
                <a:gd name="connsiteX313" fmla="*/ 133064 w 4892516"/>
                <a:gd name="connsiteY313" fmla="*/ 197358 h 342995"/>
                <a:gd name="connsiteX314" fmla="*/ 98298 w 4892516"/>
                <a:gd name="connsiteY314" fmla="*/ 224219 h 342995"/>
                <a:gd name="connsiteX315" fmla="*/ 30290 w 4892516"/>
                <a:gd name="connsiteY315" fmla="*/ 191357 h 3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4892516" h="342995">
                  <a:moveTo>
                    <a:pt x="4892231" y="268796"/>
                  </a:moveTo>
                  <a:lnTo>
                    <a:pt x="4889183" y="221552"/>
                  </a:lnTo>
                  <a:cubicBezTo>
                    <a:pt x="4889183" y="221552"/>
                    <a:pt x="4880515" y="224981"/>
                    <a:pt x="4870990" y="224981"/>
                  </a:cubicBezTo>
                  <a:cubicBezTo>
                    <a:pt x="4863084" y="224981"/>
                    <a:pt x="4859274" y="223456"/>
                    <a:pt x="4856607" y="220409"/>
                  </a:cubicBezTo>
                  <a:cubicBezTo>
                    <a:pt x="4853559" y="216980"/>
                    <a:pt x="4851273" y="213265"/>
                    <a:pt x="4851273" y="197358"/>
                  </a:cubicBezTo>
                  <a:lnTo>
                    <a:pt x="4851273" y="130493"/>
                  </a:lnTo>
                  <a:lnTo>
                    <a:pt x="4892517" y="130493"/>
                  </a:lnTo>
                  <a:lnTo>
                    <a:pt x="4892517" y="84773"/>
                  </a:lnTo>
                  <a:lnTo>
                    <a:pt x="4851273" y="84773"/>
                  </a:lnTo>
                  <a:lnTo>
                    <a:pt x="4851273" y="34004"/>
                  </a:lnTo>
                  <a:lnTo>
                    <a:pt x="4790408" y="34004"/>
                  </a:lnTo>
                  <a:lnTo>
                    <a:pt x="4790408" y="84677"/>
                  </a:lnTo>
                  <a:lnTo>
                    <a:pt x="4763929" y="84677"/>
                  </a:lnTo>
                  <a:lnTo>
                    <a:pt x="4763929" y="130397"/>
                  </a:lnTo>
                  <a:lnTo>
                    <a:pt x="4790408" y="130397"/>
                  </a:lnTo>
                  <a:lnTo>
                    <a:pt x="4790408" y="202597"/>
                  </a:lnTo>
                  <a:cubicBezTo>
                    <a:pt x="4790408" y="230981"/>
                    <a:pt x="4794218" y="246412"/>
                    <a:pt x="4803648" y="257461"/>
                  </a:cubicBezTo>
                  <a:cubicBezTo>
                    <a:pt x="4813078" y="268415"/>
                    <a:pt x="4827461" y="274892"/>
                    <a:pt x="4848987" y="274892"/>
                  </a:cubicBezTo>
                  <a:cubicBezTo>
                    <a:pt x="4870514" y="274892"/>
                    <a:pt x="4887564" y="269939"/>
                    <a:pt x="4892135" y="268891"/>
                  </a:cubicBezTo>
                  <a:moveTo>
                    <a:pt x="4757642" y="252508"/>
                  </a:moveTo>
                  <a:lnTo>
                    <a:pt x="4743260" y="206788"/>
                  </a:lnTo>
                  <a:cubicBezTo>
                    <a:pt x="4743260" y="206788"/>
                    <a:pt x="4724400" y="224981"/>
                    <a:pt x="4696016" y="224981"/>
                  </a:cubicBezTo>
                  <a:cubicBezTo>
                    <a:pt x="4667631" y="224981"/>
                    <a:pt x="4649153" y="206502"/>
                    <a:pt x="4649153" y="176975"/>
                  </a:cubicBezTo>
                  <a:cubicBezTo>
                    <a:pt x="4649153" y="147447"/>
                    <a:pt x="4669536" y="129731"/>
                    <a:pt x="4695254" y="129731"/>
                  </a:cubicBezTo>
                  <a:cubicBezTo>
                    <a:pt x="4720971" y="129731"/>
                    <a:pt x="4738021" y="142208"/>
                    <a:pt x="4743260" y="146399"/>
                  </a:cubicBezTo>
                  <a:lnTo>
                    <a:pt x="4756499" y="100679"/>
                  </a:lnTo>
                  <a:cubicBezTo>
                    <a:pt x="4756499" y="100679"/>
                    <a:pt x="4734973" y="81058"/>
                    <a:pt x="4687348" y="81058"/>
                  </a:cubicBezTo>
                  <a:cubicBezTo>
                    <a:pt x="4636294" y="81058"/>
                    <a:pt x="4588288" y="115824"/>
                    <a:pt x="4588288" y="178213"/>
                  </a:cubicBezTo>
                  <a:cubicBezTo>
                    <a:pt x="4588288" y="240602"/>
                    <a:pt x="4635532" y="274987"/>
                    <a:pt x="4686586" y="274987"/>
                  </a:cubicBezTo>
                  <a:cubicBezTo>
                    <a:pt x="4737640" y="274987"/>
                    <a:pt x="4755738" y="254222"/>
                    <a:pt x="4757642" y="252698"/>
                  </a:cubicBezTo>
                  <a:moveTo>
                    <a:pt x="4471892" y="190500"/>
                  </a:moveTo>
                  <a:lnTo>
                    <a:pt x="4501801" y="188595"/>
                  </a:lnTo>
                  <a:lnTo>
                    <a:pt x="4501801" y="219266"/>
                  </a:lnTo>
                  <a:cubicBezTo>
                    <a:pt x="4497991" y="225647"/>
                    <a:pt x="4487037" y="236315"/>
                    <a:pt x="4470749" y="236315"/>
                  </a:cubicBezTo>
                  <a:cubicBezTo>
                    <a:pt x="4454462" y="236315"/>
                    <a:pt x="4442365" y="227648"/>
                    <a:pt x="4442365" y="213265"/>
                  </a:cubicBezTo>
                  <a:cubicBezTo>
                    <a:pt x="4442365" y="198882"/>
                    <a:pt x="4453319" y="191357"/>
                    <a:pt x="4471892" y="190595"/>
                  </a:cubicBezTo>
                  <a:moveTo>
                    <a:pt x="4502849" y="250984"/>
                  </a:moveTo>
                  <a:lnTo>
                    <a:pt x="4503992" y="270605"/>
                  </a:lnTo>
                  <a:lnTo>
                    <a:pt x="4561808" y="270605"/>
                  </a:lnTo>
                  <a:lnTo>
                    <a:pt x="4561808" y="165544"/>
                  </a:lnTo>
                  <a:cubicBezTo>
                    <a:pt x="4561808" y="134207"/>
                    <a:pt x="4553903" y="116015"/>
                    <a:pt x="4539520" y="102394"/>
                  </a:cubicBezTo>
                  <a:cubicBezTo>
                    <a:pt x="4524756" y="88773"/>
                    <a:pt x="4504754" y="80867"/>
                    <a:pt x="4469988" y="80867"/>
                  </a:cubicBezTo>
                  <a:cubicBezTo>
                    <a:pt x="4435221" y="80867"/>
                    <a:pt x="4406075" y="91821"/>
                    <a:pt x="4390263" y="99822"/>
                  </a:cubicBezTo>
                  <a:lnTo>
                    <a:pt x="4406170" y="139160"/>
                  </a:lnTo>
                  <a:cubicBezTo>
                    <a:pt x="4415600" y="133160"/>
                    <a:pt x="4439412" y="122492"/>
                    <a:pt x="4463225" y="122492"/>
                  </a:cubicBezTo>
                  <a:cubicBezTo>
                    <a:pt x="4487037" y="122492"/>
                    <a:pt x="4501420" y="132683"/>
                    <a:pt x="4501420" y="152400"/>
                  </a:cubicBezTo>
                  <a:lnTo>
                    <a:pt x="4501420" y="156591"/>
                  </a:lnTo>
                  <a:lnTo>
                    <a:pt x="4454557" y="158496"/>
                  </a:lnTo>
                  <a:cubicBezTo>
                    <a:pt x="4420172" y="160020"/>
                    <a:pt x="4381976" y="174022"/>
                    <a:pt x="4381976" y="215551"/>
                  </a:cubicBezTo>
                  <a:cubicBezTo>
                    <a:pt x="4381976" y="257080"/>
                    <a:pt x="4416743" y="274892"/>
                    <a:pt x="4449604" y="274892"/>
                  </a:cubicBezTo>
                  <a:cubicBezTo>
                    <a:pt x="4479893" y="274892"/>
                    <a:pt x="4494943" y="258985"/>
                    <a:pt x="4502944" y="251079"/>
                  </a:cubicBezTo>
                  <a:moveTo>
                    <a:pt x="4260152" y="225362"/>
                  </a:moveTo>
                  <a:cubicBezTo>
                    <a:pt x="4234434" y="225362"/>
                    <a:pt x="4216718" y="205740"/>
                    <a:pt x="4216718" y="176975"/>
                  </a:cubicBezTo>
                  <a:cubicBezTo>
                    <a:pt x="4216718" y="148209"/>
                    <a:pt x="4234530" y="128588"/>
                    <a:pt x="4260152" y="128588"/>
                  </a:cubicBezTo>
                  <a:cubicBezTo>
                    <a:pt x="4285774" y="128588"/>
                    <a:pt x="4303967" y="148209"/>
                    <a:pt x="4303967" y="176975"/>
                  </a:cubicBezTo>
                  <a:cubicBezTo>
                    <a:pt x="4303967" y="205740"/>
                    <a:pt x="4286155" y="225362"/>
                    <a:pt x="4260152" y="225362"/>
                  </a:cubicBezTo>
                  <a:moveTo>
                    <a:pt x="4158139" y="84296"/>
                  </a:moveTo>
                  <a:lnTo>
                    <a:pt x="4158139" y="339090"/>
                  </a:lnTo>
                  <a:lnTo>
                    <a:pt x="4218623" y="339090"/>
                  </a:lnTo>
                  <a:lnTo>
                    <a:pt x="4218623" y="247174"/>
                  </a:lnTo>
                  <a:cubicBezTo>
                    <a:pt x="4230339" y="264605"/>
                    <a:pt x="4249960" y="274796"/>
                    <a:pt x="4277582" y="274796"/>
                  </a:cubicBezTo>
                  <a:cubicBezTo>
                    <a:pt x="4331684" y="274796"/>
                    <a:pt x="4365689" y="232505"/>
                    <a:pt x="4365689" y="177641"/>
                  </a:cubicBezTo>
                  <a:cubicBezTo>
                    <a:pt x="4365689" y="122777"/>
                    <a:pt x="4331684" y="80867"/>
                    <a:pt x="4277964" y="80867"/>
                  </a:cubicBezTo>
                  <a:cubicBezTo>
                    <a:pt x="4249579" y="80867"/>
                    <a:pt x="4228815" y="91821"/>
                    <a:pt x="4215194" y="108109"/>
                  </a:cubicBezTo>
                  <a:lnTo>
                    <a:pt x="4215575" y="84296"/>
                  </a:lnTo>
                  <a:lnTo>
                    <a:pt x="4158139" y="84296"/>
                  </a:lnTo>
                  <a:close/>
                  <a:moveTo>
                    <a:pt x="3826955" y="84296"/>
                  </a:moveTo>
                  <a:lnTo>
                    <a:pt x="3826955" y="270701"/>
                  </a:lnTo>
                  <a:lnTo>
                    <a:pt x="3887438" y="270701"/>
                  </a:lnTo>
                  <a:lnTo>
                    <a:pt x="3887438" y="175069"/>
                  </a:lnTo>
                  <a:cubicBezTo>
                    <a:pt x="3887438" y="149352"/>
                    <a:pt x="3896487" y="130493"/>
                    <a:pt x="3917633" y="130493"/>
                  </a:cubicBezTo>
                  <a:cubicBezTo>
                    <a:pt x="3937254" y="130493"/>
                    <a:pt x="3942588" y="146399"/>
                    <a:pt x="3942588" y="169450"/>
                  </a:cubicBezTo>
                  <a:lnTo>
                    <a:pt x="3942588" y="270796"/>
                  </a:lnTo>
                  <a:lnTo>
                    <a:pt x="4003072" y="270796"/>
                  </a:lnTo>
                  <a:lnTo>
                    <a:pt x="4003072" y="175165"/>
                  </a:lnTo>
                  <a:cubicBezTo>
                    <a:pt x="4003072" y="149447"/>
                    <a:pt x="4012121" y="130588"/>
                    <a:pt x="4033266" y="130588"/>
                  </a:cubicBezTo>
                  <a:cubicBezTo>
                    <a:pt x="4054412" y="130588"/>
                    <a:pt x="4057841" y="149447"/>
                    <a:pt x="4057841" y="169545"/>
                  </a:cubicBezTo>
                  <a:lnTo>
                    <a:pt x="4057841" y="270891"/>
                  </a:lnTo>
                  <a:lnTo>
                    <a:pt x="4118705" y="270891"/>
                  </a:lnTo>
                  <a:lnTo>
                    <a:pt x="4118705" y="158591"/>
                  </a:lnTo>
                  <a:cubicBezTo>
                    <a:pt x="4118705" y="113633"/>
                    <a:pt x="4101656" y="81058"/>
                    <a:pt x="4054031" y="81058"/>
                  </a:cubicBezTo>
                  <a:cubicBezTo>
                    <a:pt x="4026408" y="81058"/>
                    <a:pt x="4007930" y="92393"/>
                    <a:pt x="3994690" y="115062"/>
                  </a:cubicBezTo>
                  <a:cubicBezTo>
                    <a:pt x="3985260" y="89726"/>
                    <a:pt x="3964781" y="81058"/>
                    <a:pt x="3939159" y="81058"/>
                  </a:cubicBezTo>
                  <a:cubicBezTo>
                    <a:pt x="3915347" y="81058"/>
                    <a:pt x="3897154" y="95441"/>
                    <a:pt x="3887343" y="111347"/>
                  </a:cubicBezTo>
                  <a:lnTo>
                    <a:pt x="3886962" y="111347"/>
                  </a:lnTo>
                  <a:lnTo>
                    <a:pt x="3887343" y="84487"/>
                  </a:lnTo>
                  <a:lnTo>
                    <a:pt x="3826859" y="84487"/>
                  </a:lnTo>
                  <a:close/>
                  <a:moveTo>
                    <a:pt x="3725609" y="270701"/>
                  </a:moveTo>
                  <a:lnTo>
                    <a:pt x="3786092" y="270701"/>
                  </a:lnTo>
                  <a:lnTo>
                    <a:pt x="3786092" y="84296"/>
                  </a:lnTo>
                  <a:lnTo>
                    <a:pt x="3725609" y="84296"/>
                  </a:lnTo>
                  <a:lnTo>
                    <a:pt x="3725609" y="270701"/>
                  </a:lnTo>
                  <a:close/>
                  <a:moveTo>
                    <a:pt x="3721418" y="31337"/>
                  </a:moveTo>
                  <a:cubicBezTo>
                    <a:pt x="3721418" y="50197"/>
                    <a:pt x="3735420" y="62675"/>
                    <a:pt x="3755803" y="62675"/>
                  </a:cubicBezTo>
                  <a:cubicBezTo>
                    <a:pt x="3776186" y="62675"/>
                    <a:pt x="3790188" y="50197"/>
                    <a:pt x="3790188" y="31337"/>
                  </a:cubicBezTo>
                  <a:cubicBezTo>
                    <a:pt x="3790188" y="12478"/>
                    <a:pt x="3776186" y="0"/>
                    <a:pt x="3755803" y="0"/>
                  </a:cubicBezTo>
                  <a:cubicBezTo>
                    <a:pt x="3735420" y="0"/>
                    <a:pt x="3721418" y="12859"/>
                    <a:pt x="3721418" y="31337"/>
                  </a:cubicBezTo>
                  <a:moveTo>
                    <a:pt x="3428429" y="84296"/>
                  </a:moveTo>
                  <a:lnTo>
                    <a:pt x="3428429" y="270701"/>
                  </a:lnTo>
                  <a:lnTo>
                    <a:pt x="3488912" y="270701"/>
                  </a:lnTo>
                  <a:lnTo>
                    <a:pt x="3488912" y="178499"/>
                  </a:lnTo>
                  <a:cubicBezTo>
                    <a:pt x="3488912" y="151638"/>
                    <a:pt x="3496056" y="130493"/>
                    <a:pt x="3522155" y="130493"/>
                  </a:cubicBezTo>
                  <a:cubicBezTo>
                    <a:pt x="3548253" y="130493"/>
                    <a:pt x="3550920" y="148971"/>
                    <a:pt x="3550920" y="173546"/>
                  </a:cubicBezTo>
                  <a:lnTo>
                    <a:pt x="3550920" y="270701"/>
                  </a:lnTo>
                  <a:lnTo>
                    <a:pt x="3611404" y="270701"/>
                  </a:lnTo>
                  <a:lnTo>
                    <a:pt x="3611404" y="160687"/>
                  </a:lnTo>
                  <a:cubicBezTo>
                    <a:pt x="3611404" y="115729"/>
                    <a:pt x="3597402" y="80867"/>
                    <a:pt x="3543395" y="80867"/>
                  </a:cubicBezTo>
                  <a:cubicBezTo>
                    <a:pt x="3519869" y="80867"/>
                    <a:pt x="3499485" y="92202"/>
                    <a:pt x="3488436" y="112967"/>
                  </a:cubicBezTo>
                  <a:lnTo>
                    <a:pt x="3489008" y="84201"/>
                  </a:lnTo>
                  <a:lnTo>
                    <a:pt x="3428524" y="84201"/>
                  </a:lnTo>
                  <a:close/>
                  <a:moveTo>
                    <a:pt x="3327178" y="270701"/>
                  </a:moveTo>
                  <a:lnTo>
                    <a:pt x="3387662" y="270701"/>
                  </a:lnTo>
                  <a:lnTo>
                    <a:pt x="3387662" y="84296"/>
                  </a:lnTo>
                  <a:lnTo>
                    <a:pt x="3327178" y="84296"/>
                  </a:lnTo>
                  <a:lnTo>
                    <a:pt x="3327178" y="270701"/>
                  </a:lnTo>
                  <a:close/>
                  <a:moveTo>
                    <a:pt x="3322987" y="31337"/>
                  </a:moveTo>
                  <a:cubicBezTo>
                    <a:pt x="3322987" y="50197"/>
                    <a:pt x="3336989" y="62675"/>
                    <a:pt x="3357372" y="62675"/>
                  </a:cubicBezTo>
                  <a:cubicBezTo>
                    <a:pt x="3377756" y="62675"/>
                    <a:pt x="3391757" y="50197"/>
                    <a:pt x="3391757" y="31337"/>
                  </a:cubicBezTo>
                  <a:cubicBezTo>
                    <a:pt x="3391757" y="12478"/>
                    <a:pt x="3377756" y="0"/>
                    <a:pt x="3357372" y="0"/>
                  </a:cubicBezTo>
                  <a:cubicBezTo>
                    <a:pt x="3336989" y="0"/>
                    <a:pt x="3322987" y="12859"/>
                    <a:pt x="3322987" y="31337"/>
                  </a:cubicBezTo>
                  <a:moveTo>
                    <a:pt x="3109055" y="218504"/>
                  </a:moveTo>
                  <a:cubicBezTo>
                    <a:pt x="3082957" y="218504"/>
                    <a:pt x="3065145" y="199263"/>
                    <a:pt x="3065145" y="173927"/>
                  </a:cubicBezTo>
                  <a:cubicBezTo>
                    <a:pt x="3065145" y="148590"/>
                    <a:pt x="3082195" y="128207"/>
                    <a:pt x="3109055" y="128207"/>
                  </a:cubicBezTo>
                  <a:cubicBezTo>
                    <a:pt x="3135916" y="128207"/>
                    <a:pt x="3152489" y="148590"/>
                    <a:pt x="3152489" y="173927"/>
                  </a:cubicBezTo>
                  <a:cubicBezTo>
                    <a:pt x="3152489" y="199263"/>
                    <a:pt x="3135059" y="218504"/>
                    <a:pt x="3109055" y="218504"/>
                  </a:cubicBezTo>
                  <a:moveTo>
                    <a:pt x="3211068" y="232886"/>
                  </a:moveTo>
                  <a:lnTo>
                    <a:pt x="3211068" y="84296"/>
                  </a:lnTo>
                  <a:lnTo>
                    <a:pt x="3150584" y="84296"/>
                  </a:lnTo>
                  <a:lnTo>
                    <a:pt x="3150584" y="108109"/>
                  </a:lnTo>
                  <a:cubicBezTo>
                    <a:pt x="3141726" y="95345"/>
                    <a:pt x="3122200" y="80867"/>
                    <a:pt x="3091624" y="80867"/>
                  </a:cubicBezTo>
                  <a:cubicBezTo>
                    <a:pt x="3045905" y="80867"/>
                    <a:pt x="3003518" y="112967"/>
                    <a:pt x="3003518" y="171260"/>
                  </a:cubicBezTo>
                  <a:cubicBezTo>
                    <a:pt x="3003518" y="232886"/>
                    <a:pt x="3045143" y="264605"/>
                    <a:pt x="3091624" y="264605"/>
                  </a:cubicBezTo>
                  <a:cubicBezTo>
                    <a:pt x="3120390" y="264605"/>
                    <a:pt x="3134963" y="255746"/>
                    <a:pt x="3150965" y="237744"/>
                  </a:cubicBezTo>
                  <a:lnTo>
                    <a:pt x="3150965" y="244221"/>
                  </a:lnTo>
                  <a:cubicBezTo>
                    <a:pt x="3150965" y="260890"/>
                    <a:pt x="3146012" y="274034"/>
                    <a:pt x="3139631" y="281273"/>
                  </a:cubicBezTo>
                  <a:cubicBezTo>
                    <a:pt x="3133249" y="288131"/>
                    <a:pt x="3120676" y="296037"/>
                    <a:pt x="3095720" y="296037"/>
                  </a:cubicBezTo>
                  <a:cubicBezTo>
                    <a:pt x="3070765" y="296037"/>
                    <a:pt x="3042380" y="283178"/>
                    <a:pt x="3031427" y="274892"/>
                  </a:cubicBezTo>
                  <a:lnTo>
                    <a:pt x="3006471" y="315373"/>
                  </a:lnTo>
                  <a:cubicBezTo>
                    <a:pt x="3019330" y="324803"/>
                    <a:pt x="3053715" y="342995"/>
                    <a:pt x="3096863" y="342995"/>
                  </a:cubicBezTo>
                  <a:cubicBezTo>
                    <a:pt x="3140012" y="342995"/>
                    <a:pt x="3164491" y="330518"/>
                    <a:pt x="3182684" y="313468"/>
                  </a:cubicBezTo>
                  <a:cubicBezTo>
                    <a:pt x="3200781" y="296418"/>
                    <a:pt x="3211068" y="272987"/>
                    <a:pt x="3211068" y="232981"/>
                  </a:cubicBezTo>
                  <a:moveTo>
                    <a:pt x="2913221" y="270701"/>
                  </a:moveTo>
                  <a:lnTo>
                    <a:pt x="2973705" y="270701"/>
                  </a:lnTo>
                  <a:lnTo>
                    <a:pt x="2973705" y="84296"/>
                  </a:lnTo>
                  <a:lnTo>
                    <a:pt x="2913221" y="84296"/>
                  </a:lnTo>
                  <a:lnTo>
                    <a:pt x="2913221" y="270701"/>
                  </a:lnTo>
                  <a:close/>
                  <a:moveTo>
                    <a:pt x="2909030" y="31337"/>
                  </a:moveTo>
                  <a:cubicBezTo>
                    <a:pt x="2909030" y="50197"/>
                    <a:pt x="2923032" y="62675"/>
                    <a:pt x="2943416" y="62675"/>
                  </a:cubicBezTo>
                  <a:cubicBezTo>
                    <a:pt x="2963799" y="62675"/>
                    <a:pt x="2977801" y="50197"/>
                    <a:pt x="2977801" y="31337"/>
                  </a:cubicBezTo>
                  <a:cubicBezTo>
                    <a:pt x="2977801" y="12478"/>
                    <a:pt x="2963799" y="0"/>
                    <a:pt x="2943416" y="0"/>
                  </a:cubicBezTo>
                  <a:cubicBezTo>
                    <a:pt x="2923032" y="0"/>
                    <a:pt x="2909030" y="12859"/>
                    <a:pt x="2909030" y="31337"/>
                  </a:cubicBezTo>
                  <a:moveTo>
                    <a:pt x="2777871" y="225362"/>
                  </a:moveTo>
                  <a:cubicBezTo>
                    <a:pt x="2751773" y="225362"/>
                    <a:pt x="2734056" y="205740"/>
                    <a:pt x="2734056" y="176975"/>
                  </a:cubicBezTo>
                  <a:cubicBezTo>
                    <a:pt x="2734056" y="148209"/>
                    <a:pt x="2751868" y="128588"/>
                    <a:pt x="2777871" y="128588"/>
                  </a:cubicBezTo>
                  <a:cubicBezTo>
                    <a:pt x="2803874" y="128588"/>
                    <a:pt x="2821305" y="148209"/>
                    <a:pt x="2821305" y="176975"/>
                  </a:cubicBezTo>
                  <a:cubicBezTo>
                    <a:pt x="2821305" y="205740"/>
                    <a:pt x="2803874" y="225362"/>
                    <a:pt x="2777871" y="225362"/>
                  </a:cubicBezTo>
                  <a:moveTo>
                    <a:pt x="2675763" y="9811"/>
                  </a:moveTo>
                  <a:lnTo>
                    <a:pt x="2675763" y="270701"/>
                  </a:lnTo>
                  <a:lnTo>
                    <a:pt x="2733199" y="270701"/>
                  </a:lnTo>
                  <a:lnTo>
                    <a:pt x="2732818" y="246126"/>
                  </a:lnTo>
                  <a:cubicBezTo>
                    <a:pt x="2746820" y="265748"/>
                    <a:pt x="2769489" y="274892"/>
                    <a:pt x="2794826" y="274892"/>
                  </a:cubicBezTo>
                  <a:cubicBezTo>
                    <a:pt x="2848928" y="274892"/>
                    <a:pt x="2882932" y="232601"/>
                    <a:pt x="2882932" y="177737"/>
                  </a:cubicBezTo>
                  <a:cubicBezTo>
                    <a:pt x="2882932" y="122873"/>
                    <a:pt x="2848928" y="80963"/>
                    <a:pt x="2795207" y="80963"/>
                  </a:cubicBezTo>
                  <a:cubicBezTo>
                    <a:pt x="2764917" y="80963"/>
                    <a:pt x="2745486" y="94012"/>
                    <a:pt x="2735390" y="108680"/>
                  </a:cubicBezTo>
                  <a:cubicBezTo>
                    <a:pt x="2735675" y="99917"/>
                    <a:pt x="2736247" y="84201"/>
                    <a:pt x="2736247" y="72676"/>
                  </a:cubicBezTo>
                  <a:lnTo>
                    <a:pt x="2736247" y="9811"/>
                  </a:lnTo>
                  <a:lnTo>
                    <a:pt x="2675763" y="9811"/>
                  </a:lnTo>
                  <a:close/>
                  <a:moveTo>
                    <a:pt x="2128742" y="215456"/>
                  </a:moveTo>
                  <a:lnTo>
                    <a:pt x="2096643" y="323564"/>
                  </a:lnTo>
                  <a:lnTo>
                    <a:pt x="2146173" y="323564"/>
                  </a:lnTo>
                  <a:lnTo>
                    <a:pt x="2187035" y="215456"/>
                  </a:lnTo>
                  <a:lnTo>
                    <a:pt x="2128838" y="215456"/>
                  </a:lnTo>
                  <a:close/>
                  <a:moveTo>
                    <a:pt x="2023682" y="157639"/>
                  </a:moveTo>
                  <a:lnTo>
                    <a:pt x="1946910" y="157639"/>
                  </a:lnTo>
                  <a:cubicBezTo>
                    <a:pt x="1947672" y="139827"/>
                    <a:pt x="1960531" y="120206"/>
                    <a:pt x="1985486" y="120206"/>
                  </a:cubicBezTo>
                  <a:cubicBezTo>
                    <a:pt x="2010442" y="120206"/>
                    <a:pt x="2023301" y="140589"/>
                    <a:pt x="2023682" y="157639"/>
                  </a:cubicBezTo>
                  <a:moveTo>
                    <a:pt x="2073974" y="244602"/>
                  </a:moveTo>
                  <a:lnTo>
                    <a:pt x="2050161" y="213265"/>
                  </a:lnTo>
                  <a:cubicBezTo>
                    <a:pt x="2039588" y="220409"/>
                    <a:pt x="2018443" y="231077"/>
                    <a:pt x="1994249" y="231077"/>
                  </a:cubicBezTo>
                  <a:cubicBezTo>
                    <a:pt x="1970056" y="231077"/>
                    <a:pt x="1949291" y="218980"/>
                    <a:pt x="1946624" y="192119"/>
                  </a:cubicBezTo>
                  <a:lnTo>
                    <a:pt x="2079308" y="192119"/>
                  </a:lnTo>
                  <a:cubicBezTo>
                    <a:pt x="2079308" y="192119"/>
                    <a:pt x="2080070" y="181166"/>
                    <a:pt x="2080070" y="172117"/>
                  </a:cubicBezTo>
                  <a:cubicBezTo>
                    <a:pt x="2080070" y="117729"/>
                    <a:pt x="2041874" y="80963"/>
                    <a:pt x="1986725" y="80963"/>
                  </a:cubicBezTo>
                  <a:cubicBezTo>
                    <a:pt x="1931575" y="80963"/>
                    <a:pt x="1886141" y="116110"/>
                    <a:pt x="1886141" y="177737"/>
                  </a:cubicBezTo>
                  <a:cubicBezTo>
                    <a:pt x="1886141" y="239363"/>
                    <a:pt x="1928146" y="274892"/>
                    <a:pt x="1985582" y="274892"/>
                  </a:cubicBezTo>
                  <a:cubicBezTo>
                    <a:pt x="2043017" y="274892"/>
                    <a:pt x="2067973" y="249174"/>
                    <a:pt x="2074069" y="244697"/>
                  </a:cubicBezTo>
                  <a:moveTo>
                    <a:pt x="1695545" y="235934"/>
                  </a:moveTo>
                  <a:lnTo>
                    <a:pt x="1695545" y="270701"/>
                  </a:lnTo>
                  <a:lnTo>
                    <a:pt x="1870996" y="270701"/>
                  </a:lnTo>
                  <a:lnTo>
                    <a:pt x="1870996" y="222694"/>
                  </a:lnTo>
                  <a:lnTo>
                    <a:pt x="1773460" y="222694"/>
                  </a:lnTo>
                  <a:lnTo>
                    <a:pt x="1866424" y="118396"/>
                  </a:lnTo>
                  <a:lnTo>
                    <a:pt x="1866424" y="84773"/>
                  </a:lnTo>
                  <a:lnTo>
                    <a:pt x="1699736" y="84773"/>
                  </a:lnTo>
                  <a:lnTo>
                    <a:pt x="1699736" y="130493"/>
                  </a:lnTo>
                  <a:lnTo>
                    <a:pt x="1789748" y="130493"/>
                  </a:lnTo>
                  <a:lnTo>
                    <a:pt x="1695641" y="235934"/>
                  </a:lnTo>
                  <a:close/>
                  <a:moveTo>
                    <a:pt x="1608201" y="270701"/>
                  </a:moveTo>
                  <a:lnTo>
                    <a:pt x="1668685" y="270701"/>
                  </a:lnTo>
                  <a:lnTo>
                    <a:pt x="1668685" y="84296"/>
                  </a:lnTo>
                  <a:lnTo>
                    <a:pt x="1608201" y="84296"/>
                  </a:lnTo>
                  <a:lnTo>
                    <a:pt x="1608201" y="270701"/>
                  </a:lnTo>
                  <a:close/>
                  <a:moveTo>
                    <a:pt x="1604010" y="31337"/>
                  </a:moveTo>
                  <a:cubicBezTo>
                    <a:pt x="1604010" y="50197"/>
                    <a:pt x="1618012" y="62675"/>
                    <a:pt x="1638395" y="62675"/>
                  </a:cubicBezTo>
                  <a:cubicBezTo>
                    <a:pt x="1658779" y="62675"/>
                    <a:pt x="1672781" y="50197"/>
                    <a:pt x="1672781" y="31337"/>
                  </a:cubicBezTo>
                  <a:cubicBezTo>
                    <a:pt x="1672781" y="12478"/>
                    <a:pt x="1658779" y="0"/>
                    <a:pt x="1638395" y="0"/>
                  </a:cubicBezTo>
                  <a:cubicBezTo>
                    <a:pt x="1618012" y="0"/>
                    <a:pt x="1604010" y="12859"/>
                    <a:pt x="1604010" y="31337"/>
                  </a:cubicBezTo>
                  <a:moveTo>
                    <a:pt x="1444085" y="210217"/>
                  </a:moveTo>
                  <a:lnTo>
                    <a:pt x="1421416" y="246126"/>
                  </a:lnTo>
                  <a:cubicBezTo>
                    <a:pt x="1442561" y="266129"/>
                    <a:pt x="1472089" y="274892"/>
                    <a:pt x="1500092" y="274892"/>
                  </a:cubicBezTo>
                  <a:cubicBezTo>
                    <a:pt x="1549241" y="274892"/>
                    <a:pt x="1579150" y="250222"/>
                    <a:pt x="1579150" y="213265"/>
                  </a:cubicBezTo>
                  <a:cubicBezTo>
                    <a:pt x="1579150" y="193643"/>
                    <a:pt x="1572006" y="171545"/>
                    <a:pt x="1533430" y="159163"/>
                  </a:cubicBezTo>
                  <a:lnTo>
                    <a:pt x="1513427" y="152781"/>
                  </a:lnTo>
                  <a:cubicBezTo>
                    <a:pt x="1500664" y="148685"/>
                    <a:pt x="1486186" y="144494"/>
                    <a:pt x="1486186" y="134684"/>
                  </a:cubicBezTo>
                  <a:cubicBezTo>
                    <a:pt x="1486186" y="124873"/>
                    <a:pt x="1494092" y="121063"/>
                    <a:pt x="1508474" y="121063"/>
                  </a:cubicBezTo>
                  <a:cubicBezTo>
                    <a:pt x="1523619" y="121063"/>
                    <a:pt x="1544764" y="130874"/>
                    <a:pt x="1555337" y="139160"/>
                  </a:cubicBezTo>
                  <a:lnTo>
                    <a:pt x="1574959" y="103632"/>
                  </a:lnTo>
                  <a:cubicBezTo>
                    <a:pt x="1564386" y="94964"/>
                    <a:pt x="1542479" y="80582"/>
                    <a:pt x="1503521" y="80582"/>
                  </a:cubicBezTo>
                  <a:cubicBezTo>
                    <a:pt x="1464564" y="80582"/>
                    <a:pt x="1432846" y="102870"/>
                    <a:pt x="1432846" y="139160"/>
                  </a:cubicBezTo>
                  <a:cubicBezTo>
                    <a:pt x="1432846" y="175451"/>
                    <a:pt x="1457897" y="186881"/>
                    <a:pt x="1480947" y="193643"/>
                  </a:cubicBezTo>
                  <a:lnTo>
                    <a:pt x="1491043" y="196596"/>
                  </a:lnTo>
                  <a:cubicBezTo>
                    <a:pt x="1497902" y="198596"/>
                    <a:pt x="1525048" y="204883"/>
                    <a:pt x="1525048" y="216980"/>
                  </a:cubicBezTo>
                  <a:cubicBezTo>
                    <a:pt x="1525048" y="229076"/>
                    <a:pt x="1514475" y="232886"/>
                    <a:pt x="1499330" y="232886"/>
                  </a:cubicBezTo>
                  <a:cubicBezTo>
                    <a:pt x="1484186" y="232886"/>
                    <a:pt x="1459230" y="223076"/>
                    <a:pt x="1444181" y="210217"/>
                  </a:cubicBezTo>
                  <a:moveTo>
                    <a:pt x="1140524" y="84296"/>
                  </a:moveTo>
                  <a:lnTo>
                    <a:pt x="1140524" y="270701"/>
                  </a:lnTo>
                  <a:lnTo>
                    <a:pt x="1201007" y="270701"/>
                  </a:lnTo>
                  <a:lnTo>
                    <a:pt x="1201007" y="178499"/>
                  </a:lnTo>
                  <a:cubicBezTo>
                    <a:pt x="1201007" y="151638"/>
                    <a:pt x="1208151" y="130493"/>
                    <a:pt x="1234250" y="130493"/>
                  </a:cubicBezTo>
                  <a:cubicBezTo>
                    <a:pt x="1260348" y="130493"/>
                    <a:pt x="1263015" y="148971"/>
                    <a:pt x="1263015" y="173546"/>
                  </a:cubicBezTo>
                  <a:lnTo>
                    <a:pt x="1263015" y="270701"/>
                  </a:lnTo>
                  <a:lnTo>
                    <a:pt x="1323499" y="270701"/>
                  </a:lnTo>
                  <a:lnTo>
                    <a:pt x="1323499" y="160687"/>
                  </a:lnTo>
                  <a:cubicBezTo>
                    <a:pt x="1323499" y="115729"/>
                    <a:pt x="1309497" y="80867"/>
                    <a:pt x="1255490" y="80867"/>
                  </a:cubicBezTo>
                  <a:cubicBezTo>
                    <a:pt x="1231964" y="80867"/>
                    <a:pt x="1211580" y="92202"/>
                    <a:pt x="1200531" y="112967"/>
                  </a:cubicBezTo>
                  <a:lnTo>
                    <a:pt x="1201103" y="84201"/>
                  </a:lnTo>
                  <a:lnTo>
                    <a:pt x="1140619" y="84201"/>
                  </a:lnTo>
                  <a:close/>
                  <a:moveTo>
                    <a:pt x="1039273" y="270701"/>
                  </a:moveTo>
                  <a:lnTo>
                    <a:pt x="1099757" y="270701"/>
                  </a:lnTo>
                  <a:lnTo>
                    <a:pt x="1099757" y="84296"/>
                  </a:lnTo>
                  <a:lnTo>
                    <a:pt x="1039273" y="84296"/>
                  </a:lnTo>
                  <a:lnTo>
                    <a:pt x="1039273" y="270701"/>
                  </a:lnTo>
                  <a:close/>
                  <a:moveTo>
                    <a:pt x="1035082" y="31337"/>
                  </a:moveTo>
                  <a:cubicBezTo>
                    <a:pt x="1035082" y="50197"/>
                    <a:pt x="1049084" y="62675"/>
                    <a:pt x="1069467" y="62675"/>
                  </a:cubicBezTo>
                  <a:cubicBezTo>
                    <a:pt x="1089851" y="62675"/>
                    <a:pt x="1103852" y="50197"/>
                    <a:pt x="1103852" y="31337"/>
                  </a:cubicBezTo>
                  <a:cubicBezTo>
                    <a:pt x="1103852" y="12478"/>
                    <a:pt x="1089851" y="0"/>
                    <a:pt x="1069467" y="0"/>
                  </a:cubicBezTo>
                  <a:cubicBezTo>
                    <a:pt x="1049084" y="0"/>
                    <a:pt x="1035082" y="12859"/>
                    <a:pt x="1035082" y="31337"/>
                  </a:cubicBezTo>
                  <a:moveTo>
                    <a:pt x="862298" y="270701"/>
                  </a:moveTo>
                  <a:lnTo>
                    <a:pt x="922782" y="270701"/>
                  </a:lnTo>
                  <a:lnTo>
                    <a:pt x="922782" y="9811"/>
                  </a:lnTo>
                  <a:lnTo>
                    <a:pt x="862298" y="9811"/>
                  </a:lnTo>
                  <a:lnTo>
                    <a:pt x="862298" y="270701"/>
                  </a:lnTo>
                  <a:close/>
                  <a:moveTo>
                    <a:pt x="759143" y="270701"/>
                  </a:moveTo>
                  <a:lnTo>
                    <a:pt x="819626" y="270701"/>
                  </a:lnTo>
                  <a:lnTo>
                    <a:pt x="819626" y="9811"/>
                  </a:lnTo>
                  <a:lnTo>
                    <a:pt x="759143" y="9811"/>
                  </a:lnTo>
                  <a:lnTo>
                    <a:pt x="759143" y="270701"/>
                  </a:lnTo>
                  <a:close/>
                  <a:moveTo>
                    <a:pt x="630174" y="190500"/>
                  </a:moveTo>
                  <a:lnTo>
                    <a:pt x="660083" y="188595"/>
                  </a:lnTo>
                  <a:lnTo>
                    <a:pt x="660083" y="219266"/>
                  </a:lnTo>
                  <a:cubicBezTo>
                    <a:pt x="656273" y="225647"/>
                    <a:pt x="645319" y="236315"/>
                    <a:pt x="629126" y="236315"/>
                  </a:cubicBezTo>
                  <a:cubicBezTo>
                    <a:pt x="612934" y="236315"/>
                    <a:pt x="600742" y="227648"/>
                    <a:pt x="600742" y="213265"/>
                  </a:cubicBezTo>
                  <a:cubicBezTo>
                    <a:pt x="600742" y="198882"/>
                    <a:pt x="611696" y="191357"/>
                    <a:pt x="630269" y="190595"/>
                  </a:cubicBezTo>
                  <a:moveTo>
                    <a:pt x="661226" y="250984"/>
                  </a:moveTo>
                  <a:lnTo>
                    <a:pt x="662369" y="270605"/>
                  </a:lnTo>
                  <a:lnTo>
                    <a:pt x="720185" y="270605"/>
                  </a:lnTo>
                  <a:lnTo>
                    <a:pt x="720185" y="165544"/>
                  </a:lnTo>
                  <a:cubicBezTo>
                    <a:pt x="720185" y="134207"/>
                    <a:pt x="712280" y="116015"/>
                    <a:pt x="697897" y="102394"/>
                  </a:cubicBezTo>
                  <a:cubicBezTo>
                    <a:pt x="683133" y="88773"/>
                    <a:pt x="663131" y="80867"/>
                    <a:pt x="628364" y="80867"/>
                  </a:cubicBezTo>
                  <a:cubicBezTo>
                    <a:pt x="593598" y="80867"/>
                    <a:pt x="564452" y="91821"/>
                    <a:pt x="548545" y="99822"/>
                  </a:cubicBezTo>
                  <a:lnTo>
                    <a:pt x="564452" y="139160"/>
                  </a:lnTo>
                  <a:cubicBezTo>
                    <a:pt x="573881" y="133160"/>
                    <a:pt x="597694" y="122492"/>
                    <a:pt x="621506" y="122492"/>
                  </a:cubicBezTo>
                  <a:cubicBezTo>
                    <a:pt x="645319" y="122492"/>
                    <a:pt x="659702" y="132683"/>
                    <a:pt x="659702" y="152400"/>
                  </a:cubicBezTo>
                  <a:lnTo>
                    <a:pt x="659702" y="156591"/>
                  </a:lnTo>
                  <a:lnTo>
                    <a:pt x="612838" y="158496"/>
                  </a:lnTo>
                  <a:cubicBezTo>
                    <a:pt x="578453" y="160020"/>
                    <a:pt x="540258" y="174022"/>
                    <a:pt x="540258" y="215551"/>
                  </a:cubicBezTo>
                  <a:cubicBezTo>
                    <a:pt x="540258" y="257080"/>
                    <a:pt x="575024" y="274892"/>
                    <a:pt x="607886" y="274892"/>
                  </a:cubicBezTo>
                  <a:cubicBezTo>
                    <a:pt x="638080" y="274892"/>
                    <a:pt x="653225" y="258985"/>
                    <a:pt x="661226" y="251079"/>
                  </a:cubicBezTo>
                  <a:moveTo>
                    <a:pt x="222694" y="84296"/>
                  </a:moveTo>
                  <a:lnTo>
                    <a:pt x="222694" y="270701"/>
                  </a:lnTo>
                  <a:lnTo>
                    <a:pt x="283178" y="270701"/>
                  </a:lnTo>
                  <a:lnTo>
                    <a:pt x="283178" y="175069"/>
                  </a:lnTo>
                  <a:cubicBezTo>
                    <a:pt x="283178" y="149352"/>
                    <a:pt x="292227" y="130493"/>
                    <a:pt x="313373" y="130493"/>
                  </a:cubicBezTo>
                  <a:cubicBezTo>
                    <a:pt x="332994" y="130493"/>
                    <a:pt x="338328" y="146399"/>
                    <a:pt x="338328" y="169450"/>
                  </a:cubicBezTo>
                  <a:lnTo>
                    <a:pt x="338328" y="270796"/>
                  </a:lnTo>
                  <a:lnTo>
                    <a:pt x="398812" y="270796"/>
                  </a:lnTo>
                  <a:lnTo>
                    <a:pt x="398812" y="175165"/>
                  </a:lnTo>
                  <a:cubicBezTo>
                    <a:pt x="398812" y="149447"/>
                    <a:pt x="407861" y="130588"/>
                    <a:pt x="429006" y="130588"/>
                  </a:cubicBezTo>
                  <a:cubicBezTo>
                    <a:pt x="450151" y="130588"/>
                    <a:pt x="453581" y="149447"/>
                    <a:pt x="453581" y="169545"/>
                  </a:cubicBezTo>
                  <a:lnTo>
                    <a:pt x="453581" y="270891"/>
                  </a:lnTo>
                  <a:lnTo>
                    <a:pt x="514445" y="270891"/>
                  </a:lnTo>
                  <a:lnTo>
                    <a:pt x="514445" y="158591"/>
                  </a:lnTo>
                  <a:cubicBezTo>
                    <a:pt x="514445" y="113633"/>
                    <a:pt x="497396" y="81058"/>
                    <a:pt x="449771" y="81058"/>
                  </a:cubicBezTo>
                  <a:cubicBezTo>
                    <a:pt x="422148" y="81058"/>
                    <a:pt x="403670" y="92393"/>
                    <a:pt x="390430" y="115062"/>
                  </a:cubicBezTo>
                  <a:cubicBezTo>
                    <a:pt x="381000" y="89726"/>
                    <a:pt x="360521" y="81058"/>
                    <a:pt x="334899" y="81058"/>
                  </a:cubicBezTo>
                  <a:cubicBezTo>
                    <a:pt x="311087" y="81058"/>
                    <a:pt x="292894" y="95441"/>
                    <a:pt x="283083" y="111347"/>
                  </a:cubicBezTo>
                  <a:lnTo>
                    <a:pt x="282702" y="111347"/>
                  </a:lnTo>
                  <a:lnTo>
                    <a:pt x="283083" y="84487"/>
                  </a:lnTo>
                  <a:lnTo>
                    <a:pt x="222599" y="84487"/>
                  </a:lnTo>
                  <a:close/>
                  <a:moveTo>
                    <a:pt x="30194" y="191262"/>
                  </a:moveTo>
                  <a:lnTo>
                    <a:pt x="0" y="235839"/>
                  </a:lnTo>
                  <a:cubicBezTo>
                    <a:pt x="21146" y="255461"/>
                    <a:pt x="54769" y="275177"/>
                    <a:pt x="92583" y="275177"/>
                  </a:cubicBezTo>
                  <a:cubicBezTo>
                    <a:pt x="143066" y="275177"/>
                    <a:pt x="193929" y="247745"/>
                    <a:pt x="193929" y="191262"/>
                  </a:cubicBezTo>
                  <a:cubicBezTo>
                    <a:pt x="193929" y="153257"/>
                    <a:pt x="170498" y="132017"/>
                    <a:pt x="137255" y="119825"/>
                  </a:cubicBezTo>
                  <a:lnTo>
                    <a:pt x="98298" y="105061"/>
                  </a:lnTo>
                  <a:cubicBezTo>
                    <a:pt x="85916" y="100298"/>
                    <a:pt x="71819" y="94202"/>
                    <a:pt x="71819" y="78581"/>
                  </a:cubicBezTo>
                  <a:cubicBezTo>
                    <a:pt x="71819" y="62960"/>
                    <a:pt x="86201" y="55150"/>
                    <a:pt x="105823" y="55150"/>
                  </a:cubicBezTo>
                  <a:cubicBezTo>
                    <a:pt x="125444" y="55150"/>
                    <a:pt x="148876" y="66485"/>
                    <a:pt x="164021" y="81629"/>
                  </a:cubicBezTo>
                  <a:lnTo>
                    <a:pt x="190119" y="38862"/>
                  </a:lnTo>
                  <a:cubicBezTo>
                    <a:pt x="172307" y="21050"/>
                    <a:pt x="137541" y="6763"/>
                    <a:pt x="107347" y="6763"/>
                  </a:cubicBezTo>
                  <a:cubicBezTo>
                    <a:pt x="59722" y="6858"/>
                    <a:pt x="11335" y="30766"/>
                    <a:pt x="11335" y="84677"/>
                  </a:cubicBezTo>
                  <a:cubicBezTo>
                    <a:pt x="11335" y="123063"/>
                    <a:pt x="33623" y="142780"/>
                    <a:pt x="66104" y="154972"/>
                  </a:cubicBezTo>
                  <a:lnTo>
                    <a:pt x="102394" y="168593"/>
                  </a:lnTo>
                  <a:cubicBezTo>
                    <a:pt x="113728" y="172784"/>
                    <a:pt x="133064" y="179546"/>
                    <a:pt x="133064" y="197358"/>
                  </a:cubicBezTo>
                  <a:cubicBezTo>
                    <a:pt x="133064" y="215170"/>
                    <a:pt x="117920" y="224219"/>
                    <a:pt x="98298" y="224219"/>
                  </a:cubicBezTo>
                  <a:cubicBezTo>
                    <a:pt x="78677" y="224219"/>
                    <a:pt x="49149" y="210979"/>
                    <a:pt x="30290" y="1913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pic>
          <p:nvPicPr>
            <p:cNvPr id="25" name="Bild 24">
              <a:extLst>
                <a:ext uri="{FF2B5EF4-FFF2-40B4-BE49-F238E27FC236}">
                  <a16:creationId xmlns:a16="http://schemas.microsoft.com/office/drawing/2014/main" id="{ABFC52A7-B55C-FF2C-7078-09D0D48D7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7592" y="2878025"/>
              <a:ext cx="234000" cy="234000"/>
            </a:xfrm>
            <a:prstGeom prst="rect">
              <a:avLst/>
            </a:prstGeom>
          </p:spPr>
        </p:pic>
      </p:grp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42302C3-6935-26FD-5A6B-DEE212DC00D6}"/>
              </a:ext>
            </a:extLst>
          </p:cNvPr>
          <p:cNvSpPr/>
          <p:nvPr/>
        </p:nvSpPr>
        <p:spPr>
          <a:xfrm>
            <a:off x="2195736" y="2804914"/>
            <a:ext cx="4892516" cy="342995"/>
          </a:xfrm>
          <a:custGeom>
            <a:avLst/>
            <a:gdLst>
              <a:gd name="connsiteX0" fmla="*/ 4892231 w 4892516"/>
              <a:gd name="connsiteY0" fmla="*/ 268796 h 342995"/>
              <a:gd name="connsiteX1" fmla="*/ 4889183 w 4892516"/>
              <a:gd name="connsiteY1" fmla="*/ 221552 h 342995"/>
              <a:gd name="connsiteX2" fmla="*/ 4870990 w 4892516"/>
              <a:gd name="connsiteY2" fmla="*/ 224981 h 342995"/>
              <a:gd name="connsiteX3" fmla="*/ 4856607 w 4892516"/>
              <a:gd name="connsiteY3" fmla="*/ 220409 h 342995"/>
              <a:gd name="connsiteX4" fmla="*/ 4851273 w 4892516"/>
              <a:gd name="connsiteY4" fmla="*/ 197358 h 342995"/>
              <a:gd name="connsiteX5" fmla="*/ 4851273 w 4892516"/>
              <a:gd name="connsiteY5" fmla="*/ 130493 h 342995"/>
              <a:gd name="connsiteX6" fmla="*/ 4892517 w 4892516"/>
              <a:gd name="connsiteY6" fmla="*/ 130493 h 342995"/>
              <a:gd name="connsiteX7" fmla="*/ 4892517 w 4892516"/>
              <a:gd name="connsiteY7" fmla="*/ 84773 h 342995"/>
              <a:gd name="connsiteX8" fmla="*/ 4851273 w 4892516"/>
              <a:gd name="connsiteY8" fmla="*/ 84773 h 342995"/>
              <a:gd name="connsiteX9" fmla="*/ 4851273 w 4892516"/>
              <a:gd name="connsiteY9" fmla="*/ 34004 h 342995"/>
              <a:gd name="connsiteX10" fmla="*/ 4790408 w 4892516"/>
              <a:gd name="connsiteY10" fmla="*/ 34004 h 342995"/>
              <a:gd name="connsiteX11" fmla="*/ 4790408 w 4892516"/>
              <a:gd name="connsiteY11" fmla="*/ 84677 h 342995"/>
              <a:gd name="connsiteX12" fmla="*/ 4763929 w 4892516"/>
              <a:gd name="connsiteY12" fmla="*/ 84677 h 342995"/>
              <a:gd name="connsiteX13" fmla="*/ 4763929 w 4892516"/>
              <a:gd name="connsiteY13" fmla="*/ 130397 h 342995"/>
              <a:gd name="connsiteX14" fmla="*/ 4790408 w 4892516"/>
              <a:gd name="connsiteY14" fmla="*/ 130397 h 342995"/>
              <a:gd name="connsiteX15" fmla="*/ 4790408 w 4892516"/>
              <a:gd name="connsiteY15" fmla="*/ 202597 h 342995"/>
              <a:gd name="connsiteX16" fmla="*/ 4803648 w 4892516"/>
              <a:gd name="connsiteY16" fmla="*/ 257461 h 342995"/>
              <a:gd name="connsiteX17" fmla="*/ 4848987 w 4892516"/>
              <a:gd name="connsiteY17" fmla="*/ 274892 h 342995"/>
              <a:gd name="connsiteX18" fmla="*/ 4892135 w 4892516"/>
              <a:gd name="connsiteY18" fmla="*/ 268891 h 342995"/>
              <a:gd name="connsiteX19" fmla="*/ 4757642 w 4892516"/>
              <a:gd name="connsiteY19" fmla="*/ 252508 h 342995"/>
              <a:gd name="connsiteX20" fmla="*/ 4743260 w 4892516"/>
              <a:gd name="connsiteY20" fmla="*/ 206788 h 342995"/>
              <a:gd name="connsiteX21" fmla="*/ 4696016 w 4892516"/>
              <a:gd name="connsiteY21" fmla="*/ 224981 h 342995"/>
              <a:gd name="connsiteX22" fmla="*/ 4649153 w 4892516"/>
              <a:gd name="connsiteY22" fmla="*/ 176975 h 342995"/>
              <a:gd name="connsiteX23" fmla="*/ 4695254 w 4892516"/>
              <a:gd name="connsiteY23" fmla="*/ 129731 h 342995"/>
              <a:gd name="connsiteX24" fmla="*/ 4743260 w 4892516"/>
              <a:gd name="connsiteY24" fmla="*/ 146399 h 342995"/>
              <a:gd name="connsiteX25" fmla="*/ 4756499 w 4892516"/>
              <a:gd name="connsiteY25" fmla="*/ 100679 h 342995"/>
              <a:gd name="connsiteX26" fmla="*/ 4687348 w 4892516"/>
              <a:gd name="connsiteY26" fmla="*/ 81058 h 342995"/>
              <a:gd name="connsiteX27" fmla="*/ 4588288 w 4892516"/>
              <a:gd name="connsiteY27" fmla="*/ 178213 h 342995"/>
              <a:gd name="connsiteX28" fmla="*/ 4686586 w 4892516"/>
              <a:gd name="connsiteY28" fmla="*/ 274987 h 342995"/>
              <a:gd name="connsiteX29" fmla="*/ 4757642 w 4892516"/>
              <a:gd name="connsiteY29" fmla="*/ 252698 h 342995"/>
              <a:gd name="connsiteX30" fmla="*/ 4471892 w 4892516"/>
              <a:gd name="connsiteY30" fmla="*/ 190500 h 342995"/>
              <a:gd name="connsiteX31" fmla="*/ 4501801 w 4892516"/>
              <a:gd name="connsiteY31" fmla="*/ 188595 h 342995"/>
              <a:gd name="connsiteX32" fmla="*/ 4501801 w 4892516"/>
              <a:gd name="connsiteY32" fmla="*/ 219266 h 342995"/>
              <a:gd name="connsiteX33" fmla="*/ 4470749 w 4892516"/>
              <a:gd name="connsiteY33" fmla="*/ 236315 h 342995"/>
              <a:gd name="connsiteX34" fmla="*/ 4442365 w 4892516"/>
              <a:gd name="connsiteY34" fmla="*/ 213265 h 342995"/>
              <a:gd name="connsiteX35" fmla="*/ 4471892 w 4892516"/>
              <a:gd name="connsiteY35" fmla="*/ 190595 h 342995"/>
              <a:gd name="connsiteX36" fmla="*/ 4502849 w 4892516"/>
              <a:gd name="connsiteY36" fmla="*/ 250984 h 342995"/>
              <a:gd name="connsiteX37" fmla="*/ 4503992 w 4892516"/>
              <a:gd name="connsiteY37" fmla="*/ 270605 h 342995"/>
              <a:gd name="connsiteX38" fmla="*/ 4561808 w 4892516"/>
              <a:gd name="connsiteY38" fmla="*/ 270605 h 342995"/>
              <a:gd name="connsiteX39" fmla="*/ 4561808 w 4892516"/>
              <a:gd name="connsiteY39" fmla="*/ 165544 h 342995"/>
              <a:gd name="connsiteX40" fmla="*/ 4539520 w 4892516"/>
              <a:gd name="connsiteY40" fmla="*/ 102394 h 342995"/>
              <a:gd name="connsiteX41" fmla="*/ 4469988 w 4892516"/>
              <a:gd name="connsiteY41" fmla="*/ 80867 h 342995"/>
              <a:gd name="connsiteX42" fmla="*/ 4390263 w 4892516"/>
              <a:gd name="connsiteY42" fmla="*/ 99822 h 342995"/>
              <a:gd name="connsiteX43" fmla="*/ 4406170 w 4892516"/>
              <a:gd name="connsiteY43" fmla="*/ 139160 h 342995"/>
              <a:gd name="connsiteX44" fmla="*/ 4463225 w 4892516"/>
              <a:gd name="connsiteY44" fmla="*/ 122492 h 342995"/>
              <a:gd name="connsiteX45" fmla="*/ 4501420 w 4892516"/>
              <a:gd name="connsiteY45" fmla="*/ 152400 h 342995"/>
              <a:gd name="connsiteX46" fmla="*/ 4501420 w 4892516"/>
              <a:gd name="connsiteY46" fmla="*/ 156591 h 342995"/>
              <a:gd name="connsiteX47" fmla="*/ 4454557 w 4892516"/>
              <a:gd name="connsiteY47" fmla="*/ 158496 h 342995"/>
              <a:gd name="connsiteX48" fmla="*/ 4381976 w 4892516"/>
              <a:gd name="connsiteY48" fmla="*/ 215551 h 342995"/>
              <a:gd name="connsiteX49" fmla="*/ 4449604 w 4892516"/>
              <a:gd name="connsiteY49" fmla="*/ 274892 h 342995"/>
              <a:gd name="connsiteX50" fmla="*/ 4502944 w 4892516"/>
              <a:gd name="connsiteY50" fmla="*/ 251079 h 342995"/>
              <a:gd name="connsiteX51" fmla="*/ 4260152 w 4892516"/>
              <a:gd name="connsiteY51" fmla="*/ 225362 h 342995"/>
              <a:gd name="connsiteX52" fmla="*/ 4216718 w 4892516"/>
              <a:gd name="connsiteY52" fmla="*/ 176975 h 342995"/>
              <a:gd name="connsiteX53" fmla="*/ 4260152 w 4892516"/>
              <a:gd name="connsiteY53" fmla="*/ 128588 h 342995"/>
              <a:gd name="connsiteX54" fmla="*/ 4303967 w 4892516"/>
              <a:gd name="connsiteY54" fmla="*/ 176975 h 342995"/>
              <a:gd name="connsiteX55" fmla="*/ 4260152 w 4892516"/>
              <a:gd name="connsiteY55" fmla="*/ 225362 h 342995"/>
              <a:gd name="connsiteX56" fmla="*/ 4158139 w 4892516"/>
              <a:gd name="connsiteY56" fmla="*/ 84296 h 342995"/>
              <a:gd name="connsiteX57" fmla="*/ 4158139 w 4892516"/>
              <a:gd name="connsiteY57" fmla="*/ 339090 h 342995"/>
              <a:gd name="connsiteX58" fmla="*/ 4218623 w 4892516"/>
              <a:gd name="connsiteY58" fmla="*/ 339090 h 342995"/>
              <a:gd name="connsiteX59" fmla="*/ 4218623 w 4892516"/>
              <a:gd name="connsiteY59" fmla="*/ 247174 h 342995"/>
              <a:gd name="connsiteX60" fmla="*/ 4277582 w 4892516"/>
              <a:gd name="connsiteY60" fmla="*/ 274796 h 342995"/>
              <a:gd name="connsiteX61" fmla="*/ 4365689 w 4892516"/>
              <a:gd name="connsiteY61" fmla="*/ 177641 h 342995"/>
              <a:gd name="connsiteX62" fmla="*/ 4277964 w 4892516"/>
              <a:gd name="connsiteY62" fmla="*/ 80867 h 342995"/>
              <a:gd name="connsiteX63" fmla="*/ 4215194 w 4892516"/>
              <a:gd name="connsiteY63" fmla="*/ 108109 h 342995"/>
              <a:gd name="connsiteX64" fmla="*/ 4215575 w 4892516"/>
              <a:gd name="connsiteY64" fmla="*/ 84296 h 342995"/>
              <a:gd name="connsiteX65" fmla="*/ 4158139 w 4892516"/>
              <a:gd name="connsiteY65" fmla="*/ 84296 h 342995"/>
              <a:gd name="connsiteX66" fmla="*/ 3826955 w 4892516"/>
              <a:gd name="connsiteY66" fmla="*/ 84296 h 342995"/>
              <a:gd name="connsiteX67" fmla="*/ 3826955 w 4892516"/>
              <a:gd name="connsiteY67" fmla="*/ 270701 h 342995"/>
              <a:gd name="connsiteX68" fmla="*/ 3887438 w 4892516"/>
              <a:gd name="connsiteY68" fmla="*/ 270701 h 342995"/>
              <a:gd name="connsiteX69" fmla="*/ 3887438 w 4892516"/>
              <a:gd name="connsiteY69" fmla="*/ 175069 h 342995"/>
              <a:gd name="connsiteX70" fmla="*/ 3917633 w 4892516"/>
              <a:gd name="connsiteY70" fmla="*/ 130493 h 342995"/>
              <a:gd name="connsiteX71" fmla="*/ 3942588 w 4892516"/>
              <a:gd name="connsiteY71" fmla="*/ 169450 h 342995"/>
              <a:gd name="connsiteX72" fmla="*/ 3942588 w 4892516"/>
              <a:gd name="connsiteY72" fmla="*/ 270796 h 342995"/>
              <a:gd name="connsiteX73" fmla="*/ 4003072 w 4892516"/>
              <a:gd name="connsiteY73" fmla="*/ 270796 h 342995"/>
              <a:gd name="connsiteX74" fmla="*/ 4003072 w 4892516"/>
              <a:gd name="connsiteY74" fmla="*/ 175165 h 342995"/>
              <a:gd name="connsiteX75" fmla="*/ 4033266 w 4892516"/>
              <a:gd name="connsiteY75" fmla="*/ 130588 h 342995"/>
              <a:gd name="connsiteX76" fmla="*/ 4057841 w 4892516"/>
              <a:gd name="connsiteY76" fmla="*/ 169545 h 342995"/>
              <a:gd name="connsiteX77" fmla="*/ 4057841 w 4892516"/>
              <a:gd name="connsiteY77" fmla="*/ 270891 h 342995"/>
              <a:gd name="connsiteX78" fmla="*/ 4118705 w 4892516"/>
              <a:gd name="connsiteY78" fmla="*/ 270891 h 342995"/>
              <a:gd name="connsiteX79" fmla="*/ 4118705 w 4892516"/>
              <a:gd name="connsiteY79" fmla="*/ 158591 h 342995"/>
              <a:gd name="connsiteX80" fmla="*/ 4054031 w 4892516"/>
              <a:gd name="connsiteY80" fmla="*/ 81058 h 342995"/>
              <a:gd name="connsiteX81" fmla="*/ 3994690 w 4892516"/>
              <a:gd name="connsiteY81" fmla="*/ 115062 h 342995"/>
              <a:gd name="connsiteX82" fmla="*/ 3939159 w 4892516"/>
              <a:gd name="connsiteY82" fmla="*/ 81058 h 342995"/>
              <a:gd name="connsiteX83" fmla="*/ 3887343 w 4892516"/>
              <a:gd name="connsiteY83" fmla="*/ 111347 h 342995"/>
              <a:gd name="connsiteX84" fmla="*/ 3886962 w 4892516"/>
              <a:gd name="connsiteY84" fmla="*/ 111347 h 342995"/>
              <a:gd name="connsiteX85" fmla="*/ 3887343 w 4892516"/>
              <a:gd name="connsiteY85" fmla="*/ 84487 h 342995"/>
              <a:gd name="connsiteX86" fmla="*/ 3826859 w 4892516"/>
              <a:gd name="connsiteY86" fmla="*/ 84487 h 342995"/>
              <a:gd name="connsiteX87" fmla="*/ 3725609 w 4892516"/>
              <a:gd name="connsiteY87" fmla="*/ 270701 h 342995"/>
              <a:gd name="connsiteX88" fmla="*/ 3786092 w 4892516"/>
              <a:gd name="connsiteY88" fmla="*/ 270701 h 342995"/>
              <a:gd name="connsiteX89" fmla="*/ 3786092 w 4892516"/>
              <a:gd name="connsiteY89" fmla="*/ 84296 h 342995"/>
              <a:gd name="connsiteX90" fmla="*/ 3725609 w 4892516"/>
              <a:gd name="connsiteY90" fmla="*/ 84296 h 342995"/>
              <a:gd name="connsiteX91" fmla="*/ 3725609 w 4892516"/>
              <a:gd name="connsiteY91" fmla="*/ 270701 h 342995"/>
              <a:gd name="connsiteX92" fmla="*/ 3721418 w 4892516"/>
              <a:gd name="connsiteY92" fmla="*/ 31337 h 342995"/>
              <a:gd name="connsiteX93" fmla="*/ 3755803 w 4892516"/>
              <a:gd name="connsiteY93" fmla="*/ 62675 h 342995"/>
              <a:gd name="connsiteX94" fmla="*/ 3790188 w 4892516"/>
              <a:gd name="connsiteY94" fmla="*/ 31337 h 342995"/>
              <a:gd name="connsiteX95" fmla="*/ 3755803 w 4892516"/>
              <a:gd name="connsiteY95" fmla="*/ 0 h 342995"/>
              <a:gd name="connsiteX96" fmla="*/ 3721418 w 4892516"/>
              <a:gd name="connsiteY96" fmla="*/ 31337 h 342995"/>
              <a:gd name="connsiteX97" fmla="*/ 3428429 w 4892516"/>
              <a:gd name="connsiteY97" fmla="*/ 84296 h 342995"/>
              <a:gd name="connsiteX98" fmla="*/ 3428429 w 4892516"/>
              <a:gd name="connsiteY98" fmla="*/ 270701 h 342995"/>
              <a:gd name="connsiteX99" fmla="*/ 3488912 w 4892516"/>
              <a:gd name="connsiteY99" fmla="*/ 270701 h 342995"/>
              <a:gd name="connsiteX100" fmla="*/ 3488912 w 4892516"/>
              <a:gd name="connsiteY100" fmla="*/ 178499 h 342995"/>
              <a:gd name="connsiteX101" fmla="*/ 3522155 w 4892516"/>
              <a:gd name="connsiteY101" fmla="*/ 130493 h 342995"/>
              <a:gd name="connsiteX102" fmla="*/ 3550920 w 4892516"/>
              <a:gd name="connsiteY102" fmla="*/ 173546 h 342995"/>
              <a:gd name="connsiteX103" fmla="*/ 3550920 w 4892516"/>
              <a:gd name="connsiteY103" fmla="*/ 270701 h 342995"/>
              <a:gd name="connsiteX104" fmla="*/ 3611404 w 4892516"/>
              <a:gd name="connsiteY104" fmla="*/ 270701 h 342995"/>
              <a:gd name="connsiteX105" fmla="*/ 3611404 w 4892516"/>
              <a:gd name="connsiteY105" fmla="*/ 160687 h 342995"/>
              <a:gd name="connsiteX106" fmla="*/ 3543395 w 4892516"/>
              <a:gd name="connsiteY106" fmla="*/ 80867 h 342995"/>
              <a:gd name="connsiteX107" fmla="*/ 3488436 w 4892516"/>
              <a:gd name="connsiteY107" fmla="*/ 112967 h 342995"/>
              <a:gd name="connsiteX108" fmla="*/ 3489008 w 4892516"/>
              <a:gd name="connsiteY108" fmla="*/ 84201 h 342995"/>
              <a:gd name="connsiteX109" fmla="*/ 3428524 w 4892516"/>
              <a:gd name="connsiteY109" fmla="*/ 84201 h 342995"/>
              <a:gd name="connsiteX110" fmla="*/ 3327178 w 4892516"/>
              <a:gd name="connsiteY110" fmla="*/ 270701 h 342995"/>
              <a:gd name="connsiteX111" fmla="*/ 3387662 w 4892516"/>
              <a:gd name="connsiteY111" fmla="*/ 270701 h 342995"/>
              <a:gd name="connsiteX112" fmla="*/ 3387662 w 4892516"/>
              <a:gd name="connsiteY112" fmla="*/ 84296 h 342995"/>
              <a:gd name="connsiteX113" fmla="*/ 3327178 w 4892516"/>
              <a:gd name="connsiteY113" fmla="*/ 84296 h 342995"/>
              <a:gd name="connsiteX114" fmla="*/ 3327178 w 4892516"/>
              <a:gd name="connsiteY114" fmla="*/ 270701 h 342995"/>
              <a:gd name="connsiteX115" fmla="*/ 3322987 w 4892516"/>
              <a:gd name="connsiteY115" fmla="*/ 31337 h 342995"/>
              <a:gd name="connsiteX116" fmla="*/ 3357372 w 4892516"/>
              <a:gd name="connsiteY116" fmla="*/ 62675 h 342995"/>
              <a:gd name="connsiteX117" fmla="*/ 3391757 w 4892516"/>
              <a:gd name="connsiteY117" fmla="*/ 31337 h 342995"/>
              <a:gd name="connsiteX118" fmla="*/ 3357372 w 4892516"/>
              <a:gd name="connsiteY118" fmla="*/ 0 h 342995"/>
              <a:gd name="connsiteX119" fmla="*/ 3322987 w 4892516"/>
              <a:gd name="connsiteY119" fmla="*/ 31337 h 342995"/>
              <a:gd name="connsiteX120" fmla="*/ 3109055 w 4892516"/>
              <a:gd name="connsiteY120" fmla="*/ 218504 h 342995"/>
              <a:gd name="connsiteX121" fmla="*/ 3065145 w 4892516"/>
              <a:gd name="connsiteY121" fmla="*/ 173927 h 342995"/>
              <a:gd name="connsiteX122" fmla="*/ 3109055 w 4892516"/>
              <a:gd name="connsiteY122" fmla="*/ 128207 h 342995"/>
              <a:gd name="connsiteX123" fmla="*/ 3152489 w 4892516"/>
              <a:gd name="connsiteY123" fmla="*/ 173927 h 342995"/>
              <a:gd name="connsiteX124" fmla="*/ 3109055 w 4892516"/>
              <a:gd name="connsiteY124" fmla="*/ 218504 h 342995"/>
              <a:gd name="connsiteX125" fmla="*/ 3211068 w 4892516"/>
              <a:gd name="connsiteY125" fmla="*/ 232886 h 342995"/>
              <a:gd name="connsiteX126" fmla="*/ 3211068 w 4892516"/>
              <a:gd name="connsiteY126" fmla="*/ 84296 h 342995"/>
              <a:gd name="connsiteX127" fmla="*/ 3150584 w 4892516"/>
              <a:gd name="connsiteY127" fmla="*/ 84296 h 342995"/>
              <a:gd name="connsiteX128" fmla="*/ 3150584 w 4892516"/>
              <a:gd name="connsiteY128" fmla="*/ 108109 h 342995"/>
              <a:gd name="connsiteX129" fmla="*/ 3091624 w 4892516"/>
              <a:gd name="connsiteY129" fmla="*/ 80867 h 342995"/>
              <a:gd name="connsiteX130" fmla="*/ 3003518 w 4892516"/>
              <a:gd name="connsiteY130" fmla="*/ 171260 h 342995"/>
              <a:gd name="connsiteX131" fmla="*/ 3091624 w 4892516"/>
              <a:gd name="connsiteY131" fmla="*/ 264605 h 342995"/>
              <a:gd name="connsiteX132" fmla="*/ 3150965 w 4892516"/>
              <a:gd name="connsiteY132" fmla="*/ 237744 h 342995"/>
              <a:gd name="connsiteX133" fmla="*/ 3150965 w 4892516"/>
              <a:gd name="connsiteY133" fmla="*/ 244221 h 342995"/>
              <a:gd name="connsiteX134" fmla="*/ 3139631 w 4892516"/>
              <a:gd name="connsiteY134" fmla="*/ 281273 h 342995"/>
              <a:gd name="connsiteX135" fmla="*/ 3095720 w 4892516"/>
              <a:gd name="connsiteY135" fmla="*/ 296037 h 342995"/>
              <a:gd name="connsiteX136" fmla="*/ 3031427 w 4892516"/>
              <a:gd name="connsiteY136" fmla="*/ 274892 h 342995"/>
              <a:gd name="connsiteX137" fmla="*/ 3006471 w 4892516"/>
              <a:gd name="connsiteY137" fmla="*/ 315373 h 342995"/>
              <a:gd name="connsiteX138" fmla="*/ 3096863 w 4892516"/>
              <a:gd name="connsiteY138" fmla="*/ 342995 h 342995"/>
              <a:gd name="connsiteX139" fmla="*/ 3182684 w 4892516"/>
              <a:gd name="connsiteY139" fmla="*/ 313468 h 342995"/>
              <a:gd name="connsiteX140" fmla="*/ 3211068 w 4892516"/>
              <a:gd name="connsiteY140" fmla="*/ 232981 h 342995"/>
              <a:gd name="connsiteX141" fmla="*/ 2913221 w 4892516"/>
              <a:gd name="connsiteY141" fmla="*/ 270701 h 342995"/>
              <a:gd name="connsiteX142" fmla="*/ 2973705 w 4892516"/>
              <a:gd name="connsiteY142" fmla="*/ 270701 h 342995"/>
              <a:gd name="connsiteX143" fmla="*/ 2973705 w 4892516"/>
              <a:gd name="connsiteY143" fmla="*/ 84296 h 342995"/>
              <a:gd name="connsiteX144" fmla="*/ 2913221 w 4892516"/>
              <a:gd name="connsiteY144" fmla="*/ 84296 h 342995"/>
              <a:gd name="connsiteX145" fmla="*/ 2913221 w 4892516"/>
              <a:gd name="connsiteY145" fmla="*/ 270701 h 342995"/>
              <a:gd name="connsiteX146" fmla="*/ 2909030 w 4892516"/>
              <a:gd name="connsiteY146" fmla="*/ 31337 h 342995"/>
              <a:gd name="connsiteX147" fmla="*/ 2943416 w 4892516"/>
              <a:gd name="connsiteY147" fmla="*/ 62675 h 342995"/>
              <a:gd name="connsiteX148" fmla="*/ 2977801 w 4892516"/>
              <a:gd name="connsiteY148" fmla="*/ 31337 h 342995"/>
              <a:gd name="connsiteX149" fmla="*/ 2943416 w 4892516"/>
              <a:gd name="connsiteY149" fmla="*/ 0 h 342995"/>
              <a:gd name="connsiteX150" fmla="*/ 2909030 w 4892516"/>
              <a:gd name="connsiteY150" fmla="*/ 31337 h 342995"/>
              <a:gd name="connsiteX151" fmla="*/ 2777871 w 4892516"/>
              <a:gd name="connsiteY151" fmla="*/ 225362 h 342995"/>
              <a:gd name="connsiteX152" fmla="*/ 2734056 w 4892516"/>
              <a:gd name="connsiteY152" fmla="*/ 176975 h 342995"/>
              <a:gd name="connsiteX153" fmla="*/ 2777871 w 4892516"/>
              <a:gd name="connsiteY153" fmla="*/ 128588 h 342995"/>
              <a:gd name="connsiteX154" fmla="*/ 2821305 w 4892516"/>
              <a:gd name="connsiteY154" fmla="*/ 176975 h 342995"/>
              <a:gd name="connsiteX155" fmla="*/ 2777871 w 4892516"/>
              <a:gd name="connsiteY155" fmla="*/ 225362 h 342995"/>
              <a:gd name="connsiteX156" fmla="*/ 2675763 w 4892516"/>
              <a:gd name="connsiteY156" fmla="*/ 9811 h 342995"/>
              <a:gd name="connsiteX157" fmla="*/ 2675763 w 4892516"/>
              <a:gd name="connsiteY157" fmla="*/ 270701 h 342995"/>
              <a:gd name="connsiteX158" fmla="*/ 2733199 w 4892516"/>
              <a:gd name="connsiteY158" fmla="*/ 270701 h 342995"/>
              <a:gd name="connsiteX159" fmla="*/ 2732818 w 4892516"/>
              <a:gd name="connsiteY159" fmla="*/ 246126 h 342995"/>
              <a:gd name="connsiteX160" fmla="*/ 2794826 w 4892516"/>
              <a:gd name="connsiteY160" fmla="*/ 274892 h 342995"/>
              <a:gd name="connsiteX161" fmla="*/ 2882932 w 4892516"/>
              <a:gd name="connsiteY161" fmla="*/ 177737 h 342995"/>
              <a:gd name="connsiteX162" fmla="*/ 2795207 w 4892516"/>
              <a:gd name="connsiteY162" fmla="*/ 80963 h 342995"/>
              <a:gd name="connsiteX163" fmla="*/ 2735390 w 4892516"/>
              <a:gd name="connsiteY163" fmla="*/ 108680 h 342995"/>
              <a:gd name="connsiteX164" fmla="*/ 2736247 w 4892516"/>
              <a:gd name="connsiteY164" fmla="*/ 72676 h 342995"/>
              <a:gd name="connsiteX165" fmla="*/ 2736247 w 4892516"/>
              <a:gd name="connsiteY165" fmla="*/ 9811 h 342995"/>
              <a:gd name="connsiteX166" fmla="*/ 2675763 w 4892516"/>
              <a:gd name="connsiteY166" fmla="*/ 9811 h 342995"/>
              <a:gd name="connsiteX167" fmla="*/ 2128742 w 4892516"/>
              <a:gd name="connsiteY167" fmla="*/ 215456 h 342995"/>
              <a:gd name="connsiteX168" fmla="*/ 2096643 w 4892516"/>
              <a:gd name="connsiteY168" fmla="*/ 323564 h 342995"/>
              <a:gd name="connsiteX169" fmla="*/ 2146173 w 4892516"/>
              <a:gd name="connsiteY169" fmla="*/ 323564 h 342995"/>
              <a:gd name="connsiteX170" fmla="*/ 2187035 w 4892516"/>
              <a:gd name="connsiteY170" fmla="*/ 215456 h 342995"/>
              <a:gd name="connsiteX171" fmla="*/ 2128838 w 4892516"/>
              <a:gd name="connsiteY171" fmla="*/ 215456 h 342995"/>
              <a:gd name="connsiteX172" fmla="*/ 2023682 w 4892516"/>
              <a:gd name="connsiteY172" fmla="*/ 157639 h 342995"/>
              <a:gd name="connsiteX173" fmla="*/ 1946910 w 4892516"/>
              <a:gd name="connsiteY173" fmla="*/ 157639 h 342995"/>
              <a:gd name="connsiteX174" fmla="*/ 1985486 w 4892516"/>
              <a:gd name="connsiteY174" fmla="*/ 120206 h 342995"/>
              <a:gd name="connsiteX175" fmla="*/ 2023682 w 4892516"/>
              <a:gd name="connsiteY175" fmla="*/ 157639 h 342995"/>
              <a:gd name="connsiteX176" fmla="*/ 2073974 w 4892516"/>
              <a:gd name="connsiteY176" fmla="*/ 244602 h 342995"/>
              <a:gd name="connsiteX177" fmla="*/ 2050161 w 4892516"/>
              <a:gd name="connsiteY177" fmla="*/ 213265 h 342995"/>
              <a:gd name="connsiteX178" fmla="*/ 1994249 w 4892516"/>
              <a:gd name="connsiteY178" fmla="*/ 231077 h 342995"/>
              <a:gd name="connsiteX179" fmla="*/ 1946624 w 4892516"/>
              <a:gd name="connsiteY179" fmla="*/ 192119 h 342995"/>
              <a:gd name="connsiteX180" fmla="*/ 2079308 w 4892516"/>
              <a:gd name="connsiteY180" fmla="*/ 192119 h 342995"/>
              <a:gd name="connsiteX181" fmla="*/ 2080070 w 4892516"/>
              <a:gd name="connsiteY181" fmla="*/ 172117 h 342995"/>
              <a:gd name="connsiteX182" fmla="*/ 1986725 w 4892516"/>
              <a:gd name="connsiteY182" fmla="*/ 80963 h 342995"/>
              <a:gd name="connsiteX183" fmla="*/ 1886141 w 4892516"/>
              <a:gd name="connsiteY183" fmla="*/ 177737 h 342995"/>
              <a:gd name="connsiteX184" fmla="*/ 1985582 w 4892516"/>
              <a:gd name="connsiteY184" fmla="*/ 274892 h 342995"/>
              <a:gd name="connsiteX185" fmla="*/ 2074069 w 4892516"/>
              <a:gd name="connsiteY185" fmla="*/ 244697 h 342995"/>
              <a:gd name="connsiteX186" fmla="*/ 1695545 w 4892516"/>
              <a:gd name="connsiteY186" fmla="*/ 235934 h 342995"/>
              <a:gd name="connsiteX187" fmla="*/ 1695545 w 4892516"/>
              <a:gd name="connsiteY187" fmla="*/ 270701 h 342995"/>
              <a:gd name="connsiteX188" fmla="*/ 1870996 w 4892516"/>
              <a:gd name="connsiteY188" fmla="*/ 270701 h 342995"/>
              <a:gd name="connsiteX189" fmla="*/ 1870996 w 4892516"/>
              <a:gd name="connsiteY189" fmla="*/ 222694 h 342995"/>
              <a:gd name="connsiteX190" fmla="*/ 1773460 w 4892516"/>
              <a:gd name="connsiteY190" fmla="*/ 222694 h 342995"/>
              <a:gd name="connsiteX191" fmla="*/ 1866424 w 4892516"/>
              <a:gd name="connsiteY191" fmla="*/ 118396 h 342995"/>
              <a:gd name="connsiteX192" fmla="*/ 1866424 w 4892516"/>
              <a:gd name="connsiteY192" fmla="*/ 84773 h 342995"/>
              <a:gd name="connsiteX193" fmla="*/ 1699736 w 4892516"/>
              <a:gd name="connsiteY193" fmla="*/ 84773 h 342995"/>
              <a:gd name="connsiteX194" fmla="*/ 1699736 w 4892516"/>
              <a:gd name="connsiteY194" fmla="*/ 130493 h 342995"/>
              <a:gd name="connsiteX195" fmla="*/ 1789748 w 4892516"/>
              <a:gd name="connsiteY195" fmla="*/ 130493 h 342995"/>
              <a:gd name="connsiteX196" fmla="*/ 1695641 w 4892516"/>
              <a:gd name="connsiteY196" fmla="*/ 235934 h 342995"/>
              <a:gd name="connsiteX197" fmla="*/ 1608201 w 4892516"/>
              <a:gd name="connsiteY197" fmla="*/ 270701 h 342995"/>
              <a:gd name="connsiteX198" fmla="*/ 1668685 w 4892516"/>
              <a:gd name="connsiteY198" fmla="*/ 270701 h 342995"/>
              <a:gd name="connsiteX199" fmla="*/ 1668685 w 4892516"/>
              <a:gd name="connsiteY199" fmla="*/ 84296 h 342995"/>
              <a:gd name="connsiteX200" fmla="*/ 1608201 w 4892516"/>
              <a:gd name="connsiteY200" fmla="*/ 84296 h 342995"/>
              <a:gd name="connsiteX201" fmla="*/ 1608201 w 4892516"/>
              <a:gd name="connsiteY201" fmla="*/ 270701 h 342995"/>
              <a:gd name="connsiteX202" fmla="*/ 1604010 w 4892516"/>
              <a:gd name="connsiteY202" fmla="*/ 31337 h 342995"/>
              <a:gd name="connsiteX203" fmla="*/ 1638395 w 4892516"/>
              <a:gd name="connsiteY203" fmla="*/ 62675 h 342995"/>
              <a:gd name="connsiteX204" fmla="*/ 1672781 w 4892516"/>
              <a:gd name="connsiteY204" fmla="*/ 31337 h 342995"/>
              <a:gd name="connsiteX205" fmla="*/ 1638395 w 4892516"/>
              <a:gd name="connsiteY205" fmla="*/ 0 h 342995"/>
              <a:gd name="connsiteX206" fmla="*/ 1604010 w 4892516"/>
              <a:gd name="connsiteY206" fmla="*/ 31337 h 342995"/>
              <a:gd name="connsiteX207" fmla="*/ 1444085 w 4892516"/>
              <a:gd name="connsiteY207" fmla="*/ 210217 h 342995"/>
              <a:gd name="connsiteX208" fmla="*/ 1421416 w 4892516"/>
              <a:gd name="connsiteY208" fmla="*/ 246126 h 342995"/>
              <a:gd name="connsiteX209" fmla="*/ 1500092 w 4892516"/>
              <a:gd name="connsiteY209" fmla="*/ 274892 h 342995"/>
              <a:gd name="connsiteX210" fmla="*/ 1579150 w 4892516"/>
              <a:gd name="connsiteY210" fmla="*/ 213265 h 342995"/>
              <a:gd name="connsiteX211" fmla="*/ 1533430 w 4892516"/>
              <a:gd name="connsiteY211" fmla="*/ 159163 h 342995"/>
              <a:gd name="connsiteX212" fmla="*/ 1513427 w 4892516"/>
              <a:gd name="connsiteY212" fmla="*/ 152781 h 342995"/>
              <a:gd name="connsiteX213" fmla="*/ 1486186 w 4892516"/>
              <a:gd name="connsiteY213" fmla="*/ 134684 h 342995"/>
              <a:gd name="connsiteX214" fmla="*/ 1508474 w 4892516"/>
              <a:gd name="connsiteY214" fmla="*/ 121063 h 342995"/>
              <a:gd name="connsiteX215" fmla="*/ 1555337 w 4892516"/>
              <a:gd name="connsiteY215" fmla="*/ 139160 h 342995"/>
              <a:gd name="connsiteX216" fmla="*/ 1574959 w 4892516"/>
              <a:gd name="connsiteY216" fmla="*/ 103632 h 342995"/>
              <a:gd name="connsiteX217" fmla="*/ 1503521 w 4892516"/>
              <a:gd name="connsiteY217" fmla="*/ 80582 h 342995"/>
              <a:gd name="connsiteX218" fmla="*/ 1432846 w 4892516"/>
              <a:gd name="connsiteY218" fmla="*/ 139160 h 342995"/>
              <a:gd name="connsiteX219" fmla="*/ 1480947 w 4892516"/>
              <a:gd name="connsiteY219" fmla="*/ 193643 h 342995"/>
              <a:gd name="connsiteX220" fmla="*/ 1491043 w 4892516"/>
              <a:gd name="connsiteY220" fmla="*/ 196596 h 342995"/>
              <a:gd name="connsiteX221" fmla="*/ 1525048 w 4892516"/>
              <a:gd name="connsiteY221" fmla="*/ 216980 h 342995"/>
              <a:gd name="connsiteX222" fmla="*/ 1499330 w 4892516"/>
              <a:gd name="connsiteY222" fmla="*/ 232886 h 342995"/>
              <a:gd name="connsiteX223" fmla="*/ 1444181 w 4892516"/>
              <a:gd name="connsiteY223" fmla="*/ 210217 h 342995"/>
              <a:gd name="connsiteX224" fmla="*/ 1140524 w 4892516"/>
              <a:gd name="connsiteY224" fmla="*/ 84296 h 342995"/>
              <a:gd name="connsiteX225" fmla="*/ 1140524 w 4892516"/>
              <a:gd name="connsiteY225" fmla="*/ 270701 h 342995"/>
              <a:gd name="connsiteX226" fmla="*/ 1201007 w 4892516"/>
              <a:gd name="connsiteY226" fmla="*/ 270701 h 342995"/>
              <a:gd name="connsiteX227" fmla="*/ 1201007 w 4892516"/>
              <a:gd name="connsiteY227" fmla="*/ 178499 h 342995"/>
              <a:gd name="connsiteX228" fmla="*/ 1234250 w 4892516"/>
              <a:gd name="connsiteY228" fmla="*/ 130493 h 342995"/>
              <a:gd name="connsiteX229" fmla="*/ 1263015 w 4892516"/>
              <a:gd name="connsiteY229" fmla="*/ 173546 h 342995"/>
              <a:gd name="connsiteX230" fmla="*/ 1263015 w 4892516"/>
              <a:gd name="connsiteY230" fmla="*/ 270701 h 342995"/>
              <a:gd name="connsiteX231" fmla="*/ 1323499 w 4892516"/>
              <a:gd name="connsiteY231" fmla="*/ 270701 h 342995"/>
              <a:gd name="connsiteX232" fmla="*/ 1323499 w 4892516"/>
              <a:gd name="connsiteY232" fmla="*/ 160687 h 342995"/>
              <a:gd name="connsiteX233" fmla="*/ 1255490 w 4892516"/>
              <a:gd name="connsiteY233" fmla="*/ 80867 h 342995"/>
              <a:gd name="connsiteX234" fmla="*/ 1200531 w 4892516"/>
              <a:gd name="connsiteY234" fmla="*/ 112967 h 342995"/>
              <a:gd name="connsiteX235" fmla="*/ 1201103 w 4892516"/>
              <a:gd name="connsiteY235" fmla="*/ 84201 h 342995"/>
              <a:gd name="connsiteX236" fmla="*/ 1140619 w 4892516"/>
              <a:gd name="connsiteY236" fmla="*/ 84201 h 342995"/>
              <a:gd name="connsiteX237" fmla="*/ 1039273 w 4892516"/>
              <a:gd name="connsiteY237" fmla="*/ 270701 h 342995"/>
              <a:gd name="connsiteX238" fmla="*/ 1099757 w 4892516"/>
              <a:gd name="connsiteY238" fmla="*/ 270701 h 342995"/>
              <a:gd name="connsiteX239" fmla="*/ 1099757 w 4892516"/>
              <a:gd name="connsiteY239" fmla="*/ 84296 h 342995"/>
              <a:gd name="connsiteX240" fmla="*/ 1039273 w 4892516"/>
              <a:gd name="connsiteY240" fmla="*/ 84296 h 342995"/>
              <a:gd name="connsiteX241" fmla="*/ 1039273 w 4892516"/>
              <a:gd name="connsiteY241" fmla="*/ 270701 h 342995"/>
              <a:gd name="connsiteX242" fmla="*/ 1035082 w 4892516"/>
              <a:gd name="connsiteY242" fmla="*/ 31337 h 342995"/>
              <a:gd name="connsiteX243" fmla="*/ 1069467 w 4892516"/>
              <a:gd name="connsiteY243" fmla="*/ 62675 h 342995"/>
              <a:gd name="connsiteX244" fmla="*/ 1103852 w 4892516"/>
              <a:gd name="connsiteY244" fmla="*/ 31337 h 342995"/>
              <a:gd name="connsiteX245" fmla="*/ 1069467 w 4892516"/>
              <a:gd name="connsiteY245" fmla="*/ 0 h 342995"/>
              <a:gd name="connsiteX246" fmla="*/ 1035082 w 4892516"/>
              <a:gd name="connsiteY246" fmla="*/ 31337 h 342995"/>
              <a:gd name="connsiteX247" fmla="*/ 862298 w 4892516"/>
              <a:gd name="connsiteY247" fmla="*/ 270701 h 342995"/>
              <a:gd name="connsiteX248" fmla="*/ 922782 w 4892516"/>
              <a:gd name="connsiteY248" fmla="*/ 270701 h 342995"/>
              <a:gd name="connsiteX249" fmla="*/ 922782 w 4892516"/>
              <a:gd name="connsiteY249" fmla="*/ 9811 h 342995"/>
              <a:gd name="connsiteX250" fmla="*/ 862298 w 4892516"/>
              <a:gd name="connsiteY250" fmla="*/ 9811 h 342995"/>
              <a:gd name="connsiteX251" fmla="*/ 862298 w 4892516"/>
              <a:gd name="connsiteY251" fmla="*/ 270701 h 342995"/>
              <a:gd name="connsiteX252" fmla="*/ 759143 w 4892516"/>
              <a:gd name="connsiteY252" fmla="*/ 270701 h 342995"/>
              <a:gd name="connsiteX253" fmla="*/ 819626 w 4892516"/>
              <a:gd name="connsiteY253" fmla="*/ 270701 h 342995"/>
              <a:gd name="connsiteX254" fmla="*/ 819626 w 4892516"/>
              <a:gd name="connsiteY254" fmla="*/ 9811 h 342995"/>
              <a:gd name="connsiteX255" fmla="*/ 759143 w 4892516"/>
              <a:gd name="connsiteY255" fmla="*/ 9811 h 342995"/>
              <a:gd name="connsiteX256" fmla="*/ 759143 w 4892516"/>
              <a:gd name="connsiteY256" fmla="*/ 270701 h 342995"/>
              <a:gd name="connsiteX257" fmla="*/ 630174 w 4892516"/>
              <a:gd name="connsiteY257" fmla="*/ 190500 h 342995"/>
              <a:gd name="connsiteX258" fmla="*/ 660083 w 4892516"/>
              <a:gd name="connsiteY258" fmla="*/ 188595 h 342995"/>
              <a:gd name="connsiteX259" fmla="*/ 660083 w 4892516"/>
              <a:gd name="connsiteY259" fmla="*/ 219266 h 342995"/>
              <a:gd name="connsiteX260" fmla="*/ 629126 w 4892516"/>
              <a:gd name="connsiteY260" fmla="*/ 236315 h 342995"/>
              <a:gd name="connsiteX261" fmla="*/ 600742 w 4892516"/>
              <a:gd name="connsiteY261" fmla="*/ 213265 h 342995"/>
              <a:gd name="connsiteX262" fmla="*/ 630269 w 4892516"/>
              <a:gd name="connsiteY262" fmla="*/ 190595 h 342995"/>
              <a:gd name="connsiteX263" fmla="*/ 661226 w 4892516"/>
              <a:gd name="connsiteY263" fmla="*/ 250984 h 342995"/>
              <a:gd name="connsiteX264" fmla="*/ 662369 w 4892516"/>
              <a:gd name="connsiteY264" fmla="*/ 270605 h 342995"/>
              <a:gd name="connsiteX265" fmla="*/ 720185 w 4892516"/>
              <a:gd name="connsiteY265" fmla="*/ 270605 h 342995"/>
              <a:gd name="connsiteX266" fmla="*/ 720185 w 4892516"/>
              <a:gd name="connsiteY266" fmla="*/ 165544 h 342995"/>
              <a:gd name="connsiteX267" fmla="*/ 697897 w 4892516"/>
              <a:gd name="connsiteY267" fmla="*/ 102394 h 342995"/>
              <a:gd name="connsiteX268" fmla="*/ 628364 w 4892516"/>
              <a:gd name="connsiteY268" fmla="*/ 80867 h 342995"/>
              <a:gd name="connsiteX269" fmla="*/ 548545 w 4892516"/>
              <a:gd name="connsiteY269" fmla="*/ 99822 h 342995"/>
              <a:gd name="connsiteX270" fmla="*/ 564452 w 4892516"/>
              <a:gd name="connsiteY270" fmla="*/ 139160 h 342995"/>
              <a:gd name="connsiteX271" fmla="*/ 621506 w 4892516"/>
              <a:gd name="connsiteY271" fmla="*/ 122492 h 342995"/>
              <a:gd name="connsiteX272" fmla="*/ 659702 w 4892516"/>
              <a:gd name="connsiteY272" fmla="*/ 152400 h 342995"/>
              <a:gd name="connsiteX273" fmla="*/ 659702 w 4892516"/>
              <a:gd name="connsiteY273" fmla="*/ 156591 h 342995"/>
              <a:gd name="connsiteX274" fmla="*/ 612838 w 4892516"/>
              <a:gd name="connsiteY274" fmla="*/ 158496 h 342995"/>
              <a:gd name="connsiteX275" fmla="*/ 540258 w 4892516"/>
              <a:gd name="connsiteY275" fmla="*/ 215551 h 342995"/>
              <a:gd name="connsiteX276" fmla="*/ 607886 w 4892516"/>
              <a:gd name="connsiteY276" fmla="*/ 274892 h 342995"/>
              <a:gd name="connsiteX277" fmla="*/ 661226 w 4892516"/>
              <a:gd name="connsiteY277" fmla="*/ 251079 h 342995"/>
              <a:gd name="connsiteX278" fmla="*/ 222694 w 4892516"/>
              <a:gd name="connsiteY278" fmla="*/ 84296 h 342995"/>
              <a:gd name="connsiteX279" fmla="*/ 222694 w 4892516"/>
              <a:gd name="connsiteY279" fmla="*/ 270701 h 342995"/>
              <a:gd name="connsiteX280" fmla="*/ 283178 w 4892516"/>
              <a:gd name="connsiteY280" fmla="*/ 270701 h 342995"/>
              <a:gd name="connsiteX281" fmla="*/ 283178 w 4892516"/>
              <a:gd name="connsiteY281" fmla="*/ 175069 h 342995"/>
              <a:gd name="connsiteX282" fmla="*/ 313373 w 4892516"/>
              <a:gd name="connsiteY282" fmla="*/ 130493 h 342995"/>
              <a:gd name="connsiteX283" fmla="*/ 338328 w 4892516"/>
              <a:gd name="connsiteY283" fmla="*/ 169450 h 342995"/>
              <a:gd name="connsiteX284" fmla="*/ 338328 w 4892516"/>
              <a:gd name="connsiteY284" fmla="*/ 270796 h 342995"/>
              <a:gd name="connsiteX285" fmla="*/ 398812 w 4892516"/>
              <a:gd name="connsiteY285" fmla="*/ 270796 h 342995"/>
              <a:gd name="connsiteX286" fmla="*/ 398812 w 4892516"/>
              <a:gd name="connsiteY286" fmla="*/ 175165 h 342995"/>
              <a:gd name="connsiteX287" fmla="*/ 429006 w 4892516"/>
              <a:gd name="connsiteY287" fmla="*/ 130588 h 342995"/>
              <a:gd name="connsiteX288" fmla="*/ 453581 w 4892516"/>
              <a:gd name="connsiteY288" fmla="*/ 169545 h 342995"/>
              <a:gd name="connsiteX289" fmla="*/ 453581 w 4892516"/>
              <a:gd name="connsiteY289" fmla="*/ 270891 h 342995"/>
              <a:gd name="connsiteX290" fmla="*/ 514445 w 4892516"/>
              <a:gd name="connsiteY290" fmla="*/ 270891 h 342995"/>
              <a:gd name="connsiteX291" fmla="*/ 514445 w 4892516"/>
              <a:gd name="connsiteY291" fmla="*/ 158591 h 342995"/>
              <a:gd name="connsiteX292" fmla="*/ 449771 w 4892516"/>
              <a:gd name="connsiteY292" fmla="*/ 81058 h 342995"/>
              <a:gd name="connsiteX293" fmla="*/ 390430 w 4892516"/>
              <a:gd name="connsiteY293" fmla="*/ 115062 h 342995"/>
              <a:gd name="connsiteX294" fmla="*/ 334899 w 4892516"/>
              <a:gd name="connsiteY294" fmla="*/ 81058 h 342995"/>
              <a:gd name="connsiteX295" fmla="*/ 283083 w 4892516"/>
              <a:gd name="connsiteY295" fmla="*/ 111347 h 342995"/>
              <a:gd name="connsiteX296" fmla="*/ 282702 w 4892516"/>
              <a:gd name="connsiteY296" fmla="*/ 111347 h 342995"/>
              <a:gd name="connsiteX297" fmla="*/ 283083 w 4892516"/>
              <a:gd name="connsiteY297" fmla="*/ 84487 h 342995"/>
              <a:gd name="connsiteX298" fmla="*/ 222599 w 4892516"/>
              <a:gd name="connsiteY298" fmla="*/ 84487 h 342995"/>
              <a:gd name="connsiteX299" fmla="*/ 30194 w 4892516"/>
              <a:gd name="connsiteY299" fmla="*/ 191262 h 342995"/>
              <a:gd name="connsiteX300" fmla="*/ 0 w 4892516"/>
              <a:gd name="connsiteY300" fmla="*/ 235839 h 342995"/>
              <a:gd name="connsiteX301" fmla="*/ 92583 w 4892516"/>
              <a:gd name="connsiteY301" fmla="*/ 275177 h 342995"/>
              <a:gd name="connsiteX302" fmla="*/ 193929 w 4892516"/>
              <a:gd name="connsiteY302" fmla="*/ 191262 h 342995"/>
              <a:gd name="connsiteX303" fmla="*/ 137255 w 4892516"/>
              <a:gd name="connsiteY303" fmla="*/ 119825 h 342995"/>
              <a:gd name="connsiteX304" fmla="*/ 98298 w 4892516"/>
              <a:gd name="connsiteY304" fmla="*/ 105061 h 342995"/>
              <a:gd name="connsiteX305" fmla="*/ 71819 w 4892516"/>
              <a:gd name="connsiteY305" fmla="*/ 78581 h 342995"/>
              <a:gd name="connsiteX306" fmla="*/ 105823 w 4892516"/>
              <a:gd name="connsiteY306" fmla="*/ 55150 h 342995"/>
              <a:gd name="connsiteX307" fmla="*/ 164021 w 4892516"/>
              <a:gd name="connsiteY307" fmla="*/ 81629 h 342995"/>
              <a:gd name="connsiteX308" fmla="*/ 190119 w 4892516"/>
              <a:gd name="connsiteY308" fmla="*/ 38862 h 342995"/>
              <a:gd name="connsiteX309" fmla="*/ 107347 w 4892516"/>
              <a:gd name="connsiteY309" fmla="*/ 6763 h 342995"/>
              <a:gd name="connsiteX310" fmla="*/ 11335 w 4892516"/>
              <a:gd name="connsiteY310" fmla="*/ 84677 h 342995"/>
              <a:gd name="connsiteX311" fmla="*/ 66104 w 4892516"/>
              <a:gd name="connsiteY311" fmla="*/ 154972 h 342995"/>
              <a:gd name="connsiteX312" fmla="*/ 102394 w 4892516"/>
              <a:gd name="connsiteY312" fmla="*/ 168593 h 342995"/>
              <a:gd name="connsiteX313" fmla="*/ 133064 w 4892516"/>
              <a:gd name="connsiteY313" fmla="*/ 197358 h 342995"/>
              <a:gd name="connsiteX314" fmla="*/ 98298 w 4892516"/>
              <a:gd name="connsiteY314" fmla="*/ 224219 h 342995"/>
              <a:gd name="connsiteX315" fmla="*/ 30290 w 4892516"/>
              <a:gd name="connsiteY315" fmla="*/ 191357 h 3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4892516" h="342995">
                <a:moveTo>
                  <a:pt x="4892231" y="268796"/>
                </a:moveTo>
                <a:lnTo>
                  <a:pt x="4889183" y="221552"/>
                </a:lnTo>
                <a:cubicBezTo>
                  <a:pt x="4889183" y="221552"/>
                  <a:pt x="4880515" y="224981"/>
                  <a:pt x="4870990" y="224981"/>
                </a:cubicBezTo>
                <a:cubicBezTo>
                  <a:pt x="4863084" y="224981"/>
                  <a:pt x="4859274" y="223456"/>
                  <a:pt x="4856607" y="220409"/>
                </a:cubicBezTo>
                <a:cubicBezTo>
                  <a:pt x="4853559" y="216980"/>
                  <a:pt x="4851273" y="213265"/>
                  <a:pt x="4851273" y="197358"/>
                </a:cubicBezTo>
                <a:lnTo>
                  <a:pt x="4851273" y="130493"/>
                </a:lnTo>
                <a:lnTo>
                  <a:pt x="4892517" y="130493"/>
                </a:lnTo>
                <a:lnTo>
                  <a:pt x="4892517" y="84773"/>
                </a:lnTo>
                <a:lnTo>
                  <a:pt x="4851273" y="84773"/>
                </a:lnTo>
                <a:lnTo>
                  <a:pt x="4851273" y="34004"/>
                </a:lnTo>
                <a:lnTo>
                  <a:pt x="4790408" y="34004"/>
                </a:lnTo>
                <a:lnTo>
                  <a:pt x="4790408" y="84677"/>
                </a:lnTo>
                <a:lnTo>
                  <a:pt x="4763929" y="84677"/>
                </a:lnTo>
                <a:lnTo>
                  <a:pt x="4763929" y="130397"/>
                </a:lnTo>
                <a:lnTo>
                  <a:pt x="4790408" y="130397"/>
                </a:lnTo>
                <a:lnTo>
                  <a:pt x="4790408" y="202597"/>
                </a:lnTo>
                <a:cubicBezTo>
                  <a:pt x="4790408" y="230981"/>
                  <a:pt x="4794218" y="246412"/>
                  <a:pt x="4803648" y="257461"/>
                </a:cubicBezTo>
                <a:cubicBezTo>
                  <a:pt x="4813078" y="268415"/>
                  <a:pt x="4827461" y="274892"/>
                  <a:pt x="4848987" y="274892"/>
                </a:cubicBezTo>
                <a:cubicBezTo>
                  <a:pt x="4870514" y="274892"/>
                  <a:pt x="4887564" y="269939"/>
                  <a:pt x="4892135" y="268891"/>
                </a:cubicBezTo>
                <a:moveTo>
                  <a:pt x="4757642" y="252508"/>
                </a:moveTo>
                <a:lnTo>
                  <a:pt x="4743260" y="206788"/>
                </a:lnTo>
                <a:cubicBezTo>
                  <a:pt x="4743260" y="206788"/>
                  <a:pt x="4724400" y="224981"/>
                  <a:pt x="4696016" y="224981"/>
                </a:cubicBezTo>
                <a:cubicBezTo>
                  <a:pt x="4667631" y="224981"/>
                  <a:pt x="4649153" y="206502"/>
                  <a:pt x="4649153" y="176975"/>
                </a:cubicBezTo>
                <a:cubicBezTo>
                  <a:pt x="4649153" y="147447"/>
                  <a:pt x="4669536" y="129731"/>
                  <a:pt x="4695254" y="129731"/>
                </a:cubicBezTo>
                <a:cubicBezTo>
                  <a:pt x="4720971" y="129731"/>
                  <a:pt x="4738021" y="142208"/>
                  <a:pt x="4743260" y="146399"/>
                </a:cubicBezTo>
                <a:lnTo>
                  <a:pt x="4756499" y="100679"/>
                </a:lnTo>
                <a:cubicBezTo>
                  <a:pt x="4756499" y="100679"/>
                  <a:pt x="4734973" y="81058"/>
                  <a:pt x="4687348" y="81058"/>
                </a:cubicBezTo>
                <a:cubicBezTo>
                  <a:pt x="4636294" y="81058"/>
                  <a:pt x="4588288" y="115824"/>
                  <a:pt x="4588288" y="178213"/>
                </a:cubicBezTo>
                <a:cubicBezTo>
                  <a:pt x="4588288" y="240602"/>
                  <a:pt x="4635532" y="274987"/>
                  <a:pt x="4686586" y="274987"/>
                </a:cubicBezTo>
                <a:cubicBezTo>
                  <a:pt x="4737640" y="274987"/>
                  <a:pt x="4755738" y="254222"/>
                  <a:pt x="4757642" y="252698"/>
                </a:cubicBezTo>
                <a:moveTo>
                  <a:pt x="4471892" y="190500"/>
                </a:moveTo>
                <a:lnTo>
                  <a:pt x="4501801" y="188595"/>
                </a:lnTo>
                <a:lnTo>
                  <a:pt x="4501801" y="219266"/>
                </a:lnTo>
                <a:cubicBezTo>
                  <a:pt x="4497991" y="225647"/>
                  <a:pt x="4487037" y="236315"/>
                  <a:pt x="4470749" y="236315"/>
                </a:cubicBezTo>
                <a:cubicBezTo>
                  <a:pt x="4454462" y="236315"/>
                  <a:pt x="4442365" y="227648"/>
                  <a:pt x="4442365" y="213265"/>
                </a:cubicBezTo>
                <a:cubicBezTo>
                  <a:pt x="4442365" y="198882"/>
                  <a:pt x="4453319" y="191357"/>
                  <a:pt x="4471892" y="190595"/>
                </a:cubicBezTo>
                <a:moveTo>
                  <a:pt x="4502849" y="250984"/>
                </a:moveTo>
                <a:lnTo>
                  <a:pt x="4503992" y="270605"/>
                </a:lnTo>
                <a:lnTo>
                  <a:pt x="4561808" y="270605"/>
                </a:lnTo>
                <a:lnTo>
                  <a:pt x="4561808" y="165544"/>
                </a:lnTo>
                <a:cubicBezTo>
                  <a:pt x="4561808" y="134207"/>
                  <a:pt x="4553903" y="116015"/>
                  <a:pt x="4539520" y="102394"/>
                </a:cubicBezTo>
                <a:cubicBezTo>
                  <a:pt x="4524756" y="88773"/>
                  <a:pt x="4504754" y="80867"/>
                  <a:pt x="4469988" y="80867"/>
                </a:cubicBezTo>
                <a:cubicBezTo>
                  <a:pt x="4435221" y="80867"/>
                  <a:pt x="4406075" y="91821"/>
                  <a:pt x="4390263" y="99822"/>
                </a:cubicBezTo>
                <a:lnTo>
                  <a:pt x="4406170" y="139160"/>
                </a:lnTo>
                <a:cubicBezTo>
                  <a:pt x="4415600" y="133160"/>
                  <a:pt x="4439412" y="122492"/>
                  <a:pt x="4463225" y="122492"/>
                </a:cubicBezTo>
                <a:cubicBezTo>
                  <a:pt x="4487037" y="122492"/>
                  <a:pt x="4501420" y="132683"/>
                  <a:pt x="4501420" y="152400"/>
                </a:cubicBezTo>
                <a:lnTo>
                  <a:pt x="4501420" y="156591"/>
                </a:lnTo>
                <a:lnTo>
                  <a:pt x="4454557" y="158496"/>
                </a:lnTo>
                <a:cubicBezTo>
                  <a:pt x="4420172" y="160020"/>
                  <a:pt x="4381976" y="174022"/>
                  <a:pt x="4381976" y="215551"/>
                </a:cubicBezTo>
                <a:cubicBezTo>
                  <a:pt x="4381976" y="257080"/>
                  <a:pt x="4416743" y="274892"/>
                  <a:pt x="4449604" y="274892"/>
                </a:cubicBezTo>
                <a:cubicBezTo>
                  <a:pt x="4479893" y="274892"/>
                  <a:pt x="4494943" y="258985"/>
                  <a:pt x="4502944" y="251079"/>
                </a:cubicBezTo>
                <a:moveTo>
                  <a:pt x="4260152" y="225362"/>
                </a:moveTo>
                <a:cubicBezTo>
                  <a:pt x="4234434" y="225362"/>
                  <a:pt x="4216718" y="205740"/>
                  <a:pt x="4216718" y="176975"/>
                </a:cubicBezTo>
                <a:cubicBezTo>
                  <a:pt x="4216718" y="148209"/>
                  <a:pt x="4234530" y="128588"/>
                  <a:pt x="4260152" y="128588"/>
                </a:cubicBezTo>
                <a:cubicBezTo>
                  <a:pt x="4285774" y="128588"/>
                  <a:pt x="4303967" y="148209"/>
                  <a:pt x="4303967" y="176975"/>
                </a:cubicBezTo>
                <a:cubicBezTo>
                  <a:pt x="4303967" y="205740"/>
                  <a:pt x="4286155" y="225362"/>
                  <a:pt x="4260152" y="225362"/>
                </a:cubicBezTo>
                <a:moveTo>
                  <a:pt x="4158139" y="84296"/>
                </a:moveTo>
                <a:lnTo>
                  <a:pt x="4158139" y="339090"/>
                </a:lnTo>
                <a:lnTo>
                  <a:pt x="4218623" y="339090"/>
                </a:lnTo>
                <a:lnTo>
                  <a:pt x="4218623" y="247174"/>
                </a:lnTo>
                <a:cubicBezTo>
                  <a:pt x="4230339" y="264605"/>
                  <a:pt x="4249960" y="274796"/>
                  <a:pt x="4277582" y="274796"/>
                </a:cubicBezTo>
                <a:cubicBezTo>
                  <a:pt x="4331684" y="274796"/>
                  <a:pt x="4365689" y="232505"/>
                  <a:pt x="4365689" y="177641"/>
                </a:cubicBezTo>
                <a:cubicBezTo>
                  <a:pt x="4365689" y="122777"/>
                  <a:pt x="4331684" y="80867"/>
                  <a:pt x="4277964" y="80867"/>
                </a:cubicBezTo>
                <a:cubicBezTo>
                  <a:pt x="4249579" y="80867"/>
                  <a:pt x="4228815" y="91821"/>
                  <a:pt x="4215194" y="108109"/>
                </a:cubicBezTo>
                <a:lnTo>
                  <a:pt x="4215575" y="84296"/>
                </a:lnTo>
                <a:lnTo>
                  <a:pt x="4158139" y="84296"/>
                </a:lnTo>
                <a:close/>
                <a:moveTo>
                  <a:pt x="3826955" y="84296"/>
                </a:moveTo>
                <a:lnTo>
                  <a:pt x="3826955" y="270701"/>
                </a:lnTo>
                <a:lnTo>
                  <a:pt x="3887438" y="270701"/>
                </a:lnTo>
                <a:lnTo>
                  <a:pt x="3887438" y="175069"/>
                </a:lnTo>
                <a:cubicBezTo>
                  <a:pt x="3887438" y="149352"/>
                  <a:pt x="3896487" y="130493"/>
                  <a:pt x="3917633" y="130493"/>
                </a:cubicBezTo>
                <a:cubicBezTo>
                  <a:pt x="3937254" y="130493"/>
                  <a:pt x="3942588" y="146399"/>
                  <a:pt x="3942588" y="169450"/>
                </a:cubicBezTo>
                <a:lnTo>
                  <a:pt x="3942588" y="270796"/>
                </a:lnTo>
                <a:lnTo>
                  <a:pt x="4003072" y="270796"/>
                </a:lnTo>
                <a:lnTo>
                  <a:pt x="4003072" y="175165"/>
                </a:lnTo>
                <a:cubicBezTo>
                  <a:pt x="4003072" y="149447"/>
                  <a:pt x="4012121" y="130588"/>
                  <a:pt x="4033266" y="130588"/>
                </a:cubicBezTo>
                <a:cubicBezTo>
                  <a:pt x="4054412" y="130588"/>
                  <a:pt x="4057841" y="149447"/>
                  <a:pt x="4057841" y="169545"/>
                </a:cubicBezTo>
                <a:lnTo>
                  <a:pt x="4057841" y="270891"/>
                </a:lnTo>
                <a:lnTo>
                  <a:pt x="4118705" y="270891"/>
                </a:lnTo>
                <a:lnTo>
                  <a:pt x="4118705" y="158591"/>
                </a:lnTo>
                <a:cubicBezTo>
                  <a:pt x="4118705" y="113633"/>
                  <a:pt x="4101656" y="81058"/>
                  <a:pt x="4054031" y="81058"/>
                </a:cubicBezTo>
                <a:cubicBezTo>
                  <a:pt x="4026408" y="81058"/>
                  <a:pt x="4007930" y="92393"/>
                  <a:pt x="3994690" y="115062"/>
                </a:cubicBezTo>
                <a:cubicBezTo>
                  <a:pt x="3985260" y="89726"/>
                  <a:pt x="3964781" y="81058"/>
                  <a:pt x="3939159" y="81058"/>
                </a:cubicBezTo>
                <a:cubicBezTo>
                  <a:pt x="3915347" y="81058"/>
                  <a:pt x="3897154" y="95441"/>
                  <a:pt x="3887343" y="111347"/>
                </a:cubicBezTo>
                <a:lnTo>
                  <a:pt x="3886962" y="111347"/>
                </a:lnTo>
                <a:lnTo>
                  <a:pt x="3887343" y="84487"/>
                </a:lnTo>
                <a:lnTo>
                  <a:pt x="3826859" y="84487"/>
                </a:lnTo>
                <a:close/>
                <a:moveTo>
                  <a:pt x="3725609" y="270701"/>
                </a:moveTo>
                <a:lnTo>
                  <a:pt x="3786092" y="270701"/>
                </a:lnTo>
                <a:lnTo>
                  <a:pt x="3786092" y="84296"/>
                </a:lnTo>
                <a:lnTo>
                  <a:pt x="3725609" y="84296"/>
                </a:lnTo>
                <a:lnTo>
                  <a:pt x="3725609" y="270701"/>
                </a:lnTo>
                <a:close/>
                <a:moveTo>
                  <a:pt x="3721418" y="31337"/>
                </a:moveTo>
                <a:cubicBezTo>
                  <a:pt x="3721418" y="50197"/>
                  <a:pt x="3735420" y="62675"/>
                  <a:pt x="3755803" y="62675"/>
                </a:cubicBezTo>
                <a:cubicBezTo>
                  <a:pt x="3776186" y="62675"/>
                  <a:pt x="3790188" y="50197"/>
                  <a:pt x="3790188" y="31337"/>
                </a:cubicBezTo>
                <a:cubicBezTo>
                  <a:pt x="3790188" y="12478"/>
                  <a:pt x="3776186" y="0"/>
                  <a:pt x="3755803" y="0"/>
                </a:cubicBezTo>
                <a:cubicBezTo>
                  <a:pt x="3735420" y="0"/>
                  <a:pt x="3721418" y="12859"/>
                  <a:pt x="3721418" y="31337"/>
                </a:cubicBezTo>
                <a:moveTo>
                  <a:pt x="3428429" y="84296"/>
                </a:moveTo>
                <a:lnTo>
                  <a:pt x="3428429" y="270701"/>
                </a:lnTo>
                <a:lnTo>
                  <a:pt x="3488912" y="270701"/>
                </a:lnTo>
                <a:lnTo>
                  <a:pt x="3488912" y="178499"/>
                </a:lnTo>
                <a:cubicBezTo>
                  <a:pt x="3488912" y="151638"/>
                  <a:pt x="3496056" y="130493"/>
                  <a:pt x="3522155" y="130493"/>
                </a:cubicBezTo>
                <a:cubicBezTo>
                  <a:pt x="3548253" y="130493"/>
                  <a:pt x="3550920" y="148971"/>
                  <a:pt x="3550920" y="173546"/>
                </a:cubicBezTo>
                <a:lnTo>
                  <a:pt x="3550920" y="270701"/>
                </a:lnTo>
                <a:lnTo>
                  <a:pt x="3611404" y="270701"/>
                </a:lnTo>
                <a:lnTo>
                  <a:pt x="3611404" y="160687"/>
                </a:lnTo>
                <a:cubicBezTo>
                  <a:pt x="3611404" y="115729"/>
                  <a:pt x="3597402" y="80867"/>
                  <a:pt x="3543395" y="80867"/>
                </a:cubicBezTo>
                <a:cubicBezTo>
                  <a:pt x="3519869" y="80867"/>
                  <a:pt x="3499485" y="92202"/>
                  <a:pt x="3488436" y="112967"/>
                </a:cubicBezTo>
                <a:lnTo>
                  <a:pt x="3489008" y="84201"/>
                </a:lnTo>
                <a:lnTo>
                  <a:pt x="3428524" y="84201"/>
                </a:lnTo>
                <a:close/>
                <a:moveTo>
                  <a:pt x="3327178" y="270701"/>
                </a:moveTo>
                <a:lnTo>
                  <a:pt x="3387662" y="270701"/>
                </a:lnTo>
                <a:lnTo>
                  <a:pt x="3387662" y="84296"/>
                </a:lnTo>
                <a:lnTo>
                  <a:pt x="3327178" y="84296"/>
                </a:lnTo>
                <a:lnTo>
                  <a:pt x="3327178" y="270701"/>
                </a:lnTo>
                <a:close/>
                <a:moveTo>
                  <a:pt x="3322987" y="31337"/>
                </a:moveTo>
                <a:cubicBezTo>
                  <a:pt x="3322987" y="50197"/>
                  <a:pt x="3336989" y="62675"/>
                  <a:pt x="3357372" y="62675"/>
                </a:cubicBezTo>
                <a:cubicBezTo>
                  <a:pt x="3377756" y="62675"/>
                  <a:pt x="3391757" y="50197"/>
                  <a:pt x="3391757" y="31337"/>
                </a:cubicBezTo>
                <a:cubicBezTo>
                  <a:pt x="3391757" y="12478"/>
                  <a:pt x="3377756" y="0"/>
                  <a:pt x="3357372" y="0"/>
                </a:cubicBezTo>
                <a:cubicBezTo>
                  <a:pt x="3336989" y="0"/>
                  <a:pt x="3322987" y="12859"/>
                  <a:pt x="3322987" y="31337"/>
                </a:cubicBezTo>
                <a:moveTo>
                  <a:pt x="3109055" y="218504"/>
                </a:moveTo>
                <a:cubicBezTo>
                  <a:pt x="3082957" y="218504"/>
                  <a:pt x="3065145" y="199263"/>
                  <a:pt x="3065145" y="173927"/>
                </a:cubicBezTo>
                <a:cubicBezTo>
                  <a:pt x="3065145" y="148590"/>
                  <a:pt x="3082195" y="128207"/>
                  <a:pt x="3109055" y="128207"/>
                </a:cubicBezTo>
                <a:cubicBezTo>
                  <a:pt x="3135916" y="128207"/>
                  <a:pt x="3152489" y="148590"/>
                  <a:pt x="3152489" y="173927"/>
                </a:cubicBezTo>
                <a:cubicBezTo>
                  <a:pt x="3152489" y="199263"/>
                  <a:pt x="3135059" y="218504"/>
                  <a:pt x="3109055" y="218504"/>
                </a:cubicBezTo>
                <a:moveTo>
                  <a:pt x="3211068" y="232886"/>
                </a:moveTo>
                <a:lnTo>
                  <a:pt x="3211068" y="84296"/>
                </a:lnTo>
                <a:lnTo>
                  <a:pt x="3150584" y="84296"/>
                </a:lnTo>
                <a:lnTo>
                  <a:pt x="3150584" y="108109"/>
                </a:lnTo>
                <a:cubicBezTo>
                  <a:pt x="3141726" y="95345"/>
                  <a:pt x="3122200" y="80867"/>
                  <a:pt x="3091624" y="80867"/>
                </a:cubicBezTo>
                <a:cubicBezTo>
                  <a:pt x="3045905" y="80867"/>
                  <a:pt x="3003518" y="112967"/>
                  <a:pt x="3003518" y="171260"/>
                </a:cubicBezTo>
                <a:cubicBezTo>
                  <a:pt x="3003518" y="232886"/>
                  <a:pt x="3045143" y="264605"/>
                  <a:pt x="3091624" y="264605"/>
                </a:cubicBezTo>
                <a:cubicBezTo>
                  <a:pt x="3120390" y="264605"/>
                  <a:pt x="3134963" y="255746"/>
                  <a:pt x="3150965" y="237744"/>
                </a:cubicBezTo>
                <a:lnTo>
                  <a:pt x="3150965" y="244221"/>
                </a:lnTo>
                <a:cubicBezTo>
                  <a:pt x="3150965" y="260890"/>
                  <a:pt x="3146012" y="274034"/>
                  <a:pt x="3139631" y="281273"/>
                </a:cubicBezTo>
                <a:cubicBezTo>
                  <a:pt x="3133249" y="288131"/>
                  <a:pt x="3120676" y="296037"/>
                  <a:pt x="3095720" y="296037"/>
                </a:cubicBezTo>
                <a:cubicBezTo>
                  <a:pt x="3070765" y="296037"/>
                  <a:pt x="3042380" y="283178"/>
                  <a:pt x="3031427" y="274892"/>
                </a:cubicBezTo>
                <a:lnTo>
                  <a:pt x="3006471" y="315373"/>
                </a:lnTo>
                <a:cubicBezTo>
                  <a:pt x="3019330" y="324803"/>
                  <a:pt x="3053715" y="342995"/>
                  <a:pt x="3096863" y="342995"/>
                </a:cubicBezTo>
                <a:cubicBezTo>
                  <a:pt x="3140012" y="342995"/>
                  <a:pt x="3164491" y="330518"/>
                  <a:pt x="3182684" y="313468"/>
                </a:cubicBezTo>
                <a:cubicBezTo>
                  <a:pt x="3200781" y="296418"/>
                  <a:pt x="3211068" y="272987"/>
                  <a:pt x="3211068" y="232981"/>
                </a:cubicBezTo>
                <a:moveTo>
                  <a:pt x="2913221" y="270701"/>
                </a:moveTo>
                <a:lnTo>
                  <a:pt x="2973705" y="270701"/>
                </a:lnTo>
                <a:lnTo>
                  <a:pt x="2973705" y="84296"/>
                </a:lnTo>
                <a:lnTo>
                  <a:pt x="2913221" y="84296"/>
                </a:lnTo>
                <a:lnTo>
                  <a:pt x="2913221" y="270701"/>
                </a:lnTo>
                <a:close/>
                <a:moveTo>
                  <a:pt x="2909030" y="31337"/>
                </a:moveTo>
                <a:cubicBezTo>
                  <a:pt x="2909030" y="50197"/>
                  <a:pt x="2923032" y="62675"/>
                  <a:pt x="2943416" y="62675"/>
                </a:cubicBezTo>
                <a:cubicBezTo>
                  <a:pt x="2963799" y="62675"/>
                  <a:pt x="2977801" y="50197"/>
                  <a:pt x="2977801" y="31337"/>
                </a:cubicBezTo>
                <a:cubicBezTo>
                  <a:pt x="2977801" y="12478"/>
                  <a:pt x="2963799" y="0"/>
                  <a:pt x="2943416" y="0"/>
                </a:cubicBezTo>
                <a:cubicBezTo>
                  <a:pt x="2923032" y="0"/>
                  <a:pt x="2909030" y="12859"/>
                  <a:pt x="2909030" y="31337"/>
                </a:cubicBezTo>
                <a:moveTo>
                  <a:pt x="2777871" y="225362"/>
                </a:moveTo>
                <a:cubicBezTo>
                  <a:pt x="2751773" y="225362"/>
                  <a:pt x="2734056" y="205740"/>
                  <a:pt x="2734056" y="176975"/>
                </a:cubicBezTo>
                <a:cubicBezTo>
                  <a:pt x="2734056" y="148209"/>
                  <a:pt x="2751868" y="128588"/>
                  <a:pt x="2777871" y="128588"/>
                </a:cubicBezTo>
                <a:cubicBezTo>
                  <a:pt x="2803874" y="128588"/>
                  <a:pt x="2821305" y="148209"/>
                  <a:pt x="2821305" y="176975"/>
                </a:cubicBezTo>
                <a:cubicBezTo>
                  <a:pt x="2821305" y="205740"/>
                  <a:pt x="2803874" y="225362"/>
                  <a:pt x="2777871" y="225362"/>
                </a:cubicBezTo>
                <a:moveTo>
                  <a:pt x="2675763" y="9811"/>
                </a:moveTo>
                <a:lnTo>
                  <a:pt x="2675763" y="270701"/>
                </a:lnTo>
                <a:lnTo>
                  <a:pt x="2733199" y="270701"/>
                </a:lnTo>
                <a:lnTo>
                  <a:pt x="2732818" y="246126"/>
                </a:lnTo>
                <a:cubicBezTo>
                  <a:pt x="2746820" y="265748"/>
                  <a:pt x="2769489" y="274892"/>
                  <a:pt x="2794826" y="274892"/>
                </a:cubicBezTo>
                <a:cubicBezTo>
                  <a:pt x="2848928" y="274892"/>
                  <a:pt x="2882932" y="232601"/>
                  <a:pt x="2882932" y="177737"/>
                </a:cubicBezTo>
                <a:cubicBezTo>
                  <a:pt x="2882932" y="122873"/>
                  <a:pt x="2848928" y="80963"/>
                  <a:pt x="2795207" y="80963"/>
                </a:cubicBezTo>
                <a:cubicBezTo>
                  <a:pt x="2764917" y="80963"/>
                  <a:pt x="2745486" y="94012"/>
                  <a:pt x="2735390" y="108680"/>
                </a:cubicBezTo>
                <a:cubicBezTo>
                  <a:pt x="2735675" y="99917"/>
                  <a:pt x="2736247" y="84201"/>
                  <a:pt x="2736247" y="72676"/>
                </a:cubicBezTo>
                <a:lnTo>
                  <a:pt x="2736247" y="9811"/>
                </a:lnTo>
                <a:lnTo>
                  <a:pt x="2675763" y="9811"/>
                </a:lnTo>
                <a:close/>
                <a:moveTo>
                  <a:pt x="2128742" y="215456"/>
                </a:moveTo>
                <a:lnTo>
                  <a:pt x="2096643" y="323564"/>
                </a:lnTo>
                <a:lnTo>
                  <a:pt x="2146173" y="323564"/>
                </a:lnTo>
                <a:lnTo>
                  <a:pt x="2187035" y="215456"/>
                </a:lnTo>
                <a:lnTo>
                  <a:pt x="2128838" y="215456"/>
                </a:lnTo>
                <a:close/>
                <a:moveTo>
                  <a:pt x="2023682" y="157639"/>
                </a:moveTo>
                <a:lnTo>
                  <a:pt x="1946910" y="157639"/>
                </a:lnTo>
                <a:cubicBezTo>
                  <a:pt x="1947672" y="139827"/>
                  <a:pt x="1960531" y="120206"/>
                  <a:pt x="1985486" y="120206"/>
                </a:cubicBezTo>
                <a:cubicBezTo>
                  <a:pt x="2010442" y="120206"/>
                  <a:pt x="2023301" y="140589"/>
                  <a:pt x="2023682" y="157639"/>
                </a:cubicBezTo>
                <a:moveTo>
                  <a:pt x="2073974" y="244602"/>
                </a:moveTo>
                <a:lnTo>
                  <a:pt x="2050161" y="213265"/>
                </a:lnTo>
                <a:cubicBezTo>
                  <a:pt x="2039588" y="220409"/>
                  <a:pt x="2018443" y="231077"/>
                  <a:pt x="1994249" y="231077"/>
                </a:cubicBezTo>
                <a:cubicBezTo>
                  <a:pt x="1970056" y="231077"/>
                  <a:pt x="1949291" y="218980"/>
                  <a:pt x="1946624" y="192119"/>
                </a:cubicBezTo>
                <a:lnTo>
                  <a:pt x="2079308" y="192119"/>
                </a:lnTo>
                <a:cubicBezTo>
                  <a:pt x="2079308" y="192119"/>
                  <a:pt x="2080070" y="181166"/>
                  <a:pt x="2080070" y="172117"/>
                </a:cubicBezTo>
                <a:cubicBezTo>
                  <a:pt x="2080070" y="117729"/>
                  <a:pt x="2041874" y="80963"/>
                  <a:pt x="1986725" y="80963"/>
                </a:cubicBezTo>
                <a:cubicBezTo>
                  <a:pt x="1931575" y="80963"/>
                  <a:pt x="1886141" y="116110"/>
                  <a:pt x="1886141" y="177737"/>
                </a:cubicBezTo>
                <a:cubicBezTo>
                  <a:pt x="1886141" y="239363"/>
                  <a:pt x="1928146" y="274892"/>
                  <a:pt x="1985582" y="274892"/>
                </a:cubicBezTo>
                <a:cubicBezTo>
                  <a:pt x="2043017" y="274892"/>
                  <a:pt x="2067973" y="249174"/>
                  <a:pt x="2074069" y="244697"/>
                </a:cubicBezTo>
                <a:moveTo>
                  <a:pt x="1695545" y="235934"/>
                </a:moveTo>
                <a:lnTo>
                  <a:pt x="1695545" y="270701"/>
                </a:lnTo>
                <a:lnTo>
                  <a:pt x="1870996" y="270701"/>
                </a:lnTo>
                <a:lnTo>
                  <a:pt x="1870996" y="222694"/>
                </a:lnTo>
                <a:lnTo>
                  <a:pt x="1773460" y="222694"/>
                </a:lnTo>
                <a:lnTo>
                  <a:pt x="1866424" y="118396"/>
                </a:lnTo>
                <a:lnTo>
                  <a:pt x="1866424" y="84773"/>
                </a:lnTo>
                <a:lnTo>
                  <a:pt x="1699736" y="84773"/>
                </a:lnTo>
                <a:lnTo>
                  <a:pt x="1699736" y="130493"/>
                </a:lnTo>
                <a:lnTo>
                  <a:pt x="1789748" y="130493"/>
                </a:lnTo>
                <a:lnTo>
                  <a:pt x="1695641" y="235934"/>
                </a:lnTo>
                <a:close/>
                <a:moveTo>
                  <a:pt x="1608201" y="270701"/>
                </a:moveTo>
                <a:lnTo>
                  <a:pt x="1668685" y="270701"/>
                </a:lnTo>
                <a:lnTo>
                  <a:pt x="1668685" y="84296"/>
                </a:lnTo>
                <a:lnTo>
                  <a:pt x="1608201" y="84296"/>
                </a:lnTo>
                <a:lnTo>
                  <a:pt x="1608201" y="270701"/>
                </a:lnTo>
                <a:close/>
                <a:moveTo>
                  <a:pt x="1604010" y="31337"/>
                </a:moveTo>
                <a:cubicBezTo>
                  <a:pt x="1604010" y="50197"/>
                  <a:pt x="1618012" y="62675"/>
                  <a:pt x="1638395" y="62675"/>
                </a:cubicBezTo>
                <a:cubicBezTo>
                  <a:pt x="1658779" y="62675"/>
                  <a:pt x="1672781" y="50197"/>
                  <a:pt x="1672781" y="31337"/>
                </a:cubicBezTo>
                <a:cubicBezTo>
                  <a:pt x="1672781" y="12478"/>
                  <a:pt x="1658779" y="0"/>
                  <a:pt x="1638395" y="0"/>
                </a:cubicBezTo>
                <a:cubicBezTo>
                  <a:pt x="1618012" y="0"/>
                  <a:pt x="1604010" y="12859"/>
                  <a:pt x="1604010" y="31337"/>
                </a:cubicBezTo>
                <a:moveTo>
                  <a:pt x="1444085" y="210217"/>
                </a:moveTo>
                <a:lnTo>
                  <a:pt x="1421416" y="246126"/>
                </a:lnTo>
                <a:cubicBezTo>
                  <a:pt x="1442561" y="266129"/>
                  <a:pt x="1472089" y="274892"/>
                  <a:pt x="1500092" y="274892"/>
                </a:cubicBezTo>
                <a:cubicBezTo>
                  <a:pt x="1549241" y="274892"/>
                  <a:pt x="1579150" y="250222"/>
                  <a:pt x="1579150" y="213265"/>
                </a:cubicBezTo>
                <a:cubicBezTo>
                  <a:pt x="1579150" y="193643"/>
                  <a:pt x="1572006" y="171545"/>
                  <a:pt x="1533430" y="159163"/>
                </a:cubicBezTo>
                <a:lnTo>
                  <a:pt x="1513427" y="152781"/>
                </a:lnTo>
                <a:cubicBezTo>
                  <a:pt x="1500664" y="148685"/>
                  <a:pt x="1486186" y="144494"/>
                  <a:pt x="1486186" y="134684"/>
                </a:cubicBezTo>
                <a:cubicBezTo>
                  <a:pt x="1486186" y="124873"/>
                  <a:pt x="1494092" y="121063"/>
                  <a:pt x="1508474" y="121063"/>
                </a:cubicBezTo>
                <a:cubicBezTo>
                  <a:pt x="1523619" y="121063"/>
                  <a:pt x="1544764" y="130874"/>
                  <a:pt x="1555337" y="139160"/>
                </a:cubicBezTo>
                <a:lnTo>
                  <a:pt x="1574959" y="103632"/>
                </a:lnTo>
                <a:cubicBezTo>
                  <a:pt x="1564386" y="94964"/>
                  <a:pt x="1542479" y="80582"/>
                  <a:pt x="1503521" y="80582"/>
                </a:cubicBezTo>
                <a:cubicBezTo>
                  <a:pt x="1464564" y="80582"/>
                  <a:pt x="1432846" y="102870"/>
                  <a:pt x="1432846" y="139160"/>
                </a:cubicBezTo>
                <a:cubicBezTo>
                  <a:pt x="1432846" y="175451"/>
                  <a:pt x="1457897" y="186881"/>
                  <a:pt x="1480947" y="193643"/>
                </a:cubicBezTo>
                <a:lnTo>
                  <a:pt x="1491043" y="196596"/>
                </a:lnTo>
                <a:cubicBezTo>
                  <a:pt x="1497902" y="198596"/>
                  <a:pt x="1525048" y="204883"/>
                  <a:pt x="1525048" y="216980"/>
                </a:cubicBezTo>
                <a:cubicBezTo>
                  <a:pt x="1525048" y="229076"/>
                  <a:pt x="1514475" y="232886"/>
                  <a:pt x="1499330" y="232886"/>
                </a:cubicBezTo>
                <a:cubicBezTo>
                  <a:pt x="1484186" y="232886"/>
                  <a:pt x="1459230" y="223076"/>
                  <a:pt x="1444181" y="210217"/>
                </a:cubicBezTo>
                <a:moveTo>
                  <a:pt x="1140524" y="84296"/>
                </a:moveTo>
                <a:lnTo>
                  <a:pt x="1140524" y="270701"/>
                </a:lnTo>
                <a:lnTo>
                  <a:pt x="1201007" y="270701"/>
                </a:lnTo>
                <a:lnTo>
                  <a:pt x="1201007" y="178499"/>
                </a:lnTo>
                <a:cubicBezTo>
                  <a:pt x="1201007" y="151638"/>
                  <a:pt x="1208151" y="130493"/>
                  <a:pt x="1234250" y="130493"/>
                </a:cubicBezTo>
                <a:cubicBezTo>
                  <a:pt x="1260348" y="130493"/>
                  <a:pt x="1263015" y="148971"/>
                  <a:pt x="1263015" y="173546"/>
                </a:cubicBezTo>
                <a:lnTo>
                  <a:pt x="1263015" y="270701"/>
                </a:lnTo>
                <a:lnTo>
                  <a:pt x="1323499" y="270701"/>
                </a:lnTo>
                <a:lnTo>
                  <a:pt x="1323499" y="160687"/>
                </a:lnTo>
                <a:cubicBezTo>
                  <a:pt x="1323499" y="115729"/>
                  <a:pt x="1309497" y="80867"/>
                  <a:pt x="1255490" y="80867"/>
                </a:cubicBezTo>
                <a:cubicBezTo>
                  <a:pt x="1231964" y="80867"/>
                  <a:pt x="1211580" y="92202"/>
                  <a:pt x="1200531" y="112967"/>
                </a:cubicBezTo>
                <a:lnTo>
                  <a:pt x="1201103" y="84201"/>
                </a:lnTo>
                <a:lnTo>
                  <a:pt x="1140619" y="84201"/>
                </a:lnTo>
                <a:close/>
                <a:moveTo>
                  <a:pt x="1039273" y="270701"/>
                </a:moveTo>
                <a:lnTo>
                  <a:pt x="1099757" y="270701"/>
                </a:lnTo>
                <a:lnTo>
                  <a:pt x="1099757" y="84296"/>
                </a:lnTo>
                <a:lnTo>
                  <a:pt x="1039273" y="84296"/>
                </a:lnTo>
                <a:lnTo>
                  <a:pt x="1039273" y="270701"/>
                </a:lnTo>
                <a:close/>
                <a:moveTo>
                  <a:pt x="1035082" y="31337"/>
                </a:moveTo>
                <a:cubicBezTo>
                  <a:pt x="1035082" y="50197"/>
                  <a:pt x="1049084" y="62675"/>
                  <a:pt x="1069467" y="62675"/>
                </a:cubicBezTo>
                <a:cubicBezTo>
                  <a:pt x="1089851" y="62675"/>
                  <a:pt x="1103852" y="50197"/>
                  <a:pt x="1103852" y="31337"/>
                </a:cubicBezTo>
                <a:cubicBezTo>
                  <a:pt x="1103852" y="12478"/>
                  <a:pt x="1089851" y="0"/>
                  <a:pt x="1069467" y="0"/>
                </a:cubicBezTo>
                <a:cubicBezTo>
                  <a:pt x="1049084" y="0"/>
                  <a:pt x="1035082" y="12859"/>
                  <a:pt x="1035082" y="31337"/>
                </a:cubicBezTo>
                <a:moveTo>
                  <a:pt x="862298" y="270701"/>
                </a:moveTo>
                <a:lnTo>
                  <a:pt x="922782" y="270701"/>
                </a:lnTo>
                <a:lnTo>
                  <a:pt x="922782" y="9811"/>
                </a:lnTo>
                <a:lnTo>
                  <a:pt x="862298" y="9811"/>
                </a:lnTo>
                <a:lnTo>
                  <a:pt x="862298" y="270701"/>
                </a:lnTo>
                <a:close/>
                <a:moveTo>
                  <a:pt x="759143" y="270701"/>
                </a:moveTo>
                <a:lnTo>
                  <a:pt x="819626" y="270701"/>
                </a:lnTo>
                <a:lnTo>
                  <a:pt x="819626" y="9811"/>
                </a:lnTo>
                <a:lnTo>
                  <a:pt x="759143" y="9811"/>
                </a:lnTo>
                <a:lnTo>
                  <a:pt x="759143" y="270701"/>
                </a:lnTo>
                <a:close/>
                <a:moveTo>
                  <a:pt x="630174" y="190500"/>
                </a:moveTo>
                <a:lnTo>
                  <a:pt x="660083" y="188595"/>
                </a:lnTo>
                <a:lnTo>
                  <a:pt x="660083" y="219266"/>
                </a:lnTo>
                <a:cubicBezTo>
                  <a:pt x="656273" y="225647"/>
                  <a:pt x="645319" y="236315"/>
                  <a:pt x="629126" y="236315"/>
                </a:cubicBezTo>
                <a:cubicBezTo>
                  <a:pt x="612934" y="236315"/>
                  <a:pt x="600742" y="227648"/>
                  <a:pt x="600742" y="213265"/>
                </a:cubicBezTo>
                <a:cubicBezTo>
                  <a:pt x="600742" y="198882"/>
                  <a:pt x="611696" y="191357"/>
                  <a:pt x="630269" y="190595"/>
                </a:cubicBezTo>
                <a:moveTo>
                  <a:pt x="661226" y="250984"/>
                </a:moveTo>
                <a:lnTo>
                  <a:pt x="662369" y="270605"/>
                </a:lnTo>
                <a:lnTo>
                  <a:pt x="720185" y="270605"/>
                </a:lnTo>
                <a:lnTo>
                  <a:pt x="720185" y="165544"/>
                </a:lnTo>
                <a:cubicBezTo>
                  <a:pt x="720185" y="134207"/>
                  <a:pt x="712280" y="116015"/>
                  <a:pt x="697897" y="102394"/>
                </a:cubicBezTo>
                <a:cubicBezTo>
                  <a:pt x="683133" y="88773"/>
                  <a:pt x="663131" y="80867"/>
                  <a:pt x="628364" y="80867"/>
                </a:cubicBezTo>
                <a:cubicBezTo>
                  <a:pt x="593598" y="80867"/>
                  <a:pt x="564452" y="91821"/>
                  <a:pt x="548545" y="99822"/>
                </a:cubicBezTo>
                <a:lnTo>
                  <a:pt x="564452" y="139160"/>
                </a:lnTo>
                <a:cubicBezTo>
                  <a:pt x="573881" y="133160"/>
                  <a:pt x="597694" y="122492"/>
                  <a:pt x="621506" y="122492"/>
                </a:cubicBezTo>
                <a:cubicBezTo>
                  <a:pt x="645319" y="122492"/>
                  <a:pt x="659702" y="132683"/>
                  <a:pt x="659702" y="152400"/>
                </a:cubicBezTo>
                <a:lnTo>
                  <a:pt x="659702" y="156591"/>
                </a:lnTo>
                <a:lnTo>
                  <a:pt x="612838" y="158496"/>
                </a:lnTo>
                <a:cubicBezTo>
                  <a:pt x="578453" y="160020"/>
                  <a:pt x="540258" y="174022"/>
                  <a:pt x="540258" y="215551"/>
                </a:cubicBezTo>
                <a:cubicBezTo>
                  <a:pt x="540258" y="257080"/>
                  <a:pt x="575024" y="274892"/>
                  <a:pt x="607886" y="274892"/>
                </a:cubicBezTo>
                <a:cubicBezTo>
                  <a:pt x="638080" y="274892"/>
                  <a:pt x="653225" y="258985"/>
                  <a:pt x="661226" y="251079"/>
                </a:cubicBezTo>
                <a:moveTo>
                  <a:pt x="222694" y="84296"/>
                </a:moveTo>
                <a:lnTo>
                  <a:pt x="222694" y="270701"/>
                </a:lnTo>
                <a:lnTo>
                  <a:pt x="283178" y="270701"/>
                </a:lnTo>
                <a:lnTo>
                  <a:pt x="283178" y="175069"/>
                </a:lnTo>
                <a:cubicBezTo>
                  <a:pt x="283178" y="149352"/>
                  <a:pt x="292227" y="130493"/>
                  <a:pt x="313373" y="130493"/>
                </a:cubicBezTo>
                <a:cubicBezTo>
                  <a:pt x="332994" y="130493"/>
                  <a:pt x="338328" y="146399"/>
                  <a:pt x="338328" y="169450"/>
                </a:cubicBezTo>
                <a:lnTo>
                  <a:pt x="338328" y="270796"/>
                </a:lnTo>
                <a:lnTo>
                  <a:pt x="398812" y="270796"/>
                </a:lnTo>
                <a:lnTo>
                  <a:pt x="398812" y="175165"/>
                </a:lnTo>
                <a:cubicBezTo>
                  <a:pt x="398812" y="149447"/>
                  <a:pt x="407861" y="130588"/>
                  <a:pt x="429006" y="130588"/>
                </a:cubicBezTo>
                <a:cubicBezTo>
                  <a:pt x="450151" y="130588"/>
                  <a:pt x="453581" y="149447"/>
                  <a:pt x="453581" y="169545"/>
                </a:cubicBezTo>
                <a:lnTo>
                  <a:pt x="453581" y="270891"/>
                </a:lnTo>
                <a:lnTo>
                  <a:pt x="514445" y="270891"/>
                </a:lnTo>
                <a:lnTo>
                  <a:pt x="514445" y="158591"/>
                </a:lnTo>
                <a:cubicBezTo>
                  <a:pt x="514445" y="113633"/>
                  <a:pt x="497396" y="81058"/>
                  <a:pt x="449771" y="81058"/>
                </a:cubicBezTo>
                <a:cubicBezTo>
                  <a:pt x="422148" y="81058"/>
                  <a:pt x="403670" y="92393"/>
                  <a:pt x="390430" y="115062"/>
                </a:cubicBezTo>
                <a:cubicBezTo>
                  <a:pt x="381000" y="89726"/>
                  <a:pt x="360521" y="81058"/>
                  <a:pt x="334899" y="81058"/>
                </a:cubicBezTo>
                <a:cubicBezTo>
                  <a:pt x="311087" y="81058"/>
                  <a:pt x="292894" y="95441"/>
                  <a:pt x="283083" y="111347"/>
                </a:cubicBezTo>
                <a:lnTo>
                  <a:pt x="282702" y="111347"/>
                </a:lnTo>
                <a:lnTo>
                  <a:pt x="283083" y="84487"/>
                </a:lnTo>
                <a:lnTo>
                  <a:pt x="222599" y="84487"/>
                </a:lnTo>
                <a:close/>
                <a:moveTo>
                  <a:pt x="30194" y="191262"/>
                </a:moveTo>
                <a:lnTo>
                  <a:pt x="0" y="235839"/>
                </a:lnTo>
                <a:cubicBezTo>
                  <a:pt x="21146" y="255461"/>
                  <a:pt x="54769" y="275177"/>
                  <a:pt x="92583" y="275177"/>
                </a:cubicBezTo>
                <a:cubicBezTo>
                  <a:pt x="143066" y="275177"/>
                  <a:pt x="193929" y="247745"/>
                  <a:pt x="193929" y="191262"/>
                </a:cubicBezTo>
                <a:cubicBezTo>
                  <a:pt x="193929" y="153257"/>
                  <a:pt x="170498" y="132017"/>
                  <a:pt x="137255" y="119825"/>
                </a:cubicBezTo>
                <a:lnTo>
                  <a:pt x="98298" y="105061"/>
                </a:lnTo>
                <a:cubicBezTo>
                  <a:pt x="85916" y="100298"/>
                  <a:pt x="71819" y="94202"/>
                  <a:pt x="71819" y="78581"/>
                </a:cubicBezTo>
                <a:cubicBezTo>
                  <a:pt x="71819" y="62960"/>
                  <a:pt x="86201" y="55150"/>
                  <a:pt x="105823" y="55150"/>
                </a:cubicBezTo>
                <a:cubicBezTo>
                  <a:pt x="125444" y="55150"/>
                  <a:pt x="148876" y="66485"/>
                  <a:pt x="164021" y="81629"/>
                </a:cubicBezTo>
                <a:lnTo>
                  <a:pt x="190119" y="38862"/>
                </a:lnTo>
                <a:cubicBezTo>
                  <a:pt x="172307" y="21050"/>
                  <a:pt x="137541" y="6763"/>
                  <a:pt x="107347" y="6763"/>
                </a:cubicBezTo>
                <a:cubicBezTo>
                  <a:pt x="59722" y="6858"/>
                  <a:pt x="11335" y="30766"/>
                  <a:pt x="11335" y="84677"/>
                </a:cubicBezTo>
                <a:cubicBezTo>
                  <a:pt x="11335" y="123063"/>
                  <a:pt x="33623" y="142780"/>
                  <a:pt x="66104" y="154972"/>
                </a:cubicBezTo>
                <a:lnTo>
                  <a:pt x="102394" y="168593"/>
                </a:lnTo>
                <a:cubicBezTo>
                  <a:pt x="113728" y="172784"/>
                  <a:pt x="133064" y="179546"/>
                  <a:pt x="133064" y="197358"/>
                </a:cubicBezTo>
                <a:cubicBezTo>
                  <a:pt x="133064" y="215170"/>
                  <a:pt x="117920" y="224219"/>
                  <a:pt x="98298" y="224219"/>
                </a:cubicBezTo>
                <a:cubicBezTo>
                  <a:pt x="78677" y="224219"/>
                  <a:pt x="49149" y="210979"/>
                  <a:pt x="30290" y="191357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FA28D95B-C1D8-C232-B060-6211D77CD286}"/>
              </a:ext>
            </a:extLst>
          </p:cNvPr>
          <p:cNvGrpSpPr/>
          <p:nvPr userDrawn="1"/>
        </p:nvGrpSpPr>
        <p:grpSpPr>
          <a:xfrm>
            <a:off x="9612560" y="3280315"/>
            <a:ext cx="4892516" cy="342995"/>
            <a:chOff x="2195736" y="2804914"/>
            <a:chExt cx="4892516" cy="342995"/>
          </a:xfrm>
        </p:grpSpPr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AFABD63-8E69-3C6D-A349-E45915FF8A60}"/>
                </a:ext>
              </a:extLst>
            </p:cNvPr>
            <p:cNvSpPr/>
            <p:nvPr/>
          </p:nvSpPr>
          <p:spPr>
            <a:xfrm>
              <a:off x="2195736" y="2804914"/>
              <a:ext cx="4892516" cy="342995"/>
            </a:xfrm>
            <a:custGeom>
              <a:avLst/>
              <a:gdLst>
                <a:gd name="connsiteX0" fmla="*/ 4892231 w 4892516"/>
                <a:gd name="connsiteY0" fmla="*/ 268796 h 342995"/>
                <a:gd name="connsiteX1" fmla="*/ 4889183 w 4892516"/>
                <a:gd name="connsiteY1" fmla="*/ 221552 h 342995"/>
                <a:gd name="connsiteX2" fmla="*/ 4870990 w 4892516"/>
                <a:gd name="connsiteY2" fmla="*/ 224981 h 342995"/>
                <a:gd name="connsiteX3" fmla="*/ 4856607 w 4892516"/>
                <a:gd name="connsiteY3" fmla="*/ 220409 h 342995"/>
                <a:gd name="connsiteX4" fmla="*/ 4851273 w 4892516"/>
                <a:gd name="connsiteY4" fmla="*/ 197358 h 342995"/>
                <a:gd name="connsiteX5" fmla="*/ 4851273 w 4892516"/>
                <a:gd name="connsiteY5" fmla="*/ 130493 h 342995"/>
                <a:gd name="connsiteX6" fmla="*/ 4892517 w 4892516"/>
                <a:gd name="connsiteY6" fmla="*/ 130493 h 342995"/>
                <a:gd name="connsiteX7" fmla="*/ 4892517 w 4892516"/>
                <a:gd name="connsiteY7" fmla="*/ 84773 h 342995"/>
                <a:gd name="connsiteX8" fmla="*/ 4851273 w 4892516"/>
                <a:gd name="connsiteY8" fmla="*/ 84773 h 342995"/>
                <a:gd name="connsiteX9" fmla="*/ 4851273 w 4892516"/>
                <a:gd name="connsiteY9" fmla="*/ 34004 h 342995"/>
                <a:gd name="connsiteX10" fmla="*/ 4790408 w 4892516"/>
                <a:gd name="connsiteY10" fmla="*/ 34004 h 342995"/>
                <a:gd name="connsiteX11" fmla="*/ 4790408 w 4892516"/>
                <a:gd name="connsiteY11" fmla="*/ 84677 h 342995"/>
                <a:gd name="connsiteX12" fmla="*/ 4763929 w 4892516"/>
                <a:gd name="connsiteY12" fmla="*/ 84677 h 342995"/>
                <a:gd name="connsiteX13" fmla="*/ 4763929 w 4892516"/>
                <a:gd name="connsiteY13" fmla="*/ 130397 h 342995"/>
                <a:gd name="connsiteX14" fmla="*/ 4790408 w 4892516"/>
                <a:gd name="connsiteY14" fmla="*/ 130397 h 342995"/>
                <a:gd name="connsiteX15" fmla="*/ 4790408 w 4892516"/>
                <a:gd name="connsiteY15" fmla="*/ 202597 h 342995"/>
                <a:gd name="connsiteX16" fmla="*/ 4803648 w 4892516"/>
                <a:gd name="connsiteY16" fmla="*/ 257461 h 342995"/>
                <a:gd name="connsiteX17" fmla="*/ 4848987 w 4892516"/>
                <a:gd name="connsiteY17" fmla="*/ 274892 h 342995"/>
                <a:gd name="connsiteX18" fmla="*/ 4892135 w 4892516"/>
                <a:gd name="connsiteY18" fmla="*/ 268891 h 342995"/>
                <a:gd name="connsiteX19" fmla="*/ 4757642 w 4892516"/>
                <a:gd name="connsiteY19" fmla="*/ 252508 h 342995"/>
                <a:gd name="connsiteX20" fmla="*/ 4743260 w 4892516"/>
                <a:gd name="connsiteY20" fmla="*/ 206788 h 342995"/>
                <a:gd name="connsiteX21" fmla="*/ 4696016 w 4892516"/>
                <a:gd name="connsiteY21" fmla="*/ 224981 h 342995"/>
                <a:gd name="connsiteX22" fmla="*/ 4649153 w 4892516"/>
                <a:gd name="connsiteY22" fmla="*/ 176975 h 342995"/>
                <a:gd name="connsiteX23" fmla="*/ 4695254 w 4892516"/>
                <a:gd name="connsiteY23" fmla="*/ 129731 h 342995"/>
                <a:gd name="connsiteX24" fmla="*/ 4743260 w 4892516"/>
                <a:gd name="connsiteY24" fmla="*/ 146399 h 342995"/>
                <a:gd name="connsiteX25" fmla="*/ 4756499 w 4892516"/>
                <a:gd name="connsiteY25" fmla="*/ 100679 h 342995"/>
                <a:gd name="connsiteX26" fmla="*/ 4687348 w 4892516"/>
                <a:gd name="connsiteY26" fmla="*/ 81058 h 342995"/>
                <a:gd name="connsiteX27" fmla="*/ 4588288 w 4892516"/>
                <a:gd name="connsiteY27" fmla="*/ 178213 h 342995"/>
                <a:gd name="connsiteX28" fmla="*/ 4686586 w 4892516"/>
                <a:gd name="connsiteY28" fmla="*/ 274987 h 342995"/>
                <a:gd name="connsiteX29" fmla="*/ 4757642 w 4892516"/>
                <a:gd name="connsiteY29" fmla="*/ 252698 h 342995"/>
                <a:gd name="connsiteX30" fmla="*/ 4471892 w 4892516"/>
                <a:gd name="connsiteY30" fmla="*/ 190500 h 342995"/>
                <a:gd name="connsiteX31" fmla="*/ 4501801 w 4892516"/>
                <a:gd name="connsiteY31" fmla="*/ 188595 h 342995"/>
                <a:gd name="connsiteX32" fmla="*/ 4501801 w 4892516"/>
                <a:gd name="connsiteY32" fmla="*/ 219266 h 342995"/>
                <a:gd name="connsiteX33" fmla="*/ 4470749 w 4892516"/>
                <a:gd name="connsiteY33" fmla="*/ 236315 h 342995"/>
                <a:gd name="connsiteX34" fmla="*/ 4442365 w 4892516"/>
                <a:gd name="connsiteY34" fmla="*/ 213265 h 342995"/>
                <a:gd name="connsiteX35" fmla="*/ 4471892 w 4892516"/>
                <a:gd name="connsiteY35" fmla="*/ 190595 h 342995"/>
                <a:gd name="connsiteX36" fmla="*/ 4502849 w 4892516"/>
                <a:gd name="connsiteY36" fmla="*/ 250984 h 342995"/>
                <a:gd name="connsiteX37" fmla="*/ 4503992 w 4892516"/>
                <a:gd name="connsiteY37" fmla="*/ 270605 h 342995"/>
                <a:gd name="connsiteX38" fmla="*/ 4561808 w 4892516"/>
                <a:gd name="connsiteY38" fmla="*/ 270605 h 342995"/>
                <a:gd name="connsiteX39" fmla="*/ 4561808 w 4892516"/>
                <a:gd name="connsiteY39" fmla="*/ 165544 h 342995"/>
                <a:gd name="connsiteX40" fmla="*/ 4539520 w 4892516"/>
                <a:gd name="connsiteY40" fmla="*/ 102394 h 342995"/>
                <a:gd name="connsiteX41" fmla="*/ 4469988 w 4892516"/>
                <a:gd name="connsiteY41" fmla="*/ 80867 h 342995"/>
                <a:gd name="connsiteX42" fmla="*/ 4390263 w 4892516"/>
                <a:gd name="connsiteY42" fmla="*/ 99822 h 342995"/>
                <a:gd name="connsiteX43" fmla="*/ 4406170 w 4892516"/>
                <a:gd name="connsiteY43" fmla="*/ 139160 h 342995"/>
                <a:gd name="connsiteX44" fmla="*/ 4463225 w 4892516"/>
                <a:gd name="connsiteY44" fmla="*/ 122492 h 342995"/>
                <a:gd name="connsiteX45" fmla="*/ 4501420 w 4892516"/>
                <a:gd name="connsiteY45" fmla="*/ 152400 h 342995"/>
                <a:gd name="connsiteX46" fmla="*/ 4501420 w 4892516"/>
                <a:gd name="connsiteY46" fmla="*/ 156591 h 342995"/>
                <a:gd name="connsiteX47" fmla="*/ 4454557 w 4892516"/>
                <a:gd name="connsiteY47" fmla="*/ 158496 h 342995"/>
                <a:gd name="connsiteX48" fmla="*/ 4381976 w 4892516"/>
                <a:gd name="connsiteY48" fmla="*/ 215551 h 342995"/>
                <a:gd name="connsiteX49" fmla="*/ 4449604 w 4892516"/>
                <a:gd name="connsiteY49" fmla="*/ 274892 h 342995"/>
                <a:gd name="connsiteX50" fmla="*/ 4502944 w 4892516"/>
                <a:gd name="connsiteY50" fmla="*/ 251079 h 342995"/>
                <a:gd name="connsiteX51" fmla="*/ 4260152 w 4892516"/>
                <a:gd name="connsiteY51" fmla="*/ 225362 h 342995"/>
                <a:gd name="connsiteX52" fmla="*/ 4216718 w 4892516"/>
                <a:gd name="connsiteY52" fmla="*/ 176975 h 342995"/>
                <a:gd name="connsiteX53" fmla="*/ 4260152 w 4892516"/>
                <a:gd name="connsiteY53" fmla="*/ 128588 h 342995"/>
                <a:gd name="connsiteX54" fmla="*/ 4303967 w 4892516"/>
                <a:gd name="connsiteY54" fmla="*/ 176975 h 342995"/>
                <a:gd name="connsiteX55" fmla="*/ 4260152 w 4892516"/>
                <a:gd name="connsiteY55" fmla="*/ 225362 h 342995"/>
                <a:gd name="connsiteX56" fmla="*/ 4158139 w 4892516"/>
                <a:gd name="connsiteY56" fmla="*/ 84296 h 342995"/>
                <a:gd name="connsiteX57" fmla="*/ 4158139 w 4892516"/>
                <a:gd name="connsiteY57" fmla="*/ 339090 h 342995"/>
                <a:gd name="connsiteX58" fmla="*/ 4218623 w 4892516"/>
                <a:gd name="connsiteY58" fmla="*/ 339090 h 342995"/>
                <a:gd name="connsiteX59" fmla="*/ 4218623 w 4892516"/>
                <a:gd name="connsiteY59" fmla="*/ 247174 h 342995"/>
                <a:gd name="connsiteX60" fmla="*/ 4277582 w 4892516"/>
                <a:gd name="connsiteY60" fmla="*/ 274796 h 342995"/>
                <a:gd name="connsiteX61" fmla="*/ 4365689 w 4892516"/>
                <a:gd name="connsiteY61" fmla="*/ 177641 h 342995"/>
                <a:gd name="connsiteX62" fmla="*/ 4277964 w 4892516"/>
                <a:gd name="connsiteY62" fmla="*/ 80867 h 342995"/>
                <a:gd name="connsiteX63" fmla="*/ 4215194 w 4892516"/>
                <a:gd name="connsiteY63" fmla="*/ 108109 h 342995"/>
                <a:gd name="connsiteX64" fmla="*/ 4215575 w 4892516"/>
                <a:gd name="connsiteY64" fmla="*/ 84296 h 342995"/>
                <a:gd name="connsiteX65" fmla="*/ 4158139 w 4892516"/>
                <a:gd name="connsiteY65" fmla="*/ 84296 h 342995"/>
                <a:gd name="connsiteX66" fmla="*/ 3826955 w 4892516"/>
                <a:gd name="connsiteY66" fmla="*/ 84296 h 342995"/>
                <a:gd name="connsiteX67" fmla="*/ 3826955 w 4892516"/>
                <a:gd name="connsiteY67" fmla="*/ 270701 h 342995"/>
                <a:gd name="connsiteX68" fmla="*/ 3887438 w 4892516"/>
                <a:gd name="connsiteY68" fmla="*/ 270701 h 342995"/>
                <a:gd name="connsiteX69" fmla="*/ 3887438 w 4892516"/>
                <a:gd name="connsiteY69" fmla="*/ 175069 h 342995"/>
                <a:gd name="connsiteX70" fmla="*/ 3917633 w 4892516"/>
                <a:gd name="connsiteY70" fmla="*/ 130493 h 342995"/>
                <a:gd name="connsiteX71" fmla="*/ 3942588 w 4892516"/>
                <a:gd name="connsiteY71" fmla="*/ 169450 h 342995"/>
                <a:gd name="connsiteX72" fmla="*/ 3942588 w 4892516"/>
                <a:gd name="connsiteY72" fmla="*/ 270796 h 342995"/>
                <a:gd name="connsiteX73" fmla="*/ 4003072 w 4892516"/>
                <a:gd name="connsiteY73" fmla="*/ 270796 h 342995"/>
                <a:gd name="connsiteX74" fmla="*/ 4003072 w 4892516"/>
                <a:gd name="connsiteY74" fmla="*/ 175165 h 342995"/>
                <a:gd name="connsiteX75" fmla="*/ 4033266 w 4892516"/>
                <a:gd name="connsiteY75" fmla="*/ 130588 h 342995"/>
                <a:gd name="connsiteX76" fmla="*/ 4057841 w 4892516"/>
                <a:gd name="connsiteY76" fmla="*/ 169545 h 342995"/>
                <a:gd name="connsiteX77" fmla="*/ 4057841 w 4892516"/>
                <a:gd name="connsiteY77" fmla="*/ 270891 h 342995"/>
                <a:gd name="connsiteX78" fmla="*/ 4118705 w 4892516"/>
                <a:gd name="connsiteY78" fmla="*/ 270891 h 342995"/>
                <a:gd name="connsiteX79" fmla="*/ 4118705 w 4892516"/>
                <a:gd name="connsiteY79" fmla="*/ 158591 h 342995"/>
                <a:gd name="connsiteX80" fmla="*/ 4054031 w 4892516"/>
                <a:gd name="connsiteY80" fmla="*/ 81058 h 342995"/>
                <a:gd name="connsiteX81" fmla="*/ 3994690 w 4892516"/>
                <a:gd name="connsiteY81" fmla="*/ 115062 h 342995"/>
                <a:gd name="connsiteX82" fmla="*/ 3939159 w 4892516"/>
                <a:gd name="connsiteY82" fmla="*/ 81058 h 342995"/>
                <a:gd name="connsiteX83" fmla="*/ 3887343 w 4892516"/>
                <a:gd name="connsiteY83" fmla="*/ 111347 h 342995"/>
                <a:gd name="connsiteX84" fmla="*/ 3886962 w 4892516"/>
                <a:gd name="connsiteY84" fmla="*/ 111347 h 342995"/>
                <a:gd name="connsiteX85" fmla="*/ 3887343 w 4892516"/>
                <a:gd name="connsiteY85" fmla="*/ 84487 h 342995"/>
                <a:gd name="connsiteX86" fmla="*/ 3826859 w 4892516"/>
                <a:gd name="connsiteY86" fmla="*/ 84487 h 342995"/>
                <a:gd name="connsiteX87" fmla="*/ 3725609 w 4892516"/>
                <a:gd name="connsiteY87" fmla="*/ 270701 h 342995"/>
                <a:gd name="connsiteX88" fmla="*/ 3786092 w 4892516"/>
                <a:gd name="connsiteY88" fmla="*/ 270701 h 342995"/>
                <a:gd name="connsiteX89" fmla="*/ 3786092 w 4892516"/>
                <a:gd name="connsiteY89" fmla="*/ 84296 h 342995"/>
                <a:gd name="connsiteX90" fmla="*/ 3725609 w 4892516"/>
                <a:gd name="connsiteY90" fmla="*/ 84296 h 342995"/>
                <a:gd name="connsiteX91" fmla="*/ 3725609 w 4892516"/>
                <a:gd name="connsiteY91" fmla="*/ 270701 h 342995"/>
                <a:gd name="connsiteX92" fmla="*/ 3721418 w 4892516"/>
                <a:gd name="connsiteY92" fmla="*/ 31337 h 342995"/>
                <a:gd name="connsiteX93" fmla="*/ 3755803 w 4892516"/>
                <a:gd name="connsiteY93" fmla="*/ 62675 h 342995"/>
                <a:gd name="connsiteX94" fmla="*/ 3790188 w 4892516"/>
                <a:gd name="connsiteY94" fmla="*/ 31337 h 342995"/>
                <a:gd name="connsiteX95" fmla="*/ 3755803 w 4892516"/>
                <a:gd name="connsiteY95" fmla="*/ 0 h 342995"/>
                <a:gd name="connsiteX96" fmla="*/ 3721418 w 4892516"/>
                <a:gd name="connsiteY96" fmla="*/ 31337 h 342995"/>
                <a:gd name="connsiteX97" fmla="*/ 3428429 w 4892516"/>
                <a:gd name="connsiteY97" fmla="*/ 84296 h 342995"/>
                <a:gd name="connsiteX98" fmla="*/ 3428429 w 4892516"/>
                <a:gd name="connsiteY98" fmla="*/ 270701 h 342995"/>
                <a:gd name="connsiteX99" fmla="*/ 3488912 w 4892516"/>
                <a:gd name="connsiteY99" fmla="*/ 270701 h 342995"/>
                <a:gd name="connsiteX100" fmla="*/ 3488912 w 4892516"/>
                <a:gd name="connsiteY100" fmla="*/ 178499 h 342995"/>
                <a:gd name="connsiteX101" fmla="*/ 3522155 w 4892516"/>
                <a:gd name="connsiteY101" fmla="*/ 130493 h 342995"/>
                <a:gd name="connsiteX102" fmla="*/ 3550920 w 4892516"/>
                <a:gd name="connsiteY102" fmla="*/ 173546 h 342995"/>
                <a:gd name="connsiteX103" fmla="*/ 3550920 w 4892516"/>
                <a:gd name="connsiteY103" fmla="*/ 270701 h 342995"/>
                <a:gd name="connsiteX104" fmla="*/ 3611404 w 4892516"/>
                <a:gd name="connsiteY104" fmla="*/ 270701 h 342995"/>
                <a:gd name="connsiteX105" fmla="*/ 3611404 w 4892516"/>
                <a:gd name="connsiteY105" fmla="*/ 160687 h 342995"/>
                <a:gd name="connsiteX106" fmla="*/ 3543395 w 4892516"/>
                <a:gd name="connsiteY106" fmla="*/ 80867 h 342995"/>
                <a:gd name="connsiteX107" fmla="*/ 3488436 w 4892516"/>
                <a:gd name="connsiteY107" fmla="*/ 112967 h 342995"/>
                <a:gd name="connsiteX108" fmla="*/ 3489008 w 4892516"/>
                <a:gd name="connsiteY108" fmla="*/ 84201 h 342995"/>
                <a:gd name="connsiteX109" fmla="*/ 3428524 w 4892516"/>
                <a:gd name="connsiteY109" fmla="*/ 84201 h 342995"/>
                <a:gd name="connsiteX110" fmla="*/ 3327178 w 4892516"/>
                <a:gd name="connsiteY110" fmla="*/ 270701 h 342995"/>
                <a:gd name="connsiteX111" fmla="*/ 3387662 w 4892516"/>
                <a:gd name="connsiteY111" fmla="*/ 270701 h 342995"/>
                <a:gd name="connsiteX112" fmla="*/ 3387662 w 4892516"/>
                <a:gd name="connsiteY112" fmla="*/ 84296 h 342995"/>
                <a:gd name="connsiteX113" fmla="*/ 3327178 w 4892516"/>
                <a:gd name="connsiteY113" fmla="*/ 84296 h 342995"/>
                <a:gd name="connsiteX114" fmla="*/ 3327178 w 4892516"/>
                <a:gd name="connsiteY114" fmla="*/ 270701 h 342995"/>
                <a:gd name="connsiteX115" fmla="*/ 3322987 w 4892516"/>
                <a:gd name="connsiteY115" fmla="*/ 31337 h 342995"/>
                <a:gd name="connsiteX116" fmla="*/ 3357372 w 4892516"/>
                <a:gd name="connsiteY116" fmla="*/ 62675 h 342995"/>
                <a:gd name="connsiteX117" fmla="*/ 3391757 w 4892516"/>
                <a:gd name="connsiteY117" fmla="*/ 31337 h 342995"/>
                <a:gd name="connsiteX118" fmla="*/ 3357372 w 4892516"/>
                <a:gd name="connsiteY118" fmla="*/ 0 h 342995"/>
                <a:gd name="connsiteX119" fmla="*/ 3322987 w 4892516"/>
                <a:gd name="connsiteY119" fmla="*/ 31337 h 342995"/>
                <a:gd name="connsiteX120" fmla="*/ 3109055 w 4892516"/>
                <a:gd name="connsiteY120" fmla="*/ 218504 h 342995"/>
                <a:gd name="connsiteX121" fmla="*/ 3065145 w 4892516"/>
                <a:gd name="connsiteY121" fmla="*/ 173927 h 342995"/>
                <a:gd name="connsiteX122" fmla="*/ 3109055 w 4892516"/>
                <a:gd name="connsiteY122" fmla="*/ 128207 h 342995"/>
                <a:gd name="connsiteX123" fmla="*/ 3152489 w 4892516"/>
                <a:gd name="connsiteY123" fmla="*/ 173927 h 342995"/>
                <a:gd name="connsiteX124" fmla="*/ 3109055 w 4892516"/>
                <a:gd name="connsiteY124" fmla="*/ 218504 h 342995"/>
                <a:gd name="connsiteX125" fmla="*/ 3211068 w 4892516"/>
                <a:gd name="connsiteY125" fmla="*/ 232886 h 342995"/>
                <a:gd name="connsiteX126" fmla="*/ 3211068 w 4892516"/>
                <a:gd name="connsiteY126" fmla="*/ 84296 h 342995"/>
                <a:gd name="connsiteX127" fmla="*/ 3150584 w 4892516"/>
                <a:gd name="connsiteY127" fmla="*/ 84296 h 342995"/>
                <a:gd name="connsiteX128" fmla="*/ 3150584 w 4892516"/>
                <a:gd name="connsiteY128" fmla="*/ 108109 h 342995"/>
                <a:gd name="connsiteX129" fmla="*/ 3091624 w 4892516"/>
                <a:gd name="connsiteY129" fmla="*/ 80867 h 342995"/>
                <a:gd name="connsiteX130" fmla="*/ 3003518 w 4892516"/>
                <a:gd name="connsiteY130" fmla="*/ 171260 h 342995"/>
                <a:gd name="connsiteX131" fmla="*/ 3091624 w 4892516"/>
                <a:gd name="connsiteY131" fmla="*/ 264605 h 342995"/>
                <a:gd name="connsiteX132" fmla="*/ 3150965 w 4892516"/>
                <a:gd name="connsiteY132" fmla="*/ 237744 h 342995"/>
                <a:gd name="connsiteX133" fmla="*/ 3150965 w 4892516"/>
                <a:gd name="connsiteY133" fmla="*/ 244221 h 342995"/>
                <a:gd name="connsiteX134" fmla="*/ 3139631 w 4892516"/>
                <a:gd name="connsiteY134" fmla="*/ 281273 h 342995"/>
                <a:gd name="connsiteX135" fmla="*/ 3095720 w 4892516"/>
                <a:gd name="connsiteY135" fmla="*/ 296037 h 342995"/>
                <a:gd name="connsiteX136" fmla="*/ 3031427 w 4892516"/>
                <a:gd name="connsiteY136" fmla="*/ 274892 h 342995"/>
                <a:gd name="connsiteX137" fmla="*/ 3006471 w 4892516"/>
                <a:gd name="connsiteY137" fmla="*/ 315373 h 342995"/>
                <a:gd name="connsiteX138" fmla="*/ 3096863 w 4892516"/>
                <a:gd name="connsiteY138" fmla="*/ 342995 h 342995"/>
                <a:gd name="connsiteX139" fmla="*/ 3182684 w 4892516"/>
                <a:gd name="connsiteY139" fmla="*/ 313468 h 342995"/>
                <a:gd name="connsiteX140" fmla="*/ 3211068 w 4892516"/>
                <a:gd name="connsiteY140" fmla="*/ 232981 h 342995"/>
                <a:gd name="connsiteX141" fmla="*/ 2913221 w 4892516"/>
                <a:gd name="connsiteY141" fmla="*/ 270701 h 342995"/>
                <a:gd name="connsiteX142" fmla="*/ 2973705 w 4892516"/>
                <a:gd name="connsiteY142" fmla="*/ 270701 h 342995"/>
                <a:gd name="connsiteX143" fmla="*/ 2973705 w 4892516"/>
                <a:gd name="connsiteY143" fmla="*/ 84296 h 342995"/>
                <a:gd name="connsiteX144" fmla="*/ 2913221 w 4892516"/>
                <a:gd name="connsiteY144" fmla="*/ 84296 h 342995"/>
                <a:gd name="connsiteX145" fmla="*/ 2913221 w 4892516"/>
                <a:gd name="connsiteY145" fmla="*/ 270701 h 342995"/>
                <a:gd name="connsiteX146" fmla="*/ 2909030 w 4892516"/>
                <a:gd name="connsiteY146" fmla="*/ 31337 h 342995"/>
                <a:gd name="connsiteX147" fmla="*/ 2943416 w 4892516"/>
                <a:gd name="connsiteY147" fmla="*/ 62675 h 342995"/>
                <a:gd name="connsiteX148" fmla="*/ 2977801 w 4892516"/>
                <a:gd name="connsiteY148" fmla="*/ 31337 h 342995"/>
                <a:gd name="connsiteX149" fmla="*/ 2943416 w 4892516"/>
                <a:gd name="connsiteY149" fmla="*/ 0 h 342995"/>
                <a:gd name="connsiteX150" fmla="*/ 2909030 w 4892516"/>
                <a:gd name="connsiteY150" fmla="*/ 31337 h 342995"/>
                <a:gd name="connsiteX151" fmla="*/ 2777871 w 4892516"/>
                <a:gd name="connsiteY151" fmla="*/ 225362 h 342995"/>
                <a:gd name="connsiteX152" fmla="*/ 2734056 w 4892516"/>
                <a:gd name="connsiteY152" fmla="*/ 176975 h 342995"/>
                <a:gd name="connsiteX153" fmla="*/ 2777871 w 4892516"/>
                <a:gd name="connsiteY153" fmla="*/ 128588 h 342995"/>
                <a:gd name="connsiteX154" fmla="*/ 2821305 w 4892516"/>
                <a:gd name="connsiteY154" fmla="*/ 176975 h 342995"/>
                <a:gd name="connsiteX155" fmla="*/ 2777871 w 4892516"/>
                <a:gd name="connsiteY155" fmla="*/ 225362 h 342995"/>
                <a:gd name="connsiteX156" fmla="*/ 2675763 w 4892516"/>
                <a:gd name="connsiteY156" fmla="*/ 9811 h 342995"/>
                <a:gd name="connsiteX157" fmla="*/ 2675763 w 4892516"/>
                <a:gd name="connsiteY157" fmla="*/ 270701 h 342995"/>
                <a:gd name="connsiteX158" fmla="*/ 2733199 w 4892516"/>
                <a:gd name="connsiteY158" fmla="*/ 270701 h 342995"/>
                <a:gd name="connsiteX159" fmla="*/ 2732818 w 4892516"/>
                <a:gd name="connsiteY159" fmla="*/ 246126 h 342995"/>
                <a:gd name="connsiteX160" fmla="*/ 2794826 w 4892516"/>
                <a:gd name="connsiteY160" fmla="*/ 274892 h 342995"/>
                <a:gd name="connsiteX161" fmla="*/ 2882932 w 4892516"/>
                <a:gd name="connsiteY161" fmla="*/ 177737 h 342995"/>
                <a:gd name="connsiteX162" fmla="*/ 2795207 w 4892516"/>
                <a:gd name="connsiteY162" fmla="*/ 80963 h 342995"/>
                <a:gd name="connsiteX163" fmla="*/ 2735390 w 4892516"/>
                <a:gd name="connsiteY163" fmla="*/ 108680 h 342995"/>
                <a:gd name="connsiteX164" fmla="*/ 2736247 w 4892516"/>
                <a:gd name="connsiteY164" fmla="*/ 72676 h 342995"/>
                <a:gd name="connsiteX165" fmla="*/ 2736247 w 4892516"/>
                <a:gd name="connsiteY165" fmla="*/ 9811 h 342995"/>
                <a:gd name="connsiteX166" fmla="*/ 2675763 w 4892516"/>
                <a:gd name="connsiteY166" fmla="*/ 9811 h 342995"/>
                <a:gd name="connsiteX167" fmla="*/ 2128742 w 4892516"/>
                <a:gd name="connsiteY167" fmla="*/ 215456 h 342995"/>
                <a:gd name="connsiteX168" fmla="*/ 2096643 w 4892516"/>
                <a:gd name="connsiteY168" fmla="*/ 323564 h 342995"/>
                <a:gd name="connsiteX169" fmla="*/ 2146173 w 4892516"/>
                <a:gd name="connsiteY169" fmla="*/ 323564 h 342995"/>
                <a:gd name="connsiteX170" fmla="*/ 2187035 w 4892516"/>
                <a:gd name="connsiteY170" fmla="*/ 215456 h 342995"/>
                <a:gd name="connsiteX171" fmla="*/ 2128838 w 4892516"/>
                <a:gd name="connsiteY171" fmla="*/ 215456 h 342995"/>
                <a:gd name="connsiteX172" fmla="*/ 2023682 w 4892516"/>
                <a:gd name="connsiteY172" fmla="*/ 157639 h 342995"/>
                <a:gd name="connsiteX173" fmla="*/ 1946910 w 4892516"/>
                <a:gd name="connsiteY173" fmla="*/ 157639 h 342995"/>
                <a:gd name="connsiteX174" fmla="*/ 1985486 w 4892516"/>
                <a:gd name="connsiteY174" fmla="*/ 120206 h 342995"/>
                <a:gd name="connsiteX175" fmla="*/ 2023682 w 4892516"/>
                <a:gd name="connsiteY175" fmla="*/ 157639 h 342995"/>
                <a:gd name="connsiteX176" fmla="*/ 2073974 w 4892516"/>
                <a:gd name="connsiteY176" fmla="*/ 244602 h 342995"/>
                <a:gd name="connsiteX177" fmla="*/ 2050161 w 4892516"/>
                <a:gd name="connsiteY177" fmla="*/ 213265 h 342995"/>
                <a:gd name="connsiteX178" fmla="*/ 1994249 w 4892516"/>
                <a:gd name="connsiteY178" fmla="*/ 231077 h 342995"/>
                <a:gd name="connsiteX179" fmla="*/ 1946624 w 4892516"/>
                <a:gd name="connsiteY179" fmla="*/ 192119 h 342995"/>
                <a:gd name="connsiteX180" fmla="*/ 2079308 w 4892516"/>
                <a:gd name="connsiteY180" fmla="*/ 192119 h 342995"/>
                <a:gd name="connsiteX181" fmla="*/ 2080070 w 4892516"/>
                <a:gd name="connsiteY181" fmla="*/ 172117 h 342995"/>
                <a:gd name="connsiteX182" fmla="*/ 1986725 w 4892516"/>
                <a:gd name="connsiteY182" fmla="*/ 80963 h 342995"/>
                <a:gd name="connsiteX183" fmla="*/ 1886141 w 4892516"/>
                <a:gd name="connsiteY183" fmla="*/ 177737 h 342995"/>
                <a:gd name="connsiteX184" fmla="*/ 1985582 w 4892516"/>
                <a:gd name="connsiteY184" fmla="*/ 274892 h 342995"/>
                <a:gd name="connsiteX185" fmla="*/ 2074069 w 4892516"/>
                <a:gd name="connsiteY185" fmla="*/ 244697 h 342995"/>
                <a:gd name="connsiteX186" fmla="*/ 1695545 w 4892516"/>
                <a:gd name="connsiteY186" fmla="*/ 235934 h 342995"/>
                <a:gd name="connsiteX187" fmla="*/ 1695545 w 4892516"/>
                <a:gd name="connsiteY187" fmla="*/ 270701 h 342995"/>
                <a:gd name="connsiteX188" fmla="*/ 1870996 w 4892516"/>
                <a:gd name="connsiteY188" fmla="*/ 270701 h 342995"/>
                <a:gd name="connsiteX189" fmla="*/ 1870996 w 4892516"/>
                <a:gd name="connsiteY189" fmla="*/ 222694 h 342995"/>
                <a:gd name="connsiteX190" fmla="*/ 1773460 w 4892516"/>
                <a:gd name="connsiteY190" fmla="*/ 222694 h 342995"/>
                <a:gd name="connsiteX191" fmla="*/ 1866424 w 4892516"/>
                <a:gd name="connsiteY191" fmla="*/ 118396 h 342995"/>
                <a:gd name="connsiteX192" fmla="*/ 1866424 w 4892516"/>
                <a:gd name="connsiteY192" fmla="*/ 84773 h 342995"/>
                <a:gd name="connsiteX193" fmla="*/ 1699736 w 4892516"/>
                <a:gd name="connsiteY193" fmla="*/ 84773 h 342995"/>
                <a:gd name="connsiteX194" fmla="*/ 1699736 w 4892516"/>
                <a:gd name="connsiteY194" fmla="*/ 130493 h 342995"/>
                <a:gd name="connsiteX195" fmla="*/ 1789748 w 4892516"/>
                <a:gd name="connsiteY195" fmla="*/ 130493 h 342995"/>
                <a:gd name="connsiteX196" fmla="*/ 1695641 w 4892516"/>
                <a:gd name="connsiteY196" fmla="*/ 235934 h 342995"/>
                <a:gd name="connsiteX197" fmla="*/ 1608201 w 4892516"/>
                <a:gd name="connsiteY197" fmla="*/ 270701 h 342995"/>
                <a:gd name="connsiteX198" fmla="*/ 1668685 w 4892516"/>
                <a:gd name="connsiteY198" fmla="*/ 270701 h 342995"/>
                <a:gd name="connsiteX199" fmla="*/ 1668685 w 4892516"/>
                <a:gd name="connsiteY199" fmla="*/ 84296 h 342995"/>
                <a:gd name="connsiteX200" fmla="*/ 1608201 w 4892516"/>
                <a:gd name="connsiteY200" fmla="*/ 84296 h 342995"/>
                <a:gd name="connsiteX201" fmla="*/ 1608201 w 4892516"/>
                <a:gd name="connsiteY201" fmla="*/ 270701 h 342995"/>
                <a:gd name="connsiteX202" fmla="*/ 1604010 w 4892516"/>
                <a:gd name="connsiteY202" fmla="*/ 31337 h 342995"/>
                <a:gd name="connsiteX203" fmla="*/ 1638395 w 4892516"/>
                <a:gd name="connsiteY203" fmla="*/ 62675 h 342995"/>
                <a:gd name="connsiteX204" fmla="*/ 1672781 w 4892516"/>
                <a:gd name="connsiteY204" fmla="*/ 31337 h 342995"/>
                <a:gd name="connsiteX205" fmla="*/ 1638395 w 4892516"/>
                <a:gd name="connsiteY205" fmla="*/ 0 h 342995"/>
                <a:gd name="connsiteX206" fmla="*/ 1604010 w 4892516"/>
                <a:gd name="connsiteY206" fmla="*/ 31337 h 342995"/>
                <a:gd name="connsiteX207" fmla="*/ 1444085 w 4892516"/>
                <a:gd name="connsiteY207" fmla="*/ 210217 h 342995"/>
                <a:gd name="connsiteX208" fmla="*/ 1421416 w 4892516"/>
                <a:gd name="connsiteY208" fmla="*/ 246126 h 342995"/>
                <a:gd name="connsiteX209" fmla="*/ 1500092 w 4892516"/>
                <a:gd name="connsiteY209" fmla="*/ 274892 h 342995"/>
                <a:gd name="connsiteX210" fmla="*/ 1579150 w 4892516"/>
                <a:gd name="connsiteY210" fmla="*/ 213265 h 342995"/>
                <a:gd name="connsiteX211" fmla="*/ 1533430 w 4892516"/>
                <a:gd name="connsiteY211" fmla="*/ 159163 h 342995"/>
                <a:gd name="connsiteX212" fmla="*/ 1513427 w 4892516"/>
                <a:gd name="connsiteY212" fmla="*/ 152781 h 342995"/>
                <a:gd name="connsiteX213" fmla="*/ 1486186 w 4892516"/>
                <a:gd name="connsiteY213" fmla="*/ 134684 h 342995"/>
                <a:gd name="connsiteX214" fmla="*/ 1508474 w 4892516"/>
                <a:gd name="connsiteY214" fmla="*/ 121063 h 342995"/>
                <a:gd name="connsiteX215" fmla="*/ 1555337 w 4892516"/>
                <a:gd name="connsiteY215" fmla="*/ 139160 h 342995"/>
                <a:gd name="connsiteX216" fmla="*/ 1574959 w 4892516"/>
                <a:gd name="connsiteY216" fmla="*/ 103632 h 342995"/>
                <a:gd name="connsiteX217" fmla="*/ 1503521 w 4892516"/>
                <a:gd name="connsiteY217" fmla="*/ 80582 h 342995"/>
                <a:gd name="connsiteX218" fmla="*/ 1432846 w 4892516"/>
                <a:gd name="connsiteY218" fmla="*/ 139160 h 342995"/>
                <a:gd name="connsiteX219" fmla="*/ 1480947 w 4892516"/>
                <a:gd name="connsiteY219" fmla="*/ 193643 h 342995"/>
                <a:gd name="connsiteX220" fmla="*/ 1491043 w 4892516"/>
                <a:gd name="connsiteY220" fmla="*/ 196596 h 342995"/>
                <a:gd name="connsiteX221" fmla="*/ 1525048 w 4892516"/>
                <a:gd name="connsiteY221" fmla="*/ 216980 h 342995"/>
                <a:gd name="connsiteX222" fmla="*/ 1499330 w 4892516"/>
                <a:gd name="connsiteY222" fmla="*/ 232886 h 342995"/>
                <a:gd name="connsiteX223" fmla="*/ 1444181 w 4892516"/>
                <a:gd name="connsiteY223" fmla="*/ 210217 h 342995"/>
                <a:gd name="connsiteX224" fmla="*/ 1140524 w 4892516"/>
                <a:gd name="connsiteY224" fmla="*/ 84296 h 342995"/>
                <a:gd name="connsiteX225" fmla="*/ 1140524 w 4892516"/>
                <a:gd name="connsiteY225" fmla="*/ 270701 h 342995"/>
                <a:gd name="connsiteX226" fmla="*/ 1201007 w 4892516"/>
                <a:gd name="connsiteY226" fmla="*/ 270701 h 342995"/>
                <a:gd name="connsiteX227" fmla="*/ 1201007 w 4892516"/>
                <a:gd name="connsiteY227" fmla="*/ 178499 h 342995"/>
                <a:gd name="connsiteX228" fmla="*/ 1234250 w 4892516"/>
                <a:gd name="connsiteY228" fmla="*/ 130493 h 342995"/>
                <a:gd name="connsiteX229" fmla="*/ 1263015 w 4892516"/>
                <a:gd name="connsiteY229" fmla="*/ 173546 h 342995"/>
                <a:gd name="connsiteX230" fmla="*/ 1263015 w 4892516"/>
                <a:gd name="connsiteY230" fmla="*/ 270701 h 342995"/>
                <a:gd name="connsiteX231" fmla="*/ 1323499 w 4892516"/>
                <a:gd name="connsiteY231" fmla="*/ 270701 h 342995"/>
                <a:gd name="connsiteX232" fmla="*/ 1323499 w 4892516"/>
                <a:gd name="connsiteY232" fmla="*/ 160687 h 342995"/>
                <a:gd name="connsiteX233" fmla="*/ 1255490 w 4892516"/>
                <a:gd name="connsiteY233" fmla="*/ 80867 h 342995"/>
                <a:gd name="connsiteX234" fmla="*/ 1200531 w 4892516"/>
                <a:gd name="connsiteY234" fmla="*/ 112967 h 342995"/>
                <a:gd name="connsiteX235" fmla="*/ 1201103 w 4892516"/>
                <a:gd name="connsiteY235" fmla="*/ 84201 h 342995"/>
                <a:gd name="connsiteX236" fmla="*/ 1140619 w 4892516"/>
                <a:gd name="connsiteY236" fmla="*/ 84201 h 342995"/>
                <a:gd name="connsiteX237" fmla="*/ 1039273 w 4892516"/>
                <a:gd name="connsiteY237" fmla="*/ 270701 h 342995"/>
                <a:gd name="connsiteX238" fmla="*/ 1099757 w 4892516"/>
                <a:gd name="connsiteY238" fmla="*/ 270701 h 342995"/>
                <a:gd name="connsiteX239" fmla="*/ 1099757 w 4892516"/>
                <a:gd name="connsiteY239" fmla="*/ 84296 h 342995"/>
                <a:gd name="connsiteX240" fmla="*/ 1039273 w 4892516"/>
                <a:gd name="connsiteY240" fmla="*/ 84296 h 342995"/>
                <a:gd name="connsiteX241" fmla="*/ 1039273 w 4892516"/>
                <a:gd name="connsiteY241" fmla="*/ 270701 h 342995"/>
                <a:gd name="connsiteX242" fmla="*/ 1035082 w 4892516"/>
                <a:gd name="connsiteY242" fmla="*/ 31337 h 342995"/>
                <a:gd name="connsiteX243" fmla="*/ 1069467 w 4892516"/>
                <a:gd name="connsiteY243" fmla="*/ 62675 h 342995"/>
                <a:gd name="connsiteX244" fmla="*/ 1103852 w 4892516"/>
                <a:gd name="connsiteY244" fmla="*/ 31337 h 342995"/>
                <a:gd name="connsiteX245" fmla="*/ 1069467 w 4892516"/>
                <a:gd name="connsiteY245" fmla="*/ 0 h 342995"/>
                <a:gd name="connsiteX246" fmla="*/ 1035082 w 4892516"/>
                <a:gd name="connsiteY246" fmla="*/ 31337 h 342995"/>
                <a:gd name="connsiteX247" fmla="*/ 862298 w 4892516"/>
                <a:gd name="connsiteY247" fmla="*/ 270701 h 342995"/>
                <a:gd name="connsiteX248" fmla="*/ 922782 w 4892516"/>
                <a:gd name="connsiteY248" fmla="*/ 270701 h 342995"/>
                <a:gd name="connsiteX249" fmla="*/ 922782 w 4892516"/>
                <a:gd name="connsiteY249" fmla="*/ 9811 h 342995"/>
                <a:gd name="connsiteX250" fmla="*/ 862298 w 4892516"/>
                <a:gd name="connsiteY250" fmla="*/ 9811 h 342995"/>
                <a:gd name="connsiteX251" fmla="*/ 862298 w 4892516"/>
                <a:gd name="connsiteY251" fmla="*/ 270701 h 342995"/>
                <a:gd name="connsiteX252" fmla="*/ 759143 w 4892516"/>
                <a:gd name="connsiteY252" fmla="*/ 270701 h 342995"/>
                <a:gd name="connsiteX253" fmla="*/ 819626 w 4892516"/>
                <a:gd name="connsiteY253" fmla="*/ 270701 h 342995"/>
                <a:gd name="connsiteX254" fmla="*/ 819626 w 4892516"/>
                <a:gd name="connsiteY254" fmla="*/ 9811 h 342995"/>
                <a:gd name="connsiteX255" fmla="*/ 759143 w 4892516"/>
                <a:gd name="connsiteY255" fmla="*/ 9811 h 342995"/>
                <a:gd name="connsiteX256" fmla="*/ 759143 w 4892516"/>
                <a:gd name="connsiteY256" fmla="*/ 270701 h 342995"/>
                <a:gd name="connsiteX257" fmla="*/ 630174 w 4892516"/>
                <a:gd name="connsiteY257" fmla="*/ 190500 h 342995"/>
                <a:gd name="connsiteX258" fmla="*/ 660083 w 4892516"/>
                <a:gd name="connsiteY258" fmla="*/ 188595 h 342995"/>
                <a:gd name="connsiteX259" fmla="*/ 660083 w 4892516"/>
                <a:gd name="connsiteY259" fmla="*/ 219266 h 342995"/>
                <a:gd name="connsiteX260" fmla="*/ 629126 w 4892516"/>
                <a:gd name="connsiteY260" fmla="*/ 236315 h 342995"/>
                <a:gd name="connsiteX261" fmla="*/ 600742 w 4892516"/>
                <a:gd name="connsiteY261" fmla="*/ 213265 h 342995"/>
                <a:gd name="connsiteX262" fmla="*/ 630269 w 4892516"/>
                <a:gd name="connsiteY262" fmla="*/ 190595 h 342995"/>
                <a:gd name="connsiteX263" fmla="*/ 661226 w 4892516"/>
                <a:gd name="connsiteY263" fmla="*/ 250984 h 342995"/>
                <a:gd name="connsiteX264" fmla="*/ 662369 w 4892516"/>
                <a:gd name="connsiteY264" fmla="*/ 270605 h 342995"/>
                <a:gd name="connsiteX265" fmla="*/ 720185 w 4892516"/>
                <a:gd name="connsiteY265" fmla="*/ 270605 h 342995"/>
                <a:gd name="connsiteX266" fmla="*/ 720185 w 4892516"/>
                <a:gd name="connsiteY266" fmla="*/ 165544 h 342995"/>
                <a:gd name="connsiteX267" fmla="*/ 697897 w 4892516"/>
                <a:gd name="connsiteY267" fmla="*/ 102394 h 342995"/>
                <a:gd name="connsiteX268" fmla="*/ 628364 w 4892516"/>
                <a:gd name="connsiteY268" fmla="*/ 80867 h 342995"/>
                <a:gd name="connsiteX269" fmla="*/ 548545 w 4892516"/>
                <a:gd name="connsiteY269" fmla="*/ 99822 h 342995"/>
                <a:gd name="connsiteX270" fmla="*/ 564452 w 4892516"/>
                <a:gd name="connsiteY270" fmla="*/ 139160 h 342995"/>
                <a:gd name="connsiteX271" fmla="*/ 621506 w 4892516"/>
                <a:gd name="connsiteY271" fmla="*/ 122492 h 342995"/>
                <a:gd name="connsiteX272" fmla="*/ 659702 w 4892516"/>
                <a:gd name="connsiteY272" fmla="*/ 152400 h 342995"/>
                <a:gd name="connsiteX273" fmla="*/ 659702 w 4892516"/>
                <a:gd name="connsiteY273" fmla="*/ 156591 h 342995"/>
                <a:gd name="connsiteX274" fmla="*/ 612838 w 4892516"/>
                <a:gd name="connsiteY274" fmla="*/ 158496 h 342995"/>
                <a:gd name="connsiteX275" fmla="*/ 540258 w 4892516"/>
                <a:gd name="connsiteY275" fmla="*/ 215551 h 342995"/>
                <a:gd name="connsiteX276" fmla="*/ 607886 w 4892516"/>
                <a:gd name="connsiteY276" fmla="*/ 274892 h 342995"/>
                <a:gd name="connsiteX277" fmla="*/ 661226 w 4892516"/>
                <a:gd name="connsiteY277" fmla="*/ 251079 h 342995"/>
                <a:gd name="connsiteX278" fmla="*/ 222694 w 4892516"/>
                <a:gd name="connsiteY278" fmla="*/ 84296 h 342995"/>
                <a:gd name="connsiteX279" fmla="*/ 222694 w 4892516"/>
                <a:gd name="connsiteY279" fmla="*/ 270701 h 342995"/>
                <a:gd name="connsiteX280" fmla="*/ 283178 w 4892516"/>
                <a:gd name="connsiteY280" fmla="*/ 270701 h 342995"/>
                <a:gd name="connsiteX281" fmla="*/ 283178 w 4892516"/>
                <a:gd name="connsiteY281" fmla="*/ 175069 h 342995"/>
                <a:gd name="connsiteX282" fmla="*/ 313373 w 4892516"/>
                <a:gd name="connsiteY282" fmla="*/ 130493 h 342995"/>
                <a:gd name="connsiteX283" fmla="*/ 338328 w 4892516"/>
                <a:gd name="connsiteY283" fmla="*/ 169450 h 342995"/>
                <a:gd name="connsiteX284" fmla="*/ 338328 w 4892516"/>
                <a:gd name="connsiteY284" fmla="*/ 270796 h 342995"/>
                <a:gd name="connsiteX285" fmla="*/ 398812 w 4892516"/>
                <a:gd name="connsiteY285" fmla="*/ 270796 h 342995"/>
                <a:gd name="connsiteX286" fmla="*/ 398812 w 4892516"/>
                <a:gd name="connsiteY286" fmla="*/ 175165 h 342995"/>
                <a:gd name="connsiteX287" fmla="*/ 429006 w 4892516"/>
                <a:gd name="connsiteY287" fmla="*/ 130588 h 342995"/>
                <a:gd name="connsiteX288" fmla="*/ 453581 w 4892516"/>
                <a:gd name="connsiteY288" fmla="*/ 169545 h 342995"/>
                <a:gd name="connsiteX289" fmla="*/ 453581 w 4892516"/>
                <a:gd name="connsiteY289" fmla="*/ 270891 h 342995"/>
                <a:gd name="connsiteX290" fmla="*/ 514445 w 4892516"/>
                <a:gd name="connsiteY290" fmla="*/ 270891 h 342995"/>
                <a:gd name="connsiteX291" fmla="*/ 514445 w 4892516"/>
                <a:gd name="connsiteY291" fmla="*/ 158591 h 342995"/>
                <a:gd name="connsiteX292" fmla="*/ 449771 w 4892516"/>
                <a:gd name="connsiteY292" fmla="*/ 81058 h 342995"/>
                <a:gd name="connsiteX293" fmla="*/ 390430 w 4892516"/>
                <a:gd name="connsiteY293" fmla="*/ 115062 h 342995"/>
                <a:gd name="connsiteX294" fmla="*/ 334899 w 4892516"/>
                <a:gd name="connsiteY294" fmla="*/ 81058 h 342995"/>
                <a:gd name="connsiteX295" fmla="*/ 283083 w 4892516"/>
                <a:gd name="connsiteY295" fmla="*/ 111347 h 342995"/>
                <a:gd name="connsiteX296" fmla="*/ 282702 w 4892516"/>
                <a:gd name="connsiteY296" fmla="*/ 111347 h 342995"/>
                <a:gd name="connsiteX297" fmla="*/ 283083 w 4892516"/>
                <a:gd name="connsiteY297" fmla="*/ 84487 h 342995"/>
                <a:gd name="connsiteX298" fmla="*/ 222599 w 4892516"/>
                <a:gd name="connsiteY298" fmla="*/ 84487 h 342995"/>
                <a:gd name="connsiteX299" fmla="*/ 30194 w 4892516"/>
                <a:gd name="connsiteY299" fmla="*/ 191262 h 342995"/>
                <a:gd name="connsiteX300" fmla="*/ 0 w 4892516"/>
                <a:gd name="connsiteY300" fmla="*/ 235839 h 342995"/>
                <a:gd name="connsiteX301" fmla="*/ 92583 w 4892516"/>
                <a:gd name="connsiteY301" fmla="*/ 275177 h 342995"/>
                <a:gd name="connsiteX302" fmla="*/ 193929 w 4892516"/>
                <a:gd name="connsiteY302" fmla="*/ 191262 h 342995"/>
                <a:gd name="connsiteX303" fmla="*/ 137255 w 4892516"/>
                <a:gd name="connsiteY303" fmla="*/ 119825 h 342995"/>
                <a:gd name="connsiteX304" fmla="*/ 98298 w 4892516"/>
                <a:gd name="connsiteY304" fmla="*/ 105061 h 342995"/>
                <a:gd name="connsiteX305" fmla="*/ 71819 w 4892516"/>
                <a:gd name="connsiteY305" fmla="*/ 78581 h 342995"/>
                <a:gd name="connsiteX306" fmla="*/ 105823 w 4892516"/>
                <a:gd name="connsiteY306" fmla="*/ 55150 h 342995"/>
                <a:gd name="connsiteX307" fmla="*/ 164021 w 4892516"/>
                <a:gd name="connsiteY307" fmla="*/ 81629 h 342995"/>
                <a:gd name="connsiteX308" fmla="*/ 190119 w 4892516"/>
                <a:gd name="connsiteY308" fmla="*/ 38862 h 342995"/>
                <a:gd name="connsiteX309" fmla="*/ 107347 w 4892516"/>
                <a:gd name="connsiteY309" fmla="*/ 6763 h 342995"/>
                <a:gd name="connsiteX310" fmla="*/ 11335 w 4892516"/>
                <a:gd name="connsiteY310" fmla="*/ 84677 h 342995"/>
                <a:gd name="connsiteX311" fmla="*/ 66104 w 4892516"/>
                <a:gd name="connsiteY311" fmla="*/ 154972 h 342995"/>
                <a:gd name="connsiteX312" fmla="*/ 102394 w 4892516"/>
                <a:gd name="connsiteY312" fmla="*/ 168593 h 342995"/>
                <a:gd name="connsiteX313" fmla="*/ 133064 w 4892516"/>
                <a:gd name="connsiteY313" fmla="*/ 197358 h 342995"/>
                <a:gd name="connsiteX314" fmla="*/ 98298 w 4892516"/>
                <a:gd name="connsiteY314" fmla="*/ 224219 h 342995"/>
                <a:gd name="connsiteX315" fmla="*/ 30290 w 4892516"/>
                <a:gd name="connsiteY315" fmla="*/ 191357 h 3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4892516" h="342995">
                  <a:moveTo>
                    <a:pt x="4892231" y="268796"/>
                  </a:moveTo>
                  <a:lnTo>
                    <a:pt x="4889183" y="221552"/>
                  </a:lnTo>
                  <a:cubicBezTo>
                    <a:pt x="4889183" y="221552"/>
                    <a:pt x="4880515" y="224981"/>
                    <a:pt x="4870990" y="224981"/>
                  </a:cubicBezTo>
                  <a:cubicBezTo>
                    <a:pt x="4863084" y="224981"/>
                    <a:pt x="4859274" y="223456"/>
                    <a:pt x="4856607" y="220409"/>
                  </a:cubicBezTo>
                  <a:cubicBezTo>
                    <a:pt x="4853559" y="216980"/>
                    <a:pt x="4851273" y="213265"/>
                    <a:pt x="4851273" y="197358"/>
                  </a:cubicBezTo>
                  <a:lnTo>
                    <a:pt x="4851273" y="130493"/>
                  </a:lnTo>
                  <a:lnTo>
                    <a:pt x="4892517" y="130493"/>
                  </a:lnTo>
                  <a:lnTo>
                    <a:pt x="4892517" y="84773"/>
                  </a:lnTo>
                  <a:lnTo>
                    <a:pt x="4851273" y="84773"/>
                  </a:lnTo>
                  <a:lnTo>
                    <a:pt x="4851273" y="34004"/>
                  </a:lnTo>
                  <a:lnTo>
                    <a:pt x="4790408" y="34004"/>
                  </a:lnTo>
                  <a:lnTo>
                    <a:pt x="4790408" y="84677"/>
                  </a:lnTo>
                  <a:lnTo>
                    <a:pt x="4763929" y="84677"/>
                  </a:lnTo>
                  <a:lnTo>
                    <a:pt x="4763929" y="130397"/>
                  </a:lnTo>
                  <a:lnTo>
                    <a:pt x="4790408" y="130397"/>
                  </a:lnTo>
                  <a:lnTo>
                    <a:pt x="4790408" y="202597"/>
                  </a:lnTo>
                  <a:cubicBezTo>
                    <a:pt x="4790408" y="230981"/>
                    <a:pt x="4794218" y="246412"/>
                    <a:pt x="4803648" y="257461"/>
                  </a:cubicBezTo>
                  <a:cubicBezTo>
                    <a:pt x="4813078" y="268415"/>
                    <a:pt x="4827461" y="274892"/>
                    <a:pt x="4848987" y="274892"/>
                  </a:cubicBezTo>
                  <a:cubicBezTo>
                    <a:pt x="4870514" y="274892"/>
                    <a:pt x="4887564" y="269939"/>
                    <a:pt x="4892135" y="268891"/>
                  </a:cubicBezTo>
                  <a:moveTo>
                    <a:pt x="4757642" y="252508"/>
                  </a:moveTo>
                  <a:lnTo>
                    <a:pt x="4743260" y="206788"/>
                  </a:lnTo>
                  <a:cubicBezTo>
                    <a:pt x="4743260" y="206788"/>
                    <a:pt x="4724400" y="224981"/>
                    <a:pt x="4696016" y="224981"/>
                  </a:cubicBezTo>
                  <a:cubicBezTo>
                    <a:pt x="4667631" y="224981"/>
                    <a:pt x="4649153" y="206502"/>
                    <a:pt x="4649153" y="176975"/>
                  </a:cubicBezTo>
                  <a:cubicBezTo>
                    <a:pt x="4649153" y="147447"/>
                    <a:pt x="4669536" y="129731"/>
                    <a:pt x="4695254" y="129731"/>
                  </a:cubicBezTo>
                  <a:cubicBezTo>
                    <a:pt x="4720971" y="129731"/>
                    <a:pt x="4738021" y="142208"/>
                    <a:pt x="4743260" y="146399"/>
                  </a:cubicBezTo>
                  <a:lnTo>
                    <a:pt x="4756499" y="100679"/>
                  </a:lnTo>
                  <a:cubicBezTo>
                    <a:pt x="4756499" y="100679"/>
                    <a:pt x="4734973" y="81058"/>
                    <a:pt x="4687348" y="81058"/>
                  </a:cubicBezTo>
                  <a:cubicBezTo>
                    <a:pt x="4636294" y="81058"/>
                    <a:pt x="4588288" y="115824"/>
                    <a:pt x="4588288" y="178213"/>
                  </a:cubicBezTo>
                  <a:cubicBezTo>
                    <a:pt x="4588288" y="240602"/>
                    <a:pt x="4635532" y="274987"/>
                    <a:pt x="4686586" y="274987"/>
                  </a:cubicBezTo>
                  <a:cubicBezTo>
                    <a:pt x="4737640" y="274987"/>
                    <a:pt x="4755738" y="254222"/>
                    <a:pt x="4757642" y="252698"/>
                  </a:cubicBezTo>
                  <a:moveTo>
                    <a:pt x="4471892" y="190500"/>
                  </a:moveTo>
                  <a:lnTo>
                    <a:pt x="4501801" y="188595"/>
                  </a:lnTo>
                  <a:lnTo>
                    <a:pt x="4501801" y="219266"/>
                  </a:lnTo>
                  <a:cubicBezTo>
                    <a:pt x="4497991" y="225647"/>
                    <a:pt x="4487037" y="236315"/>
                    <a:pt x="4470749" y="236315"/>
                  </a:cubicBezTo>
                  <a:cubicBezTo>
                    <a:pt x="4454462" y="236315"/>
                    <a:pt x="4442365" y="227648"/>
                    <a:pt x="4442365" y="213265"/>
                  </a:cubicBezTo>
                  <a:cubicBezTo>
                    <a:pt x="4442365" y="198882"/>
                    <a:pt x="4453319" y="191357"/>
                    <a:pt x="4471892" y="190595"/>
                  </a:cubicBezTo>
                  <a:moveTo>
                    <a:pt x="4502849" y="250984"/>
                  </a:moveTo>
                  <a:lnTo>
                    <a:pt x="4503992" y="270605"/>
                  </a:lnTo>
                  <a:lnTo>
                    <a:pt x="4561808" y="270605"/>
                  </a:lnTo>
                  <a:lnTo>
                    <a:pt x="4561808" y="165544"/>
                  </a:lnTo>
                  <a:cubicBezTo>
                    <a:pt x="4561808" y="134207"/>
                    <a:pt x="4553903" y="116015"/>
                    <a:pt x="4539520" y="102394"/>
                  </a:cubicBezTo>
                  <a:cubicBezTo>
                    <a:pt x="4524756" y="88773"/>
                    <a:pt x="4504754" y="80867"/>
                    <a:pt x="4469988" y="80867"/>
                  </a:cubicBezTo>
                  <a:cubicBezTo>
                    <a:pt x="4435221" y="80867"/>
                    <a:pt x="4406075" y="91821"/>
                    <a:pt x="4390263" y="99822"/>
                  </a:cubicBezTo>
                  <a:lnTo>
                    <a:pt x="4406170" y="139160"/>
                  </a:lnTo>
                  <a:cubicBezTo>
                    <a:pt x="4415600" y="133160"/>
                    <a:pt x="4439412" y="122492"/>
                    <a:pt x="4463225" y="122492"/>
                  </a:cubicBezTo>
                  <a:cubicBezTo>
                    <a:pt x="4487037" y="122492"/>
                    <a:pt x="4501420" y="132683"/>
                    <a:pt x="4501420" y="152400"/>
                  </a:cubicBezTo>
                  <a:lnTo>
                    <a:pt x="4501420" y="156591"/>
                  </a:lnTo>
                  <a:lnTo>
                    <a:pt x="4454557" y="158496"/>
                  </a:lnTo>
                  <a:cubicBezTo>
                    <a:pt x="4420172" y="160020"/>
                    <a:pt x="4381976" y="174022"/>
                    <a:pt x="4381976" y="215551"/>
                  </a:cubicBezTo>
                  <a:cubicBezTo>
                    <a:pt x="4381976" y="257080"/>
                    <a:pt x="4416743" y="274892"/>
                    <a:pt x="4449604" y="274892"/>
                  </a:cubicBezTo>
                  <a:cubicBezTo>
                    <a:pt x="4479893" y="274892"/>
                    <a:pt x="4494943" y="258985"/>
                    <a:pt x="4502944" y="251079"/>
                  </a:cubicBezTo>
                  <a:moveTo>
                    <a:pt x="4260152" y="225362"/>
                  </a:moveTo>
                  <a:cubicBezTo>
                    <a:pt x="4234434" y="225362"/>
                    <a:pt x="4216718" y="205740"/>
                    <a:pt x="4216718" y="176975"/>
                  </a:cubicBezTo>
                  <a:cubicBezTo>
                    <a:pt x="4216718" y="148209"/>
                    <a:pt x="4234530" y="128588"/>
                    <a:pt x="4260152" y="128588"/>
                  </a:cubicBezTo>
                  <a:cubicBezTo>
                    <a:pt x="4285774" y="128588"/>
                    <a:pt x="4303967" y="148209"/>
                    <a:pt x="4303967" y="176975"/>
                  </a:cubicBezTo>
                  <a:cubicBezTo>
                    <a:pt x="4303967" y="205740"/>
                    <a:pt x="4286155" y="225362"/>
                    <a:pt x="4260152" y="225362"/>
                  </a:cubicBezTo>
                  <a:moveTo>
                    <a:pt x="4158139" y="84296"/>
                  </a:moveTo>
                  <a:lnTo>
                    <a:pt x="4158139" y="339090"/>
                  </a:lnTo>
                  <a:lnTo>
                    <a:pt x="4218623" y="339090"/>
                  </a:lnTo>
                  <a:lnTo>
                    <a:pt x="4218623" y="247174"/>
                  </a:lnTo>
                  <a:cubicBezTo>
                    <a:pt x="4230339" y="264605"/>
                    <a:pt x="4249960" y="274796"/>
                    <a:pt x="4277582" y="274796"/>
                  </a:cubicBezTo>
                  <a:cubicBezTo>
                    <a:pt x="4331684" y="274796"/>
                    <a:pt x="4365689" y="232505"/>
                    <a:pt x="4365689" y="177641"/>
                  </a:cubicBezTo>
                  <a:cubicBezTo>
                    <a:pt x="4365689" y="122777"/>
                    <a:pt x="4331684" y="80867"/>
                    <a:pt x="4277964" y="80867"/>
                  </a:cubicBezTo>
                  <a:cubicBezTo>
                    <a:pt x="4249579" y="80867"/>
                    <a:pt x="4228815" y="91821"/>
                    <a:pt x="4215194" y="108109"/>
                  </a:cubicBezTo>
                  <a:lnTo>
                    <a:pt x="4215575" y="84296"/>
                  </a:lnTo>
                  <a:lnTo>
                    <a:pt x="4158139" y="84296"/>
                  </a:lnTo>
                  <a:close/>
                  <a:moveTo>
                    <a:pt x="3826955" y="84296"/>
                  </a:moveTo>
                  <a:lnTo>
                    <a:pt x="3826955" y="270701"/>
                  </a:lnTo>
                  <a:lnTo>
                    <a:pt x="3887438" y="270701"/>
                  </a:lnTo>
                  <a:lnTo>
                    <a:pt x="3887438" y="175069"/>
                  </a:lnTo>
                  <a:cubicBezTo>
                    <a:pt x="3887438" y="149352"/>
                    <a:pt x="3896487" y="130493"/>
                    <a:pt x="3917633" y="130493"/>
                  </a:cubicBezTo>
                  <a:cubicBezTo>
                    <a:pt x="3937254" y="130493"/>
                    <a:pt x="3942588" y="146399"/>
                    <a:pt x="3942588" y="169450"/>
                  </a:cubicBezTo>
                  <a:lnTo>
                    <a:pt x="3942588" y="270796"/>
                  </a:lnTo>
                  <a:lnTo>
                    <a:pt x="4003072" y="270796"/>
                  </a:lnTo>
                  <a:lnTo>
                    <a:pt x="4003072" y="175165"/>
                  </a:lnTo>
                  <a:cubicBezTo>
                    <a:pt x="4003072" y="149447"/>
                    <a:pt x="4012121" y="130588"/>
                    <a:pt x="4033266" y="130588"/>
                  </a:cubicBezTo>
                  <a:cubicBezTo>
                    <a:pt x="4054412" y="130588"/>
                    <a:pt x="4057841" y="149447"/>
                    <a:pt x="4057841" y="169545"/>
                  </a:cubicBezTo>
                  <a:lnTo>
                    <a:pt x="4057841" y="270891"/>
                  </a:lnTo>
                  <a:lnTo>
                    <a:pt x="4118705" y="270891"/>
                  </a:lnTo>
                  <a:lnTo>
                    <a:pt x="4118705" y="158591"/>
                  </a:lnTo>
                  <a:cubicBezTo>
                    <a:pt x="4118705" y="113633"/>
                    <a:pt x="4101656" y="81058"/>
                    <a:pt x="4054031" y="81058"/>
                  </a:cubicBezTo>
                  <a:cubicBezTo>
                    <a:pt x="4026408" y="81058"/>
                    <a:pt x="4007930" y="92393"/>
                    <a:pt x="3994690" y="115062"/>
                  </a:cubicBezTo>
                  <a:cubicBezTo>
                    <a:pt x="3985260" y="89726"/>
                    <a:pt x="3964781" y="81058"/>
                    <a:pt x="3939159" y="81058"/>
                  </a:cubicBezTo>
                  <a:cubicBezTo>
                    <a:pt x="3915347" y="81058"/>
                    <a:pt x="3897154" y="95441"/>
                    <a:pt x="3887343" y="111347"/>
                  </a:cubicBezTo>
                  <a:lnTo>
                    <a:pt x="3886962" y="111347"/>
                  </a:lnTo>
                  <a:lnTo>
                    <a:pt x="3887343" y="84487"/>
                  </a:lnTo>
                  <a:lnTo>
                    <a:pt x="3826859" y="84487"/>
                  </a:lnTo>
                  <a:close/>
                  <a:moveTo>
                    <a:pt x="3725609" y="270701"/>
                  </a:moveTo>
                  <a:lnTo>
                    <a:pt x="3786092" y="270701"/>
                  </a:lnTo>
                  <a:lnTo>
                    <a:pt x="3786092" y="84296"/>
                  </a:lnTo>
                  <a:lnTo>
                    <a:pt x="3725609" y="84296"/>
                  </a:lnTo>
                  <a:lnTo>
                    <a:pt x="3725609" y="270701"/>
                  </a:lnTo>
                  <a:close/>
                  <a:moveTo>
                    <a:pt x="3721418" y="31337"/>
                  </a:moveTo>
                  <a:cubicBezTo>
                    <a:pt x="3721418" y="50197"/>
                    <a:pt x="3735420" y="62675"/>
                    <a:pt x="3755803" y="62675"/>
                  </a:cubicBezTo>
                  <a:cubicBezTo>
                    <a:pt x="3776186" y="62675"/>
                    <a:pt x="3790188" y="50197"/>
                    <a:pt x="3790188" y="31337"/>
                  </a:cubicBezTo>
                  <a:cubicBezTo>
                    <a:pt x="3790188" y="12478"/>
                    <a:pt x="3776186" y="0"/>
                    <a:pt x="3755803" y="0"/>
                  </a:cubicBezTo>
                  <a:cubicBezTo>
                    <a:pt x="3735420" y="0"/>
                    <a:pt x="3721418" y="12859"/>
                    <a:pt x="3721418" y="31337"/>
                  </a:cubicBezTo>
                  <a:moveTo>
                    <a:pt x="3428429" y="84296"/>
                  </a:moveTo>
                  <a:lnTo>
                    <a:pt x="3428429" y="270701"/>
                  </a:lnTo>
                  <a:lnTo>
                    <a:pt x="3488912" y="270701"/>
                  </a:lnTo>
                  <a:lnTo>
                    <a:pt x="3488912" y="178499"/>
                  </a:lnTo>
                  <a:cubicBezTo>
                    <a:pt x="3488912" y="151638"/>
                    <a:pt x="3496056" y="130493"/>
                    <a:pt x="3522155" y="130493"/>
                  </a:cubicBezTo>
                  <a:cubicBezTo>
                    <a:pt x="3548253" y="130493"/>
                    <a:pt x="3550920" y="148971"/>
                    <a:pt x="3550920" y="173546"/>
                  </a:cubicBezTo>
                  <a:lnTo>
                    <a:pt x="3550920" y="270701"/>
                  </a:lnTo>
                  <a:lnTo>
                    <a:pt x="3611404" y="270701"/>
                  </a:lnTo>
                  <a:lnTo>
                    <a:pt x="3611404" y="160687"/>
                  </a:lnTo>
                  <a:cubicBezTo>
                    <a:pt x="3611404" y="115729"/>
                    <a:pt x="3597402" y="80867"/>
                    <a:pt x="3543395" y="80867"/>
                  </a:cubicBezTo>
                  <a:cubicBezTo>
                    <a:pt x="3519869" y="80867"/>
                    <a:pt x="3499485" y="92202"/>
                    <a:pt x="3488436" y="112967"/>
                  </a:cubicBezTo>
                  <a:lnTo>
                    <a:pt x="3489008" y="84201"/>
                  </a:lnTo>
                  <a:lnTo>
                    <a:pt x="3428524" y="84201"/>
                  </a:lnTo>
                  <a:close/>
                  <a:moveTo>
                    <a:pt x="3327178" y="270701"/>
                  </a:moveTo>
                  <a:lnTo>
                    <a:pt x="3387662" y="270701"/>
                  </a:lnTo>
                  <a:lnTo>
                    <a:pt x="3387662" y="84296"/>
                  </a:lnTo>
                  <a:lnTo>
                    <a:pt x="3327178" y="84296"/>
                  </a:lnTo>
                  <a:lnTo>
                    <a:pt x="3327178" y="270701"/>
                  </a:lnTo>
                  <a:close/>
                  <a:moveTo>
                    <a:pt x="3322987" y="31337"/>
                  </a:moveTo>
                  <a:cubicBezTo>
                    <a:pt x="3322987" y="50197"/>
                    <a:pt x="3336989" y="62675"/>
                    <a:pt x="3357372" y="62675"/>
                  </a:cubicBezTo>
                  <a:cubicBezTo>
                    <a:pt x="3377756" y="62675"/>
                    <a:pt x="3391757" y="50197"/>
                    <a:pt x="3391757" y="31337"/>
                  </a:cubicBezTo>
                  <a:cubicBezTo>
                    <a:pt x="3391757" y="12478"/>
                    <a:pt x="3377756" y="0"/>
                    <a:pt x="3357372" y="0"/>
                  </a:cubicBezTo>
                  <a:cubicBezTo>
                    <a:pt x="3336989" y="0"/>
                    <a:pt x="3322987" y="12859"/>
                    <a:pt x="3322987" y="31337"/>
                  </a:cubicBezTo>
                  <a:moveTo>
                    <a:pt x="3109055" y="218504"/>
                  </a:moveTo>
                  <a:cubicBezTo>
                    <a:pt x="3082957" y="218504"/>
                    <a:pt x="3065145" y="199263"/>
                    <a:pt x="3065145" y="173927"/>
                  </a:cubicBezTo>
                  <a:cubicBezTo>
                    <a:pt x="3065145" y="148590"/>
                    <a:pt x="3082195" y="128207"/>
                    <a:pt x="3109055" y="128207"/>
                  </a:cubicBezTo>
                  <a:cubicBezTo>
                    <a:pt x="3135916" y="128207"/>
                    <a:pt x="3152489" y="148590"/>
                    <a:pt x="3152489" y="173927"/>
                  </a:cubicBezTo>
                  <a:cubicBezTo>
                    <a:pt x="3152489" y="199263"/>
                    <a:pt x="3135059" y="218504"/>
                    <a:pt x="3109055" y="218504"/>
                  </a:cubicBezTo>
                  <a:moveTo>
                    <a:pt x="3211068" y="232886"/>
                  </a:moveTo>
                  <a:lnTo>
                    <a:pt x="3211068" y="84296"/>
                  </a:lnTo>
                  <a:lnTo>
                    <a:pt x="3150584" y="84296"/>
                  </a:lnTo>
                  <a:lnTo>
                    <a:pt x="3150584" y="108109"/>
                  </a:lnTo>
                  <a:cubicBezTo>
                    <a:pt x="3141726" y="95345"/>
                    <a:pt x="3122200" y="80867"/>
                    <a:pt x="3091624" y="80867"/>
                  </a:cubicBezTo>
                  <a:cubicBezTo>
                    <a:pt x="3045905" y="80867"/>
                    <a:pt x="3003518" y="112967"/>
                    <a:pt x="3003518" y="171260"/>
                  </a:cubicBezTo>
                  <a:cubicBezTo>
                    <a:pt x="3003518" y="232886"/>
                    <a:pt x="3045143" y="264605"/>
                    <a:pt x="3091624" y="264605"/>
                  </a:cubicBezTo>
                  <a:cubicBezTo>
                    <a:pt x="3120390" y="264605"/>
                    <a:pt x="3134963" y="255746"/>
                    <a:pt x="3150965" y="237744"/>
                  </a:cubicBezTo>
                  <a:lnTo>
                    <a:pt x="3150965" y="244221"/>
                  </a:lnTo>
                  <a:cubicBezTo>
                    <a:pt x="3150965" y="260890"/>
                    <a:pt x="3146012" y="274034"/>
                    <a:pt x="3139631" y="281273"/>
                  </a:cubicBezTo>
                  <a:cubicBezTo>
                    <a:pt x="3133249" y="288131"/>
                    <a:pt x="3120676" y="296037"/>
                    <a:pt x="3095720" y="296037"/>
                  </a:cubicBezTo>
                  <a:cubicBezTo>
                    <a:pt x="3070765" y="296037"/>
                    <a:pt x="3042380" y="283178"/>
                    <a:pt x="3031427" y="274892"/>
                  </a:cubicBezTo>
                  <a:lnTo>
                    <a:pt x="3006471" y="315373"/>
                  </a:lnTo>
                  <a:cubicBezTo>
                    <a:pt x="3019330" y="324803"/>
                    <a:pt x="3053715" y="342995"/>
                    <a:pt x="3096863" y="342995"/>
                  </a:cubicBezTo>
                  <a:cubicBezTo>
                    <a:pt x="3140012" y="342995"/>
                    <a:pt x="3164491" y="330518"/>
                    <a:pt x="3182684" y="313468"/>
                  </a:cubicBezTo>
                  <a:cubicBezTo>
                    <a:pt x="3200781" y="296418"/>
                    <a:pt x="3211068" y="272987"/>
                    <a:pt x="3211068" y="232981"/>
                  </a:cubicBezTo>
                  <a:moveTo>
                    <a:pt x="2913221" y="270701"/>
                  </a:moveTo>
                  <a:lnTo>
                    <a:pt x="2973705" y="270701"/>
                  </a:lnTo>
                  <a:lnTo>
                    <a:pt x="2973705" y="84296"/>
                  </a:lnTo>
                  <a:lnTo>
                    <a:pt x="2913221" y="84296"/>
                  </a:lnTo>
                  <a:lnTo>
                    <a:pt x="2913221" y="270701"/>
                  </a:lnTo>
                  <a:close/>
                  <a:moveTo>
                    <a:pt x="2909030" y="31337"/>
                  </a:moveTo>
                  <a:cubicBezTo>
                    <a:pt x="2909030" y="50197"/>
                    <a:pt x="2923032" y="62675"/>
                    <a:pt x="2943416" y="62675"/>
                  </a:cubicBezTo>
                  <a:cubicBezTo>
                    <a:pt x="2963799" y="62675"/>
                    <a:pt x="2977801" y="50197"/>
                    <a:pt x="2977801" y="31337"/>
                  </a:cubicBezTo>
                  <a:cubicBezTo>
                    <a:pt x="2977801" y="12478"/>
                    <a:pt x="2963799" y="0"/>
                    <a:pt x="2943416" y="0"/>
                  </a:cubicBezTo>
                  <a:cubicBezTo>
                    <a:pt x="2923032" y="0"/>
                    <a:pt x="2909030" y="12859"/>
                    <a:pt x="2909030" y="31337"/>
                  </a:cubicBezTo>
                  <a:moveTo>
                    <a:pt x="2777871" y="225362"/>
                  </a:moveTo>
                  <a:cubicBezTo>
                    <a:pt x="2751773" y="225362"/>
                    <a:pt x="2734056" y="205740"/>
                    <a:pt x="2734056" y="176975"/>
                  </a:cubicBezTo>
                  <a:cubicBezTo>
                    <a:pt x="2734056" y="148209"/>
                    <a:pt x="2751868" y="128588"/>
                    <a:pt x="2777871" y="128588"/>
                  </a:cubicBezTo>
                  <a:cubicBezTo>
                    <a:pt x="2803874" y="128588"/>
                    <a:pt x="2821305" y="148209"/>
                    <a:pt x="2821305" y="176975"/>
                  </a:cubicBezTo>
                  <a:cubicBezTo>
                    <a:pt x="2821305" y="205740"/>
                    <a:pt x="2803874" y="225362"/>
                    <a:pt x="2777871" y="225362"/>
                  </a:cubicBezTo>
                  <a:moveTo>
                    <a:pt x="2675763" y="9811"/>
                  </a:moveTo>
                  <a:lnTo>
                    <a:pt x="2675763" y="270701"/>
                  </a:lnTo>
                  <a:lnTo>
                    <a:pt x="2733199" y="270701"/>
                  </a:lnTo>
                  <a:lnTo>
                    <a:pt x="2732818" y="246126"/>
                  </a:lnTo>
                  <a:cubicBezTo>
                    <a:pt x="2746820" y="265748"/>
                    <a:pt x="2769489" y="274892"/>
                    <a:pt x="2794826" y="274892"/>
                  </a:cubicBezTo>
                  <a:cubicBezTo>
                    <a:pt x="2848928" y="274892"/>
                    <a:pt x="2882932" y="232601"/>
                    <a:pt x="2882932" y="177737"/>
                  </a:cubicBezTo>
                  <a:cubicBezTo>
                    <a:pt x="2882932" y="122873"/>
                    <a:pt x="2848928" y="80963"/>
                    <a:pt x="2795207" y="80963"/>
                  </a:cubicBezTo>
                  <a:cubicBezTo>
                    <a:pt x="2764917" y="80963"/>
                    <a:pt x="2745486" y="94012"/>
                    <a:pt x="2735390" y="108680"/>
                  </a:cubicBezTo>
                  <a:cubicBezTo>
                    <a:pt x="2735675" y="99917"/>
                    <a:pt x="2736247" y="84201"/>
                    <a:pt x="2736247" y="72676"/>
                  </a:cubicBezTo>
                  <a:lnTo>
                    <a:pt x="2736247" y="9811"/>
                  </a:lnTo>
                  <a:lnTo>
                    <a:pt x="2675763" y="9811"/>
                  </a:lnTo>
                  <a:close/>
                  <a:moveTo>
                    <a:pt x="2128742" y="215456"/>
                  </a:moveTo>
                  <a:lnTo>
                    <a:pt x="2096643" y="323564"/>
                  </a:lnTo>
                  <a:lnTo>
                    <a:pt x="2146173" y="323564"/>
                  </a:lnTo>
                  <a:lnTo>
                    <a:pt x="2187035" y="215456"/>
                  </a:lnTo>
                  <a:lnTo>
                    <a:pt x="2128838" y="215456"/>
                  </a:lnTo>
                  <a:close/>
                  <a:moveTo>
                    <a:pt x="2023682" y="157639"/>
                  </a:moveTo>
                  <a:lnTo>
                    <a:pt x="1946910" y="157639"/>
                  </a:lnTo>
                  <a:cubicBezTo>
                    <a:pt x="1947672" y="139827"/>
                    <a:pt x="1960531" y="120206"/>
                    <a:pt x="1985486" y="120206"/>
                  </a:cubicBezTo>
                  <a:cubicBezTo>
                    <a:pt x="2010442" y="120206"/>
                    <a:pt x="2023301" y="140589"/>
                    <a:pt x="2023682" y="157639"/>
                  </a:cubicBezTo>
                  <a:moveTo>
                    <a:pt x="2073974" y="244602"/>
                  </a:moveTo>
                  <a:lnTo>
                    <a:pt x="2050161" y="213265"/>
                  </a:lnTo>
                  <a:cubicBezTo>
                    <a:pt x="2039588" y="220409"/>
                    <a:pt x="2018443" y="231077"/>
                    <a:pt x="1994249" y="231077"/>
                  </a:cubicBezTo>
                  <a:cubicBezTo>
                    <a:pt x="1970056" y="231077"/>
                    <a:pt x="1949291" y="218980"/>
                    <a:pt x="1946624" y="192119"/>
                  </a:cubicBezTo>
                  <a:lnTo>
                    <a:pt x="2079308" y="192119"/>
                  </a:lnTo>
                  <a:cubicBezTo>
                    <a:pt x="2079308" y="192119"/>
                    <a:pt x="2080070" y="181166"/>
                    <a:pt x="2080070" y="172117"/>
                  </a:cubicBezTo>
                  <a:cubicBezTo>
                    <a:pt x="2080070" y="117729"/>
                    <a:pt x="2041874" y="80963"/>
                    <a:pt x="1986725" y="80963"/>
                  </a:cubicBezTo>
                  <a:cubicBezTo>
                    <a:pt x="1931575" y="80963"/>
                    <a:pt x="1886141" y="116110"/>
                    <a:pt x="1886141" y="177737"/>
                  </a:cubicBezTo>
                  <a:cubicBezTo>
                    <a:pt x="1886141" y="239363"/>
                    <a:pt x="1928146" y="274892"/>
                    <a:pt x="1985582" y="274892"/>
                  </a:cubicBezTo>
                  <a:cubicBezTo>
                    <a:pt x="2043017" y="274892"/>
                    <a:pt x="2067973" y="249174"/>
                    <a:pt x="2074069" y="244697"/>
                  </a:cubicBezTo>
                  <a:moveTo>
                    <a:pt x="1695545" y="235934"/>
                  </a:moveTo>
                  <a:lnTo>
                    <a:pt x="1695545" y="270701"/>
                  </a:lnTo>
                  <a:lnTo>
                    <a:pt x="1870996" y="270701"/>
                  </a:lnTo>
                  <a:lnTo>
                    <a:pt x="1870996" y="222694"/>
                  </a:lnTo>
                  <a:lnTo>
                    <a:pt x="1773460" y="222694"/>
                  </a:lnTo>
                  <a:lnTo>
                    <a:pt x="1866424" y="118396"/>
                  </a:lnTo>
                  <a:lnTo>
                    <a:pt x="1866424" y="84773"/>
                  </a:lnTo>
                  <a:lnTo>
                    <a:pt x="1699736" y="84773"/>
                  </a:lnTo>
                  <a:lnTo>
                    <a:pt x="1699736" y="130493"/>
                  </a:lnTo>
                  <a:lnTo>
                    <a:pt x="1789748" y="130493"/>
                  </a:lnTo>
                  <a:lnTo>
                    <a:pt x="1695641" y="235934"/>
                  </a:lnTo>
                  <a:close/>
                  <a:moveTo>
                    <a:pt x="1608201" y="270701"/>
                  </a:moveTo>
                  <a:lnTo>
                    <a:pt x="1668685" y="270701"/>
                  </a:lnTo>
                  <a:lnTo>
                    <a:pt x="1668685" y="84296"/>
                  </a:lnTo>
                  <a:lnTo>
                    <a:pt x="1608201" y="84296"/>
                  </a:lnTo>
                  <a:lnTo>
                    <a:pt x="1608201" y="270701"/>
                  </a:lnTo>
                  <a:close/>
                  <a:moveTo>
                    <a:pt x="1604010" y="31337"/>
                  </a:moveTo>
                  <a:cubicBezTo>
                    <a:pt x="1604010" y="50197"/>
                    <a:pt x="1618012" y="62675"/>
                    <a:pt x="1638395" y="62675"/>
                  </a:cubicBezTo>
                  <a:cubicBezTo>
                    <a:pt x="1658779" y="62675"/>
                    <a:pt x="1672781" y="50197"/>
                    <a:pt x="1672781" y="31337"/>
                  </a:cubicBezTo>
                  <a:cubicBezTo>
                    <a:pt x="1672781" y="12478"/>
                    <a:pt x="1658779" y="0"/>
                    <a:pt x="1638395" y="0"/>
                  </a:cubicBezTo>
                  <a:cubicBezTo>
                    <a:pt x="1618012" y="0"/>
                    <a:pt x="1604010" y="12859"/>
                    <a:pt x="1604010" y="31337"/>
                  </a:cubicBezTo>
                  <a:moveTo>
                    <a:pt x="1444085" y="210217"/>
                  </a:moveTo>
                  <a:lnTo>
                    <a:pt x="1421416" y="246126"/>
                  </a:lnTo>
                  <a:cubicBezTo>
                    <a:pt x="1442561" y="266129"/>
                    <a:pt x="1472089" y="274892"/>
                    <a:pt x="1500092" y="274892"/>
                  </a:cubicBezTo>
                  <a:cubicBezTo>
                    <a:pt x="1549241" y="274892"/>
                    <a:pt x="1579150" y="250222"/>
                    <a:pt x="1579150" y="213265"/>
                  </a:cubicBezTo>
                  <a:cubicBezTo>
                    <a:pt x="1579150" y="193643"/>
                    <a:pt x="1572006" y="171545"/>
                    <a:pt x="1533430" y="159163"/>
                  </a:cubicBezTo>
                  <a:lnTo>
                    <a:pt x="1513427" y="152781"/>
                  </a:lnTo>
                  <a:cubicBezTo>
                    <a:pt x="1500664" y="148685"/>
                    <a:pt x="1486186" y="144494"/>
                    <a:pt x="1486186" y="134684"/>
                  </a:cubicBezTo>
                  <a:cubicBezTo>
                    <a:pt x="1486186" y="124873"/>
                    <a:pt x="1494092" y="121063"/>
                    <a:pt x="1508474" y="121063"/>
                  </a:cubicBezTo>
                  <a:cubicBezTo>
                    <a:pt x="1523619" y="121063"/>
                    <a:pt x="1544764" y="130874"/>
                    <a:pt x="1555337" y="139160"/>
                  </a:cubicBezTo>
                  <a:lnTo>
                    <a:pt x="1574959" y="103632"/>
                  </a:lnTo>
                  <a:cubicBezTo>
                    <a:pt x="1564386" y="94964"/>
                    <a:pt x="1542479" y="80582"/>
                    <a:pt x="1503521" y="80582"/>
                  </a:cubicBezTo>
                  <a:cubicBezTo>
                    <a:pt x="1464564" y="80582"/>
                    <a:pt x="1432846" y="102870"/>
                    <a:pt x="1432846" y="139160"/>
                  </a:cubicBezTo>
                  <a:cubicBezTo>
                    <a:pt x="1432846" y="175451"/>
                    <a:pt x="1457897" y="186881"/>
                    <a:pt x="1480947" y="193643"/>
                  </a:cubicBezTo>
                  <a:lnTo>
                    <a:pt x="1491043" y="196596"/>
                  </a:lnTo>
                  <a:cubicBezTo>
                    <a:pt x="1497902" y="198596"/>
                    <a:pt x="1525048" y="204883"/>
                    <a:pt x="1525048" y="216980"/>
                  </a:cubicBezTo>
                  <a:cubicBezTo>
                    <a:pt x="1525048" y="229076"/>
                    <a:pt x="1514475" y="232886"/>
                    <a:pt x="1499330" y="232886"/>
                  </a:cubicBezTo>
                  <a:cubicBezTo>
                    <a:pt x="1484186" y="232886"/>
                    <a:pt x="1459230" y="223076"/>
                    <a:pt x="1444181" y="210217"/>
                  </a:cubicBezTo>
                  <a:moveTo>
                    <a:pt x="1140524" y="84296"/>
                  </a:moveTo>
                  <a:lnTo>
                    <a:pt x="1140524" y="270701"/>
                  </a:lnTo>
                  <a:lnTo>
                    <a:pt x="1201007" y="270701"/>
                  </a:lnTo>
                  <a:lnTo>
                    <a:pt x="1201007" y="178499"/>
                  </a:lnTo>
                  <a:cubicBezTo>
                    <a:pt x="1201007" y="151638"/>
                    <a:pt x="1208151" y="130493"/>
                    <a:pt x="1234250" y="130493"/>
                  </a:cubicBezTo>
                  <a:cubicBezTo>
                    <a:pt x="1260348" y="130493"/>
                    <a:pt x="1263015" y="148971"/>
                    <a:pt x="1263015" y="173546"/>
                  </a:cubicBezTo>
                  <a:lnTo>
                    <a:pt x="1263015" y="270701"/>
                  </a:lnTo>
                  <a:lnTo>
                    <a:pt x="1323499" y="270701"/>
                  </a:lnTo>
                  <a:lnTo>
                    <a:pt x="1323499" y="160687"/>
                  </a:lnTo>
                  <a:cubicBezTo>
                    <a:pt x="1323499" y="115729"/>
                    <a:pt x="1309497" y="80867"/>
                    <a:pt x="1255490" y="80867"/>
                  </a:cubicBezTo>
                  <a:cubicBezTo>
                    <a:pt x="1231964" y="80867"/>
                    <a:pt x="1211580" y="92202"/>
                    <a:pt x="1200531" y="112967"/>
                  </a:cubicBezTo>
                  <a:lnTo>
                    <a:pt x="1201103" y="84201"/>
                  </a:lnTo>
                  <a:lnTo>
                    <a:pt x="1140619" y="84201"/>
                  </a:lnTo>
                  <a:close/>
                  <a:moveTo>
                    <a:pt x="1039273" y="270701"/>
                  </a:moveTo>
                  <a:lnTo>
                    <a:pt x="1099757" y="270701"/>
                  </a:lnTo>
                  <a:lnTo>
                    <a:pt x="1099757" y="84296"/>
                  </a:lnTo>
                  <a:lnTo>
                    <a:pt x="1039273" y="84296"/>
                  </a:lnTo>
                  <a:lnTo>
                    <a:pt x="1039273" y="270701"/>
                  </a:lnTo>
                  <a:close/>
                  <a:moveTo>
                    <a:pt x="1035082" y="31337"/>
                  </a:moveTo>
                  <a:cubicBezTo>
                    <a:pt x="1035082" y="50197"/>
                    <a:pt x="1049084" y="62675"/>
                    <a:pt x="1069467" y="62675"/>
                  </a:cubicBezTo>
                  <a:cubicBezTo>
                    <a:pt x="1089851" y="62675"/>
                    <a:pt x="1103852" y="50197"/>
                    <a:pt x="1103852" y="31337"/>
                  </a:cubicBezTo>
                  <a:cubicBezTo>
                    <a:pt x="1103852" y="12478"/>
                    <a:pt x="1089851" y="0"/>
                    <a:pt x="1069467" y="0"/>
                  </a:cubicBezTo>
                  <a:cubicBezTo>
                    <a:pt x="1049084" y="0"/>
                    <a:pt x="1035082" y="12859"/>
                    <a:pt x="1035082" y="31337"/>
                  </a:cubicBezTo>
                  <a:moveTo>
                    <a:pt x="862298" y="270701"/>
                  </a:moveTo>
                  <a:lnTo>
                    <a:pt x="922782" y="270701"/>
                  </a:lnTo>
                  <a:lnTo>
                    <a:pt x="922782" y="9811"/>
                  </a:lnTo>
                  <a:lnTo>
                    <a:pt x="862298" y="9811"/>
                  </a:lnTo>
                  <a:lnTo>
                    <a:pt x="862298" y="270701"/>
                  </a:lnTo>
                  <a:close/>
                  <a:moveTo>
                    <a:pt x="759143" y="270701"/>
                  </a:moveTo>
                  <a:lnTo>
                    <a:pt x="819626" y="270701"/>
                  </a:lnTo>
                  <a:lnTo>
                    <a:pt x="819626" y="9811"/>
                  </a:lnTo>
                  <a:lnTo>
                    <a:pt x="759143" y="9811"/>
                  </a:lnTo>
                  <a:lnTo>
                    <a:pt x="759143" y="270701"/>
                  </a:lnTo>
                  <a:close/>
                  <a:moveTo>
                    <a:pt x="630174" y="190500"/>
                  </a:moveTo>
                  <a:lnTo>
                    <a:pt x="660083" y="188595"/>
                  </a:lnTo>
                  <a:lnTo>
                    <a:pt x="660083" y="219266"/>
                  </a:lnTo>
                  <a:cubicBezTo>
                    <a:pt x="656273" y="225647"/>
                    <a:pt x="645319" y="236315"/>
                    <a:pt x="629126" y="236315"/>
                  </a:cubicBezTo>
                  <a:cubicBezTo>
                    <a:pt x="612934" y="236315"/>
                    <a:pt x="600742" y="227648"/>
                    <a:pt x="600742" y="213265"/>
                  </a:cubicBezTo>
                  <a:cubicBezTo>
                    <a:pt x="600742" y="198882"/>
                    <a:pt x="611696" y="191357"/>
                    <a:pt x="630269" y="190595"/>
                  </a:cubicBezTo>
                  <a:moveTo>
                    <a:pt x="661226" y="250984"/>
                  </a:moveTo>
                  <a:lnTo>
                    <a:pt x="662369" y="270605"/>
                  </a:lnTo>
                  <a:lnTo>
                    <a:pt x="720185" y="270605"/>
                  </a:lnTo>
                  <a:lnTo>
                    <a:pt x="720185" y="165544"/>
                  </a:lnTo>
                  <a:cubicBezTo>
                    <a:pt x="720185" y="134207"/>
                    <a:pt x="712280" y="116015"/>
                    <a:pt x="697897" y="102394"/>
                  </a:cubicBezTo>
                  <a:cubicBezTo>
                    <a:pt x="683133" y="88773"/>
                    <a:pt x="663131" y="80867"/>
                    <a:pt x="628364" y="80867"/>
                  </a:cubicBezTo>
                  <a:cubicBezTo>
                    <a:pt x="593598" y="80867"/>
                    <a:pt x="564452" y="91821"/>
                    <a:pt x="548545" y="99822"/>
                  </a:cubicBezTo>
                  <a:lnTo>
                    <a:pt x="564452" y="139160"/>
                  </a:lnTo>
                  <a:cubicBezTo>
                    <a:pt x="573881" y="133160"/>
                    <a:pt x="597694" y="122492"/>
                    <a:pt x="621506" y="122492"/>
                  </a:cubicBezTo>
                  <a:cubicBezTo>
                    <a:pt x="645319" y="122492"/>
                    <a:pt x="659702" y="132683"/>
                    <a:pt x="659702" y="152400"/>
                  </a:cubicBezTo>
                  <a:lnTo>
                    <a:pt x="659702" y="156591"/>
                  </a:lnTo>
                  <a:lnTo>
                    <a:pt x="612838" y="158496"/>
                  </a:lnTo>
                  <a:cubicBezTo>
                    <a:pt x="578453" y="160020"/>
                    <a:pt x="540258" y="174022"/>
                    <a:pt x="540258" y="215551"/>
                  </a:cubicBezTo>
                  <a:cubicBezTo>
                    <a:pt x="540258" y="257080"/>
                    <a:pt x="575024" y="274892"/>
                    <a:pt x="607886" y="274892"/>
                  </a:cubicBezTo>
                  <a:cubicBezTo>
                    <a:pt x="638080" y="274892"/>
                    <a:pt x="653225" y="258985"/>
                    <a:pt x="661226" y="251079"/>
                  </a:cubicBezTo>
                  <a:moveTo>
                    <a:pt x="222694" y="84296"/>
                  </a:moveTo>
                  <a:lnTo>
                    <a:pt x="222694" y="270701"/>
                  </a:lnTo>
                  <a:lnTo>
                    <a:pt x="283178" y="270701"/>
                  </a:lnTo>
                  <a:lnTo>
                    <a:pt x="283178" y="175069"/>
                  </a:lnTo>
                  <a:cubicBezTo>
                    <a:pt x="283178" y="149352"/>
                    <a:pt x="292227" y="130493"/>
                    <a:pt x="313373" y="130493"/>
                  </a:cubicBezTo>
                  <a:cubicBezTo>
                    <a:pt x="332994" y="130493"/>
                    <a:pt x="338328" y="146399"/>
                    <a:pt x="338328" y="169450"/>
                  </a:cubicBezTo>
                  <a:lnTo>
                    <a:pt x="338328" y="270796"/>
                  </a:lnTo>
                  <a:lnTo>
                    <a:pt x="398812" y="270796"/>
                  </a:lnTo>
                  <a:lnTo>
                    <a:pt x="398812" y="175165"/>
                  </a:lnTo>
                  <a:cubicBezTo>
                    <a:pt x="398812" y="149447"/>
                    <a:pt x="407861" y="130588"/>
                    <a:pt x="429006" y="130588"/>
                  </a:cubicBezTo>
                  <a:cubicBezTo>
                    <a:pt x="450151" y="130588"/>
                    <a:pt x="453581" y="149447"/>
                    <a:pt x="453581" y="169545"/>
                  </a:cubicBezTo>
                  <a:lnTo>
                    <a:pt x="453581" y="270891"/>
                  </a:lnTo>
                  <a:lnTo>
                    <a:pt x="514445" y="270891"/>
                  </a:lnTo>
                  <a:lnTo>
                    <a:pt x="514445" y="158591"/>
                  </a:lnTo>
                  <a:cubicBezTo>
                    <a:pt x="514445" y="113633"/>
                    <a:pt x="497396" y="81058"/>
                    <a:pt x="449771" y="81058"/>
                  </a:cubicBezTo>
                  <a:cubicBezTo>
                    <a:pt x="422148" y="81058"/>
                    <a:pt x="403670" y="92393"/>
                    <a:pt x="390430" y="115062"/>
                  </a:cubicBezTo>
                  <a:cubicBezTo>
                    <a:pt x="381000" y="89726"/>
                    <a:pt x="360521" y="81058"/>
                    <a:pt x="334899" y="81058"/>
                  </a:cubicBezTo>
                  <a:cubicBezTo>
                    <a:pt x="311087" y="81058"/>
                    <a:pt x="292894" y="95441"/>
                    <a:pt x="283083" y="111347"/>
                  </a:cubicBezTo>
                  <a:lnTo>
                    <a:pt x="282702" y="111347"/>
                  </a:lnTo>
                  <a:lnTo>
                    <a:pt x="283083" y="84487"/>
                  </a:lnTo>
                  <a:lnTo>
                    <a:pt x="222599" y="84487"/>
                  </a:lnTo>
                  <a:close/>
                  <a:moveTo>
                    <a:pt x="30194" y="191262"/>
                  </a:moveTo>
                  <a:lnTo>
                    <a:pt x="0" y="235839"/>
                  </a:lnTo>
                  <a:cubicBezTo>
                    <a:pt x="21146" y="255461"/>
                    <a:pt x="54769" y="275177"/>
                    <a:pt x="92583" y="275177"/>
                  </a:cubicBezTo>
                  <a:cubicBezTo>
                    <a:pt x="143066" y="275177"/>
                    <a:pt x="193929" y="247745"/>
                    <a:pt x="193929" y="191262"/>
                  </a:cubicBezTo>
                  <a:cubicBezTo>
                    <a:pt x="193929" y="153257"/>
                    <a:pt x="170498" y="132017"/>
                    <a:pt x="137255" y="119825"/>
                  </a:cubicBezTo>
                  <a:lnTo>
                    <a:pt x="98298" y="105061"/>
                  </a:lnTo>
                  <a:cubicBezTo>
                    <a:pt x="85916" y="100298"/>
                    <a:pt x="71819" y="94202"/>
                    <a:pt x="71819" y="78581"/>
                  </a:cubicBezTo>
                  <a:cubicBezTo>
                    <a:pt x="71819" y="62960"/>
                    <a:pt x="86201" y="55150"/>
                    <a:pt x="105823" y="55150"/>
                  </a:cubicBezTo>
                  <a:cubicBezTo>
                    <a:pt x="125444" y="55150"/>
                    <a:pt x="148876" y="66485"/>
                    <a:pt x="164021" y="81629"/>
                  </a:cubicBezTo>
                  <a:lnTo>
                    <a:pt x="190119" y="38862"/>
                  </a:lnTo>
                  <a:cubicBezTo>
                    <a:pt x="172307" y="21050"/>
                    <a:pt x="137541" y="6763"/>
                    <a:pt x="107347" y="6763"/>
                  </a:cubicBezTo>
                  <a:cubicBezTo>
                    <a:pt x="59722" y="6858"/>
                    <a:pt x="11335" y="30766"/>
                    <a:pt x="11335" y="84677"/>
                  </a:cubicBezTo>
                  <a:cubicBezTo>
                    <a:pt x="11335" y="123063"/>
                    <a:pt x="33623" y="142780"/>
                    <a:pt x="66104" y="154972"/>
                  </a:cubicBezTo>
                  <a:lnTo>
                    <a:pt x="102394" y="168593"/>
                  </a:lnTo>
                  <a:cubicBezTo>
                    <a:pt x="113728" y="172784"/>
                    <a:pt x="133064" y="179546"/>
                    <a:pt x="133064" y="197358"/>
                  </a:cubicBezTo>
                  <a:cubicBezTo>
                    <a:pt x="133064" y="215170"/>
                    <a:pt x="117920" y="224219"/>
                    <a:pt x="98298" y="224219"/>
                  </a:cubicBezTo>
                  <a:cubicBezTo>
                    <a:pt x="78677" y="224219"/>
                    <a:pt x="49149" y="210979"/>
                    <a:pt x="30290" y="1913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pic>
          <p:nvPicPr>
            <p:cNvPr id="31" name="Bild 30">
              <a:extLst>
                <a:ext uri="{FF2B5EF4-FFF2-40B4-BE49-F238E27FC236}">
                  <a16:creationId xmlns:a16="http://schemas.microsoft.com/office/drawing/2014/main" id="{46AC72E6-057B-D624-7AE3-EEFFC6DD27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96400" y="2841806"/>
              <a:ext cx="234000" cy="234000"/>
            </a:xfrm>
            <a:prstGeom prst="rect">
              <a:avLst/>
            </a:prstGeom>
          </p:spPr>
        </p:pic>
      </p:grp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353AFDC7-60A2-DE34-44C6-C676DA11413E}"/>
              </a:ext>
            </a:extLst>
          </p:cNvPr>
          <p:cNvSpPr/>
          <p:nvPr userDrawn="1"/>
        </p:nvSpPr>
        <p:spPr>
          <a:xfrm>
            <a:off x="4492800" y="2843439"/>
            <a:ext cx="234000" cy="234000"/>
          </a:xfrm>
          <a:custGeom>
            <a:avLst/>
            <a:gdLst>
              <a:gd name="connsiteX0" fmla="*/ 187166 w 197072"/>
              <a:gd name="connsiteY0" fmla="*/ 39148 h 196500"/>
              <a:gd name="connsiteX1" fmla="*/ 197072 w 197072"/>
              <a:gd name="connsiteY1" fmla="*/ 0 h 196500"/>
              <a:gd name="connsiteX2" fmla="*/ 40100 w 197072"/>
              <a:gd name="connsiteY2" fmla="*/ 0 h 196500"/>
              <a:gd name="connsiteX3" fmla="*/ 30099 w 197072"/>
              <a:gd name="connsiteY3" fmla="*/ 39148 h 196500"/>
              <a:gd name="connsiteX4" fmla="*/ 0 w 197072"/>
              <a:gd name="connsiteY4" fmla="*/ 98203 h 196500"/>
              <a:gd name="connsiteX5" fmla="*/ 30099 w 197072"/>
              <a:gd name="connsiteY5" fmla="*/ 156401 h 196500"/>
              <a:gd name="connsiteX6" fmla="*/ 36767 w 197072"/>
              <a:gd name="connsiteY6" fmla="*/ 196501 h 196500"/>
              <a:gd name="connsiteX7" fmla="*/ 193739 w 197072"/>
              <a:gd name="connsiteY7" fmla="*/ 196501 h 196500"/>
              <a:gd name="connsiteX8" fmla="*/ 187071 w 197072"/>
              <a:gd name="connsiteY8" fmla="*/ 156401 h 196500"/>
              <a:gd name="connsiteX9" fmla="*/ 156972 w 197072"/>
              <a:gd name="connsiteY9" fmla="*/ 98203 h 196500"/>
              <a:gd name="connsiteX10" fmla="*/ 187071 w 197072"/>
              <a:gd name="connsiteY10" fmla="*/ 39148 h 1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72" h="196500">
                <a:moveTo>
                  <a:pt x="187166" y="39148"/>
                </a:moveTo>
                <a:cubicBezTo>
                  <a:pt x="192119" y="24955"/>
                  <a:pt x="195167" y="11716"/>
                  <a:pt x="197072" y="0"/>
                </a:cubicBezTo>
                <a:lnTo>
                  <a:pt x="40100" y="0"/>
                </a:lnTo>
                <a:cubicBezTo>
                  <a:pt x="38195" y="11716"/>
                  <a:pt x="35052" y="24955"/>
                  <a:pt x="30099" y="39148"/>
                </a:cubicBezTo>
                <a:cubicBezTo>
                  <a:pt x="21622" y="63532"/>
                  <a:pt x="10287" y="83344"/>
                  <a:pt x="0" y="98203"/>
                </a:cubicBezTo>
                <a:cubicBezTo>
                  <a:pt x="9906" y="110966"/>
                  <a:pt x="22479" y="130492"/>
                  <a:pt x="30099" y="156401"/>
                </a:cubicBezTo>
                <a:cubicBezTo>
                  <a:pt x="34576" y="171545"/>
                  <a:pt x="36290" y="185261"/>
                  <a:pt x="36767" y="196501"/>
                </a:cubicBezTo>
                <a:lnTo>
                  <a:pt x="193739" y="196501"/>
                </a:lnTo>
                <a:cubicBezTo>
                  <a:pt x="193262" y="185261"/>
                  <a:pt x="191548" y="171545"/>
                  <a:pt x="187071" y="156401"/>
                </a:cubicBezTo>
                <a:cubicBezTo>
                  <a:pt x="179451" y="130588"/>
                  <a:pt x="166878" y="110966"/>
                  <a:pt x="156972" y="98203"/>
                </a:cubicBezTo>
                <a:cubicBezTo>
                  <a:pt x="167259" y="83344"/>
                  <a:pt x="178594" y="63532"/>
                  <a:pt x="187071" y="39148"/>
                </a:cubicBezTo>
              </a:path>
            </a:pathLst>
          </a:custGeom>
          <a:solidFill>
            <a:srgbClr val="FFD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82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7">
            <a:extLst>
              <a:ext uri="{FF2B5EF4-FFF2-40B4-BE49-F238E27FC236}">
                <a16:creationId xmlns:a16="http://schemas.microsoft.com/office/drawing/2014/main" id="{6F55B1F5-E36D-C212-DA28-98EAAA35B1B8}"/>
              </a:ext>
            </a:extLst>
          </p:cNvPr>
          <p:cNvSpPr/>
          <p:nvPr userDrawn="1"/>
        </p:nvSpPr>
        <p:spPr>
          <a:xfrm>
            <a:off x="0" y="0"/>
            <a:ext cx="3275856" cy="5143500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6000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6DB7AA91-EC38-6438-848E-39107DC83602}"/>
              </a:ext>
            </a:extLst>
          </p:cNvPr>
          <p:cNvSpPr/>
          <p:nvPr/>
        </p:nvSpPr>
        <p:spPr>
          <a:xfrm>
            <a:off x="2338388" y="2795389"/>
            <a:ext cx="4465319" cy="352425"/>
          </a:xfrm>
          <a:custGeom>
            <a:avLst/>
            <a:gdLst>
              <a:gd name="connsiteX0" fmla="*/ 4171950 w 4465319"/>
              <a:gd name="connsiteY0" fmla="*/ 96203 h 352425"/>
              <a:gd name="connsiteX1" fmla="*/ 4171950 w 4465319"/>
              <a:gd name="connsiteY1" fmla="*/ 283655 h 352425"/>
              <a:gd name="connsiteX2" fmla="*/ 4232720 w 4465319"/>
              <a:gd name="connsiteY2" fmla="*/ 283655 h 352425"/>
              <a:gd name="connsiteX3" fmla="*/ 4232720 w 4465319"/>
              <a:gd name="connsiteY3" fmla="*/ 187452 h 352425"/>
              <a:gd name="connsiteX4" fmla="*/ 4263105 w 4465319"/>
              <a:gd name="connsiteY4" fmla="*/ 142589 h 352425"/>
              <a:gd name="connsiteX5" fmla="*/ 4288155 w 4465319"/>
              <a:gd name="connsiteY5" fmla="*/ 181737 h 352425"/>
              <a:gd name="connsiteX6" fmla="*/ 4288155 w 4465319"/>
              <a:gd name="connsiteY6" fmla="*/ 283655 h 352425"/>
              <a:gd name="connsiteX7" fmla="*/ 4349020 w 4465319"/>
              <a:gd name="connsiteY7" fmla="*/ 283655 h 352425"/>
              <a:gd name="connsiteX8" fmla="*/ 4349020 w 4465319"/>
              <a:gd name="connsiteY8" fmla="*/ 187452 h 352425"/>
              <a:gd name="connsiteX9" fmla="*/ 4379405 w 4465319"/>
              <a:gd name="connsiteY9" fmla="*/ 142589 h 352425"/>
              <a:gd name="connsiteX10" fmla="*/ 4404074 w 4465319"/>
              <a:gd name="connsiteY10" fmla="*/ 181737 h 352425"/>
              <a:gd name="connsiteX11" fmla="*/ 4404074 w 4465319"/>
              <a:gd name="connsiteY11" fmla="*/ 283655 h 352425"/>
              <a:gd name="connsiteX12" fmla="*/ 4465320 w 4465319"/>
              <a:gd name="connsiteY12" fmla="*/ 283655 h 352425"/>
              <a:gd name="connsiteX13" fmla="*/ 4465320 w 4465319"/>
              <a:gd name="connsiteY13" fmla="*/ 170783 h 352425"/>
              <a:gd name="connsiteX14" fmla="*/ 4400360 w 4465319"/>
              <a:gd name="connsiteY14" fmla="*/ 92869 h 352425"/>
              <a:gd name="connsiteX15" fmla="*/ 4340638 w 4465319"/>
              <a:gd name="connsiteY15" fmla="*/ 127064 h 352425"/>
              <a:gd name="connsiteX16" fmla="*/ 4284726 w 4465319"/>
              <a:gd name="connsiteY16" fmla="*/ 92869 h 352425"/>
              <a:gd name="connsiteX17" fmla="*/ 4232624 w 4465319"/>
              <a:gd name="connsiteY17" fmla="*/ 123253 h 352425"/>
              <a:gd name="connsiteX18" fmla="*/ 4232243 w 4465319"/>
              <a:gd name="connsiteY18" fmla="*/ 123253 h 352425"/>
              <a:gd name="connsiteX19" fmla="*/ 4232624 w 4465319"/>
              <a:gd name="connsiteY19" fmla="*/ 96298 h 352425"/>
              <a:gd name="connsiteX20" fmla="*/ 4171855 w 4465319"/>
              <a:gd name="connsiteY20" fmla="*/ 96298 h 352425"/>
              <a:gd name="connsiteX21" fmla="*/ 4087082 w 4465319"/>
              <a:gd name="connsiteY21" fmla="*/ 169926 h 352425"/>
              <a:gd name="connsiteX22" fmla="*/ 4009930 w 4465319"/>
              <a:gd name="connsiteY22" fmla="*/ 169926 h 352425"/>
              <a:gd name="connsiteX23" fmla="*/ 4048697 w 4465319"/>
              <a:gd name="connsiteY23" fmla="*/ 132302 h 352425"/>
              <a:gd name="connsiteX24" fmla="*/ 4087082 w 4465319"/>
              <a:gd name="connsiteY24" fmla="*/ 169926 h 352425"/>
              <a:gd name="connsiteX25" fmla="*/ 4137660 w 4465319"/>
              <a:gd name="connsiteY25" fmla="*/ 257366 h 352425"/>
              <a:gd name="connsiteX26" fmla="*/ 4113753 w 4465319"/>
              <a:gd name="connsiteY26" fmla="*/ 225838 h 352425"/>
              <a:gd name="connsiteX27" fmla="*/ 4057460 w 4465319"/>
              <a:gd name="connsiteY27" fmla="*/ 243745 h 352425"/>
              <a:gd name="connsiteX28" fmla="*/ 4009549 w 4465319"/>
              <a:gd name="connsiteY28" fmla="*/ 204597 h 352425"/>
              <a:gd name="connsiteX29" fmla="*/ 4142994 w 4465319"/>
              <a:gd name="connsiteY29" fmla="*/ 204597 h 352425"/>
              <a:gd name="connsiteX30" fmla="*/ 4143756 w 4465319"/>
              <a:gd name="connsiteY30" fmla="*/ 184404 h 352425"/>
              <a:gd name="connsiteX31" fmla="*/ 4049840 w 4465319"/>
              <a:gd name="connsiteY31" fmla="*/ 92774 h 352425"/>
              <a:gd name="connsiteX32" fmla="*/ 3948684 w 4465319"/>
              <a:gd name="connsiteY32" fmla="*/ 190119 h 352425"/>
              <a:gd name="connsiteX33" fmla="*/ 4048697 w 4465319"/>
              <a:gd name="connsiteY33" fmla="*/ 287846 h 352425"/>
              <a:gd name="connsiteX34" fmla="*/ 4137660 w 4465319"/>
              <a:gd name="connsiteY34" fmla="*/ 257461 h 352425"/>
              <a:gd name="connsiteX35" fmla="*/ 3737420 w 4465319"/>
              <a:gd name="connsiteY35" fmla="*/ 21336 h 352425"/>
              <a:gd name="connsiteX36" fmla="*/ 3737420 w 4465319"/>
              <a:gd name="connsiteY36" fmla="*/ 283655 h 352425"/>
              <a:gd name="connsiteX37" fmla="*/ 3798189 w 4465319"/>
              <a:gd name="connsiteY37" fmla="*/ 283655 h 352425"/>
              <a:gd name="connsiteX38" fmla="*/ 3798189 w 4465319"/>
              <a:gd name="connsiteY38" fmla="*/ 191643 h 352425"/>
              <a:gd name="connsiteX39" fmla="*/ 3831622 w 4465319"/>
              <a:gd name="connsiteY39" fmla="*/ 142589 h 352425"/>
              <a:gd name="connsiteX40" fmla="*/ 3860102 w 4465319"/>
              <a:gd name="connsiteY40" fmla="*/ 185166 h 352425"/>
              <a:gd name="connsiteX41" fmla="*/ 3860102 w 4465319"/>
              <a:gd name="connsiteY41" fmla="*/ 283655 h 352425"/>
              <a:gd name="connsiteX42" fmla="*/ 3921347 w 4465319"/>
              <a:gd name="connsiteY42" fmla="*/ 283655 h 352425"/>
              <a:gd name="connsiteX43" fmla="*/ 3921347 w 4465319"/>
              <a:gd name="connsiteY43" fmla="*/ 173069 h 352425"/>
              <a:gd name="connsiteX44" fmla="*/ 3852958 w 4465319"/>
              <a:gd name="connsiteY44" fmla="*/ 92869 h 352425"/>
              <a:gd name="connsiteX45" fmla="*/ 3797808 w 4465319"/>
              <a:gd name="connsiteY45" fmla="*/ 123253 h 352425"/>
              <a:gd name="connsiteX46" fmla="*/ 3798189 w 4465319"/>
              <a:gd name="connsiteY46" fmla="*/ 83725 h 352425"/>
              <a:gd name="connsiteX47" fmla="*/ 3798189 w 4465319"/>
              <a:gd name="connsiteY47" fmla="*/ 21336 h 352425"/>
              <a:gd name="connsiteX48" fmla="*/ 3737420 w 4465319"/>
              <a:gd name="connsiteY48" fmla="*/ 21336 h 352425"/>
              <a:gd name="connsiteX49" fmla="*/ 3636264 w 4465319"/>
              <a:gd name="connsiteY49" fmla="*/ 281750 h 352425"/>
              <a:gd name="connsiteX50" fmla="*/ 3633216 w 4465319"/>
              <a:gd name="connsiteY50" fmla="*/ 234220 h 352425"/>
              <a:gd name="connsiteX51" fmla="*/ 3614928 w 4465319"/>
              <a:gd name="connsiteY51" fmla="*/ 237649 h 352425"/>
              <a:gd name="connsiteX52" fmla="*/ 3600450 w 4465319"/>
              <a:gd name="connsiteY52" fmla="*/ 233077 h 352425"/>
              <a:gd name="connsiteX53" fmla="*/ 3595116 w 4465319"/>
              <a:gd name="connsiteY53" fmla="*/ 209836 h 352425"/>
              <a:gd name="connsiteX54" fmla="*/ 3595116 w 4465319"/>
              <a:gd name="connsiteY54" fmla="*/ 142589 h 352425"/>
              <a:gd name="connsiteX55" fmla="*/ 3636550 w 4465319"/>
              <a:gd name="connsiteY55" fmla="*/ 142589 h 352425"/>
              <a:gd name="connsiteX56" fmla="*/ 3636550 w 4465319"/>
              <a:gd name="connsiteY56" fmla="*/ 96584 h 352425"/>
              <a:gd name="connsiteX57" fmla="*/ 3595116 w 4465319"/>
              <a:gd name="connsiteY57" fmla="*/ 96584 h 352425"/>
              <a:gd name="connsiteX58" fmla="*/ 3595116 w 4465319"/>
              <a:gd name="connsiteY58" fmla="*/ 45625 h 352425"/>
              <a:gd name="connsiteX59" fmla="*/ 3533870 w 4465319"/>
              <a:gd name="connsiteY59" fmla="*/ 45625 h 352425"/>
              <a:gd name="connsiteX60" fmla="*/ 3533870 w 4465319"/>
              <a:gd name="connsiteY60" fmla="*/ 96584 h 352425"/>
              <a:gd name="connsiteX61" fmla="*/ 3507296 w 4465319"/>
              <a:gd name="connsiteY61" fmla="*/ 96584 h 352425"/>
              <a:gd name="connsiteX62" fmla="*/ 3507296 w 4465319"/>
              <a:gd name="connsiteY62" fmla="*/ 142589 h 352425"/>
              <a:gd name="connsiteX63" fmla="*/ 3533870 w 4465319"/>
              <a:gd name="connsiteY63" fmla="*/ 142589 h 352425"/>
              <a:gd name="connsiteX64" fmla="*/ 3533870 w 4465319"/>
              <a:gd name="connsiteY64" fmla="*/ 215170 h 352425"/>
              <a:gd name="connsiteX65" fmla="*/ 3547205 w 4465319"/>
              <a:gd name="connsiteY65" fmla="*/ 270320 h 352425"/>
              <a:gd name="connsiteX66" fmla="*/ 3592830 w 4465319"/>
              <a:gd name="connsiteY66" fmla="*/ 287846 h 352425"/>
              <a:gd name="connsiteX67" fmla="*/ 3636169 w 4465319"/>
              <a:gd name="connsiteY67" fmla="*/ 281750 h 352425"/>
              <a:gd name="connsiteX68" fmla="*/ 3503962 w 4465319"/>
              <a:gd name="connsiteY68" fmla="*/ 281750 h 352425"/>
              <a:gd name="connsiteX69" fmla="*/ 3500914 w 4465319"/>
              <a:gd name="connsiteY69" fmla="*/ 234220 h 352425"/>
              <a:gd name="connsiteX70" fmla="*/ 3482626 w 4465319"/>
              <a:gd name="connsiteY70" fmla="*/ 237649 h 352425"/>
              <a:gd name="connsiteX71" fmla="*/ 3468148 w 4465319"/>
              <a:gd name="connsiteY71" fmla="*/ 233077 h 352425"/>
              <a:gd name="connsiteX72" fmla="*/ 3462814 w 4465319"/>
              <a:gd name="connsiteY72" fmla="*/ 209836 h 352425"/>
              <a:gd name="connsiteX73" fmla="*/ 3462814 w 4465319"/>
              <a:gd name="connsiteY73" fmla="*/ 142589 h 352425"/>
              <a:gd name="connsiteX74" fmla="*/ 3504248 w 4465319"/>
              <a:gd name="connsiteY74" fmla="*/ 142589 h 352425"/>
              <a:gd name="connsiteX75" fmla="*/ 3504248 w 4465319"/>
              <a:gd name="connsiteY75" fmla="*/ 96584 h 352425"/>
              <a:gd name="connsiteX76" fmla="*/ 3462814 w 4465319"/>
              <a:gd name="connsiteY76" fmla="*/ 96584 h 352425"/>
              <a:gd name="connsiteX77" fmla="*/ 3462814 w 4465319"/>
              <a:gd name="connsiteY77" fmla="*/ 45625 h 352425"/>
              <a:gd name="connsiteX78" fmla="*/ 3401568 w 4465319"/>
              <a:gd name="connsiteY78" fmla="*/ 45625 h 352425"/>
              <a:gd name="connsiteX79" fmla="*/ 3401568 w 4465319"/>
              <a:gd name="connsiteY79" fmla="*/ 96584 h 352425"/>
              <a:gd name="connsiteX80" fmla="*/ 3374993 w 4465319"/>
              <a:gd name="connsiteY80" fmla="*/ 96584 h 352425"/>
              <a:gd name="connsiteX81" fmla="*/ 3374993 w 4465319"/>
              <a:gd name="connsiteY81" fmla="*/ 142589 h 352425"/>
              <a:gd name="connsiteX82" fmla="*/ 3401568 w 4465319"/>
              <a:gd name="connsiteY82" fmla="*/ 142589 h 352425"/>
              <a:gd name="connsiteX83" fmla="*/ 3401568 w 4465319"/>
              <a:gd name="connsiteY83" fmla="*/ 215170 h 352425"/>
              <a:gd name="connsiteX84" fmla="*/ 3414903 w 4465319"/>
              <a:gd name="connsiteY84" fmla="*/ 270320 h 352425"/>
              <a:gd name="connsiteX85" fmla="*/ 3460528 w 4465319"/>
              <a:gd name="connsiteY85" fmla="*/ 287846 h 352425"/>
              <a:gd name="connsiteX86" fmla="*/ 3503866 w 4465319"/>
              <a:gd name="connsiteY86" fmla="*/ 281750 h 352425"/>
              <a:gd name="connsiteX87" fmla="*/ 3290697 w 4465319"/>
              <a:gd name="connsiteY87" fmla="*/ 283559 h 352425"/>
              <a:gd name="connsiteX88" fmla="*/ 3351562 w 4465319"/>
              <a:gd name="connsiteY88" fmla="*/ 283559 h 352425"/>
              <a:gd name="connsiteX89" fmla="*/ 3351562 w 4465319"/>
              <a:gd name="connsiteY89" fmla="*/ 96203 h 352425"/>
              <a:gd name="connsiteX90" fmla="*/ 3290697 w 4465319"/>
              <a:gd name="connsiteY90" fmla="*/ 96203 h 352425"/>
              <a:gd name="connsiteX91" fmla="*/ 3290697 w 4465319"/>
              <a:gd name="connsiteY91" fmla="*/ 283655 h 352425"/>
              <a:gd name="connsiteX92" fmla="*/ 3286506 w 4465319"/>
              <a:gd name="connsiteY92" fmla="*/ 42958 h 352425"/>
              <a:gd name="connsiteX93" fmla="*/ 3321082 w 4465319"/>
              <a:gd name="connsiteY93" fmla="*/ 74486 h 352425"/>
              <a:gd name="connsiteX94" fmla="*/ 3355658 w 4465319"/>
              <a:gd name="connsiteY94" fmla="*/ 42958 h 352425"/>
              <a:gd name="connsiteX95" fmla="*/ 3321082 w 4465319"/>
              <a:gd name="connsiteY95" fmla="*/ 11430 h 352425"/>
              <a:gd name="connsiteX96" fmla="*/ 3286506 w 4465319"/>
              <a:gd name="connsiteY96" fmla="*/ 42958 h 352425"/>
              <a:gd name="connsiteX97" fmla="*/ 3145441 w 4465319"/>
              <a:gd name="connsiteY97" fmla="*/ 238030 h 352425"/>
              <a:gd name="connsiteX98" fmla="*/ 3101340 w 4465319"/>
              <a:gd name="connsiteY98" fmla="*/ 189357 h 352425"/>
              <a:gd name="connsiteX99" fmla="*/ 3145441 w 4465319"/>
              <a:gd name="connsiteY99" fmla="*/ 140684 h 352425"/>
              <a:gd name="connsiteX100" fmla="*/ 3189161 w 4465319"/>
              <a:gd name="connsiteY100" fmla="*/ 189357 h 352425"/>
              <a:gd name="connsiteX101" fmla="*/ 3145441 w 4465319"/>
              <a:gd name="connsiteY101" fmla="*/ 238030 h 352425"/>
              <a:gd name="connsiteX102" fmla="*/ 3190304 w 4465319"/>
              <a:gd name="connsiteY102" fmla="*/ 283559 h 352425"/>
              <a:gd name="connsiteX103" fmla="*/ 3248120 w 4465319"/>
              <a:gd name="connsiteY103" fmla="*/ 283559 h 352425"/>
              <a:gd name="connsiteX104" fmla="*/ 3248120 w 4465319"/>
              <a:gd name="connsiteY104" fmla="*/ 21336 h 352425"/>
              <a:gd name="connsiteX105" fmla="*/ 3187351 w 4465319"/>
              <a:gd name="connsiteY105" fmla="*/ 21336 h 352425"/>
              <a:gd name="connsiteX106" fmla="*/ 3187351 w 4465319"/>
              <a:gd name="connsiteY106" fmla="*/ 119063 h 352425"/>
              <a:gd name="connsiteX107" fmla="*/ 3128010 w 4465319"/>
              <a:gd name="connsiteY107" fmla="*/ 92869 h 352425"/>
              <a:gd name="connsiteX108" fmla="*/ 3039428 w 4465319"/>
              <a:gd name="connsiteY108" fmla="*/ 190214 h 352425"/>
              <a:gd name="connsiteX109" fmla="*/ 3128010 w 4465319"/>
              <a:gd name="connsiteY109" fmla="*/ 287941 h 352425"/>
              <a:gd name="connsiteX110" fmla="*/ 3190780 w 4465319"/>
              <a:gd name="connsiteY110" fmla="*/ 259080 h 352425"/>
              <a:gd name="connsiteX111" fmla="*/ 3190399 w 4465319"/>
              <a:gd name="connsiteY111" fmla="*/ 283750 h 352425"/>
              <a:gd name="connsiteX112" fmla="*/ 2873693 w 4465319"/>
              <a:gd name="connsiteY112" fmla="*/ 283559 h 352425"/>
              <a:gd name="connsiteX113" fmla="*/ 2934557 w 4465319"/>
              <a:gd name="connsiteY113" fmla="*/ 283559 h 352425"/>
              <a:gd name="connsiteX114" fmla="*/ 2934557 w 4465319"/>
              <a:gd name="connsiteY114" fmla="*/ 96203 h 352425"/>
              <a:gd name="connsiteX115" fmla="*/ 2873693 w 4465319"/>
              <a:gd name="connsiteY115" fmla="*/ 96203 h 352425"/>
              <a:gd name="connsiteX116" fmla="*/ 2873693 w 4465319"/>
              <a:gd name="connsiteY116" fmla="*/ 283655 h 352425"/>
              <a:gd name="connsiteX117" fmla="*/ 2869502 w 4465319"/>
              <a:gd name="connsiteY117" fmla="*/ 42958 h 352425"/>
              <a:gd name="connsiteX118" fmla="*/ 2904078 w 4465319"/>
              <a:gd name="connsiteY118" fmla="*/ 74486 h 352425"/>
              <a:gd name="connsiteX119" fmla="*/ 2938653 w 4465319"/>
              <a:gd name="connsiteY119" fmla="*/ 42958 h 352425"/>
              <a:gd name="connsiteX120" fmla="*/ 2904078 w 4465319"/>
              <a:gd name="connsiteY120" fmla="*/ 11430 h 352425"/>
              <a:gd name="connsiteX121" fmla="*/ 2869502 w 4465319"/>
              <a:gd name="connsiteY121" fmla="*/ 42958 h 352425"/>
              <a:gd name="connsiteX122" fmla="*/ 2770632 w 4465319"/>
              <a:gd name="connsiteY122" fmla="*/ 283559 h 352425"/>
              <a:gd name="connsiteX123" fmla="*/ 2831497 w 4465319"/>
              <a:gd name="connsiteY123" fmla="*/ 283559 h 352425"/>
              <a:gd name="connsiteX124" fmla="*/ 2831497 w 4465319"/>
              <a:gd name="connsiteY124" fmla="*/ 21336 h 352425"/>
              <a:gd name="connsiteX125" fmla="*/ 2770632 w 4465319"/>
              <a:gd name="connsiteY125" fmla="*/ 21336 h 352425"/>
              <a:gd name="connsiteX126" fmla="*/ 2770632 w 4465319"/>
              <a:gd name="connsiteY126" fmla="*/ 283655 h 352425"/>
              <a:gd name="connsiteX127" fmla="*/ 2633758 w 4465319"/>
              <a:gd name="connsiteY127" fmla="*/ 238030 h 352425"/>
              <a:gd name="connsiteX128" fmla="*/ 2589657 w 4465319"/>
              <a:gd name="connsiteY128" fmla="*/ 189357 h 352425"/>
              <a:gd name="connsiteX129" fmla="*/ 2633758 w 4465319"/>
              <a:gd name="connsiteY129" fmla="*/ 140684 h 352425"/>
              <a:gd name="connsiteX130" fmla="*/ 2677478 w 4465319"/>
              <a:gd name="connsiteY130" fmla="*/ 189357 h 352425"/>
              <a:gd name="connsiteX131" fmla="*/ 2633758 w 4465319"/>
              <a:gd name="connsiteY131" fmla="*/ 238030 h 352425"/>
              <a:gd name="connsiteX132" fmla="*/ 2531078 w 4465319"/>
              <a:gd name="connsiteY132" fmla="*/ 21336 h 352425"/>
              <a:gd name="connsiteX133" fmla="*/ 2531078 w 4465319"/>
              <a:gd name="connsiteY133" fmla="*/ 283655 h 352425"/>
              <a:gd name="connsiteX134" fmla="*/ 2588895 w 4465319"/>
              <a:gd name="connsiteY134" fmla="*/ 283655 h 352425"/>
              <a:gd name="connsiteX135" fmla="*/ 2588514 w 4465319"/>
              <a:gd name="connsiteY135" fmla="*/ 258985 h 352425"/>
              <a:gd name="connsiteX136" fmla="*/ 2650903 w 4465319"/>
              <a:gd name="connsiteY136" fmla="*/ 287846 h 352425"/>
              <a:gd name="connsiteX137" fmla="*/ 2739485 w 4465319"/>
              <a:gd name="connsiteY137" fmla="*/ 190119 h 352425"/>
              <a:gd name="connsiteX138" fmla="*/ 2651284 w 4465319"/>
              <a:gd name="connsiteY138" fmla="*/ 92774 h 352425"/>
              <a:gd name="connsiteX139" fmla="*/ 2591086 w 4465319"/>
              <a:gd name="connsiteY139" fmla="*/ 120682 h 352425"/>
              <a:gd name="connsiteX140" fmla="*/ 2591943 w 4465319"/>
              <a:gd name="connsiteY140" fmla="*/ 84487 h 352425"/>
              <a:gd name="connsiteX141" fmla="*/ 2591943 w 4465319"/>
              <a:gd name="connsiteY141" fmla="*/ 21336 h 352425"/>
              <a:gd name="connsiteX142" fmla="*/ 2531078 w 4465319"/>
              <a:gd name="connsiteY142" fmla="*/ 21336 h 352425"/>
              <a:gd name="connsiteX143" fmla="*/ 1944910 w 4465319"/>
              <a:gd name="connsiteY143" fmla="*/ 238030 h 352425"/>
              <a:gd name="connsiteX144" fmla="*/ 1901190 w 4465319"/>
              <a:gd name="connsiteY144" fmla="*/ 189357 h 352425"/>
              <a:gd name="connsiteX145" fmla="*/ 1944910 w 4465319"/>
              <a:gd name="connsiteY145" fmla="*/ 140684 h 352425"/>
              <a:gd name="connsiteX146" fmla="*/ 1989011 w 4465319"/>
              <a:gd name="connsiteY146" fmla="*/ 189357 h 352425"/>
              <a:gd name="connsiteX147" fmla="*/ 1944910 w 4465319"/>
              <a:gd name="connsiteY147" fmla="*/ 238030 h 352425"/>
              <a:gd name="connsiteX148" fmla="*/ 1842230 w 4465319"/>
              <a:gd name="connsiteY148" fmla="*/ 96203 h 352425"/>
              <a:gd name="connsiteX149" fmla="*/ 1842230 w 4465319"/>
              <a:gd name="connsiteY149" fmla="*/ 352425 h 352425"/>
              <a:gd name="connsiteX150" fmla="*/ 1903095 w 4465319"/>
              <a:gd name="connsiteY150" fmla="*/ 352425 h 352425"/>
              <a:gd name="connsiteX151" fmla="*/ 1903095 w 4465319"/>
              <a:gd name="connsiteY151" fmla="*/ 260033 h 352425"/>
              <a:gd name="connsiteX152" fmla="*/ 1962436 w 4465319"/>
              <a:gd name="connsiteY152" fmla="*/ 287750 h 352425"/>
              <a:gd name="connsiteX153" fmla="*/ 2051018 w 4465319"/>
              <a:gd name="connsiteY153" fmla="*/ 190024 h 352425"/>
              <a:gd name="connsiteX154" fmla="*/ 1962817 w 4465319"/>
              <a:gd name="connsiteY154" fmla="*/ 92678 h 352425"/>
              <a:gd name="connsiteX155" fmla="*/ 1899761 w 4465319"/>
              <a:gd name="connsiteY155" fmla="*/ 120015 h 352425"/>
              <a:gd name="connsiteX156" fmla="*/ 1900142 w 4465319"/>
              <a:gd name="connsiteY156" fmla="*/ 96107 h 352425"/>
              <a:gd name="connsiteX157" fmla="*/ 1842326 w 4465319"/>
              <a:gd name="connsiteY157" fmla="*/ 96107 h 352425"/>
              <a:gd name="connsiteX158" fmla="*/ 1713357 w 4465319"/>
              <a:gd name="connsiteY158" fmla="*/ 202978 h 352425"/>
              <a:gd name="connsiteX159" fmla="*/ 1743361 w 4465319"/>
              <a:gd name="connsiteY159" fmla="*/ 201073 h 352425"/>
              <a:gd name="connsiteX160" fmla="*/ 1743361 w 4465319"/>
              <a:gd name="connsiteY160" fmla="*/ 231839 h 352425"/>
              <a:gd name="connsiteX161" fmla="*/ 1712214 w 4465319"/>
              <a:gd name="connsiteY161" fmla="*/ 248984 h 352425"/>
              <a:gd name="connsiteX162" fmla="*/ 1683734 w 4465319"/>
              <a:gd name="connsiteY162" fmla="*/ 225743 h 352425"/>
              <a:gd name="connsiteX163" fmla="*/ 1713357 w 4465319"/>
              <a:gd name="connsiteY163" fmla="*/ 202978 h 352425"/>
              <a:gd name="connsiteX164" fmla="*/ 1744599 w 4465319"/>
              <a:gd name="connsiteY164" fmla="*/ 263843 h 352425"/>
              <a:gd name="connsiteX165" fmla="*/ 1745742 w 4465319"/>
              <a:gd name="connsiteY165" fmla="*/ 283559 h 352425"/>
              <a:gd name="connsiteX166" fmla="*/ 1803940 w 4465319"/>
              <a:gd name="connsiteY166" fmla="*/ 283559 h 352425"/>
              <a:gd name="connsiteX167" fmla="*/ 1803940 w 4465319"/>
              <a:gd name="connsiteY167" fmla="*/ 177927 h 352425"/>
              <a:gd name="connsiteX168" fmla="*/ 1781556 w 4465319"/>
              <a:gd name="connsiteY168" fmla="*/ 114395 h 352425"/>
              <a:gd name="connsiteX169" fmla="*/ 1711643 w 4465319"/>
              <a:gd name="connsiteY169" fmla="*/ 92678 h 352425"/>
              <a:gd name="connsiteX170" fmla="*/ 1631442 w 4465319"/>
              <a:gd name="connsiteY170" fmla="*/ 111728 h 352425"/>
              <a:gd name="connsiteX171" fmla="*/ 1647444 w 4465319"/>
              <a:gd name="connsiteY171" fmla="*/ 151257 h 352425"/>
              <a:gd name="connsiteX172" fmla="*/ 1704880 w 4465319"/>
              <a:gd name="connsiteY172" fmla="*/ 134493 h 352425"/>
              <a:gd name="connsiteX173" fmla="*/ 1743266 w 4465319"/>
              <a:gd name="connsiteY173" fmla="*/ 164497 h 352425"/>
              <a:gd name="connsiteX174" fmla="*/ 1743266 w 4465319"/>
              <a:gd name="connsiteY174" fmla="*/ 168688 h 352425"/>
              <a:gd name="connsiteX175" fmla="*/ 1696117 w 4465319"/>
              <a:gd name="connsiteY175" fmla="*/ 170593 h 352425"/>
              <a:gd name="connsiteX176" fmla="*/ 1623155 w 4465319"/>
              <a:gd name="connsiteY176" fmla="*/ 228029 h 352425"/>
              <a:gd name="connsiteX177" fmla="*/ 1691259 w 4465319"/>
              <a:gd name="connsiteY177" fmla="*/ 287750 h 352425"/>
              <a:gd name="connsiteX178" fmla="*/ 1744885 w 4465319"/>
              <a:gd name="connsiteY178" fmla="*/ 263843 h 352425"/>
              <a:gd name="connsiteX179" fmla="*/ 1425988 w 4465319"/>
              <a:gd name="connsiteY179" fmla="*/ 21336 h 352425"/>
              <a:gd name="connsiteX180" fmla="*/ 1425988 w 4465319"/>
              <a:gd name="connsiteY180" fmla="*/ 283655 h 352425"/>
              <a:gd name="connsiteX181" fmla="*/ 1486853 w 4465319"/>
              <a:gd name="connsiteY181" fmla="*/ 283655 h 352425"/>
              <a:gd name="connsiteX182" fmla="*/ 1486853 w 4465319"/>
              <a:gd name="connsiteY182" fmla="*/ 226981 h 352425"/>
              <a:gd name="connsiteX183" fmla="*/ 1503617 w 4465319"/>
              <a:gd name="connsiteY183" fmla="*/ 210598 h 352425"/>
              <a:gd name="connsiteX184" fmla="*/ 1549622 w 4465319"/>
              <a:gd name="connsiteY184" fmla="*/ 283559 h 352425"/>
              <a:gd name="connsiteX185" fmla="*/ 1619536 w 4465319"/>
              <a:gd name="connsiteY185" fmla="*/ 283559 h 352425"/>
              <a:gd name="connsiteX186" fmla="*/ 1545431 w 4465319"/>
              <a:gd name="connsiteY186" fmla="*/ 166497 h 352425"/>
              <a:gd name="connsiteX187" fmla="*/ 1613821 w 4465319"/>
              <a:gd name="connsiteY187" fmla="*/ 96203 h 352425"/>
              <a:gd name="connsiteX188" fmla="*/ 1543907 w 4465319"/>
              <a:gd name="connsiteY188" fmla="*/ 96203 h 352425"/>
              <a:gd name="connsiteX189" fmla="*/ 1486853 w 4465319"/>
              <a:gd name="connsiteY189" fmla="*/ 158210 h 352425"/>
              <a:gd name="connsiteX190" fmla="*/ 1486853 w 4465319"/>
              <a:gd name="connsiteY190" fmla="*/ 21336 h 352425"/>
              <a:gd name="connsiteX191" fmla="*/ 1425988 w 4465319"/>
              <a:gd name="connsiteY191" fmla="*/ 21336 h 352425"/>
              <a:gd name="connsiteX192" fmla="*/ 1260253 w 4465319"/>
              <a:gd name="connsiteY192" fmla="*/ 222790 h 352425"/>
              <a:gd name="connsiteX193" fmla="*/ 1237393 w 4465319"/>
              <a:gd name="connsiteY193" fmla="*/ 258890 h 352425"/>
              <a:gd name="connsiteX194" fmla="*/ 1316450 w 4465319"/>
              <a:gd name="connsiteY194" fmla="*/ 287750 h 352425"/>
              <a:gd name="connsiteX195" fmla="*/ 1395889 w 4465319"/>
              <a:gd name="connsiteY195" fmla="*/ 225743 h 352425"/>
              <a:gd name="connsiteX196" fmla="*/ 1349883 w 4465319"/>
              <a:gd name="connsiteY196" fmla="*/ 171355 h 352425"/>
              <a:gd name="connsiteX197" fmla="*/ 1329690 w 4465319"/>
              <a:gd name="connsiteY197" fmla="*/ 164878 h 352425"/>
              <a:gd name="connsiteX198" fmla="*/ 1302353 w 4465319"/>
              <a:gd name="connsiteY198" fmla="*/ 146685 h 352425"/>
              <a:gd name="connsiteX199" fmla="*/ 1324737 w 4465319"/>
              <a:gd name="connsiteY199" fmla="*/ 132969 h 352425"/>
              <a:gd name="connsiteX200" fmla="*/ 1371886 w 4465319"/>
              <a:gd name="connsiteY200" fmla="*/ 151162 h 352425"/>
              <a:gd name="connsiteX201" fmla="*/ 1391698 w 4465319"/>
              <a:gd name="connsiteY201" fmla="*/ 115443 h 352425"/>
              <a:gd name="connsiteX202" fmla="*/ 1319879 w 4465319"/>
              <a:gd name="connsiteY202" fmla="*/ 92202 h 352425"/>
              <a:gd name="connsiteX203" fmla="*/ 1248823 w 4465319"/>
              <a:gd name="connsiteY203" fmla="*/ 151162 h 352425"/>
              <a:gd name="connsiteX204" fmla="*/ 1297210 w 4465319"/>
              <a:gd name="connsiteY204" fmla="*/ 205931 h 352425"/>
              <a:gd name="connsiteX205" fmla="*/ 1307402 w 4465319"/>
              <a:gd name="connsiteY205" fmla="*/ 208883 h 352425"/>
              <a:gd name="connsiteX206" fmla="*/ 1341596 w 4465319"/>
              <a:gd name="connsiteY206" fmla="*/ 229362 h 352425"/>
              <a:gd name="connsiteX207" fmla="*/ 1315784 w 4465319"/>
              <a:gd name="connsiteY207" fmla="*/ 245364 h 352425"/>
              <a:gd name="connsiteX208" fmla="*/ 1260253 w 4465319"/>
              <a:gd name="connsiteY208" fmla="*/ 222599 h 352425"/>
              <a:gd name="connsiteX209" fmla="*/ 1029843 w 4465319"/>
              <a:gd name="connsiteY209" fmla="*/ 96203 h 352425"/>
              <a:gd name="connsiteX210" fmla="*/ 1029843 w 4465319"/>
              <a:gd name="connsiteY210" fmla="*/ 283655 h 352425"/>
              <a:gd name="connsiteX211" fmla="*/ 1090708 w 4465319"/>
              <a:gd name="connsiteY211" fmla="*/ 283655 h 352425"/>
              <a:gd name="connsiteX212" fmla="*/ 1090708 w 4465319"/>
              <a:gd name="connsiteY212" fmla="*/ 190881 h 352425"/>
              <a:gd name="connsiteX213" fmla="*/ 1124141 w 4465319"/>
              <a:gd name="connsiteY213" fmla="*/ 142589 h 352425"/>
              <a:gd name="connsiteX214" fmla="*/ 1153001 w 4465319"/>
              <a:gd name="connsiteY214" fmla="*/ 185928 h 352425"/>
              <a:gd name="connsiteX215" fmla="*/ 1153001 w 4465319"/>
              <a:gd name="connsiteY215" fmla="*/ 283655 h 352425"/>
              <a:gd name="connsiteX216" fmla="*/ 1213866 w 4465319"/>
              <a:gd name="connsiteY216" fmla="*/ 283655 h 352425"/>
              <a:gd name="connsiteX217" fmla="*/ 1213866 w 4465319"/>
              <a:gd name="connsiteY217" fmla="*/ 173069 h 352425"/>
              <a:gd name="connsiteX218" fmla="*/ 1145477 w 4465319"/>
              <a:gd name="connsiteY218" fmla="*/ 92869 h 352425"/>
              <a:gd name="connsiteX219" fmla="*/ 1090136 w 4465319"/>
              <a:gd name="connsiteY219" fmla="*/ 125159 h 352425"/>
              <a:gd name="connsiteX220" fmla="*/ 1090708 w 4465319"/>
              <a:gd name="connsiteY220" fmla="*/ 96298 h 352425"/>
              <a:gd name="connsiteX221" fmla="*/ 1029843 w 4465319"/>
              <a:gd name="connsiteY221" fmla="*/ 96298 h 352425"/>
              <a:gd name="connsiteX222" fmla="*/ 930688 w 4465319"/>
              <a:gd name="connsiteY222" fmla="*/ 262319 h 352425"/>
              <a:gd name="connsiteX223" fmla="*/ 931069 w 4465319"/>
              <a:gd name="connsiteY223" fmla="*/ 283655 h 352425"/>
              <a:gd name="connsiteX224" fmla="*/ 989648 w 4465319"/>
              <a:gd name="connsiteY224" fmla="*/ 283655 h 352425"/>
              <a:gd name="connsiteX225" fmla="*/ 989648 w 4465319"/>
              <a:gd name="connsiteY225" fmla="*/ 96203 h 352425"/>
              <a:gd name="connsiteX226" fmla="*/ 928783 w 4465319"/>
              <a:gd name="connsiteY226" fmla="*/ 96203 h 352425"/>
              <a:gd name="connsiteX227" fmla="*/ 928783 w 4465319"/>
              <a:gd name="connsiteY227" fmla="*/ 195834 h 352425"/>
              <a:gd name="connsiteX228" fmla="*/ 897255 w 4465319"/>
              <a:gd name="connsiteY228" fmla="*/ 237649 h 352425"/>
              <a:gd name="connsiteX229" fmla="*/ 869537 w 4465319"/>
              <a:gd name="connsiteY229" fmla="*/ 201168 h 352425"/>
              <a:gd name="connsiteX230" fmla="*/ 869537 w 4465319"/>
              <a:gd name="connsiteY230" fmla="*/ 96203 h 352425"/>
              <a:gd name="connsiteX231" fmla="*/ 808673 w 4465319"/>
              <a:gd name="connsiteY231" fmla="*/ 96203 h 352425"/>
              <a:gd name="connsiteX232" fmla="*/ 808673 w 4465319"/>
              <a:gd name="connsiteY232" fmla="*/ 209455 h 352425"/>
              <a:gd name="connsiteX233" fmla="*/ 822388 w 4465319"/>
              <a:gd name="connsiteY233" fmla="*/ 265748 h 352425"/>
              <a:gd name="connsiteX234" fmla="*/ 876014 w 4465319"/>
              <a:gd name="connsiteY234" fmla="*/ 287846 h 352425"/>
              <a:gd name="connsiteX235" fmla="*/ 930783 w 4465319"/>
              <a:gd name="connsiteY235" fmla="*/ 262319 h 352425"/>
              <a:gd name="connsiteX236" fmla="*/ 601790 w 4465319"/>
              <a:gd name="connsiteY236" fmla="*/ 21336 h 352425"/>
              <a:gd name="connsiteX237" fmla="*/ 601790 w 4465319"/>
              <a:gd name="connsiteY237" fmla="*/ 283655 h 352425"/>
              <a:gd name="connsiteX238" fmla="*/ 662654 w 4465319"/>
              <a:gd name="connsiteY238" fmla="*/ 283655 h 352425"/>
              <a:gd name="connsiteX239" fmla="*/ 662654 w 4465319"/>
              <a:gd name="connsiteY239" fmla="*/ 226981 h 352425"/>
              <a:gd name="connsiteX240" fmla="*/ 679418 w 4465319"/>
              <a:gd name="connsiteY240" fmla="*/ 210598 h 352425"/>
              <a:gd name="connsiteX241" fmla="*/ 725424 w 4465319"/>
              <a:gd name="connsiteY241" fmla="*/ 283559 h 352425"/>
              <a:gd name="connsiteX242" fmla="*/ 795338 w 4465319"/>
              <a:gd name="connsiteY242" fmla="*/ 283559 h 352425"/>
              <a:gd name="connsiteX243" fmla="*/ 721233 w 4465319"/>
              <a:gd name="connsiteY243" fmla="*/ 166497 h 352425"/>
              <a:gd name="connsiteX244" fmla="*/ 789623 w 4465319"/>
              <a:gd name="connsiteY244" fmla="*/ 96203 h 352425"/>
              <a:gd name="connsiteX245" fmla="*/ 719709 w 4465319"/>
              <a:gd name="connsiteY245" fmla="*/ 96203 h 352425"/>
              <a:gd name="connsiteX246" fmla="*/ 662654 w 4465319"/>
              <a:gd name="connsiteY246" fmla="*/ 158210 h 352425"/>
              <a:gd name="connsiteX247" fmla="*/ 662654 w 4465319"/>
              <a:gd name="connsiteY247" fmla="*/ 21336 h 352425"/>
              <a:gd name="connsiteX248" fmla="*/ 601790 w 4465319"/>
              <a:gd name="connsiteY248" fmla="*/ 21336 h 352425"/>
              <a:gd name="connsiteX249" fmla="*/ 500634 w 4465319"/>
              <a:gd name="connsiteY249" fmla="*/ 281750 h 352425"/>
              <a:gd name="connsiteX250" fmla="*/ 497586 w 4465319"/>
              <a:gd name="connsiteY250" fmla="*/ 234220 h 352425"/>
              <a:gd name="connsiteX251" fmla="*/ 479393 w 4465319"/>
              <a:gd name="connsiteY251" fmla="*/ 237649 h 352425"/>
              <a:gd name="connsiteX252" fmla="*/ 464915 w 4465319"/>
              <a:gd name="connsiteY252" fmla="*/ 233077 h 352425"/>
              <a:gd name="connsiteX253" fmla="*/ 459581 w 4465319"/>
              <a:gd name="connsiteY253" fmla="*/ 209836 h 352425"/>
              <a:gd name="connsiteX254" fmla="*/ 459581 w 4465319"/>
              <a:gd name="connsiteY254" fmla="*/ 142589 h 352425"/>
              <a:gd name="connsiteX255" fmla="*/ 501015 w 4465319"/>
              <a:gd name="connsiteY255" fmla="*/ 142589 h 352425"/>
              <a:gd name="connsiteX256" fmla="*/ 501015 w 4465319"/>
              <a:gd name="connsiteY256" fmla="*/ 96584 h 352425"/>
              <a:gd name="connsiteX257" fmla="*/ 459581 w 4465319"/>
              <a:gd name="connsiteY257" fmla="*/ 96584 h 352425"/>
              <a:gd name="connsiteX258" fmla="*/ 459581 w 4465319"/>
              <a:gd name="connsiteY258" fmla="*/ 45625 h 352425"/>
              <a:gd name="connsiteX259" fmla="*/ 398336 w 4465319"/>
              <a:gd name="connsiteY259" fmla="*/ 45625 h 352425"/>
              <a:gd name="connsiteX260" fmla="*/ 398336 w 4465319"/>
              <a:gd name="connsiteY260" fmla="*/ 96584 h 352425"/>
              <a:gd name="connsiteX261" fmla="*/ 371761 w 4465319"/>
              <a:gd name="connsiteY261" fmla="*/ 96584 h 352425"/>
              <a:gd name="connsiteX262" fmla="*/ 371761 w 4465319"/>
              <a:gd name="connsiteY262" fmla="*/ 142589 h 352425"/>
              <a:gd name="connsiteX263" fmla="*/ 398336 w 4465319"/>
              <a:gd name="connsiteY263" fmla="*/ 142589 h 352425"/>
              <a:gd name="connsiteX264" fmla="*/ 398336 w 4465319"/>
              <a:gd name="connsiteY264" fmla="*/ 215170 h 352425"/>
              <a:gd name="connsiteX265" fmla="*/ 411671 w 4465319"/>
              <a:gd name="connsiteY265" fmla="*/ 270320 h 352425"/>
              <a:gd name="connsiteX266" fmla="*/ 457295 w 4465319"/>
              <a:gd name="connsiteY266" fmla="*/ 287846 h 352425"/>
              <a:gd name="connsiteX267" fmla="*/ 500634 w 4465319"/>
              <a:gd name="connsiteY267" fmla="*/ 281750 h 352425"/>
              <a:gd name="connsiteX268" fmla="*/ 261176 w 4465319"/>
              <a:gd name="connsiteY268" fmla="*/ 202978 h 352425"/>
              <a:gd name="connsiteX269" fmla="*/ 291179 w 4465319"/>
              <a:gd name="connsiteY269" fmla="*/ 201073 h 352425"/>
              <a:gd name="connsiteX270" fmla="*/ 291179 w 4465319"/>
              <a:gd name="connsiteY270" fmla="*/ 231839 h 352425"/>
              <a:gd name="connsiteX271" fmla="*/ 260033 w 4465319"/>
              <a:gd name="connsiteY271" fmla="*/ 248984 h 352425"/>
              <a:gd name="connsiteX272" fmla="*/ 231553 w 4465319"/>
              <a:gd name="connsiteY272" fmla="*/ 225743 h 352425"/>
              <a:gd name="connsiteX273" fmla="*/ 261176 w 4465319"/>
              <a:gd name="connsiteY273" fmla="*/ 202978 h 352425"/>
              <a:gd name="connsiteX274" fmla="*/ 292322 w 4465319"/>
              <a:gd name="connsiteY274" fmla="*/ 263843 h 352425"/>
              <a:gd name="connsiteX275" fmla="*/ 293465 w 4465319"/>
              <a:gd name="connsiteY275" fmla="*/ 283559 h 352425"/>
              <a:gd name="connsiteX276" fmla="*/ 351663 w 4465319"/>
              <a:gd name="connsiteY276" fmla="*/ 283559 h 352425"/>
              <a:gd name="connsiteX277" fmla="*/ 351663 w 4465319"/>
              <a:gd name="connsiteY277" fmla="*/ 177927 h 352425"/>
              <a:gd name="connsiteX278" fmla="*/ 329279 w 4465319"/>
              <a:gd name="connsiteY278" fmla="*/ 114395 h 352425"/>
              <a:gd name="connsiteX279" fmla="*/ 259271 w 4465319"/>
              <a:gd name="connsiteY279" fmla="*/ 92678 h 352425"/>
              <a:gd name="connsiteX280" fmla="*/ 179070 w 4465319"/>
              <a:gd name="connsiteY280" fmla="*/ 111728 h 352425"/>
              <a:gd name="connsiteX281" fmla="*/ 195072 w 4465319"/>
              <a:gd name="connsiteY281" fmla="*/ 151257 h 352425"/>
              <a:gd name="connsiteX282" fmla="*/ 252508 w 4465319"/>
              <a:gd name="connsiteY282" fmla="*/ 134493 h 352425"/>
              <a:gd name="connsiteX283" fmla="*/ 290894 w 4465319"/>
              <a:gd name="connsiteY283" fmla="*/ 164497 h 352425"/>
              <a:gd name="connsiteX284" fmla="*/ 290894 w 4465319"/>
              <a:gd name="connsiteY284" fmla="*/ 168688 h 352425"/>
              <a:gd name="connsiteX285" fmla="*/ 243745 w 4465319"/>
              <a:gd name="connsiteY285" fmla="*/ 170593 h 352425"/>
              <a:gd name="connsiteX286" fmla="*/ 170783 w 4465319"/>
              <a:gd name="connsiteY286" fmla="*/ 228029 h 352425"/>
              <a:gd name="connsiteX287" fmla="*/ 238887 w 4465319"/>
              <a:gd name="connsiteY287" fmla="*/ 287750 h 352425"/>
              <a:gd name="connsiteX288" fmla="*/ 292513 w 4465319"/>
              <a:gd name="connsiteY288" fmla="*/ 263843 h 352425"/>
              <a:gd name="connsiteX289" fmla="*/ 264605 w 4465319"/>
              <a:gd name="connsiteY289" fmla="*/ 57436 h 352425"/>
              <a:gd name="connsiteX290" fmla="*/ 245555 w 4465319"/>
              <a:gd name="connsiteY290" fmla="*/ 39148 h 352425"/>
              <a:gd name="connsiteX291" fmla="*/ 264605 w 4465319"/>
              <a:gd name="connsiteY291" fmla="*/ 20479 h 352425"/>
              <a:gd name="connsiteX292" fmla="*/ 283274 w 4465319"/>
              <a:gd name="connsiteY292" fmla="*/ 39148 h 352425"/>
              <a:gd name="connsiteX293" fmla="*/ 264605 w 4465319"/>
              <a:gd name="connsiteY293" fmla="*/ 57436 h 352425"/>
              <a:gd name="connsiteX294" fmla="*/ 221266 w 4465319"/>
              <a:gd name="connsiteY294" fmla="*/ 39148 h 352425"/>
              <a:gd name="connsiteX295" fmla="*/ 264605 w 4465319"/>
              <a:gd name="connsiteY295" fmla="*/ 77915 h 352425"/>
              <a:gd name="connsiteX296" fmla="*/ 307562 w 4465319"/>
              <a:gd name="connsiteY296" fmla="*/ 39148 h 352425"/>
              <a:gd name="connsiteX297" fmla="*/ 264605 w 4465319"/>
              <a:gd name="connsiteY297" fmla="*/ 0 h 352425"/>
              <a:gd name="connsiteX298" fmla="*/ 221266 w 4465319"/>
              <a:gd name="connsiteY298" fmla="*/ 39148 h 352425"/>
              <a:gd name="connsiteX299" fmla="*/ 0 w 4465319"/>
              <a:gd name="connsiteY299" fmla="*/ 21336 h 352425"/>
              <a:gd name="connsiteX300" fmla="*/ 0 w 4465319"/>
              <a:gd name="connsiteY300" fmla="*/ 283655 h 352425"/>
              <a:gd name="connsiteX301" fmla="*/ 152114 w 4465319"/>
              <a:gd name="connsiteY301" fmla="*/ 283655 h 352425"/>
              <a:gd name="connsiteX302" fmla="*/ 152114 w 4465319"/>
              <a:gd name="connsiteY302" fmla="*/ 232696 h 352425"/>
              <a:gd name="connsiteX303" fmla="*/ 61246 w 4465319"/>
              <a:gd name="connsiteY303" fmla="*/ 232696 h 352425"/>
              <a:gd name="connsiteX304" fmla="*/ 61246 w 4465319"/>
              <a:gd name="connsiteY304" fmla="*/ 21336 h 352425"/>
              <a:gd name="connsiteX305" fmla="*/ 0 w 4465319"/>
              <a:gd name="connsiteY305" fmla="*/ 21336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4465319" h="352425">
                <a:moveTo>
                  <a:pt x="4171950" y="96203"/>
                </a:moveTo>
                <a:lnTo>
                  <a:pt x="4171950" y="283655"/>
                </a:lnTo>
                <a:lnTo>
                  <a:pt x="4232720" y="283655"/>
                </a:lnTo>
                <a:lnTo>
                  <a:pt x="4232720" y="187452"/>
                </a:lnTo>
                <a:cubicBezTo>
                  <a:pt x="4232720" y="161639"/>
                  <a:pt x="4241864" y="142589"/>
                  <a:pt x="4263105" y="142589"/>
                </a:cubicBezTo>
                <a:cubicBezTo>
                  <a:pt x="4282916" y="142589"/>
                  <a:pt x="4288155" y="158591"/>
                  <a:pt x="4288155" y="181737"/>
                </a:cubicBezTo>
                <a:lnTo>
                  <a:pt x="4288155" y="283655"/>
                </a:lnTo>
                <a:lnTo>
                  <a:pt x="4349020" y="283655"/>
                </a:lnTo>
                <a:lnTo>
                  <a:pt x="4349020" y="187452"/>
                </a:lnTo>
                <a:cubicBezTo>
                  <a:pt x="4349020" y="161639"/>
                  <a:pt x="4358164" y="142589"/>
                  <a:pt x="4379405" y="142589"/>
                </a:cubicBezTo>
                <a:cubicBezTo>
                  <a:pt x="4400646" y="142589"/>
                  <a:pt x="4404074" y="161639"/>
                  <a:pt x="4404074" y="181737"/>
                </a:cubicBezTo>
                <a:lnTo>
                  <a:pt x="4404074" y="283655"/>
                </a:lnTo>
                <a:lnTo>
                  <a:pt x="4465320" y="283655"/>
                </a:lnTo>
                <a:lnTo>
                  <a:pt x="4465320" y="170783"/>
                </a:lnTo>
                <a:cubicBezTo>
                  <a:pt x="4465320" y="125540"/>
                  <a:pt x="4448175" y="92869"/>
                  <a:pt x="4400360" y="92869"/>
                </a:cubicBezTo>
                <a:cubicBezTo>
                  <a:pt x="4372642" y="92869"/>
                  <a:pt x="4353973" y="104299"/>
                  <a:pt x="4340638" y="127064"/>
                </a:cubicBezTo>
                <a:cubicBezTo>
                  <a:pt x="4331113" y="101537"/>
                  <a:pt x="4310634" y="92869"/>
                  <a:pt x="4284726" y="92869"/>
                </a:cubicBezTo>
                <a:cubicBezTo>
                  <a:pt x="4260818" y="92869"/>
                  <a:pt x="4242531" y="107347"/>
                  <a:pt x="4232624" y="123253"/>
                </a:cubicBezTo>
                <a:lnTo>
                  <a:pt x="4232243" y="123253"/>
                </a:lnTo>
                <a:lnTo>
                  <a:pt x="4232624" y="96298"/>
                </a:lnTo>
                <a:lnTo>
                  <a:pt x="4171855" y="96298"/>
                </a:lnTo>
                <a:close/>
                <a:moveTo>
                  <a:pt x="4087082" y="169926"/>
                </a:moveTo>
                <a:lnTo>
                  <a:pt x="4009930" y="169926"/>
                </a:lnTo>
                <a:cubicBezTo>
                  <a:pt x="4010692" y="152019"/>
                  <a:pt x="4023646" y="132302"/>
                  <a:pt x="4048697" y="132302"/>
                </a:cubicBezTo>
                <a:cubicBezTo>
                  <a:pt x="4073747" y="132302"/>
                  <a:pt x="4086701" y="152781"/>
                  <a:pt x="4087082" y="169926"/>
                </a:cubicBezTo>
                <a:moveTo>
                  <a:pt x="4137660" y="257366"/>
                </a:moveTo>
                <a:lnTo>
                  <a:pt x="4113753" y="225838"/>
                </a:lnTo>
                <a:cubicBezTo>
                  <a:pt x="4103084" y="233077"/>
                  <a:pt x="4081844" y="243745"/>
                  <a:pt x="4057460" y="243745"/>
                </a:cubicBezTo>
                <a:cubicBezTo>
                  <a:pt x="4033076" y="243745"/>
                  <a:pt x="4012216" y="231553"/>
                  <a:pt x="4009549" y="204597"/>
                </a:cubicBezTo>
                <a:lnTo>
                  <a:pt x="4142994" y="204597"/>
                </a:lnTo>
                <a:cubicBezTo>
                  <a:pt x="4142994" y="204597"/>
                  <a:pt x="4143756" y="193548"/>
                  <a:pt x="4143756" y="184404"/>
                </a:cubicBezTo>
                <a:cubicBezTo>
                  <a:pt x="4143756" y="129635"/>
                  <a:pt x="4105370" y="92774"/>
                  <a:pt x="4049840" y="92774"/>
                </a:cubicBezTo>
                <a:cubicBezTo>
                  <a:pt x="3994309" y="92774"/>
                  <a:pt x="3948684" y="128111"/>
                  <a:pt x="3948684" y="190119"/>
                </a:cubicBezTo>
                <a:cubicBezTo>
                  <a:pt x="3948684" y="252127"/>
                  <a:pt x="3990880" y="287846"/>
                  <a:pt x="4048697" y="287846"/>
                </a:cubicBezTo>
                <a:cubicBezTo>
                  <a:pt x="4106513" y="287846"/>
                  <a:pt x="4131564" y="262033"/>
                  <a:pt x="4137660" y="257461"/>
                </a:cubicBezTo>
                <a:moveTo>
                  <a:pt x="3737420" y="21336"/>
                </a:moveTo>
                <a:lnTo>
                  <a:pt x="3737420" y="283655"/>
                </a:lnTo>
                <a:lnTo>
                  <a:pt x="3798189" y="283655"/>
                </a:lnTo>
                <a:lnTo>
                  <a:pt x="3798189" y="191643"/>
                </a:lnTo>
                <a:cubicBezTo>
                  <a:pt x="3798189" y="163925"/>
                  <a:pt x="3806190" y="142589"/>
                  <a:pt x="3831622" y="142589"/>
                </a:cubicBezTo>
                <a:cubicBezTo>
                  <a:pt x="3857054" y="142589"/>
                  <a:pt x="3860102" y="162401"/>
                  <a:pt x="3860102" y="185166"/>
                </a:cubicBezTo>
                <a:lnTo>
                  <a:pt x="3860102" y="283655"/>
                </a:lnTo>
                <a:lnTo>
                  <a:pt x="3921347" y="283655"/>
                </a:lnTo>
                <a:lnTo>
                  <a:pt x="3921347" y="173069"/>
                </a:lnTo>
                <a:cubicBezTo>
                  <a:pt x="3921347" y="127445"/>
                  <a:pt x="3907250" y="92869"/>
                  <a:pt x="3852958" y="92869"/>
                </a:cubicBezTo>
                <a:cubicBezTo>
                  <a:pt x="3825240" y="92869"/>
                  <a:pt x="3807333" y="106585"/>
                  <a:pt x="3797808" y="123253"/>
                </a:cubicBezTo>
                <a:cubicBezTo>
                  <a:pt x="3797808" y="123253"/>
                  <a:pt x="3798189" y="102680"/>
                  <a:pt x="3798189" y="83725"/>
                </a:cubicBezTo>
                <a:lnTo>
                  <a:pt x="3798189" y="21336"/>
                </a:lnTo>
                <a:lnTo>
                  <a:pt x="3737420" y="21336"/>
                </a:lnTo>
                <a:close/>
                <a:moveTo>
                  <a:pt x="3636264" y="281750"/>
                </a:moveTo>
                <a:lnTo>
                  <a:pt x="3633216" y="234220"/>
                </a:lnTo>
                <a:cubicBezTo>
                  <a:pt x="3633216" y="234220"/>
                  <a:pt x="3624453" y="237649"/>
                  <a:pt x="3614928" y="237649"/>
                </a:cubicBezTo>
                <a:cubicBezTo>
                  <a:pt x="3606927" y="237649"/>
                  <a:pt x="3603117" y="236125"/>
                  <a:pt x="3600450" y="233077"/>
                </a:cubicBezTo>
                <a:cubicBezTo>
                  <a:pt x="3597402" y="229648"/>
                  <a:pt x="3595116" y="225838"/>
                  <a:pt x="3595116" y="209836"/>
                </a:cubicBezTo>
                <a:lnTo>
                  <a:pt x="3595116" y="142589"/>
                </a:lnTo>
                <a:lnTo>
                  <a:pt x="3636550" y="142589"/>
                </a:lnTo>
                <a:lnTo>
                  <a:pt x="3636550" y="96584"/>
                </a:lnTo>
                <a:lnTo>
                  <a:pt x="3595116" y="96584"/>
                </a:lnTo>
                <a:lnTo>
                  <a:pt x="3595116" y="45625"/>
                </a:lnTo>
                <a:lnTo>
                  <a:pt x="3533870" y="45625"/>
                </a:lnTo>
                <a:lnTo>
                  <a:pt x="3533870" y="96584"/>
                </a:lnTo>
                <a:lnTo>
                  <a:pt x="3507296" y="96584"/>
                </a:lnTo>
                <a:lnTo>
                  <a:pt x="3507296" y="142589"/>
                </a:lnTo>
                <a:lnTo>
                  <a:pt x="3533870" y="142589"/>
                </a:lnTo>
                <a:lnTo>
                  <a:pt x="3533870" y="215170"/>
                </a:lnTo>
                <a:cubicBezTo>
                  <a:pt x="3533870" y="243650"/>
                  <a:pt x="3537680" y="259271"/>
                  <a:pt x="3547205" y="270320"/>
                </a:cubicBezTo>
                <a:cubicBezTo>
                  <a:pt x="3556730" y="281369"/>
                  <a:pt x="3571113" y="287846"/>
                  <a:pt x="3592830" y="287846"/>
                </a:cubicBezTo>
                <a:cubicBezTo>
                  <a:pt x="3614547" y="287846"/>
                  <a:pt x="3631597" y="282893"/>
                  <a:pt x="3636169" y="281750"/>
                </a:cubicBezTo>
                <a:moveTo>
                  <a:pt x="3503962" y="281750"/>
                </a:moveTo>
                <a:lnTo>
                  <a:pt x="3500914" y="234220"/>
                </a:lnTo>
                <a:cubicBezTo>
                  <a:pt x="3500914" y="234220"/>
                  <a:pt x="3492151" y="237649"/>
                  <a:pt x="3482626" y="237649"/>
                </a:cubicBezTo>
                <a:cubicBezTo>
                  <a:pt x="3474625" y="237649"/>
                  <a:pt x="3470815" y="236125"/>
                  <a:pt x="3468148" y="233077"/>
                </a:cubicBezTo>
                <a:cubicBezTo>
                  <a:pt x="3465100" y="229648"/>
                  <a:pt x="3462814" y="225838"/>
                  <a:pt x="3462814" y="209836"/>
                </a:cubicBezTo>
                <a:lnTo>
                  <a:pt x="3462814" y="142589"/>
                </a:lnTo>
                <a:lnTo>
                  <a:pt x="3504248" y="142589"/>
                </a:lnTo>
                <a:lnTo>
                  <a:pt x="3504248" y="96584"/>
                </a:lnTo>
                <a:lnTo>
                  <a:pt x="3462814" y="96584"/>
                </a:lnTo>
                <a:lnTo>
                  <a:pt x="3462814" y="45625"/>
                </a:lnTo>
                <a:lnTo>
                  <a:pt x="3401568" y="45625"/>
                </a:lnTo>
                <a:lnTo>
                  <a:pt x="3401568" y="96584"/>
                </a:lnTo>
                <a:lnTo>
                  <a:pt x="3374993" y="96584"/>
                </a:lnTo>
                <a:lnTo>
                  <a:pt x="3374993" y="142589"/>
                </a:lnTo>
                <a:lnTo>
                  <a:pt x="3401568" y="142589"/>
                </a:lnTo>
                <a:lnTo>
                  <a:pt x="3401568" y="215170"/>
                </a:lnTo>
                <a:cubicBezTo>
                  <a:pt x="3401568" y="243650"/>
                  <a:pt x="3405378" y="259271"/>
                  <a:pt x="3414903" y="270320"/>
                </a:cubicBezTo>
                <a:cubicBezTo>
                  <a:pt x="3424428" y="281369"/>
                  <a:pt x="3438811" y="287846"/>
                  <a:pt x="3460528" y="287846"/>
                </a:cubicBezTo>
                <a:cubicBezTo>
                  <a:pt x="3482245" y="287846"/>
                  <a:pt x="3499295" y="282893"/>
                  <a:pt x="3503866" y="281750"/>
                </a:cubicBezTo>
                <a:moveTo>
                  <a:pt x="3290697" y="283559"/>
                </a:moveTo>
                <a:lnTo>
                  <a:pt x="3351562" y="283559"/>
                </a:lnTo>
                <a:lnTo>
                  <a:pt x="3351562" y="96203"/>
                </a:lnTo>
                <a:lnTo>
                  <a:pt x="3290697" y="96203"/>
                </a:lnTo>
                <a:lnTo>
                  <a:pt x="3290697" y="283655"/>
                </a:lnTo>
                <a:close/>
                <a:moveTo>
                  <a:pt x="3286506" y="42958"/>
                </a:moveTo>
                <a:cubicBezTo>
                  <a:pt x="3286506" y="62008"/>
                  <a:pt x="3300603" y="74486"/>
                  <a:pt x="3321082" y="74486"/>
                </a:cubicBezTo>
                <a:cubicBezTo>
                  <a:pt x="3341561" y="74486"/>
                  <a:pt x="3355658" y="61913"/>
                  <a:pt x="3355658" y="42958"/>
                </a:cubicBezTo>
                <a:cubicBezTo>
                  <a:pt x="3355658" y="24003"/>
                  <a:pt x="3341561" y="11430"/>
                  <a:pt x="3321082" y="11430"/>
                </a:cubicBezTo>
                <a:cubicBezTo>
                  <a:pt x="3300603" y="11430"/>
                  <a:pt x="3286506" y="24384"/>
                  <a:pt x="3286506" y="42958"/>
                </a:cubicBezTo>
                <a:moveTo>
                  <a:pt x="3145441" y="238030"/>
                </a:moveTo>
                <a:cubicBezTo>
                  <a:pt x="3119247" y="238030"/>
                  <a:pt x="3101340" y="218218"/>
                  <a:pt x="3101340" y="189357"/>
                </a:cubicBezTo>
                <a:cubicBezTo>
                  <a:pt x="3101340" y="160496"/>
                  <a:pt x="3119247" y="140684"/>
                  <a:pt x="3145441" y="140684"/>
                </a:cubicBezTo>
                <a:cubicBezTo>
                  <a:pt x="3171635" y="140684"/>
                  <a:pt x="3189161" y="160496"/>
                  <a:pt x="3189161" y="189357"/>
                </a:cubicBezTo>
                <a:cubicBezTo>
                  <a:pt x="3189161" y="218218"/>
                  <a:pt x="3171635" y="238030"/>
                  <a:pt x="3145441" y="238030"/>
                </a:cubicBezTo>
                <a:moveTo>
                  <a:pt x="3190304" y="283559"/>
                </a:moveTo>
                <a:lnTo>
                  <a:pt x="3248120" y="283559"/>
                </a:lnTo>
                <a:lnTo>
                  <a:pt x="3248120" y="21336"/>
                </a:lnTo>
                <a:lnTo>
                  <a:pt x="3187351" y="21336"/>
                </a:lnTo>
                <a:lnTo>
                  <a:pt x="3187351" y="119063"/>
                </a:lnTo>
                <a:cubicBezTo>
                  <a:pt x="3181255" y="109919"/>
                  <a:pt x="3162300" y="92869"/>
                  <a:pt x="3128010" y="92869"/>
                </a:cubicBezTo>
                <a:cubicBezTo>
                  <a:pt x="3073622" y="92869"/>
                  <a:pt x="3039428" y="135065"/>
                  <a:pt x="3039428" y="190214"/>
                </a:cubicBezTo>
                <a:cubicBezTo>
                  <a:pt x="3039428" y="245364"/>
                  <a:pt x="3073622" y="287941"/>
                  <a:pt x="3128010" y="287941"/>
                </a:cubicBezTo>
                <a:cubicBezTo>
                  <a:pt x="3153061" y="287941"/>
                  <a:pt x="3176683" y="278035"/>
                  <a:pt x="3190780" y="259080"/>
                </a:cubicBezTo>
                <a:lnTo>
                  <a:pt x="3190399" y="283750"/>
                </a:lnTo>
                <a:close/>
                <a:moveTo>
                  <a:pt x="2873693" y="283559"/>
                </a:moveTo>
                <a:lnTo>
                  <a:pt x="2934557" y="283559"/>
                </a:lnTo>
                <a:lnTo>
                  <a:pt x="2934557" y="96203"/>
                </a:lnTo>
                <a:lnTo>
                  <a:pt x="2873693" y="96203"/>
                </a:lnTo>
                <a:lnTo>
                  <a:pt x="2873693" y="283655"/>
                </a:lnTo>
                <a:close/>
                <a:moveTo>
                  <a:pt x="2869502" y="42958"/>
                </a:moveTo>
                <a:cubicBezTo>
                  <a:pt x="2869502" y="62008"/>
                  <a:pt x="2883599" y="74486"/>
                  <a:pt x="2904078" y="74486"/>
                </a:cubicBezTo>
                <a:cubicBezTo>
                  <a:pt x="2924556" y="74486"/>
                  <a:pt x="2938653" y="61913"/>
                  <a:pt x="2938653" y="42958"/>
                </a:cubicBezTo>
                <a:cubicBezTo>
                  <a:pt x="2938653" y="24003"/>
                  <a:pt x="2924556" y="11430"/>
                  <a:pt x="2904078" y="11430"/>
                </a:cubicBezTo>
                <a:cubicBezTo>
                  <a:pt x="2883599" y="11430"/>
                  <a:pt x="2869502" y="24384"/>
                  <a:pt x="2869502" y="42958"/>
                </a:cubicBezTo>
                <a:moveTo>
                  <a:pt x="2770632" y="283559"/>
                </a:moveTo>
                <a:lnTo>
                  <a:pt x="2831497" y="283559"/>
                </a:lnTo>
                <a:lnTo>
                  <a:pt x="2831497" y="21336"/>
                </a:lnTo>
                <a:lnTo>
                  <a:pt x="2770632" y="21336"/>
                </a:lnTo>
                <a:lnTo>
                  <a:pt x="2770632" y="283655"/>
                </a:lnTo>
                <a:close/>
                <a:moveTo>
                  <a:pt x="2633758" y="238030"/>
                </a:moveTo>
                <a:cubicBezTo>
                  <a:pt x="2607564" y="238030"/>
                  <a:pt x="2589657" y="218218"/>
                  <a:pt x="2589657" y="189357"/>
                </a:cubicBezTo>
                <a:cubicBezTo>
                  <a:pt x="2589657" y="160496"/>
                  <a:pt x="2607564" y="140684"/>
                  <a:pt x="2633758" y="140684"/>
                </a:cubicBezTo>
                <a:cubicBezTo>
                  <a:pt x="2659952" y="140684"/>
                  <a:pt x="2677478" y="160496"/>
                  <a:pt x="2677478" y="189357"/>
                </a:cubicBezTo>
                <a:cubicBezTo>
                  <a:pt x="2677478" y="218218"/>
                  <a:pt x="2659952" y="238030"/>
                  <a:pt x="2633758" y="238030"/>
                </a:cubicBezTo>
                <a:moveTo>
                  <a:pt x="2531078" y="21336"/>
                </a:moveTo>
                <a:lnTo>
                  <a:pt x="2531078" y="283655"/>
                </a:lnTo>
                <a:lnTo>
                  <a:pt x="2588895" y="283655"/>
                </a:lnTo>
                <a:lnTo>
                  <a:pt x="2588514" y="258985"/>
                </a:lnTo>
                <a:cubicBezTo>
                  <a:pt x="2602611" y="278702"/>
                  <a:pt x="2625376" y="287846"/>
                  <a:pt x="2650903" y="287846"/>
                </a:cubicBezTo>
                <a:cubicBezTo>
                  <a:pt x="2705291" y="287846"/>
                  <a:pt x="2739485" y="245269"/>
                  <a:pt x="2739485" y="190119"/>
                </a:cubicBezTo>
                <a:cubicBezTo>
                  <a:pt x="2739485" y="134969"/>
                  <a:pt x="2705291" y="92774"/>
                  <a:pt x="2651284" y="92774"/>
                </a:cubicBezTo>
                <a:cubicBezTo>
                  <a:pt x="2620804" y="92774"/>
                  <a:pt x="2601278" y="105918"/>
                  <a:pt x="2591086" y="120682"/>
                </a:cubicBezTo>
                <a:cubicBezTo>
                  <a:pt x="2591467" y="111824"/>
                  <a:pt x="2591943" y="96107"/>
                  <a:pt x="2591943" y="84487"/>
                </a:cubicBezTo>
                <a:lnTo>
                  <a:pt x="2591943" y="21336"/>
                </a:lnTo>
                <a:lnTo>
                  <a:pt x="2531078" y="21336"/>
                </a:lnTo>
                <a:close/>
                <a:moveTo>
                  <a:pt x="1944910" y="238030"/>
                </a:moveTo>
                <a:cubicBezTo>
                  <a:pt x="1919097" y="238030"/>
                  <a:pt x="1901190" y="218218"/>
                  <a:pt x="1901190" y="189357"/>
                </a:cubicBezTo>
                <a:cubicBezTo>
                  <a:pt x="1901190" y="160496"/>
                  <a:pt x="1919097" y="140684"/>
                  <a:pt x="1944910" y="140684"/>
                </a:cubicBezTo>
                <a:cubicBezTo>
                  <a:pt x="1970723" y="140684"/>
                  <a:pt x="1989011" y="160496"/>
                  <a:pt x="1989011" y="189357"/>
                </a:cubicBezTo>
                <a:cubicBezTo>
                  <a:pt x="1989011" y="218218"/>
                  <a:pt x="1971104" y="238030"/>
                  <a:pt x="1944910" y="238030"/>
                </a:cubicBezTo>
                <a:moveTo>
                  <a:pt x="1842230" y="96203"/>
                </a:moveTo>
                <a:lnTo>
                  <a:pt x="1842230" y="352425"/>
                </a:lnTo>
                <a:lnTo>
                  <a:pt x="1903095" y="352425"/>
                </a:lnTo>
                <a:lnTo>
                  <a:pt x="1903095" y="260033"/>
                </a:lnTo>
                <a:cubicBezTo>
                  <a:pt x="1914906" y="277559"/>
                  <a:pt x="1934623" y="287750"/>
                  <a:pt x="1962436" y="287750"/>
                </a:cubicBezTo>
                <a:cubicBezTo>
                  <a:pt x="2016824" y="287750"/>
                  <a:pt x="2051018" y="245174"/>
                  <a:pt x="2051018" y="190024"/>
                </a:cubicBezTo>
                <a:cubicBezTo>
                  <a:pt x="2051018" y="134874"/>
                  <a:pt x="2016824" y="92678"/>
                  <a:pt x="1962817" y="92678"/>
                </a:cubicBezTo>
                <a:cubicBezTo>
                  <a:pt x="1934337" y="92678"/>
                  <a:pt x="1913382" y="103727"/>
                  <a:pt x="1899761" y="120015"/>
                </a:cubicBezTo>
                <a:lnTo>
                  <a:pt x="1900142" y="96107"/>
                </a:lnTo>
                <a:lnTo>
                  <a:pt x="1842326" y="96107"/>
                </a:lnTo>
                <a:close/>
                <a:moveTo>
                  <a:pt x="1713357" y="202978"/>
                </a:moveTo>
                <a:lnTo>
                  <a:pt x="1743361" y="201073"/>
                </a:lnTo>
                <a:lnTo>
                  <a:pt x="1743361" y="231839"/>
                </a:lnTo>
                <a:cubicBezTo>
                  <a:pt x="1739551" y="238316"/>
                  <a:pt x="1728502" y="248984"/>
                  <a:pt x="1712214" y="248984"/>
                </a:cubicBezTo>
                <a:cubicBezTo>
                  <a:pt x="1695926" y="248984"/>
                  <a:pt x="1683734" y="240221"/>
                  <a:pt x="1683734" y="225743"/>
                </a:cubicBezTo>
                <a:cubicBezTo>
                  <a:pt x="1683734" y="211265"/>
                  <a:pt x="1694783" y="203644"/>
                  <a:pt x="1713357" y="202978"/>
                </a:cubicBezTo>
                <a:moveTo>
                  <a:pt x="1744599" y="263843"/>
                </a:moveTo>
                <a:lnTo>
                  <a:pt x="1745742" y="283559"/>
                </a:lnTo>
                <a:lnTo>
                  <a:pt x="1803940" y="283559"/>
                </a:lnTo>
                <a:lnTo>
                  <a:pt x="1803940" y="177927"/>
                </a:lnTo>
                <a:cubicBezTo>
                  <a:pt x="1803940" y="146399"/>
                  <a:pt x="1795939" y="128111"/>
                  <a:pt x="1781556" y="114395"/>
                </a:cubicBezTo>
                <a:cubicBezTo>
                  <a:pt x="1766697" y="100679"/>
                  <a:pt x="1746599" y="92678"/>
                  <a:pt x="1711643" y="92678"/>
                </a:cubicBezTo>
                <a:cubicBezTo>
                  <a:pt x="1676686" y="92678"/>
                  <a:pt x="1647349" y="103727"/>
                  <a:pt x="1631442" y="111728"/>
                </a:cubicBezTo>
                <a:lnTo>
                  <a:pt x="1647444" y="151257"/>
                </a:lnTo>
                <a:cubicBezTo>
                  <a:pt x="1656969" y="145161"/>
                  <a:pt x="1680877" y="134493"/>
                  <a:pt x="1704880" y="134493"/>
                </a:cubicBezTo>
                <a:cubicBezTo>
                  <a:pt x="1728883" y="134493"/>
                  <a:pt x="1743266" y="144780"/>
                  <a:pt x="1743266" y="164497"/>
                </a:cubicBezTo>
                <a:lnTo>
                  <a:pt x="1743266" y="168688"/>
                </a:lnTo>
                <a:lnTo>
                  <a:pt x="1696117" y="170593"/>
                </a:lnTo>
                <a:cubicBezTo>
                  <a:pt x="1661541" y="172117"/>
                  <a:pt x="1623155" y="186214"/>
                  <a:pt x="1623155" y="228029"/>
                </a:cubicBezTo>
                <a:cubicBezTo>
                  <a:pt x="1623155" y="269843"/>
                  <a:pt x="1658112" y="287750"/>
                  <a:pt x="1691259" y="287750"/>
                </a:cubicBezTo>
                <a:cubicBezTo>
                  <a:pt x="1721644" y="287750"/>
                  <a:pt x="1736884" y="271748"/>
                  <a:pt x="1744885" y="263843"/>
                </a:cubicBezTo>
                <a:moveTo>
                  <a:pt x="1425988" y="21336"/>
                </a:moveTo>
                <a:lnTo>
                  <a:pt x="1425988" y="283655"/>
                </a:lnTo>
                <a:lnTo>
                  <a:pt x="1486853" y="283655"/>
                </a:lnTo>
                <a:lnTo>
                  <a:pt x="1486853" y="226981"/>
                </a:lnTo>
                <a:lnTo>
                  <a:pt x="1503617" y="210598"/>
                </a:lnTo>
                <a:lnTo>
                  <a:pt x="1549622" y="283559"/>
                </a:lnTo>
                <a:lnTo>
                  <a:pt x="1619536" y="283559"/>
                </a:lnTo>
                <a:lnTo>
                  <a:pt x="1545431" y="166497"/>
                </a:lnTo>
                <a:lnTo>
                  <a:pt x="1613821" y="96203"/>
                </a:lnTo>
                <a:lnTo>
                  <a:pt x="1543907" y="96203"/>
                </a:lnTo>
                <a:lnTo>
                  <a:pt x="1486853" y="158210"/>
                </a:lnTo>
                <a:lnTo>
                  <a:pt x="1486853" y="21336"/>
                </a:lnTo>
                <a:lnTo>
                  <a:pt x="1425988" y="21336"/>
                </a:lnTo>
                <a:close/>
                <a:moveTo>
                  <a:pt x="1260253" y="222790"/>
                </a:moveTo>
                <a:lnTo>
                  <a:pt x="1237393" y="258890"/>
                </a:lnTo>
                <a:cubicBezTo>
                  <a:pt x="1258729" y="279083"/>
                  <a:pt x="1288352" y="287750"/>
                  <a:pt x="1316450" y="287750"/>
                </a:cubicBezTo>
                <a:cubicBezTo>
                  <a:pt x="1365885" y="287750"/>
                  <a:pt x="1395889" y="262985"/>
                  <a:pt x="1395889" y="225743"/>
                </a:cubicBezTo>
                <a:cubicBezTo>
                  <a:pt x="1395889" y="205931"/>
                  <a:pt x="1388650" y="183833"/>
                  <a:pt x="1349883" y="171355"/>
                </a:cubicBezTo>
                <a:lnTo>
                  <a:pt x="1329690" y="164878"/>
                </a:lnTo>
                <a:cubicBezTo>
                  <a:pt x="1316831" y="160782"/>
                  <a:pt x="1302353" y="156496"/>
                  <a:pt x="1302353" y="146685"/>
                </a:cubicBezTo>
                <a:cubicBezTo>
                  <a:pt x="1302353" y="136874"/>
                  <a:pt x="1310354" y="132969"/>
                  <a:pt x="1324737" y="132969"/>
                </a:cubicBezTo>
                <a:cubicBezTo>
                  <a:pt x="1339977" y="132969"/>
                  <a:pt x="1361218" y="142875"/>
                  <a:pt x="1371886" y="151162"/>
                </a:cubicBezTo>
                <a:lnTo>
                  <a:pt x="1391698" y="115443"/>
                </a:lnTo>
                <a:cubicBezTo>
                  <a:pt x="1381030" y="106680"/>
                  <a:pt x="1359027" y="92202"/>
                  <a:pt x="1319879" y="92202"/>
                </a:cubicBezTo>
                <a:cubicBezTo>
                  <a:pt x="1280732" y="92202"/>
                  <a:pt x="1248823" y="114586"/>
                  <a:pt x="1248823" y="151162"/>
                </a:cubicBezTo>
                <a:cubicBezTo>
                  <a:pt x="1248823" y="187738"/>
                  <a:pt x="1273969" y="199168"/>
                  <a:pt x="1297210" y="205931"/>
                </a:cubicBezTo>
                <a:lnTo>
                  <a:pt x="1307402" y="208883"/>
                </a:lnTo>
                <a:cubicBezTo>
                  <a:pt x="1314355" y="210884"/>
                  <a:pt x="1341596" y="217265"/>
                  <a:pt x="1341596" y="229362"/>
                </a:cubicBezTo>
                <a:cubicBezTo>
                  <a:pt x="1341596" y="241459"/>
                  <a:pt x="1330928" y="245364"/>
                  <a:pt x="1315784" y="245364"/>
                </a:cubicBezTo>
                <a:cubicBezTo>
                  <a:pt x="1300639" y="245364"/>
                  <a:pt x="1275493" y="235458"/>
                  <a:pt x="1260253" y="222599"/>
                </a:cubicBezTo>
                <a:moveTo>
                  <a:pt x="1029843" y="96203"/>
                </a:moveTo>
                <a:lnTo>
                  <a:pt x="1029843" y="283655"/>
                </a:lnTo>
                <a:lnTo>
                  <a:pt x="1090708" y="283655"/>
                </a:lnTo>
                <a:lnTo>
                  <a:pt x="1090708" y="190881"/>
                </a:lnTo>
                <a:cubicBezTo>
                  <a:pt x="1090708" y="163925"/>
                  <a:pt x="1097947" y="142589"/>
                  <a:pt x="1124141" y="142589"/>
                </a:cubicBezTo>
                <a:cubicBezTo>
                  <a:pt x="1150334" y="142589"/>
                  <a:pt x="1153001" y="161258"/>
                  <a:pt x="1153001" y="185928"/>
                </a:cubicBezTo>
                <a:lnTo>
                  <a:pt x="1153001" y="283655"/>
                </a:lnTo>
                <a:lnTo>
                  <a:pt x="1213866" y="283655"/>
                </a:lnTo>
                <a:lnTo>
                  <a:pt x="1213866" y="173069"/>
                </a:lnTo>
                <a:cubicBezTo>
                  <a:pt x="1213866" y="127826"/>
                  <a:pt x="1199769" y="92869"/>
                  <a:pt x="1145477" y="92869"/>
                </a:cubicBezTo>
                <a:cubicBezTo>
                  <a:pt x="1121759" y="92869"/>
                  <a:pt x="1101376" y="104203"/>
                  <a:pt x="1090136" y="125159"/>
                </a:cubicBezTo>
                <a:lnTo>
                  <a:pt x="1090708" y="96298"/>
                </a:lnTo>
                <a:lnTo>
                  <a:pt x="1029843" y="96298"/>
                </a:lnTo>
                <a:close/>
                <a:moveTo>
                  <a:pt x="930688" y="262319"/>
                </a:moveTo>
                <a:lnTo>
                  <a:pt x="931069" y="283655"/>
                </a:lnTo>
                <a:lnTo>
                  <a:pt x="989648" y="283655"/>
                </a:lnTo>
                <a:lnTo>
                  <a:pt x="989648" y="96203"/>
                </a:lnTo>
                <a:lnTo>
                  <a:pt x="928783" y="96203"/>
                </a:lnTo>
                <a:lnTo>
                  <a:pt x="928783" y="195834"/>
                </a:lnTo>
                <a:cubicBezTo>
                  <a:pt x="928783" y="220504"/>
                  <a:pt x="918877" y="237649"/>
                  <a:pt x="897255" y="237649"/>
                </a:cubicBezTo>
                <a:cubicBezTo>
                  <a:pt x="875633" y="237649"/>
                  <a:pt x="869537" y="222790"/>
                  <a:pt x="869537" y="201168"/>
                </a:cubicBezTo>
                <a:lnTo>
                  <a:pt x="869537" y="96203"/>
                </a:lnTo>
                <a:lnTo>
                  <a:pt x="808673" y="96203"/>
                </a:lnTo>
                <a:lnTo>
                  <a:pt x="808673" y="209455"/>
                </a:lnTo>
                <a:cubicBezTo>
                  <a:pt x="808673" y="236411"/>
                  <a:pt x="813245" y="252794"/>
                  <a:pt x="822388" y="265748"/>
                </a:cubicBezTo>
                <a:cubicBezTo>
                  <a:pt x="831913" y="278321"/>
                  <a:pt x="848963" y="287846"/>
                  <a:pt x="876014" y="287846"/>
                </a:cubicBezTo>
                <a:cubicBezTo>
                  <a:pt x="903065" y="287846"/>
                  <a:pt x="922782" y="273749"/>
                  <a:pt x="930783" y="262319"/>
                </a:cubicBezTo>
                <a:moveTo>
                  <a:pt x="601790" y="21336"/>
                </a:moveTo>
                <a:lnTo>
                  <a:pt x="601790" y="283655"/>
                </a:lnTo>
                <a:lnTo>
                  <a:pt x="662654" y="283655"/>
                </a:lnTo>
                <a:lnTo>
                  <a:pt x="662654" y="226981"/>
                </a:lnTo>
                <a:lnTo>
                  <a:pt x="679418" y="210598"/>
                </a:lnTo>
                <a:lnTo>
                  <a:pt x="725424" y="283559"/>
                </a:lnTo>
                <a:lnTo>
                  <a:pt x="795338" y="283559"/>
                </a:lnTo>
                <a:lnTo>
                  <a:pt x="721233" y="166497"/>
                </a:lnTo>
                <a:lnTo>
                  <a:pt x="789623" y="96203"/>
                </a:lnTo>
                <a:lnTo>
                  <a:pt x="719709" y="96203"/>
                </a:lnTo>
                <a:lnTo>
                  <a:pt x="662654" y="158210"/>
                </a:lnTo>
                <a:lnTo>
                  <a:pt x="662654" y="21336"/>
                </a:lnTo>
                <a:lnTo>
                  <a:pt x="601790" y="21336"/>
                </a:lnTo>
                <a:close/>
                <a:moveTo>
                  <a:pt x="500634" y="281750"/>
                </a:moveTo>
                <a:lnTo>
                  <a:pt x="497586" y="234220"/>
                </a:lnTo>
                <a:cubicBezTo>
                  <a:pt x="497586" y="234220"/>
                  <a:pt x="488823" y="237649"/>
                  <a:pt x="479393" y="237649"/>
                </a:cubicBezTo>
                <a:cubicBezTo>
                  <a:pt x="471392" y="237649"/>
                  <a:pt x="467582" y="236125"/>
                  <a:pt x="464915" y="233077"/>
                </a:cubicBezTo>
                <a:cubicBezTo>
                  <a:pt x="461867" y="229648"/>
                  <a:pt x="459581" y="225838"/>
                  <a:pt x="459581" y="209836"/>
                </a:cubicBezTo>
                <a:lnTo>
                  <a:pt x="459581" y="142589"/>
                </a:lnTo>
                <a:lnTo>
                  <a:pt x="501015" y="142589"/>
                </a:lnTo>
                <a:lnTo>
                  <a:pt x="501015" y="96584"/>
                </a:lnTo>
                <a:lnTo>
                  <a:pt x="459581" y="96584"/>
                </a:lnTo>
                <a:lnTo>
                  <a:pt x="459581" y="45625"/>
                </a:lnTo>
                <a:lnTo>
                  <a:pt x="398336" y="45625"/>
                </a:lnTo>
                <a:lnTo>
                  <a:pt x="398336" y="96584"/>
                </a:lnTo>
                <a:lnTo>
                  <a:pt x="371761" y="96584"/>
                </a:lnTo>
                <a:lnTo>
                  <a:pt x="371761" y="142589"/>
                </a:lnTo>
                <a:lnTo>
                  <a:pt x="398336" y="142589"/>
                </a:lnTo>
                <a:lnTo>
                  <a:pt x="398336" y="215170"/>
                </a:lnTo>
                <a:cubicBezTo>
                  <a:pt x="398336" y="243650"/>
                  <a:pt x="402146" y="259271"/>
                  <a:pt x="411671" y="270320"/>
                </a:cubicBezTo>
                <a:cubicBezTo>
                  <a:pt x="421196" y="281369"/>
                  <a:pt x="435674" y="287846"/>
                  <a:pt x="457295" y="287846"/>
                </a:cubicBezTo>
                <a:cubicBezTo>
                  <a:pt x="478917" y="287846"/>
                  <a:pt x="496062" y="282893"/>
                  <a:pt x="500634" y="281750"/>
                </a:cubicBezTo>
                <a:moveTo>
                  <a:pt x="261176" y="202978"/>
                </a:moveTo>
                <a:lnTo>
                  <a:pt x="291179" y="201073"/>
                </a:lnTo>
                <a:lnTo>
                  <a:pt x="291179" y="231839"/>
                </a:lnTo>
                <a:cubicBezTo>
                  <a:pt x="287369" y="238316"/>
                  <a:pt x="276320" y="248984"/>
                  <a:pt x="260033" y="248984"/>
                </a:cubicBezTo>
                <a:cubicBezTo>
                  <a:pt x="243745" y="248984"/>
                  <a:pt x="231553" y="240221"/>
                  <a:pt x="231553" y="225743"/>
                </a:cubicBezTo>
                <a:cubicBezTo>
                  <a:pt x="231553" y="211265"/>
                  <a:pt x="242602" y="203644"/>
                  <a:pt x="261176" y="202978"/>
                </a:cubicBezTo>
                <a:moveTo>
                  <a:pt x="292322" y="263843"/>
                </a:moveTo>
                <a:lnTo>
                  <a:pt x="293465" y="283559"/>
                </a:lnTo>
                <a:lnTo>
                  <a:pt x="351663" y="283559"/>
                </a:lnTo>
                <a:lnTo>
                  <a:pt x="351663" y="177927"/>
                </a:lnTo>
                <a:cubicBezTo>
                  <a:pt x="351663" y="146399"/>
                  <a:pt x="343662" y="128111"/>
                  <a:pt x="329279" y="114395"/>
                </a:cubicBezTo>
                <a:cubicBezTo>
                  <a:pt x="314420" y="100679"/>
                  <a:pt x="294323" y="92678"/>
                  <a:pt x="259271" y="92678"/>
                </a:cubicBezTo>
                <a:cubicBezTo>
                  <a:pt x="224219" y="92678"/>
                  <a:pt x="195072" y="103727"/>
                  <a:pt x="179070" y="111728"/>
                </a:cubicBezTo>
                <a:lnTo>
                  <a:pt x="195072" y="151257"/>
                </a:lnTo>
                <a:cubicBezTo>
                  <a:pt x="204597" y="145161"/>
                  <a:pt x="228505" y="134493"/>
                  <a:pt x="252508" y="134493"/>
                </a:cubicBezTo>
                <a:cubicBezTo>
                  <a:pt x="276511" y="134493"/>
                  <a:pt x="290894" y="144780"/>
                  <a:pt x="290894" y="164497"/>
                </a:cubicBezTo>
                <a:lnTo>
                  <a:pt x="290894" y="168688"/>
                </a:lnTo>
                <a:lnTo>
                  <a:pt x="243745" y="170593"/>
                </a:lnTo>
                <a:cubicBezTo>
                  <a:pt x="209169" y="172117"/>
                  <a:pt x="170783" y="186214"/>
                  <a:pt x="170783" y="228029"/>
                </a:cubicBezTo>
                <a:cubicBezTo>
                  <a:pt x="170783" y="269843"/>
                  <a:pt x="205740" y="287750"/>
                  <a:pt x="238887" y="287750"/>
                </a:cubicBezTo>
                <a:cubicBezTo>
                  <a:pt x="269272" y="287750"/>
                  <a:pt x="284512" y="271748"/>
                  <a:pt x="292513" y="263843"/>
                </a:cubicBezTo>
                <a:moveTo>
                  <a:pt x="264605" y="57436"/>
                </a:moveTo>
                <a:cubicBezTo>
                  <a:pt x="252413" y="57436"/>
                  <a:pt x="245555" y="49054"/>
                  <a:pt x="245555" y="39148"/>
                </a:cubicBezTo>
                <a:cubicBezTo>
                  <a:pt x="245555" y="29242"/>
                  <a:pt x="252413" y="20479"/>
                  <a:pt x="264605" y="20479"/>
                </a:cubicBezTo>
                <a:cubicBezTo>
                  <a:pt x="276797" y="20479"/>
                  <a:pt x="283274" y="28861"/>
                  <a:pt x="283274" y="39148"/>
                </a:cubicBezTo>
                <a:cubicBezTo>
                  <a:pt x="283274" y="49435"/>
                  <a:pt x="276416" y="57436"/>
                  <a:pt x="264605" y="57436"/>
                </a:cubicBezTo>
                <a:moveTo>
                  <a:pt x="221266" y="39148"/>
                </a:moveTo>
                <a:cubicBezTo>
                  <a:pt x="221266" y="62675"/>
                  <a:pt x="240316" y="77915"/>
                  <a:pt x="264605" y="77915"/>
                </a:cubicBezTo>
                <a:cubicBezTo>
                  <a:pt x="288893" y="77915"/>
                  <a:pt x="307562" y="62675"/>
                  <a:pt x="307562" y="39148"/>
                </a:cubicBezTo>
                <a:cubicBezTo>
                  <a:pt x="307562" y="15621"/>
                  <a:pt x="288893" y="0"/>
                  <a:pt x="264605" y="0"/>
                </a:cubicBezTo>
                <a:cubicBezTo>
                  <a:pt x="240316" y="0"/>
                  <a:pt x="221266" y="15240"/>
                  <a:pt x="221266" y="39148"/>
                </a:cubicBezTo>
                <a:moveTo>
                  <a:pt x="0" y="21336"/>
                </a:moveTo>
                <a:lnTo>
                  <a:pt x="0" y="283655"/>
                </a:lnTo>
                <a:lnTo>
                  <a:pt x="152114" y="283655"/>
                </a:lnTo>
                <a:lnTo>
                  <a:pt x="152114" y="232696"/>
                </a:lnTo>
                <a:lnTo>
                  <a:pt x="61246" y="232696"/>
                </a:lnTo>
                <a:lnTo>
                  <a:pt x="61246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BCA92D63-5BA7-25B4-C5E5-63150F0B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pic>
        <p:nvPicPr>
          <p:cNvPr id="2" name="Bild 16">
            <a:extLst>
              <a:ext uri="{FF2B5EF4-FFF2-40B4-BE49-F238E27FC236}">
                <a16:creationId xmlns:a16="http://schemas.microsoft.com/office/drawing/2014/main" id="{6BECEA0F-F92A-AA1B-F90F-AA198469B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AB66AE7C-5425-7891-F182-DAA9EEAC22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7200" y="2843439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822960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stilen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822960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3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843558"/>
            <a:ext cx="3754760" cy="7155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707654"/>
            <a:ext cx="3754760" cy="2808312"/>
          </a:xfrm>
        </p:spPr>
        <p:txBody>
          <a:bodyPr>
            <a:normAutofit/>
          </a:bodyPr>
          <a:lstStyle>
            <a:lvl1pPr>
              <a:defRPr sz="1200"/>
            </a:lvl1pPr>
            <a:lvl2pPr marL="7429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  <a:p>
            <a:pPr lvl="1"/>
            <a:r>
              <a:rPr lang="fi-FI" dirty="0" err="1"/>
              <a:t>Nivå</a:t>
            </a:r>
            <a:r>
              <a:rPr lang="fi-FI" dirty="0"/>
              <a:t> 2 </a:t>
            </a:r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843558"/>
            <a:ext cx="3815406" cy="7155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7" y="1707654"/>
            <a:ext cx="3815406" cy="280831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  <a:p>
            <a:pPr lvl="1"/>
            <a:r>
              <a:rPr lang="fi-FI" dirty="0" err="1"/>
              <a:t>Nivå</a:t>
            </a:r>
            <a:r>
              <a:rPr lang="fi-FI" dirty="0"/>
              <a:t> 2 </a:t>
            </a:r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0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llanrubrik 1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699542"/>
            <a:ext cx="5614392" cy="3051126"/>
          </a:xfrm>
        </p:spPr>
        <p:txBody>
          <a:bodyPr anchor="b">
            <a:normAutofit/>
          </a:bodyPr>
          <a:lstStyle>
            <a:lvl1pPr algn="l">
              <a:lnSpc>
                <a:spcPts val="6900"/>
              </a:lnSpc>
              <a:defRPr sz="6000" b="1" cap="none"/>
            </a:lvl1pPr>
          </a:lstStyle>
          <a:p>
            <a:r>
              <a:rPr lang="fi-FI" dirty="0" err="1"/>
              <a:t>Mellanrubrik</a:t>
            </a:r>
            <a:br>
              <a:rPr lang="fi-FI" dirty="0"/>
            </a:b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85800" y="4089728"/>
            <a:ext cx="7772400" cy="319707"/>
          </a:xfrm>
        </p:spPr>
        <p:txBody>
          <a:bodyPr anchor="t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Om du vill redigera grundläggande textformat klickar du på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llanrubrik 2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699542"/>
            <a:ext cx="5902424" cy="3051126"/>
          </a:xfrm>
        </p:spPr>
        <p:txBody>
          <a:bodyPr anchor="b">
            <a:normAutofit/>
          </a:bodyPr>
          <a:lstStyle>
            <a:lvl1pPr algn="l">
              <a:lnSpc>
                <a:spcPts val="6900"/>
              </a:lnSpc>
              <a:defRPr sz="6000" b="1" cap="none"/>
            </a:lvl1pPr>
          </a:lstStyle>
          <a:p>
            <a:r>
              <a:rPr lang="fi-FI" dirty="0" err="1"/>
              <a:t>Mellanrubrik</a:t>
            </a:r>
            <a:br>
              <a:rPr lang="fi-FI" dirty="0"/>
            </a:b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85800" y="4089728"/>
            <a:ext cx="7772400" cy="319707"/>
          </a:xfrm>
        </p:spPr>
        <p:txBody>
          <a:bodyPr anchor="t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Om du vill redigera grundläggande textformat klickar du på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8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 Ku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A8A0AFC2-ECEA-5857-FEF4-C880743C4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0488" y="1"/>
            <a:ext cx="3843512" cy="5142637"/>
          </a:xfrm>
          <a:custGeom>
            <a:avLst/>
            <a:gdLst>
              <a:gd name="connsiteX0" fmla="*/ 3459181 w 3843512"/>
              <a:gd name="connsiteY0" fmla="*/ 893325 h 5142637"/>
              <a:gd name="connsiteX1" fmla="*/ 3459196 w 3843512"/>
              <a:gd name="connsiteY1" fmla="*/ 893355 h 5142637"/>
              <a:gd name="connsiteX2" fmla="*/ 3459181 w 3843512"/>
              <a:gd name="connsiteY2" fmla="*/ 893355 h 5142637"/>
              <a:gd name="connsiteX3" fmla="*/ 3365827 w 3843512"/>
              <a:gd name="connsiteY3" fmla="*/ 890496 h 5142637"/>
              <a:gd name="connsiteX4" fmla="*/ 3365857 w 3843512"/>
              <a:gd name="connsiteY4" fmla="*/ 890496 h 5142637"/>
              <a:gd name="connsiteX5" fmla="*/ 3365857 w 3843512"/>
              <a:gd name="connsiteY5" fmla="*/ 897038 h 5142637"/>
              <a:gd name="connsiteX6" fmla="*/ 3365444 w 3843512"/>
              <a:gd name="connsiteY6" fmla="*/ 899661 h 5142637"/>
              <a:gd name="connsiteX7" fmla="*/ 3355691 w 3843512"/>
              <a:gd name="connsiteY7" fmla="*/ 906202 h 5142637"/>
              <a:gd name="connsiteX8" fmla="*/ 3348559 w 3843512"/>
              <a:gd name="connsiteY8" fmla="*/ 899366 h 5142637"/>
              <a:gd name="connsiteX9" fmla="*/ 3365827 w 3843512"/>
              <a:gd name="connsiteY9" fmla="*/ 890496 h 5142637"/>
              <a:gd name="connsiteX10" fmla="*/ 3108751 w 3843512"/>
              <a:gd name="connsiteY10" fmla="*/ 874466 h 5142637"/>
              <a:gd name="connsiteX11" fmla="*/ 3121246 w 3843512"/>
              <a:gd name="connsiteY11" fmla="*/ 889700 h 5142637"/>
              <a:gd name="connsiteX12" fmla="*/ 3108633 w 3843512"/>
              <a:gd name="connsiteY12" fmla="*/ 905318 h 5142637"/>
              <a:gd name="connsiteX13" fmla="*/ 3097554 w 3843512"/>
              <a:gd name="connsiteY13" fmla="*/ 896920 h 5142637"/>
              <a:gd name="connsiteX14" fmla="*/ 3097259 w 3843512"/>
              <a:gd name="connsiteY14" fmla="*/ 894091 h 5142637"/>
              <a:gd name="connsiteX15" fmla="*/ 3097259 w 3843512"/>
              <a:gd name="connsiteY15" fmla="*/ 886371 h 5142637"/>
              <a:gd name="connsiteX16" fmla="*/ 3097671 w 3843512"/>
              <a:gd name="connsiteY16" fmla="*/ 883247 h 5142637"/>
              <a:gd name="connsiteX17" fmla="*/ 3108751 w 3843512"/>
              <a:gd name="connsiteY17" fmla="*/ 874466 h 5142637"/>
              <a:gd name="connsiteX18" fmla="*/ 3413329 w 3843512"/>
              <a:gd name="connsiteY18" fmla="*/ 874377 h 5142637"/>
              <a:gd name="connsiteX19" fmla="*/ 3424115 w 3843512"/>
              <a:gd name="connsiteY19" fmla="*/ 882864 h 5142637"/>
              <a:gd name="connsiteX20" fmla="*/ 3424409 w 3843512"/>
              <a:gd name="connsiteY20" fmla="*/ 885988 h 5142637"/>
              <a:gd name="connsiteX21" fmla="*/ 3424439 w 3843512"/>
              <a:gd name="connsiteY21" fmla="*/ 885988 h 5142637"/>
              <a:gd name="connsiteX22" fmla="*/ 3424439 w 3843512"/>
              <a:gd name="connsiteY22" fmla="*/ 893119 h 5142637"/>
              <a:gd name="connsiteX23" fmla="*/ 3424026 w 3843512"/>
              <a:gd name="connsiteY23" fmla="*/ 896625 h 5142637"/>
              <a:gd name="connsiteX24" fmla="*/ 3413241 w 3843512"/>
              <a:gd name="connsiteY24" fmla="*/ 905112 h 5142637"/>
              <a:gd name="connsiteX25" fmla="*/ 3400835 w 3843512"/>
              <a:gd name="connsiteY25" fmla="*/ 890084 h 5142637"/>
              <a:gd name="connsiteX26" fmla="*/ 3413329 w 3843512"/>
              <a:gd name="connsiteY26" fmla="*/ 874377 h 5142637"/>
              <a:gd name="connsiteX27" fmla="*/ 3166360 w 3843512"/>
              <a:gd name="connsiteY27" fmla="*/ 873877 h 5142637"/>
              <a:gd name="connsiteX28" fmla="*/ 3178354 w 3843512"/>
              <a:gd name="connsiteY28" fmla="*/ 889789 h 5142637"/>
              <a:gd name="connsiteX29" fmla="*/ 3166272 w 3843512"/>
              <a:gd name="connsiteY29" fmla="*/ 906085 h 5142637"/>
              <a:gd name="connsiteX30" fmla="*/ 3153984 w 3843512"/>
              <a:gd name="connsiteY30" fmla="*/ 889996 h 5142637"/>
              <a:gd name="connsiteX31" fmla="*/ 3153954 w 3843512"/>
              <a:gd name="connsiteY31" fmla="*/ 889966 h 5142637"/>
              <a:gd name="connsiteX32" fmla="*/ 3166360 w 3843512"/>
              <a:gd name="connsiteY32" fmla="*/ 873877 h 5142637"/>
              <a:gd name="connsiteX33" fmla="*/ 3470674 w 3843512"/>
              <a:gd name="connsiteY33" fmla="*/ 873317 h 5142637"/>
              <a:gd name="connsiteX34" fmla="*/ 3480929 w 3843512"/>
              <a:gd name="connsiteY34" fmla="*/ 884927 h 5142637"/>
              <a:gd name="connsiteX35" fmla="*/ 3459181 w 3843512"/>
              <a:gd name="connsiteY35" fmla="*/ 884927 h 5142637"/>
              <a:gd name="connsiteX36" fmla="*/ 3470674 w 3843512"/>
              <a:gd name="connsiteY36" fmla="*/ 873317 h 5142637"/>
              <a:gd name="connsiteX37" fmla="*/ 3588986 w 3843512"/>
              <a:gd name="connsiteY37" fmla="*/ 866185 h 5142637"/>
              <a:gd name="connsiteX38" fmla="*/ 3588986 w 3843512"/>
              <a:gd name="connsiteY38" fmla="*/ 913687 h 5142637"/>
              <a:gd name="connsiteX39" fmla="*/ 3601598 w 3843512"/>
              <a:gd name="connsiteY39" fmla="*/ 913687 h 5142637"/>
              <a:gd name="connsiteX40" fmla="*/ 3601598 w 3843512"/>
              <a:gd name="connsiteY40" fmla="*/ 866185 h 5142637"/>
              <a:gd name="connsiteX41" fmla="*/ 3471381 w 3843512"/>
              <a:gd name="connsiteY41" fmla="*/ 865154 h 5142637"/>
              <a:gd name="connsiteX42" fmla="*/ 3447188 w 3843512"/>
              <a:gd name="connsiteY42" fmla="*/ 890703 h 5142637"/>
              <a:gd name="connsiteX43" fmla="*/ 3472707 w 3843512"/>
              <a:gd name="connsiteY43" fmla="*/ 914807 h 5142637"/>
              <a:gd name="connsiteX44" fmla="*/ 3489975 w 3843512"/>
              <a:gd name="connsiteY44" fmla="*/ 911772 h 5142637"/>
              <a:gd name="connsiteX45" fmla="*/ 3488148 w 3843512"/>
              <a:gd name="connsiteY45" fmla="*/ 903462 h 5142637"/>
              <a:gd name="connsiteX46" fmla="*/ 3474416 w 3843512"/>
              <a:gd name="connsiteY46" fmla="*/ 905613 h 5142637"/>
              <a:gd name="connsiteX47" fmla="*/ 3463936 w 3843512"/>
              <a:gd name="connsiteY47" fmla="*/ 902685 h 5142637"/>
              <a:gd name="connsiteX48" fmla="*/ 3459196 w 3843512"/>
              <a:gd name="connsiteY48" fmla="*/ 893355 h 5142637"/>
              <a:gd name="connsiteX49" fmla="*/ 3492303 w 3843512"/>
              <a:gd name="connsiteY49" fmla="*/ 893355 h 5142637"/>
              <a:gd name="connsiteX50" fmla="*/ 3492716 w 3843512"/>
              <a:gd name="connsiteY50" fmla="*/ 888286 h 5142637"/>
              <a:gd name="connsiteX51" fmla="*/ 3471381 w 3843512"/>
              <a:gd name="connsiteY51" fmla="*/ 865154 h 5142637"/>
              <a:gd name="connsiteX52" fmla="*/ 3166684 w 3843512"/>
              <a:gd name="connsiteY52" fmla="*/ 865125 h 5142637"/>
              <a:gd name="connsiteX53" fmla="*/ 3141077 w 3843512"/>
              <a:gd name="connsiteY53" fmla="*/ 890290 h 5142637"/>
              <a:gd name="connsiteX54" fmla="*/ 3165889 w 3843512"/>
              <a:gd name="connsiteY54" fmla="*/ 914778 h 5142637"/>
              <a:gd name="connsiteX55" fmla="*/ 3191290 w 3843512"/>
              <a:gd name="connsiteY55" fmla="*/ 889524 h 5142637"/>
              <a:gd name="connsiteX56" fmla="*/ 3166684 w 3843512"/>
              <a:gd name="connsiteY56" fmla="*/ 865125 h 5142637"/>
              <a:gd name="connsiteX57" fmla="*/ 3529167 w 3843512"/>
              <a:gd name="connsiteY57" fmla="*/ 865095 h 5142637"/>
              <a:gd name="connsiteX58" fmla="*/ 3513932 w 3843512"/>
              <a:gd name="connsiteY58" fmla="*/ 873199 h 5142637"/>
              <a:gd name="connsiteX59" fmla="*/ 3513638 w 3843512"/>
              <a:gd name="connsiteY59" fmla="*/ 873199 h 5142637"/>
              <a:gd name="connsiteX60" fmla="*/ 3513137 w 3843512"/>
              <a:gd name="connsiteY60" fmla="*/ 866185 h 5142637"/>
              <a:gd name="connsiteX61" fmla="*/ 3502381 w 3843512"/>
              <a:gd name="connsiteY61" fmla="*/ 866185 h 5142637"/>
              <a:gd name="connsiteX62" fmla="*/ 3502794 w 3843512"/>
              <a:gd name="connsiteY62" fmla="*/ 880330 h 5142637"/>
              <a:gd name="connsiteX63" fmla="*/ 3502705 w 3843512"/>
              <a:gd name="connsiteY63" fmla="*/ 880300 h 5142637"/>
              <a:gd name="connsiteX64" fmla="*/ 3502705 w 3843512"/>
              <a:gd name="connsiteY64" fmla="*/ 913658 h 5142637"/>
              <a:gd name="connsiteX65" fmla="*/ 3514905 w 3843512"/>
              <a:gd name="connsiteY65" fmla="*/ 913658 h 5142637"/>
              <a:gd name="connsiteX66" fmla="*/ 3514905 w 3843512"/>
              <a:gd name="connsiteY66" fmla="*/ 885575 h 5142637"/>
              <a:gd name="connsiteX67" fmla="*/ 3515612 w 3843512"/>
              <a:gd name="connsiteY67" fmla="*/ 881685 h 5142637"/>
              <a:gd name="connsiteX68" fmla="*/ 3524570 w 3843512"/>
              <a:gd name="connsiteY68" fmla="*/ 874849 h 5142637"/>
              <a:gd name="connsiteX69" fmla="*/ 3533116 w 3843512"/>
              <a:gd name="connsiteY69" fmla="*/ 886164 h 5142637"/>
              <a:gd name="connsiteX70" fmla="*/ 3533116 w 3843512"/>
              <a:gd name="connsiteY70" fmla="*/ 913687 h 5142637"/>
              <a:gd name="connsiteX71" fmla="*/ 3545315 w 3843512"/>
              <a:gd name="connsiteY71" fmla="*/ 913687 h 5142637"/>
              <a:gd name="connsiteX72" fmla="*/ 3545315 w 3843512"/>
              <a:gd name="connsiteY72" fmla="*/ 885192 h 5142637"/>
              <a:gd name="connsiteX73" fmla="*/ 3545934 w 3843512"/>
              <a:gd name="connsiteY73" fmla="*/ 881184 h 5142637"/>
              <a:gd name="connsiteX74" fmla="*/ 3554686 w 3843512"/>
              <a:gd name="connsiteY74" fmla="*/ 874849 h 5142637"/>
              <a:gd name="connsiteX75" fmla="*/ 3563527 w 3843512"/>
              <a:gd name="connsiteY75" fmla="*/ 887431 h 5142637"/>
              <a:gd name="connsiteX76" fmla="*/ 3563527 w 3843512"/>
              <a:gd name="connsiteY76" fmla="*/ 913687 h 5142637"/>
              <a:gd name="connsiteX77" fmla="*/ 3575726 w 3843512"/>
              <a:gd name="connsiteY77" fmla="*/ 913687 h 5142637"/>
              <a:gd name="connsiteX78" fmla="*/ 3575726 w 3843512"/>
              <a:gd name="connsiteY78" fmla="*/ 885693 h 5142637"/>
              <a:gd name="connsiteX79" fmla="*/ 3559165 w 3843512"/>
              <a:gd name="connsiteY79" fmla="*/ 865095 h 5142637"/>
              <a:gd name="connsiteX80" fmla="*/ 3549205 w 3843512"/>
              <a:gd name="connsiteY80" fmla="*/ 867924 h 5142637"/>
              <a:gd name="connsiteX81" fmla="*/ 3543105 w 3843512"/>
              <a:gd name="connsiteY81" fmla="*/ 873876 h 5142637"/>
              <a:gd name="connsiteX82" fmla="*/ 3542899 w 3843512"/>
              <a:gd name="connsiteY82" fmla="*/ 873876 h 5142637"/>
              <a:gd name="connsiteX83" fmla="*/ 3529167 w 3843512"/>
              <a:gd name="connsiteY83" fmla="*/ 865095 h 5142637"/>
              <a:gd name="connsiteX84" fmla="*/ 3357547 w 3843512"/>
              <a:gd name="connsiteY84" fmla="*/ 865095 h 5142637"/>
              <a:gd name="connsiteX85" fmla="*/ 3339660 w 3843512"/>
              <a:gd name="connsiteY85" fmla="*/ 869279 h 5142637"/>
              <a:gd name="connsiteX86" fmla="*/ 3342106 w 3843512"/>
              <a:gd name="connsiteY86" fmla="*/ 877088 h 5142637"/>
              <a:gd name="connsiteX87" fmla="*/ 3355425 w 3843512"/>
              <a:gd name="connsiteY87" fmla="*/ 873582 h 5142637"/>
              <a:gd name="connsiteX88" fmla="*/ 3365503 w 3843512"/>
              <a:gd name="connsiteY88" fmla="*/ 881892 h 5142637"/>
              <a:gd name="connsiteX89" fmla="*/ 3365503 w 3843512"/>
              <a:gd name="connsiteY89" fmla="*/ 882658 h 5142637"/>
              <a:gd name="connsiteX90" fmla="*/ 3336124 w 3843512"/>
              <a:gd name="connsiteY90" fmla="*/ 900604 h 5142637"/>
              <a:gd name="connsiteX91" fmla="*/ 3351683 w 3843512"/>
              <a:gd name="connsiteY91" fmla="*/ 914748 h 5142637"/>
              <a:gd name="connsiteX92" fmla="*/ 3366328 w 3843512"/>
              <a:gd name="connsiteY92" fmla="*/ 908413 h 5142637"/>
              <a:gd name="connsiteX93" fmla="*/ 3366623 w 3843512"/>
              <a:gd name="connsiteY93" fmla="*/ 908413 h 5142637"/>
              <a:gd name="connsiteX94" fmla="*/ 3367448 w 3843512"/>
              <a:gd name="connsiteY94" fmla="*/ 913687 h 5142637"/>
              <a:gd name="connsiteX95" fmla="*/ 3378734 w 3843512"/>
              <a:gd name="connsiteY95" fmla="*/ 913687 h 5142637"/>
              <a:gd name="connsiteX96" fmla="*/ 3378027 w 3843512"/>
              <a:gd name="connsiteY96" fmla="*/ 902283 h 5142637"/>
              <a:gd name="connsiteX97" fmla="*/ 3377968 w 3843512"/>
              <a:gd name="connsiteY97" fmla="*/ 902283 h 5142637"/>
              <a:gd name="connsiteX98" fmla="*/ 3377968 w 3843512"/>
              <a:gd name="connsiteY98" fmla="*/ 885104 h 5142637"/>
              <a:gd name="connsiteX99" fmla="*/ 3357547 w 3843512"/>
              <a:gd name="connsiteY99" fmla="*/ 865095 h 5142637"/>
              <a:gd name="connsiteX100" fmla="*/ 3247397 w 3843512"/>
              <a:gd name="connsiteY100" fmla="*/ 857493 h 5142637"/>
              <a:gd name="connsiteX101" fmla="*/ 3247603 w 3843512"/>
              <a:gd name="connsiteY101" fmla="*/ 857493 h 5142637"/>
              <a:gd name="connsiteX102" fmla="*/ 3251051 w 3843512"/>
              <a:gd name="connsiteY102" fmla="*/ 869781 h 5142637"/>
              <a:gd name="connsiteX103" fmla="*/ 3256443 w 3843512"/>
              <a:gd name="connsiteY103" fmla="*/ 885988 h 5142637"/>
              <a:gd name="connsiteX104" fmla="*/ 3238881 w 3843512"/>
              <a:gd name="connsiteY104" fmla="*/ 885988 h 5142637"/>
              <a:gd name="connsiteX105" fmla="*/ 3244155 w 3843512"/>
              <a:gd name="connsiteY105" fmla="*/ 869781 h 5142637"/>
              <a:gd name="connsiteX106" fmla="*/ 3247397 w 3843512"/>
              <a:gd name="connsiteY106" fmla="*/ 857493 h 5142637"/>
              <a:gd name="connsiteX107" fmla="*/ 3045307 w 3843512"/>
              <a:gd name="connsiteY107" fmla="*/ 857493 h 5142637"/>
              <a:gd name="connsiteX108" fmla="*/ 3045514 w 3843512"/>
              <a:gd name="connsiteY108" fmla="*/ 857493 h 5142637"/>
              <a:gd name="connsiteX109" fmla="*/ 3048961 w 3843512"/>
              <a:gd name="connsiteY109" fmla="*/ 869781 h 5142637"/>
              <a:gd name="connsiteX110" fmla="*/ 3054354 w 3843512"/>
              <a:gd name="connsiteY110" fmla="*/ 885988 h 5142637"/>
              <a:gd name="connsiteX111" fmla="*/ 3036791 w 3843512"/>
              <a:gd name="connsiteY111" fmla="*/ 885988 h 5142637"/>
              <a:gd name="connsiteX112" fmla="*/ 3042066 w 3843512"/>
              <a:gd name="connsiteY112" fmla="*/ 869781 h 5142637"/>
              <a:gd name="connsiteX113" fmla="*/ 3045307 w 3843512"/>
              <a:gd name="connsiteY113" fmla="*/ 857493 h 5142637"/>
              <a:gd name="connsiteX114" fmla="*/ 3240000 w 3843512"/>
              <a:gd name="connsiteY114" fmla="*/ 847945 h 5142637"/>
              <a:gd name="connsiteX115" fmla="*/ 3218047 w 3843512"/>
              <a:gd name="connsiteY115" fmla="*/ 913687 h 5142637"/>
              <a:gd name="connsiteX116" fmla="*/ 3230954 w 3843512"/>
              <a:gd name="connsiteY116" fmla="*/ 913687 h 5142637"/>
              <a:gd name="connsiteX117" fmla="*/ 3236847 w 3843512"/>
              <a:gd name="connsiteY117" fmla="*/ 895064 h 5142637"/>
              <a:gd name="connsiteX118" fmla="*/ 3236877 w 3843512"/>
              <a:gd name="connsiteY118" fmla="*/ 895064 h 5142637"/>
              <a:gd name="connsiteX119" fmla="*/ 3258624 w 3843512"/>
              <a:gd name="connsiteY119" fmla="*/ 895064 h 5142637"/>
              <a:gd name="connsiteX120" fmla="*/ 3264812 w 3843512"/>
              <a:gd name="connsiteY120" fmla="*/ 913687 h 5142637"/>
              <a:gd name="connsiteX121" fmla="*/ 3278220 w 3843512"/>
              <a:gd name="connsiteY121" fmla="*/ 913687 h 5142637"/>
              <a:gd name="connsiteX122" fmla="*/ 3255972 w 3843512"/>
              <a:gd name="connsiteY122" fmla="*/ 847945 h 5142637"/>
              <a:gd name="connsiteX123" fmla="*/ 3037881 w 3843512"/>
              <a:gd name="connsiteY123" fmla="*/ 847945 h 5142637"/>
              <a:gd name="connsiteX124" fmla="*/ 3015928 w 3843512"/>
              <a:gd name="connsiteY124" fmla="*/ 913687 h 5142637"/>
              <a:gd name="connsiteX125" fmla="*/ 3028835 w 3843512"/>
              <a:gd name="connsiteY125" fmla="*/ 913687 h 5142637"/>
              <a:gd name="connsiteX126" fmla="*/ 3034728 w 3843512"/>
              <a:gd name="connsiteY126" fmla="*/ 895064 h 5142637"/>
              <a:gd name="connsiteX127" fmla="*/ 3034758 w 3843512"/>
              <a:gd name="connsiteY127" fmla="*/ 895064 h 5142637"/>
              <a:gd name="connsiteX128" fmla="*/ 3056505 w 3843512"/>
              <a:gd name="connsiteY128" fmla="*/ 895064 h 5142637"/>
              <a:gd name="connsiteX129" fmla="*/ 3062693 w 3843512"/>
              <a:gd name="connsiteY129" fmla="*/ 913687 h 5142637"/>
              <a:gd name="connsiteX130" fmla="*/ 3076101 w 3843512"/>
              <a:gd name="connsiteY130" fmla="*/ 913687 h 5142637"/>
              <a:gd name="connsiteX131" fmla="*/ 3053853 w 3843512"/>
              <a:gd name="connsiteY131" fmla="*/ 847945 h 5142637"/>
              <a:gd name="connsiteX132" fmla="*/ 3595292 w 3843512"/>
              <a:gd name="connsiteY132" fmla="*/ 846383 h 5142637"/>
              <a:gd name="connsiteX133" fmla="*/ 3588279 w 3843512"/>
              <a:gd name="connsiteY133" fmla="*/ 852925 h 5142637"/>
              <a:gd name="connsiteX134" fmla="*/ 3595204 w 3843512"/>
              <a:gd name="connsiteY134" fmla="*/ 859378 h 5142637"/>
              <a:gd name="connsiteX135" fmla="*/ 3602306 w 3843512"/>
              <a:gd name="connsiteY135" fmla="*/ 852925 h 5142637"/>
              <a:gd name="connsiteX136" fmla="*/ 3595292 w 3843512"/>
              <a:gd name="connsiteY136" fmla="*/ 846383 h 5142637"/>
              <a:gd name="connsiteX137" fmla="*/ 3424439 w 3843512"/>
              <a:gd name="connsiteY137" fmla="*/ 844438 h 5142637"/>
              <a:gd name="connsiteX138" fmla="*/ 3424439 w 3843512"/>
              <a:gd name="connsiteY138" fmla="*/ 871371 h 5142637"/>
              <a:gd name="connsiteX139" fmla="*/ 3424233 w 3843512"/>
              <a:gd name="connsiteY139" fmla="*/ 871371 h 5142637"/>
              <a:gd name="connsiteX140" fmla="*/ 3410294 w 3843512"/>
              <a:gd name="connsiteY140" fmla="*/ 865124 h 5142637"/>
              <a:gd name="connsiteX141" fmla="*/ 3388135 w 3843512"/>
              <a:gd name="connsiteY141" fmla="*/ 890496 h 5142637"/>
              <a:gd name="connsiteX142" fmla="*/ 3409263 w 3843512"/>
              <a:gd name="connsiteY142" fmla="*/ 914777 h 5142637"/>
              <a:gd name="connsiteX143" fmla="*/ 3425441 w 3843512"/>
              <a:gd name="connsiteY143" fmla="*/ 906202 h 5142637"/>
              <a:gd name="connsiteX144" fmla="*/ 3425647 w 3843512"/>
              <a:gd name="connsiteY144" fmla="*/ 906202 h 5142637"/>
              <a:gd name="connsiteX145" fmla="*/ 3426148 w 3843512"/>
              <a:gd name="connsiteY145" fmla="*/ 913717 h 5142637"/>
              <a:gd name="connsiteX146" fmla="*/ 3437316 w 3843512"/>
              <a:gd name="connsiteY146" fmla="*/ 913717 h 5142637"/>
              <a:gd name="connsiteX147" fmla="*/ 3436904 w 3843512"/>
              <a:gd name="connsiteY147" fmla="*/ 900338 h 5142637"/>
              <a:gd name="connsiteX148" fmla="*/ 3436904 w 3843512"/>
              <a:gd name="connsiteY148" fmla="*/ 844438 h 5142637"/>
              <a:gd name="connsiteX149" fmla="*/ 3084765 w 3843512"/>
              <a:gd name="connsiteY149" fmla="*/ 844438 h 5142637"/>
              <a:gd name="connsiteX150" fmla="*/ 3084765 w 3843512"/>
              <a:gd name="connsiteY150" fmla="*/ 900338 h 5142637"/>
              <a:gd name="connsiteX151" fmla="*/ 3084352 w 3843512"/>
              <a:gd name="connsiteY151" fmla="*/ 913717 h 5142637"/>
              <a:gd name="connsiteX152" fmla="*/ 3095019 w 3843512"/>
              <a:gd name="connsiteY152" fmla="*/ 913717 h 5142637"/>
              <a:gd name="connsiteX153" fmla="*/ 3095638 w 3843512"/>
              <a:gd name="connsiteY153" fmla="*/ 906585 h 5142637"/>
              <a:gd name="connsiteX154" fmla="*/ 3095844 w 3843512"/>
              <a:gd name="connsiteY154" fmla="*/ 906585 h 5142637"/>
              <a:gd name="connsiteX155" fmla="*/ 3111492 w 3843512"/>
              <a:gd name="connsiteY155" fmla="*/ 914777 h 5142637"/>
              <a:gd name="connsiteX156" fmla="*/ 3133946 w 3843512"/>
              <a:gd name="connsiteY156" fmla="*/ 889229 h 5142637"/>
              <a:gd name="connsiteX157" fmla="*/ 3113319 w 3843512"/>
              <a:gd name="connsiteY157" fmla="*/ 865124 h 5142637"/>
              <a:gd name="connsiteX158" fmla="*/ 3097465 w 3843512"/>
              <a:gd name="connsiteY158" fmla="*/ 872727 h 5142637"/>
              <a:gd name="connsiteX159" fmla="*/ 3097259 w 3843512"/>
              <a:gd name="connsiteY159" fmla="*/ 872727 h 5142637"/>
              <a:gd name="connsiteX160" fmla="*/ 3097259 w 3843512"/>
              <a:gd name="connsiteY160" fmla="*/ 844438 h 5142637"/>
              <a:gd name="connsiteX161" fmla="*/ 3286883 w 3843512"/>
              <a:gd name="connsiteY161" fmla="*/ 844409 h 5142637"/>
              <a:gd name="connsiteX162" fmla="*/ 3286883 w 3843512"/>
              <a:gd name="connsiteY162" fmla="*/ 913688 h 5142637"/>
              <a:gd name="connsiteX163" fmla="*/ 3299377 w 3843512"/>
              <a:gd name="connsiteY163" fmla="*/ 913688 h 5142637"/>
              <a:gd name="connsiteX164" fmla="*/ 3299377 w 3843512"/>
              <a:gd name="connsiteY164" fmla="*/ 897480 h 5142637"/>
              <a:gd name="connsiteX165" fmla="*/ 3303650 w 3843512"/>
              <a:gd name="connsiteY165" fmla="*/ 892707 h 5142637"/>
              <a:gd name="connsiteX166" fmla="*/ 3317883 w 3843512"/>
              <a:gd name="connsiteY166" fmla="*/ 913688 h 5142637"/>
              <a:gd name="connsiteX167" fmla="*/ 3333236 w 3843512"/>
              <a:gd name="connsiteY167" fmla="*/ 913688 h 5142637"/>
              <a:gd name="connsiteX168" fmla="*/ 3312284 w 3843512"/>
              <a:gd name="connsiteY168" fmla="*/ 885605 h 5142637"/>
              <a:gd name="connsiteX169" fmla="*/ 3330584 w 3843512"/>
              <a:gd name="connsiteY169" fmla="*/ 866186 h 5142637"/>
              <a:gd name="connsiteX170" fmla="*/ 3315526 w 3843512"/>
              <a:gd name="connsiteY170" fmla="*/ 866186 h 5142637"/>
              <a:gd name="connsiteX171" fmla="*/ 3303532 w 3843512"/>
              <a:gd name="connsiteY171" fmla="*/ 881509 h 5142637"/>
              <a:gd name="connsiteX172" fmla="*/ 3299554 w 3843512"/>
              <a:gd name="connsiteY172" fmla="*/ 887078 h 5142637"/>
              <a:gd name="connsiteX173" fmla="*/ 3299348 w 3843512"/>
              <a:gd name="connsiteY173" fmla="*/ 887078 h 5142637"/>
              <a:gd name="connsiteX174" fmla="*/ 3299377 w 3843512"/>
              <a:gd name="connsiteY174" fmla="*/ 887049 h 5142637"/>
              <a:gd name="connsiteX175" fmla="*/ 3299377 w 3843512"/>
              <a:gd name="connsiteY175" fmla="*/ 844409 h 5142637"/>
              <a:gd name="connsiteX176" fmla="*/ 3045838 w 3843512"/>
              <a:gd name="connsiteY176" fmla="*/ 831237 h 5142637"/>
              <a:gd name="connsiteX177" fmla="*/ 3045926 w 3843512"/>
              <a:gd name="connsiteY177" fmla="*/ 831237 h 5142637"/>
              <a:gd name="connsiteX178" fmla="*/ 3050612 w 3843512"/>
              <a:gd name="connsiteY178" fmla="*/ 836128 h 5142637"/>
              <a:gd name="connsiteX179" fmla="*/ 3045926 w 3843512"/>
              <a:gd name="connsiteY179" fmla="*/ 841020 h 5142637"/>
              <a:gd name="connsiteX180" fmla="*/ 3041241 w 3843512"/>
              <a:gd name="connsiteY180" fmla="*/ 836335 h 5142637"/>
              <a:gd name="connsiteX181" fmla="*/ 3045808 w 3843512"/>
              <a:gd name="connsiteY181" fmla="*/ 831266 h 5142637"/>
              <a:gd name="connsiteX182" fmla="*/ 3046015 w 3843512"/>
              <a:gd name="connsiteY182" fmla="*/ 826964 h 5142637"/>
              <a:gd name="connsiteX183" fmla="*/ 3035023 w 3843512"/>
              <a:gd name="connsiteY183" fmla="*/ 836335 h 5142637"/>
              <a:gd name="connsiteX184" fmla="*/ 3046015 w 3843512"/>
              <a:gd name="connsiteY184" fmla="*/ 845322 h 5142637"/>
              <a:gd name="connsiteX185" fmla="*/ 3056977 w 3843512"/>
              <a:gd name="connsiteY185" fmla="*/ 836246 h 5142637"/>
              <a:gd name="connsiteX186" fmla="*/ 3046103 w 3843512"/>
              <a:gd name="connsiteY186" fmla="*/ 826993 h 5142637"/>
              <a:gd name="connsiteX187" fmla="*/ 3046103 w 3843512"/>
              <a:gd name="connsiteY187" fmla="*/ 826964 h 5142637"/>
              <a:gd name="connsiteX188" fmla="*/ 3387899 w 3843512"/>
              <a:gd name="connsiteY188" fmla="*/ 505353 h 5142637"/>
              <a:gd name="connsiteX189" fmla="*/ 3435695 w 3843512"/>
              <a:gd name="connsiteY189" fmla="*/ 621603 h 5142637"/>
              <a:gd name="connsiteX190" fmla="*/ 3329346 w 3843512"/>
              <a:gd name="connsiteY190" fmla="*/ 621603 h 5142637"/>
              <a:gd name="connsiteX191" fmla="*/ 3387899 w 3843512"/>
              <a:gd name="connsiteY191" fmla="*/ 505353 h 5142637"/>
              <a:gd name="connsiteX192" fmla="*/ 3244037 w 3843512"/>
              <a:gd name="connsiteY192" fmla="*/ 505029 h 5142637"/>
              <a:gd name="connsiteX193" fmla="*/ 3291716 w 3843512"/>
              <a:gd name="connsiteY193" fmla="*/ 621603 h 5142637"/>
              <a:gd name="connsiteX194" fmla="*/ 3184011 w 3843512"/>
              <a:gd name="connsiteY194" fmla="*/ 621603 h 5142637"/>
              <a:gd name="connsiteX195" fmla="*/ 3244037 w 3843512"/>
              <a:gd name="connsiteY195" fmla="*/ 505029 h 5142637"/>
              <a:gd name="connsiteX196" fmla="*/ 3397682 w 3843512"/>
              <a:gd name="connsiteY196" fmla="*/ 437489 h 5142637"/>
              <a:gd name="connsiteX197" fmla="*/ 3317972 w 3843512"/>
              <a:gd name="connsiteY197" fmla="*/ 594316 h 5142637"/>
              <a:gd name="connsiteX198" fmla="*/ 3253496 w 3843512"/>
              <a:gd name="connsiteY198" fmla="*/ 437518 h 5142637"/>
              <a:gd name="connsiteX199" fmla="*/ 3246218 w 3843512"/>
              <a:gd name="connsiteY199" fmla="*/ 451545 h 5142637"/>
              <a:gd name="connsiteX200" fmla="*/ 3158875 w 3843512"/>
              <a:gd name="connsiteY200" fmla="*/ 623607 h 5142637"/>
              <a:gd name="connsiteX201" fmla="*/ 3095048 w 3843512"/>
              <a:gd name="connsiteY201" fmla="*/ 749140 h 5142637"/>
              <a:gd name="connsiteX202" fmla="*/ 3070649 w 3843512"/>
              <a:gd name="connsiteY202" fmla="*/ 796082 h 5142637"/>
              <a:gd name="connsiteX203" fmla="*/ 3062015 w 3843512"/>
              <a:gd name="connsiteY203" fmla="*/ 809666 h 5142637"/>
              <a:gd name="connsiteX204" fmla="*/ 3092897 w 3843512"/>
              <a:gd name="connsiteY204" fmla="*/ 809666 h 5142637"/>
              <a:gd name="connsiteX205" fmla="*/ 3097907 w 3843512"/>
              <a:gd name="connsiteY205" fmla="*/ 794225 h 5142637"/>
              <a:gd name="connsiteX206" fmla="*/ 3175554 w 3843512"/>
              <a:gd name="connsiteY206" fmla="*/ 638223 h 5142637"/>
              <a:gd name="connsiteX207" fmla="*/ 3180652 w 3843512"/>
              <a:gd name="connsiteY207" fmla="*/ 635394 h 5142637"/>
              <a:gd name="connsiteX208" fmla="*/ 3292718 w 3843512"/>
              <a:gd name="connsiteY208" fmla="*/ 635453 h 5142637"/>
              <a:gd name="connsiteX209" fmla="*/ 3296814 w 3843512"/>
              <a:gd name="connsiteY209" fmla="*/ 635659 h 5142637"/>
              <a:gd name="connsiteX210" fmla="*/ 3295252 w 3843512"/>
              <a:gd name="connsiteY210" fmla="*/ 639078 h 5142637"/>
              <a:gd name="connsiteX211" fmla="*/ 3235433 w 3843512"/>
              <a:gd name="connsiteY211" fmla="*/ 756772 h 5142637"/>
              <a:gd name="connsiteX212" fmla="*/ 3215277 w 3843512"/>
              <a:gd name="connsiteY212" fmla="*/ 795198 h 5142637"/>
              <a:gd name="connsiteX213" fmla="*/ 3206407 w 3843512"/>
              <a:gd name="connsiteY213" fmla="*/ 809578 h 5142637"/>
              <a:gd name="connsiteX214" fmla="*/ 3236729 w 3843512"/>
              <a:gd name="connsiteY214" fmla="*/ 809578 h 5142637"/>
              <a:gd name="connsiteX215" fmla="*/ 3244155 w 3843512"/>
              <a:gd name="connsiteY215" fmla="*/ 789628 h 5142637"/>
              <a:gd name="connsiteX216" fmla="*/ 3296637 w 3843512"/>
              <a:gd name="connsiteY216" fmla="*/ 684429 h 5142637"/>
              <a:gd name="connsiteX217" fmla="*/ 3308542 w 3843512"/>
              <a:gd name="connsiteY217" fmla="*/ 660854 h 5142637"/>
              <a:gd name="connsiteX218" fmla="*/ 3308601 w 3843512"/>
              <a:gd name="connsiteY218" fmla="*/ 660884 h 5142637"/>
              <a:gd name="connsiteX219" fmla="*/ 3309986 w 3843512"/>
              <a:gd name="connsiteY219" fmla="*/ 664066 h 5142637"/>
              <a:gd name="connsiteX220" fmla="*/ 3344787 w 3843512"/>
              <a:gd name="connsiteY220" fmla="*/ 751055 h 5142637"/>
              <a:gd name="connsiteX221" fmla="*/ 3364914 w 3843512"/>
              <a:gd name="connsiteY221" fmla="*/ 809607 h 5142637"/>
              <a:gd name="connsiteX222" fmla="*/ 3407436 w 3843512"/>
              <a:gd name="connsiteY222" fmla="*/ 809607 h 5142637"/>
              <a:gd name="connsiteX223" fmla="*/ 3334798 w 3843512"/>
              <a:gd name="connsiteY223" fmla="*/ 635601 h 5142637"/>
              <a:gd name="connsiteX224" fmla="*/ 3442237 w 3843512"/>
              <a:gd name="connsiteY224" fmla="*/ 635601 h 5142637"/>
              <a:gd name="connsiteX225" fmla="*/ 3491331 w 3843512"/>
              <a:gd name="connsiteY225" fmla="*/ 757125 h 5142637"/>
              <a:gd name="connsiteX226" fmla="*/ 3509100 w 3843512"/>
              <a:gd name="connsiteY226" fmla="*/ 809578 h 5142637"/>
              <a:gd name="connsiteX227" fmla="*/ 3552535 w 3843512"/>
              <a:gd name="connsiteY227" fmla="*/ 809578 h 5142637"/>
              <a:gd name="connsiteX228" fmla="*/ 3542899 w 3843512"/>
              <a:gd name="connsiteY228" fmla="*/ 790424 h 5142637"/>
              <a:gd name="connsiteX229" fmla="*/ 3405520 w 3843512"/>
              <a:gd name="connsiteY229" fmla="*/ 456319 h 5142637"/>
              <a:gd name="connsiteX230" fmla="*/ 3397682 w 3843512"/>
              <a:gd name="connsiteY230" fmla="*/ 437489 h 5142637"/>
              <a:gd name="connsiteX231" fmla="*/ 3256451 w 3843512"/>
              <a:gd name="connsiteY231" fmla="*/ 328687 h 5142637"/>
              <a:gd name="connsiteX232" fmla="*/ 3275421 w 3843512"/>
              <a:gd name="connsiteY232" fmla="*/ 339067 h 5142637"/>
              <a:gd name="connsiteX233" fmla="*/ 3273093 w 3843512"/>
              <a:gd name="connsiteY233" fmla="*/ 392580 h 5142637"/>
              <a:gd name="connsiteX234" fmla="*/ 3226887 w 3843512"/>
              <a:gd name="connsiteY234" fmla="*/ 387158 h 5142637"/>
              <a:gd name="connsiteX235" fmla="*/ 3219903 w 3843512"/>
              <a:gd name="connsiteY235" fmla="*/ 364321 h 5142637"/>
              <a:gd name="connsiteX236" fmla="*/ 3219933 w 3843512"/>
              <a:gd name="connsiteY236" fmla="*/ 364321 h 5142637"/>
              <a:gd name="connsiteX237" fmla="*/ 3234873 w 3843512"/>
              <a:gd name="connsiteY237" fmla="*/ 334175 h 5142637"/>
              <a:gd name="connsiteX238" fmla="*/ 3256451 w 3843512"/>
              <a:gd name="connsiteY238" fmla="*/ 328687 h 5142637"/>
              <a:gd name="connsiteX239" fmla="*/ 3252259 w 3843512"/>
              <a:gd name="connsiteY239" fmla="*/ 318999 h 5142637"/>
              <a:gd name="connsiteX240" fmla="*/ 3211122 w 3843512"/>
              <a:gd name="connsiteY240" fmla="*/ 331818 h 5142637"/>
              <a:gd name="connsiteX241" fmla="*/ 3204727 w 3843512"/>
              <a:gd name="connsiteY241" fmla="*/ 393818 h 5142637"/>
              <a:gd name="connsiteX242" fmla="*/ 3244244 w 3843512"/>
              <a:gd name="connsiteY242" fmla="*/ 412000 h 5142637"/>
              <a:gd name="connsiteX243" fmla="*/ 3296932 w 3843512"/>
              <a:gd name="connsiteY243" fmla="*/ 396087 h 5142637"/>
              <a:gd name="connsiteX244" fmla="*/ 3298464 w 3843512"/>
              <a:gd name="connsiteY244" fmla="*/ 336739 h 5142637"/>
              <a:gd name="connsiteX245" fmla="*/ 3252259 w 3843512"/>
              <a:gd name="connsiteY245" fmla="*/ 318999 h 5142637"/>
              <a:gd name="connsiteX246" fmla="*/ 1045054 w 3843512"/>
              <a:gd name="connsiteY246" fmla="*/ 0 h 5142637"/>
              <a:gd name="connsiteX247" fmla="*/ 3843512 w 3843512"/>
              <a:gd name="connsiteY247" fmla="*/ 0 h 5142637"/>
              <a:gd name="connsiteX248" fmla="*/ 3843512 w 3843512"/>
              <a:gd name="connsiteY248" fmla="*/ 5142637 h 5142637"/>
              <a:gd name="connsiteX249" fmla="*/ 1045054 w 3843512"/>
              <a:gd name="connsiteY249" fmla="*/ 5142637 h 5142637"/>
              <a:gd name="connsiteX250" fmla="*/ 785304 w 3843512"/>
              <a:gd name="connsiteY250" fmla="*/ 4117839 h 5142637"/>
              <a:gd name="connsiteX251" fmla="*/ 0 w 3843512"/>
              <a:gd name="connsiteY251" fmla="*/ 2571443 h 5142637"/>
              <a:gd name="connsiteX252" fmla="*/ 0 w 3843512"/>
              <a:gd name="connsiteY252" fmla="*/ 2571195 h 5142637"/>
              <a:gd name="connsiteX253" fmla="*/ 785304 w 3843512"/>
              <a:gd name="connsiteY253" fmla="*/ 1024796 h 5142637"/>
              <a:gd name="connsiteX254" fmla="*/ 1045054 w 3843512"/>
              <a:gd name="connsiteY254" fmla="*/ 0 h 514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843512" h="5142637">
                <a:moveTo>
                  <a:pt x="3459181" y="893325"/>
                </a:moveTo>
                <a:lnTo>
                  <a:pt x="3459196" y="893355"/>
                </a:lnTo>
                <a:lnTo>
                  <a:pt x="3459181" y="893355"/>
                </a:lnTo>
                <a:close/>
                <a:moveTo>
                  <a:pt x="3365827" y="890496"/>
                </a:moveTo>
                <a:lnTo>
                  <a:pt x="3365857" y="890496"/>
                </a:lnTo>
                <a:lnTo>
                  <a:pt x="3365857" y="897038"/>
                </a:lnTo>
                <a:cubicBezTo>
                  <a:pt x="3365857" y="897804"/>
                  <a:pt x="3365739" y="898777"/>
                  <a:pt x="3365444" y="899661"/>
                </a:cubicBezTo>
                <a:cubicBezTo>
                  <a:pt x="3364325" y="903079"/>
                  <a:pt x="3360671" y="906202"/>
                  <a:pt x="3355691" y="906202"/>
                </a:cubicBezTo>
                <a:cubicBezTo>
                  <a:pt x="3351712" y="906202"/>
                  <a:pt x="3348559" y="904051"/>
                  <a:pt x="3348559" y="899366"/>
                </a:cubicBezTo>
                <a:cubicBezTo>
                  <a:pt x="3348559" y="892146"/>
                  <a:pt x="3356987" y="890290"/>
                  <a:pt x="3365827" y="890496"/>
                </a:cubicBezTo>
                <a:close/>
                <a:moveTo>
                  <a:pt x="3108751" y="874466"/>
                </a:moveTo>
                <a:cubicBezTo>
                  <a:pt x="3117091" y="874466"/>
                  <a:pt x="3121246" y="881302"/>
                  <a:pt x="3121246" y="889700"/>
                </a:cubicBezTo>
                <a:cubicBezTo>
                  <a:pt x="3121246" y="899277"/>
                  <a:pt x="3116472" y="905318"/>
                  <a:pt x="3108633" y="905318"/>
                </a:cubicBezTo>
                <a:cubicBezTo>
                  <a:pt x="3103241" y="905318"/>
                  <a:pt x="3098880" y="901694"/>
                  <a:pt x="3097554" y="896920"/>
                </a:cubicBezTo>
                <a:cubicBezTo>
                  <a:pt x="3097347" y="896036"/>
                  <a:pt x="3097259" y="895064"/>
                  <a:pt x="3097259" y="894091"/>
                </a:cubicBezTo>
                <a:lnTo>
                  <a:pt x="3097259" y="886371"/>
                </a:lnTo>
                <a:cubicBezTo>
                  <a:pt x="3097259" y="885192"/>
                  <a:pt x="3097465" y="884131"/>
                  <a:pt x="3097671" y="883247"/>
                </a:cubicBezTo>
                <a:cubicBezTo>
                  <a:pt x="3099086" y="877972"/>
                  <a:pt x="3103683" y="874466"/>
                  <a:pt x="3108751" y="874466"/>
                </a:cubicBezTo>
                <a:close/>
                <a:moveTo>
                  <a:pt x="3413329" y="874377"/>
                </a:moveTo>
                <a:cubicBezTo>
                  <a:pt x="3419017" y="874377"/>
                  <a:pt x="3422995" y="878179"/>
                  <a:pt x="3424115" y="882864"/>
                </a:cubicBezTo>
                <a:cubicBezTo>
                  <a:pt x="3424291" y="883836"/>
                  <a:pt x="3424409" y="885015"/>
                  <a:pt x="3424409" y="885988"/>
                </a:cubicBezTo>
                <a:lnTo>
                  <a:pt x="3424439" y="885988"/>
                </a:lnTo>
                <a:lnTo>
                  <a:pt x="3424439" y="893119"/>
                </a:lnTo>
                <a:cubicBezTo>
                  <a:pt x="3424439" y="894386"/>
                  <a:pt x="3424321" y="895565"/>
                  <a:pt x="3424026" y="896625"/>
                </a:cubicBezTo>
                <a:cubicBezTo>
                  <a:pt x="3422789" y="901812"/>
                  <a:pt x="3418310" y="905112"/>
                  <a:pt x="3413241" y="905112"/>
                </a:cubicBezTo>
                <a:cubicBezTo>
                  <a:pt x="3405314" y="905112"/>
                  <a:pt x="3400835" y="898953"/>
                  <a:pt x="3400835" y="890084"/>
                </a:cubicBezTo>
                <a:cubicBezTo>
                  <a:pt x="3400835" y="881214"/>
                  <a:pt x="3405314" y="874377"/>
                  <a:pt x="3413329" y="874377"/>
                </a:cubicBezTo>
                <a:close/>
                <a:moveTo>
                  <a:pt x="3166360" y="873877"/>
                </a:moveTo>
                <a:cubicBezTo>
                  <a:pt x="3174906" y="873877"/>
                  <a:pt x="3178354" y="882364"/>
                  <a:pt x="3178354" y="889789"/>
                </a:cubicBezTo>
                <a:cubicBezTo>
                  <a:pt x="3178354" y="899366"/>
                  <a:pt x="3173374" y="906085"/>
                  <a:pt x="3166272" y="906085"/>
                </a:cubicBezTo>
                <a:cubicBezTo>
                  <a:pt x="3158669" y="906085"/>
                  <a:pt x="3153984" y="899160"/>
                  <a:pt x="3153984" y="889996"/>
                </a:cubicBezTo>
                <a:lnTo>
                  <a:pt x="3153954" y="889966"/>
                </a:lnTo>
                <a:cubicBezTo>
                  <a:pt x="3153954" y="882069"/>
                  <a:pt x="3157815" y="873877"/>
                  <a:pt x="3166360" y="873877"/>
                </a:cubicBezTo>
                <a:close/>
                <a:moveTo>
                  <a:pt x="3470674" y="873317"/>
                </a:moveTo>
                <a:cubicBezTo>
                  <a:pt x="3479013" y="873317"/>
                  <a:pt x="3481017" y="880536"/>
                  <a:pt x="3480929" y="884927"/>
                </a:cubicBezTo>
                <a:lnTo>
                  <a:pt x="3459181" y="884927"/>
                </a:lnTo>
                <a:cubicBezTo>
                  <a:pt x="3459712" y="880065"/>
                  <a:pt x="3462953" y="873317"/>
                  <a:pt x="3470674" y="873317"/>
                </a:cubicBezTo>
                <a:close/>
                <a:moveTo>
                  <a:pt x="3588986" y="866185"/>
                </a:moveTo>
                <a:lnTo>
                  <a:pt x="3588986" y="913687"/>
                </a:lnTo>
                <a:lnTo>
                  <a:pt x="3601598" y="913687"/>
                </a:lnTo>
                <a:lnTo>
                  <a:pt x="3601598" y="866185"/>
                </a:lnTo>
                <a:close/>
                <a:moveTo>
                  <a:pt x="3471381" y="865154"/>
                </a:moveTo>
                <a:cubicBezTo>
                  <a:pt x="3455527" y="865154"/>
                  <a:pt x="3447188" y="877530"/>
                  <a:pt x="3447188" y="890703"/>
                </a:cubicBezTo>
                <a:cubicBezTo>
                  <a:pt x="3447188" y="905260"/>
                  <a:pt x="3456647" y="914807"/>
                  <a:pt x="3472707" y="914807"/>
                </a:cubicBezTo>
                <a:cubicBezTo>
                  <a:pt x="3479809" y="914807"/>
                  <a:pt x="3485702" y="913422"/>
                  <a:pt x="3489975" y="911772"/>
                </a:cubicBezTo>
                <a:lnTo>
                  <a:pt x="3488148" y="903462"/>
                </a:lnTo>
                <a:cubicBezTo>
                  <a:pt x="3484376" y="904818"/>
                  <a:pt x="3480192" y="905613"/>
                  <a:pt x="3474416" y="905613"/>
                </a:cubicBezTo>
                <a:cubicBezTo>
                  <a:pt x="3470453" y="905613"/>
                  <a:pt x="3466718" y="904685"/>
                  <a:pt x="3463936" y="902685"/>
                </a:cubicBezTo>
                <a:lnTo>
                  <a:pt x="3459196" y="893355"/>
                </a:lnTo>
                <a:lnTo>
                  <a:pt x="3492303" y="893355"/>
                </a:lnTo>
                <a:cubicBezTo>
                  <a:pt x="3492509" y="892294"/>
                  <a:pt x="3492716" y="890526"/>
                  <a:pt x="3492716" y="888286"/>
                </a:cubicBezTo>
                <a:cubicBezTo>
                  <a:pt x="3492716" y="877825"/>
                  <a:pt x="3487235" y="865154"/>
                  <a:pt x="3471381" y="865154"/>
                </a:cubicBezTo>
                <a:close/>
                <a:moveTo>
                  <a:pt x="3166684" y="865125"/>
                </a:moveTo>
                <a:cubicBezTo>
                  <a:pt x="3151744" y="865125"/>
                  <a:pt x="3141077" y="875056"/>
                  <a:pt x="3141077" y="890290"/>
                </a:cubicBezTo>
                <a:cubicBezTo>
                  <a:pt x="3141077" y="905525"/>
                  <a:pt x="3151862" y="914778"/>
                  <a:pt x="3165889" y="914778"/>
                </a:cubicBezTo>
                <a:cubicBezTo>
                  <a:pt x="3178472" y="914778"/>
                  <a:pt x="3191290" y="906999"/>
                  <a:pt x="3191290" y="889524"/>
                </a:cubicBezTo>
                <a:cubicBezTo>
                  <a:pt x="3191290" y="875085"/>
                  <a:pt x="3181625" y="865125"/>
                  <a:pt x="3166684" y="865125"/>
                </a:cubicBezTo>
                <a:close/>
                <a:moveTo>
                  <a:pt x="3529167" y="865095"/>
                </a:moveTo>
                <a:cubicBezTo>
                  <a:pt x="3520857" y="865095"/>
                  <a:pt x="3516378" y="869486"/>
                  <a:pt x="3513932" y="873199"/>
                </a:cubicBezTo>
                <a:lnTo>
                  <a:pt x="3513638" y="873199"/>
                </a:lnTo>
                <a:lnTo>
                  <a:pt x="3513137" y="866185"/>
                </a:lnTo>
                <a:lnTo>
                  <a:pt x="3502381" y="866185"/>
                </a:lnTo>
                <a:cubicBezTo>
                  <a:pt x="3502676" y="870281"/>
                  <a:pt x="3502794" y="874878"/>
                  <a:pt x="3502794" y="880330"/>
                </a:cubicBezTo>
                <a:lnTo>
                  <a:pt x="3502705" y="880300"/>
                </a:lnTo>
                <a:lnTo>
                  <a:pt x="3502705" y="913658"/>
                </a:lnTo>
                <a:lnTo>
                  <a:pt x="3514905" y="913658"/>
                </a:lnTo>
                <a:lnTo>
                  <a:pt x="3514905" y="885575"/>
                </a:lnTo>
                <a:cubicBezTo>
                  <a:pt x="3514905" y="884220"/>
                  <a:pt x="3515111" y="882864"/>
                  <a:pt x="3515612" y="881685"/>
                </a:cubicBezTo>
                <a:cubicBezTo>
                  <a:pt x="3516732" y="878355"/>
                  <a:pt x="3519885" y="874849"/>
                  <a:pt x="3524570" y="874849"/>
                </a:cubicBezTo>
                <a:cubicBezTo>
                  <a:pt x="3530375" y="874849"/>
                  <a:pt x="3533116" y="879534"/>
                  <a:pt x="3533116" y="886164"/>
                </a:cubicBezTo>
                <a:lnTo>
                  <a:pt x="3533116" y="913687"/>
                </a:lnTo>
                <a:lnTo>
                  <a:pt x="3545315" y="913687"/>
                </a:lnTo>
                <a:lnTo>
                  <a:pt x="3545315" y="885192"/>
                </a:lnTo>
                <a:cubicBezTo>
                  <a:pt x="3545315" y="883807"/>
                  <a:pt x="3545640" y="882363"/>
                  <a:pt x="3545934" y="881184"/>
                </a:cubicBezTo>
                <a:cubicBezTo>
                  <a:pt x="3547260" y="877766"/>
                  <a:pt x="3550413" y="874849"/>
                  <a:pt x="3554686" y="874849"/>
                </a:cubicBezTo>
                <a:cubicBezTo>
                  <a:pt x="3560668" y="874849"/>
                  <a:pt x="3563527" y="879534"/>
                  <a:pt x="3563527" y="887431"/>
                </a:cubicBezTo>
                <a:lnTo>
                  <a:pt x="3563527" y="913687"/>
                </a:lnTo>
                <a:lnTo>
                  <a:pt x="3575726" y="913687"/>
                </a:lnTo>
                <a:lnTo>
                  <a:pt x="3575726" y="885693"/>
                </a:lnTo>
                <a:cubicBezTo>
                  <a:pt x="3575726" y="870458"/>
                  <a:pt x="3567387" y="865095"/>
                  <a:pt x="3559165" y="865095"/>
                </a:cubicBezTo>
                <a:cubicBezTo>
                  <a:pt x="3555099" y="865095"/>
                  <a:pt x="3551946" y="866067"/>
                  <a:pt x="3549205" y="867924"/>
                </a:cubicBezTo>
                <a:cubicBezTo>
                  <a:pt x="3546877" y="869279"/>
                  <a:pt x="3544844" y="871254"/>
                  <a:pt x="3543105" y="873876"/>
                </a:cubicBezTo>
                <a:lnTo>
                  <a:pt x="3542899" y="873876"/>
                </a:lnTo>
                <a:cubicBezTo>
                  <a:pt x="3540748" y="868602"/>
                  <a:pt x="3535680" y="865095"/>
                  <a:pt x="3529167" y="865095"/>
                </a:cubicBezTo>
                <a:close/>
                <a:moveTo>
                  <a:pt x="3357547" y="865095"/>
                </a:moveTo>
                <a:cubicBezTo>
                  <a:pt x="3349738" y="865095"/>
                  <a:pt x="3343314" y="867128"/>
                  <a:pt x="3339660" y="869279"/>
                </a:cubicBezTo>
                <a:lnTo>
                  <a:pt x="3342106" y="877088"/>
                </a:lnTo>
                <a:cubicBezTo>
                  <a:pt x="3345465" y="875055"/>
                  <a:pt x="3350563" y="873582"/>
                  <a:pt x="3355425" y="873582"/>
                </a:cubicBezTo>
                <a:cubicBezTo>
                  <a:pt x="3364177" y="873582"/>
                  <a:pt x="3365503" y="878768"/>
                  <a:pt x="3365503" y="881892"/>
                </a:cubicBezTo>
                <a:lnTo>
                  <a:pt x="3365503" y="882658"/>
                </a:lnTo>
                <a:cubicBezTo>
                  <a:pt x="3347204" y="882569"/>
                  <a:pt x="3336124" y="888610"/>
                  <a:pt x="3336124" y="900604"/>
                </a:cubicBezTo>
                <a:cubicBezTo>
                  <a:pt x="3336124" y="907823"/>
                  <a:pt x="3341723" y="914748"/>
                  <a:pt x="3351683" y="914748"/>
                </a:cubicBezTo>
                <a:cubicBezTo>
                  <a:pt x="3358107" y="914748"/>
                  <a:pt x="3363264" y="912125"/>
                  <a:pt x="3366328" y="908413"/>
                </a:cubicBezTo>
                <a:lnTo>
                  <a:pt x="3366623" y="908413"/>
                </a:lnTo>
                <a:lnTo>
                  <a:pt x="3367448" y="913687"/>
                </a:lnTo>
                <a:lnTo>
                  <a:pt x="3378734" y="913687"/>
                </a:lnTo>
                <a:cubicBezTo>
                  <a:pt x="3378233" y="910770"/>
                  <a:pt x="3378027" y="906586"/>
                  <a:pt x="3378027" y="902283"/>
                </a:cubicBezTo>
                <a:lnTo>
                  <a:pt x="3377968" y="902283"/>
                </a:lnTo>
                <a:lnTo>
                  <a:pt x="3377968" y="885104"/>
                </a:lnTo>
                <a:cubicBezTo>
                  <a:pt x="3377968" y="874760"/>
                  <a:pt x="3373401" y="865095"/>
                  <a:pt x="3357547" y="865095"/>
                </a:cubicBezTo>
                <a:close/>
                <a:moveTo>
                  <a:pt x="3247397" y="857493"/>
                </a:moveTo>
                <a:lnTo>
                  <a:pt x="3247603" y="857493"/>
                </a:lnTo>
                <a:cubicBezTo>
                  <a:pt x="3248605" y="861294"/>
                  <a:pt x="3249725" y="865773"/>
                  <a:pt x="3251051" y="869781"/>
                </a:cubicBezTo>
                <a:lnTo>
                  <a:pt x="3256443" y="885988"/>
                </a:lnTo>
                <a:lnTo>
                  <a:pt x="3238881" y="885988"/>
                </a:lnTo>
                <a:lnTo>
                  <a:pt x="3244155" y="869781"/>
                </a:lnTo>
                <a:cubicBezTo>
                  <a:pt x="3245364" y="865891"/>
                  <a:pt x="3246395" y="861294"/>
                  <a:pt x="3247397" y="857493"/>
                </a:cubicBezTo>
                <a:close/>
                <a:moveTo>
                  <a:pt x="3045307" y="857493"/>
                </a:moveTo>
                <a:lnTo>
                  <a:pt x="3045514" y="857493"/>
                </a:lnTo>
                <a:cubicBezTo>
                  <a:pt x="3046516" y="861294"/>
                  <a:pt x="3047635" y="865773"/>
                  <a:pt x="3048961" y="869781"/>
                </a:cubicBezTo>
                <a:lnTo>
                  <a:pt x="3054354" y="885988"/>
                </a:lnTo>
                <a:lnTo>
                  <a:pt x="3036791" y="885988"/>
                </a:lnTo>
                <a:lnTo>
                  <a:pt x="3042066" y="869781"/>
                </a:lnTo>
                <a:cubicBezTo>
                  <a:pt x="3043274" y="865891"/>
                  <a:pt x="3044276" y="861294"/>
                  <a:pt x="3045307" y="857493"/>
                </a:cubicBezTo>
                <a:close/>
                <a:moveTo>
                  <a:pt x="3240000" y="847945"/>
                </a:moveTo>
                <a:lnTo>
                  <a:pt x="3218047" y="913687"/>
                </a:lnTo>
                <a:lnTo>
                  <a:pt x="3230954" y="913687"/>
                </a:lnTo>
                <a:lnTo>
                  <a:pt x="3236847" y="895064"/>
                </a:lnTo>
                <a:lnTo>
                  <a:pt x="3236877" y="895064"/>
                </a:lnTo>
                <a:lnTo>
                  <a:pt x="3258624" y="895064"/>
                </a:lnTo>
                <a:lnTo>
                  <a:pt x="3264812" y="913687"/>
                </a:lnTo>
                <a:lnTo>
                  <a:pt x="3278220" y="913687"/>
                </a:lnTo>
                <a:lnTo>
                  <a:pt x="3255972" y="847945"/>
                </a:lnTo>
                <a:close/>
                <a:moveTo>
                  <a:pt x="3037881" y="847945"/>
                </a:moveTo>
                <a:lnTo>
                  <a:pt x="3015928" y="913687"/>
                </a:lnTo>
                <a:lnTo>
                  <a:pt x="3028835" y="913687"/>
                </a:lnTo>
                <a:lnTo>
                  <a:pt x="3034728" y="895064"/>
                </a:lnTo>
                <a:lnTo>
                  <a:pt x="3034758" y="895064"/>
                </a:lnTo>
                <a:lnTo>
                  <a:pt x="3056505" y="895064"/>
                </a:lnTo>
                <a:lnTo>
                  <a:pt x="3062693" y="913687"/>
                </a:lnTo>
                <a:lnTo>
                  <a:pt x="3076101" y="913687"/>
                </a:lnTo>
                <a:lnTo>
                  <a:pt x="3053853" y="847945"/>
                </a:lnTo>
                <a:close/>
                <a:moveTo>
                  <a:pt x="3595292" y="846383"/>
                </a:moveTo>
                <a:cubicBezTo>
                  <a:pt x="3591137" y="846383"/>
                  <a:pt x="3588279" y="849300"/>
                  <a:pt x="3588279" y="852925"/>
                </a:cubicBezTo>
                <a:cubicBezTo>
                  <a:pt x="3588279" y="856549"/>
                  <a:pt x="3590843" y="859378"/>
                  <a:pt x="3595204" y="859378"/>
                </a:cubicBezTo>
                <a:cubicBezTo>
                  <a:pt x="3599565" y="859378"/>
                  <a:pt x="3602306" y="856520"/>
                  <a:pt x="3602306" y="852925"/>
                </a:cubicBezTo>
                <a:cubicBezTo>
                  <a:pt x="3602217" y="849212"/>
                  <a:pt x="3599447" y="846383"/>
                  <a:pt x="3595292" y="846383"/>
                </a:cubicBezTo>
                <a:close/>
                <a:moveTo>
                  <a:pt x="3424439" y="844438"/>
                </a:moveTo>
                <a:lnTo>
                  <a:pt x="3424439" y="871371"/>
                </a:lnTo>
                <a:lnTo>
                  <a:pt x="3424233" y="871371"/>
                </a:lnTo>
                <a:cubicBezTo>
                  <a:pt x="3421993" y="867865"/>
                  <a:pt x="3417101" y="865124"/>
                  <a:pt x="3410294" y="865124"/>
                </a:cubicBezTo>
                <a:cubicBezTo>
                  <a:pt x="3398389" y="865124"/>
                  <a:pt x="3388046" y="874583"/>
                  <a:pt x="3388135" y="890496"/>
                </a:cubicBezTo>
                <a:cubicBezTo>
                  <a:pt x="3388135" y="905112"/>
                  <a:pt x="3397476" y="914777"/>
                  <a:pt x="3409263" y="914777"/>
                </a:cubicBezTo>
                <a:cubicBezTo>
                  <a:pt x="3416483" y="914777"/>
                  <a:pt x="3422494" y="911477"/>
                  <a:pt x="3425441" y="906202"/>
                </a:cubicBezTo>
                <a:lnTo>
                  <a:pt x="3425647" y="906202"/>
                </a:lnTo>
                <a:lnTo>
                  <a:pt x="3426148" y="913717"/>
                </a:lnTo>
                <a:lnTo>
                  <a:pt x="3437316" y="913717"/>
                </a:lnTo>
                <a:cubicBezTo>
                  <a:pt x="3437110" y="910475"/>
                  <a:pt x="3436904" y="905230"/>
                  <a:pt x="3436904" y="900338"/>
                </a:cubicBezTo>
                <a:lnTo>
                  <a:pt x="3436904" y="844438"/>
                </a:lnTo>
                <a:close/>
                <a:moveTo>
                  <a:pt x="3084765" y="844438"/>
                </a:moveTo>
                <a:lnTo>
                  <a:pt x="3084765" y="900338"/>
                </a:lnTo>
                <a:cubicBezTo>
                  <a:pt x="3084765" y="905230"/>
                  <a:pt x="3084558" y="910505"/>
                  <a:pt x="3084352" y="913717"/>
                </a:cubicBezTo>
                <a:lnTo>
                  <a:pt x="3095019" y="913717"/>
                </a:lnTo>
                <a:lnTo>
                  <a:pt x="3095638" y="906585"/>
                </a:lnTo>
                <a:lnTo>
                  <a:pt x="3095844" y="906585"/>
                </a:lnTo>
                <a:cubicBezTo>
                  <a:pt x="3099410" y="912420"/>
                  <a:pt x="3105097" y="914777"/>
                  <a:pt x="3111492" y="914777"/>
                </a:cubicBezTo>
                <a:cubicBezTo>
                  <a:pt x="3122660" y="914777"/>
                  <a:pt x="3133946" y="906291"/>
                  <a:pt x="3133946" y="889229"/>
                </a:cubicBezTo>
                <a:cubicBezTo>
                  <a:pt x="3134064" y="874790"/>
                  <a:pt x="3125430" y="865124"/>
                  <a:pt x="3113319" y="865124"/>
                </a:cubicBezTo>
                <a:cubicBezTo>
                  <a:pt x="3105893" y="865124"/>
                  <a:pt x="3100500" y="868160"/>
                  <a:pt x="3097465" y="872727"/>
                </a:cubicBezTo>
                <a:lnTo>
                  <a:pt x="3097259" y="872727"/>
                </a:lnTo>
                <a:lnTo>
                  <a:pt x="3097259" y="844438"/>
                </a:lnTo>
                <a:close/>
                <a:moveTo>
                  <a:pt x="3286883" y="844409"/>
                </a:moveTo>
                <a:lnTo>
                  <a:pt x="3286883" y="913688"/>
                </a:lnTo>
                <a:lnTo>
                  <a:pt x="3299377" y="913688"/>
                </a:lnTo>
                <a:lnTo>
                  <a:pt x="3299377" y="897480"/>
                </a:lnTo>
                <a:lnTo>
                  <a:pt x="3303650" y="892707"/>
                </a:lnTo>
                <a:lnTo>
                  <a:pt x="3317883" y="913688"/>
                </a:lnTo>
                <a:lnTo>
                  <a:pt x="3333236" y="913688"/>
                </a:lnTo>
                <a:lnTo>
                  <a:pt x="3312284" y="885605"/>
                </a:lnTo>
                <a:lnTo>
                  <a:pt x="3330584" y="866186"/>
                </a:lnTo>
                <a:lnTo>
                  <a:pt x="3315526" y="866186"/>
                </a:lnTo>
                <a:lnTo>
                  <a:pt x="3303532" y="881509"/>
                </a:lnTo>
                <a:cubicBezTo>
                  <a:pt x="3302206" y="883189"/>
                  <a:pt x="3300762" y="885222"/>
                  <a:pt x="3299554" y="887078"/>
                </a:cubicBezTo>
                <a:lnTo>
                  <a:pt x="3299348" y="887078"/>
                </a:lnTo>
                <a:lnTo>
                  <a:pt x="3299377" y="887049"/>
                </a:lnTo>
                <a:lnTo>
                  <a:pt x="3299377" y="844409"/>
                </a:lnTo>
                <a:close/>
                <a:moveTo>
                  <a:pt x="3045838" y="831237"/>
                </a:moveTo>
                <a:lnTo>
                  <a:pt x="3045926" y="831237"/>
                </a:lnTo>
                <a:cubicBezTo>
                  <a:pt x="3048873" y="831237"/>
                  <a:pt x="3050612" y="833594"/>
                  <a:pt x="3050612" y="836128"/>
                </a:cubicBezTo>
                <a:cubicBezTo>
                  <a:pt x="3050612" y="838869"/>
                  <a:pt x="3048785" y="841020"/>
                  <a:pt x="3045926" y="841020"/>
                </a:cubicBezTo>
                <a:cubicBezTo>
                  <a:pt x="3043068" y="841020"/>
                  <a:pt x="3041241" y="838663"/>
                  <a:pt x="3041241" y="836335"/>
                </a:cubicBezTo>
                <a:cubicBezTo>
                  <a:pt x="3041241" y="833712"/>
                  <a:pt x="3042862" y="831266"/>
                  <a:pt x="3045808" y="831266"/>
                </a:cubicBezTo>
                <a:close/>
                <a:moveTo>
                  <a:pt x="3046015" y="826964"/>
                </a:moveTo>
                <a:cubicBezTo>
                  <a:pt x="3039001" y="826964"/>
                  <a:pt x="3035023" y="831355"/>
                  <a:pt x="3035023" y="836335"/>
                </a:cubicBezTo>
                <a:cubicBezTo>
                  <a:pt x="3035023" y="841315"/>
                  <a:pt x="3039325" y="845322"/>
                  <a:pt x="3046015" y="845322"/>
                </a:cubicBezTo>
                <a:cubicBezTo>
                  <a:pt x="3052704" y="845322"/>
                  <a:pt x="3056977" y="841403"/>
                  <a:pt x="3056977" y="836246"/>
                </a:cubicBezTo>
                <a:cubicBezTo>
                  <a:pt x="3056977" y="831089"/>
                  <a:pt x="3053116" y="826993"/>
                  <a:pt x="3046103" y="826993"/>
                </a:cubicBezTo>
                <a:lnTo>
                  <a:pt x="3046103" y="826964"/>
                </a:lnTo>
                <a:close/>
                <a:moveTo>
                  <a:pt x="3387899" y="505353"/>
                </a:moveTo>
                <a:cubicBezTo>
                  <a:pt x="3403841" y="544103"/>
                  <a:pt x="3419665" y="582647"/>
                  <a:pt x="3435695" y="621603"/>
                </a:cubicBezTo>
                <a:lnTo>
                  <a:pt x="3329346" y="621603"/>
                </a:lnTo>
                <a:cubicBezTo>
                  <a:pt x="3328904" y="618598"/>
                  <a:pt x="3379206" y="518879"/>
                  <a:pt x="3387899" y="505353"/>
                </a:cubicBezTo>
                <a:close/>
                <a:moveTo>
                  <a:pt x="3244037" y="505029"/>
                </a:moveTo>
                <a:cubicBezTo>
                  <a:pt x="3260038" y="544162"/>
                  <a:pt x="3275833" y="582735"/>
                  <a:pt x="3291716" y="621603"/>
                </a:cubicBezTo>
                <a:lnTo>
                  <a:pt x="3184011" y="621603"/>
                </a:lnTo>
                <a:cubicBezTo>
                  <a:pt x="3204050" y="582706"/>
                  <a:pt x="3223852" y="544192"/>
                  <a:pt x="3244037" y="505029"/>
                </a:cubicBezTo>
                <a:close/>
                <a:moveTo>
                  <a:pt x="3397682" y="437489"/>
                </a:moveTo>
                <a:cubicBezTo>
                  <a:pt x="3370925" y="490148"/>
                  <a:pt x="3344640" y="541834"/>
                  <a:pt x="3317972" y="594316"/>
                </a:cubicBezTo>
                <a:cubicBezTo>
                  <a:pt x="3296372" y="541805"/>
                  <a:pt x="3275126" y="490118"/>
                  <a:pt x="3253496" y="437518"/>
                </a:cubicBezTo>
                <a:cubicBezTo>
                  <a:pt x="3250756" y="442823"/>
                  <a:pt x="3248428" y="447154"/>
                  <a:pt x="3246218" y="451545"/>
                </a:cubicBezTo>
                <a:cubicBezTo>
                  <a:pt x="3217104" y="508889"/>
                  <a:pt x="3187990" y="566263"/>
                  <a:pt x="3158875" y="623607"/>
                </a:cubicBezTo>
                <a:cubicBezTo>
                  <a:pt x="3137629" y="665451"/>
                  <a:pt x="3116383" y="707325"/>
                  <a:pt x="3095048" y="749140"/>
                </a:cubicBezTo>
                <a:cubicBezTo>
                  <a:pt x="3087063" y="764846"/>
                  <a:pt x="3078929" y="780523"/>
                  <a:pt x="3070649" y="796082"/>
                </a:cubicBezTo>
                <a:cubicBezTo>
                  <a:pt x="3068203" y="800708"/>
                  <a:pt x="3065021" y="805010"/>
                  <a:pt x="3062015" y="809666"/>
                </a:cubicBezTo>
                <a:lnTo>
                  <a:pt x="3092897" y="809666"/>
                </a:lnTo>
                <a:cubicBezTo>
                  <a:pt x="3094606" y="804244"/>
                  <a:pt x="3095579" y="798911"/>
                  <a:pt x="3097907" y="794225"/>
                </a:cubicBezTo>
                <a:cubicBezTo>
                  <a:pt x="3123691" y="742185"/>
                  <a:pt x="3149711" y="690234"/>
                  <a:pt x="3175554" y="638223"/>
                </a:cubicBezTo>
                <a:cubicBezTo>
                  <a:pt x="3176762" y="635777"/>
                  <a:pt x="3178236" y="635394"/>
                  <a:pt x="3180652" y="635394"/>
                </a:cubicBezTo>
                <a:cubicBezTo>
                  <a:pt x="3217988" y="635453"/>
                  <a:pt x="3255353" y="635453"/>
                  <a:pt x="3292718" y="635453"/>
                </a:cubicBezTo>
                <a:cubicBezTo>
                  <a:pt x="3293956" y="635453"/>
                  <a:pt x="3295193" y="635571"/>
                  <a:pt x="3296814" y="635659"/>
                </a:cubicBezTo>
                <a:cubicBezTo>
                  <a:pt x="3296166" y="637044"/>
                  <a:pt x="3295753" y="638076"/>
                  <a:pt x="3295252" y="639078"/>
                </a:cubicBezTo>
                <a:cubicBezTo>
                  <a:pt x="3275332" y="678299"/>
                  <a:pt x="3255412" y="717550"/>
                  <a:pt x="3235433" y="756772"/>
                </a:cubicBezTo>
                <a:cubicBezTo>
                  <a:pt x="3228861" y="769649"/>
                  <a:pt x="3222143" y="782468"/>
                  <a:pt x="3215277" y="795198"/>
                </a:cubicBezTo>
                <a:cubicBezTo>
                  <a:pt x="3212654" y="800060"/>
                  <a:pt x="3209472" y="804657"/>
                  <a:pt x="3206407" y="809578"/>
                </a:cubicBezTo>
                <a:lnTo>
                  <a:pt x="3236729" y="809578"/>
                </a:lnTo>
                <a:cubicBezTo>
                  <a:pt x="3239322" y="802535"/>
                  <a:pt x="3241120" y="795787"/>
                  <a:pt x="3244155" y="789628"/>
                </a:cubicBezTo>
                <a:cubicBezTo>
                  <a:pt x="3261482" y="754473"/>
                  <a:pt x="3279104" y="719466"/>
                  <a:pt x="3296637" y="684429"/>
                </a:cubicBezTo>
                <a:cubicBezTo>
                  <a:pt x="3300468" y="676737"/>
                  <a:pt x="3304358" y="669076"/>
                  <a:pt x="3308542" y="660854"/>
                </a:cubicBezTo>
                <a:lnTo>
                  <a:pt x="3308601" y="660884"/>
                </a:lnTo>
                <a:cubicBezTo>
                  <a:pt x="3309249" y="662357"/>
                  <a:pt x="3309632" y="663212"/>
                  <a:pt x="3309986" y="664066"/>
                </a:cubicBezTo>
                <a:cubicBezTo>
                  <a:pt x="3321626" y="693063"/>
                  <a:pt x="3333590" y="721911"/>
                  <a:pt x="3344787" y="751055"/>
                </a:cubicBezTo>
                <a:cubicBezTo>
                  <a:pt x="3352184" y="770297"/>
                  <a:pt x="3362674" y="788597"/>
                  <a:pt x="3364914" y="809607"/>
                </a:cubicBezTo>
                <a:lnTo>
                  <a:pt x="3407436" y="809607"/>
                </a:lnTo>
                <a:cubicBezTo>
                  <a:pt x="3381740" y="752381"/>
                  <a:pt x="3359551" y="693681"/>
                  <a:pt x="3334798" y="635601"/>
                </a:cubicBezTo>
                <a:lnTo>
                  <a:pt x="3442237" y="635601"/>
                </a:lnTo>
                <a:cubicBezTo>
                  <a:pt x="3458651" y="676207"/>
                  <a:pt x="3475241" y="716578"/>
                  <a:pt x="3491331" y="757125"/>
                </a:cubicBezTo>
                <a:cubicBezTo>
                  <a:pt x="3498138" y="774335"/>
                  <a:pt x="3507390" y="790807"/>
                  <a:pt x="3509100" y="809578"/>
                </a:cubicBezTo>
                <a:lnTo>
                  <a:pt x="3552535" y="809578"/>
                </a:lnTo>
                <a:cubicBezTo>
                  <a:pt x="3549235" y="803066"/>
                  <a:pt x="3545581" y="796936"/>
                  <a:pt x="3542899" y="790424"/>
                </a:cubicBezTo>
                <a:cubicBezTo>
                  <a:pt x="3497047" y="679095"/>
                  <a:pt x="3451313" y="567707"/>
                  <a:pt x="3405520" y="456319"/>
                </a:cubicBezTo>
                <a:cubicBezTo>
                  <a:pt x="3403075" y="450337"/>
                  <a:pt x="3400540" y="444384"/>
                  <a:pt x="3397682" y="437489"/>
                </a:cubicBezTo>
                <a:close/>
                <a:moveTo>
                  <a:pt x="3256451" y="328687"/>
                </a:moveTo>
                <a:cubicBezTo>
                  <a:pt x="3263656" y="329652"/>
                  <a:pt x="3270426" y="333262"/>
                  <a:pt x="3275421" y="339067"/>
                </a:cubicBezTo>
                <a:cubicBezTo>
                  <a:pt x="3288946" y="354803"/>
                  <a:pt x="3287974" y="378023"/>
                  <a:pt x="3273093" y="392580"/>
                </a:cubicBezTo>
                <a:cubicBezTo>
                  <a:pt x="3259184" y="406165"/>
                  <a:pt x="3238792" y="403808"/>
                  <a:pt x="3226887" y="387158"/>
                </a:cubicBezTo>
                <a:cubicBezTo>
                  <a:pt x="3221907" y="380145"/>
                  <a:pt x="3219903" y="373367"/>
                  <a:pt x="3219903" y="364321"/>
                </a:cubicBezTo>
                <a:lnTo>
                  <a:pt x="3219933" y="364321"/>
                </a:lnTo>
                <a:cubicBezTo>
                  <a:pt x="3219874" y="351974"/>
                  <a:pt x="3224324" y="341631"/>
                  <a:pt x="3234873" y="334175"/>
                </a:cubicBezTo>
                <a:cubicBezTo>
                  <a:pt x="3241607" y="329401"/>
                  <a:pt x="3249246" y="327722"/>
                  <a:pt x="3256451" y="328687"/>
                </a:cubicBezTo>
                <a:close/>
                <a:moveTo>
                  <a:pt x="3252259" y="318999"/>
                </a:moveTo>
                <a:cubicBezTo>
                  <a:pt x="3237083" y="318911"/>
                  <a:pt x="3223233" y="322860"/>
                  <a:pt x="3211122" y="331818"/>
                </a:cubicBezTo>
                <a:cubicBezTo>
                  <a:pt x="3191054" y="346670"/>
                  <a:pt x="3185308" y="373426"/>
                  <a:pt x="3204727" y="393818"/>
                </a:cubicBezTo>
                <a:cubicBezTo>
                  <a:pt x="3215306" y="404898"/>
                  <a:pt x="3228744" y="410526"/>
                  <a:pt x="3244244" y="412000"/>
                </a:cubicBezTo>
                <a:cubicBezTo>
                  <a:pt x="3264193" y="413915"/>
                  <a:pt x="3282110" y="409347"/>
                  <a:pt x="3296932" y="396087"/>
                </a:cubicBezTo>
                <a:cubicBezTo>
                  <a:pt x="3315231" y="379732"/>
                  <a:pt x="3315880" y="354007"/>
                  <a:pt x="3298464" y="336739"/>
                </a:cubicBezTo>
                <a:cubicBezTo>
                  <a:pt x="3285911" y="324304"/>
                  <a:pt x="3270028" y="319235"/>
                  <a:pt x="3252259" y="318999"/>
                </a:cubicBezTo>
                <a:close/>
                <a:moveTo>
                  <a:pt x="1045054" y="0"/>
                </a:moveTo>
                <a:lnTo>
                  <a:pt x="3843512" y="0"/>
                </a:lnTo>
                <a:lnTo>
                  <a:pt x="3843512" y="5142637"/>
                </a:lnTo>
                <a:lnTo>
                  <a:pt x="1045054" y="5142637"/>
                </a:lnTo>
                <a:cubicBezTo>
                  <a:pt x="994907" y="4836692"/>
                  <a:pt x="914376" y="4490358"/>
                  <a:pt x="785304" y="4117839"/>
                </a:cubicBezTo>
                <a:cubicBezTo>
                  <a:pt x="563595" y="3478529"/>
                  <a:pt x="267779" y="2961128"/>
                  <a:pt x="0" y="2571443"/>
                </a:cubicBezTo>
                <a:lnTo>
                  <a:pt x="0" y="2571195"/>
                </a:lnTo>
                <a:cubicBezTo>
                  <a:pt x="267779" y="2181507"/>
                  <a:pt x="563595" y="1664106"/>
                  <a:pt x="785304" y="1024796"/>
                </a:cubicBezTo>
                <a:cubicBezTo>
                  <a:pt x="914376" y="652278"/>
                  <a:pt x="994907" y="305946"/>
                  <a:pt x="10450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4843288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4843288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Kunsk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Kuvan paikkamerkki 15">
            <a:extLst>
              <a:ext uri="{FF2B5EF4-FFF2-40B4-BE49-F238E27FC236}">
                <a16:creationId xmlns:a16="http://schemas.microsoft.com/office/drawing/2014/main" id="{A26031A0-E129-0238-378D-D44E2B77CB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3743"/>
            <a:ext cx="5015594" cy="5147243"/>
          </a:xfrm>
          <a:custGeom>
            <a:avLst/>
            <a:gdLst>
              <a:gd name="connsiteX0" fmla="*/ 0 w 5157047"/>
              <a:gd name="connsiteY0" fmla="*/ 0 h 5142267"/>
              <a:gd name="connsiteX1" fmla="*/ 5157047 w 5157047"/>
              <a:gd name="connsiteY1" fmla="*/ 0 h 5142267"/>
              <a:gd name="connsiteX2" fmla="*/ 5113559 w 5157047"/>
              <a:gd name="connsiteY2" fmla="*/ 236812 h 5142267"/>
              <a:gd name="connsiteX3" fmla="*/ 4897417 w 5157047"/>
              <a:gd name="connsiteY3" fmla="*/ 1024538 h 5142267"/>
              <a:gd name="connsiteX4" fmla="*/ 4522352 w 5157047"/>
              <a:gd name="connsiteY4" fmla="*/ 1891302 h 5142267"/>
              <a:gd name="connsiteX5" fmla="*/ 4112137 w 5157047"/>
              <a:gd name="connsiteY5" fmla="*/ 2571133 h 5142267"/>
              <a:gd name="connsiteX6" fmla="*/ 4897417 w 5157047"/>
              <a:gd name="connsiteY6" fmla="*/ 4117328 h 5142267"/>
              <a:gd name="connsiteX7" fmla="*/ 5157047 w 5157047"/>
              <a:gd name="connsiteY7" fmla="*/ 5142267 h 5142267"/>
              <a:gd name="connsiteX8" fmla="*/ 0 w 5157047"/>
              <a:gd name="connsiteY8" fmla="*/ 5142267 h 5142267"/>
              <a:gd name="connsiteX0" fmla="*/ 161925 w 5157047"/>
              <a:gd name="connsiteY0" fmla="*/ 0 h 5142267"/>
              <a:gd name="connsiteX1" fmla="*/ 5157047 w 5157047"/>
              <a:gd name="connsiteY1" fmla="*/ 0 h 5142267"/>
              <a:gd name="connsiteX2" fmla="*/ 5113559 w 5157047"/>
              <a:gd name="connsiteY2" fmla="*/ 236812 h 5142267"/>
              <a:gd name="connsiteX3" fmla="*/ 4897417 w 5157047"/>
              <a:gd name="connsiteY3" fmla="*/ 1024538 h 5142267"/>
              <a:gd name="connsiteX4" fmla="*/ 4522352 w 5157047"/>
              <a:gd name="connsiteY4" fmla="*/ 1891302 h 5142267"/>
              <a:gd name="connsiteX5" fmla="*/ 4112137 w 5157047"/>
              <a:gd name="connsiteY5" fmla="*/ 2571133 h 5142267"/>
              <a:gd name="connsiteX6" fmla="*/ 4897417 w 5157047"/>
              <a:gd name="connsiteY6" fmla="*/ 4117328 h 5142267"/>
              <a:gd name="connsiteX7" fmla="*/ 5157047 w 5157047"/>
              <a:gd name="connsiteY7" fmla="*/ 5142267 h 5142267"/>
              <a:gd name="connsiteX8" fmla="*/ 0 w 5157047"/>
              <a:gd name="connsiteY8" fmla="*/ 5142267 h 5142267"/>
              <a:gd name="connsiteX9" fmla="*/ 161925 w 5157047"/>
              <a:gd name="connsiteY9" fmla="*/ 0 h 5142267"/>
              <a:gd name="connsiteX0" fmla="*/ 0 w 4995122"/>
              <a:gd name="connsiteY0" fmla="*/ 0 h 5142267"/>
              <a:gd name="connsiteX1" fmla="*/ 4995122 w 4995122"/>
              <a:gd name="connsiteY1" fmla="*/ 0 h 5142267"/>
              <a:gd name="connsiteX2" fmla="*/ 4951634 w 4995122"/>
              <a:gd name="connsiteY2" fmla="*/ 236812 h 5142267"/>
              <a:gd name="connsiteX3" fmla="*/ 4735492 w 4995122"/>
              <a:gd name="connsiteY3" fmla="*/ 1024538 h 5142267"/>
              <a:gd name="connsiteX4" fmla="*/ 4360427 w 4995122"/>
              <a:gd name="connsiteY4" fmla="*/ 1891302 h 5142267"/>
              <a:gd name="connsiteX5" fmla="*/ 3950212 w 4995122"/>
              <a:gd name="connsiteY5" fmla="*/ 2571133 h 5142267"/>
              <a:gd name="connsiteX6" fmla="*/ 4735492 w 4995122"/>
              <a:gd name="connsiteY6" fmla="*/ 4117328 h 5142267"/>
              <a:gd name="connsiteX7" fmla="*/ 4995122 w 4995122"/>
              <a:gd name="connsiteY7" fmla="*/ 5142267 h 5142267"/>
              <a:gd name="connsiteX8" fmla="*/ 19050 w 4995122"/>
              <a:gd name="connsiteY8" fmla="*/ 5123217 h 5142267"/>
              <a:gd name="connsiteX9" fmla="*/ 0 w 4995122"/>
              <a:gd name="connsiteY9" fmla="*/ 0 h 5142267"/>
              <a:gd name="connsiteX0" fmla="*/ 0 w 4995122"/>
              <a:gd name="connsiteY0" fmla="*/ 0 h 5151792"/>
              <a:gd name="connsiteX1" fmla="*/ 4995122 w 4995122"/>
              <a:gd name="connsiteY1" fmla="*/ 0 h 5151792"/>
              <a:gd name="connsiteX2" fmla="*/ 4951634 w 4995122"/>
              <a:gd name="connsiteY2" fmla="*/ 236812 h 5151792"/>
              <a:gd name="connsiteX3" fmla="*/ 4735492 w 4995122"/>
              <a:gd name="connsiteY3" fmla="*/ 1024538 h 5151792"/>
              <a:gd name="connsiteX4" fmla="*/ 4360427 w 4995122"/>
              <a:gd name="connsiteY4" fmla="*/ 1891302 h 5151792"/>
              <a:gd name="connsiteX5" fmla="*/ 3950212 w 4995122"/>
              <a:gd name="connsiteY5" fmla="*/ 2571133 h 5151792"/>
              <a:gd name="connsiteX6" fmla="*/ 4735492 w 4995122"/>
              <a:gd name="connsiteY6" fmla="*/ 4117328 h 5151792"/>
              <a:gd name="connsiteX7" fmla="*/ 4995122 w 4995122"/>
              <a:gd name="connsiteY7" fmla="*/ 5142267 h 5151792"/>
              <a:gd name="connsiteX8" fmla="*/ 19050 w 4995122"/>
              <a:gd name="connsiteY8" fmla="*/ 5151792 h 5151792"/>
              <a:gd name="connsiteX9" fmla="*/ 0 w 4995122"/>
              <a:gd name="connsiteY9" fmla="*/ 0 h 5151792"/>
              <a:gd name="connsiteX0" fmla="*/ 0 w 4995122"/>
              <a:gd name="connsiteY0" fmla="*/ 0 h 5144968"/>
              <a:gd name="connsiteX1" fmla="*/ 4995122 w 4995122"/>
              <a:gd name="connsiteY1" fmla="*/ 0 h 5144968"/>
              <a:gd name="connsiteX2" fmla="*/ 4951634 w 4995122"/>
              <a:gd name="connsiteY2" fmla="*/ 236812 h 5144968"/>
              <a:gd name="connsiteX3" fmla="*/ 4735492 w 4995122"/>
              <a:gd name="connsiteY3" fmla="*/ 1024538 h 5144968"/>
              <a:gd name="connsiteX4" fmla="*/ 4360427 w 4995122"/>
              <a:gd name="connsiteY4" fmla="*/ 1891302 h 5144968"/>
              <a:gd name="connsiteX5" fmla="*/ 3950212 w 4995122"/>
              <a:gd name="connsiteY5" fmla="*/ 2571133 h 5144968"/>
              <a:gd name="connsiteX6" fmla="*/ 4735492 w 4995122"/>
              <a:gd name="connsiteY6" fmla="*/ 4117328 h 5144968"/>
              <a:gd name="connsiteX7" fmla="*/ 4995122 w 4995122"/>
              <a:gd name="connsiteY7" fmla="*/ 5142267 h 5144968"/>
              <a:gd name="connsiteX8" fmla="*/ 5402 w 4995122"/>
              <a:gd name="connsiteY8" fmla="*/ 5144968 h 5144968"/>
              <a:gd name="connsiteX9" fmla="*/ 0 w 4995122"/>
              <a:gd name="connsiteY9" fmla="*/ 0 h 5144968"/>
              <a:gd name="connsiteX0" fmla="*/ 8245 w 5003367"/>
              <a:gd name="connsiteY0" fmla="*/ 0 h 5144968"/>
              <a:gd name="connsiteX1" fmla="*/ 5003367 w 5003367"/>
              <a:gd name="connsiteY1" fmla="*/ 0 h 5144968"/>
              <a:gd name="connsiteX2" fmla="*/ 4959879 w 5003367"/>
              <a:gd name="connsiteY2" fmla="*/ 236812 h 5144968"/>
              <a:gd name="connsiteX3" fmla="*/ 4743737 w 5003367"/>
              <a:gd name="connsiteY3" fmla="*/ 1024538 h 5144968"/>
              <a:gd name="connsiteX4" fmla="*/ 4368672 w 5003367"/>
              <a:gd name="connsiteY4" fmla="*/ 1891302 h 5144968"/>
              <a:gd name="connsiteX5" fmla="*/ 3958457 w 5003367"/>
              <a:gd name="connsiteY5" fmla="*/ 2571133 h 5144968"/>
              <a:gd name="connsiteX6" fmla="*/ 4743737 w 5003367"/>
              <a:gd name="connsiteY6" fmla="*/ 4117328 h 5144968"/>
              <a:gd name="connsiteX7" fmla="*/ 5003367 w 5003367"/>
              <a:gd name="connsiteY7" fmla="*/ 5142267 h 5144968"/>
              <a:gd name="connsiteX8" fmla="*/ 0 w 5003367"/>
              <a:gd name="connsiteY8" fmla="*/ 5144968 h 5144968"/>
              <a:gd name="connsiteX9" fmla="*/ 8245 w 5003367"/>
              <a:gd name="connsiteY9" fmla="*/ 0 h 5144968"/>
              <a:gd name="connsiteX0" fmla="*/ 0 w 5008770"/>
              <a:gd name="connsiteY0" fmla="*/ 20472 h 5144968"/>
              <a:gd name="connsiteX1" fmla="*/ 5008770 w 5008770"/>
              <a:gd name="connsiteY1" fmla="*/ 0 h 5144968"/>
              <a:gd name="connsiteX2" fmla="*/ 4965282 w 5008770"/>
              <a:gd name="connsiteY2" fmla="*/ 236812 h 5144968"/>
              <a:gd name="connsiteX3" fmla="*/ 4749140 w 5008770"/>
              <a:gd name="connsiteY3" fmla="*/ 1024538 h 5144968"/>
              <a:gd name="connsiteX4" fmla="*/ 4374075 w 5008770"/>
              <a:gd name="connsiteY4" fmla="*/ 1891302 h 5144968"/>
              <a:gd name="connsiteX5" fmla="*/ 3963860 w 5008770"/>
              <a:gd name="connsiteY5" fmla="*/ 2571133 h 5144968"/>
              <a:gd name="connsiteX6" fmla="*/ 4749140 w 5008770"/>
              <a:gd name="connsiteY6" fmla="*/ 4117328 h 5144968"/>
              <a:gd name="connsiteX7" fmla="*/ 5008770 w 5008770"/>
              <a:gd name="connsiteY7" fmla="*/ 5142267 h 5144968"/>
              <a:gd name="connsiteX8" fmla="*/ 5403 w 5008770"/>
              <a:gd name="connsiteY8" fmla="*/ 5144968 h 5144968"/>
              <a:gd name="connsiteX9" fmla="*/ 0 w 5008770"/>
              <a:gd name="connsiteY9" fmla="*/ 20472 h 5144968"/>
              <a:gd name="connsiteX0" fmla="*/ 0 w 5015594"/>
              <a:gd name="connsiteY0" fmla="*/ 6824 h 5144968"/>
              <a:gd name="connsiteX1" fmla="*/ 5015594 w 5015594"/>
              <a:gd name="connsiteY1" fmla="*/ 0 h 5144968"/>
              <a:gd name="connsiteX2" fmla="*/ 4972106 w 5015594"/>
              <a:gd name="connsiteY2" fmla="*/ 236812 h 5144968"/>
              <a:gd name="connsiteX3" fmla="*/ 4755964 w 5015594"/>
              <a:gd name="connsiteY3" fmla="*/ 1024538 h 5144968"/>
              <a:gd name="connsiteX4" fmla="*/ 4380899 w 5015594"/>
              <a:gd name="connsiteY4" fmla="*/ 1891302 h 5144968"/>
              <a:gd name="connsiteX5" fmla="*/ 3970684 w 5015594"/>
              <a:gd name="connsiteY5" fmla="*/ 2571133 h 5144968"/>
              <a:gd name="connsiteX6" fmla="*/ 4755964 w 5015594"/>
              <a:gd name="connsiteY6" fmla="*/ 4117328 h 5144968"/>
              <a:gd name="connsiteX7" fmla="*/ 5015594 w 5015594"/>
              <a:gd name="connsiteY7" fmla="*/ 5142267 h 5144968"/>
              <a:gd name="connsiteX8" fmla="*/ 12227 w 5015594"/>
              <a:gd name="connsiteY8" fmla="*/ 5144968 h 5144968"/>
              <a:gd name="connsiteX9" fmla="*/ 0 w 5015594"/>
              <a:gd name="connsiteY9" fmla="*/ 6824 h 5144968"/>
              <a:gd name="connsiteX0" fmla="*/ 0 w 5015594"/>
              <a:gd name="connsiteY0" fmla="*/ 0 h 5147243"/>
              <a:gd name="connsiteX1" fmla="*/ 5015594 w 5015594"/>
              <a:gd name="connsiteY1" fmla="*/ 2275 h 5147243"/>
              <a:gd name="connsiteX2" fmla="*/ 4972106 w 5015594"/>
              <a:gd name="connsiteY2" fmla="*/ 239087 h 5147243"/>
              <a:gd name="connsiteX3" fmla="*/ 4755964 w 5015594"/>
              <a:gd name="connsiteY3" fmla="*/ 1026813 h 5147243"/>
              <a:gd name="connsiteX4" fmla="*/ 4380899 w 5015594"/>
              <a:gd name="connsiteY4" fmla="*/ 1893577 h 5147243"/>
              <a:gd name="connsiteX5" fmla="*/ 3970684 w 5015594"/>
              <a:gd name="connsiteY5" fmla="*/ 2573408 h 5147243"/>
              <a:gd name="connsiteX6" fmla="*/ 4755964 w 5015594"/>
              <a:gd name="connsiteY6" fmla="*/ 4119603 h 5147243"/>
              <a:gd name="connsiteX7" fmla="*/ 5015594 w 5015594"/>
              <a:gd name="connsiteY7" fmla="*/ 5144542 h 5147243"/>
              <a:gd name="connsiteX8" fmla="*/ 12227 w 5015594"/>
              <a:gd name="connsiteY8" fmla="*/ 5147243 h 5147243"/>
              <a:gd name="connsiteX9" fmla="*/ 0 w 5015594"/>
              <a:gd name="connsiteY9" fmla="*/ 0 h 514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5594" h="5147243">
                <a:moveTo>
                  <a:pt x="0" y="0"/>
                </a:moveTo>
                <a:lnTo>
                  <a:pt x="5015594" y="2275"/>
                </a:lnTo>
                <a:lnTo>
                  <a:pt x="4972106" y="239087"/>
                </a:lnTo>
                <a:cubicBezTo>
                  <a:pt x="4922302" y="483014"/>
                  <a:pt x="4852726" y="747611"/>
                  <a:pt x="4755964" y="1026813"/>
                </a:cubicBezTo>
                <a:cubicBezTo>
                  <a:pt x="4645322" y="1346757"/>
                  <a:pt x="4515906" y="1635945"/>
                  <a:pt x="4380899" y="1893577"/>
                </a:cubicBezTo>
                <a:cubicBezTo>
                  <a:pt x="4245492" y="2151610"/>
                  <a:pt x="4104493" y="2378486"/>
                  <a:pt x="3970684" y="2573408"/>
                </a:cubicBezTo>
                <a:cubicBezTo>
                  <a:pt x="4238702" y="2963252"/>
                  <a:pt x="4534280" y="3480515"/>
                  <a:pt x="4755964" y="4119603"/>
                </a:cubicBezTo>
                <a:cubicBezTo>
                  <a:pt x="4884980" y="4492272"/>
                  <a:pt x="4965665" y="4838578"/>
                  <a:pt x="5015594" y="5144542"/>
                </a:cubicBezTo>
                <a:lnTo>
                  <a:pt x="12227" y="5147243"/>
                </a:lnTo>
                <a:cubicBezTo>
                  <a:pt x="12227" y="3433154"/>
                  <a:pt x="0" y="171408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B959A389-8FAC-BF2B-9EC0-FF77A248F2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2918B31E-008B-EA25-6602-110372DA0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771550"/>
            <a:ext cx="2968620" cy="127756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1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Kunska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3147"/>
            <a:ext cx="3039997" cy="14742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2082"/>
            <a:ext cx="3466729" cy="27384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C28CB897-CC5C-9E3E-4DAE-AE16AC8D6346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Vapaamuotoinen: Muoto 15">
            <a:extLst>
              <a:ext uri="{FF2B5EF4-FFF2-40B4-BE49-F238E27FC236}">
                <a16:creationId xmlns:a16="http://schemas.microsoft.com/office/drawing/2014/main" id="{94387AA4-18DF-8729-D634-38B2CFA10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F6042F7-4E23-CF5C-49A6-5C3373CAB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39C9FE0-D738-2D94-5778-3449C4F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8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 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BC233E3-78E2-3CE9-B054-A131919D8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4634" y="-1"/>
            <a:ext cx="2739365" cy="5143501"/>
          </a:xfrm>
          <a:custGeom>
            <a:avLst/>
            <a:gdLst>
              <a:gd name="connsiteX0" fmla="*/ 1146437 w 2746128"/>
              <a:gd name="connsiteY0" fmla="*/ 1977323 h 5156200"/>
              <a:gd name="connsiteX1" fmla="*/ 2746128 w 2746128"/>
              <a:gd name="connsiteY1" fmla="*/ 1977323 h 5156200"/>
              <a:gd name="connsiteX2" fmla="*/ 2746128 w 2746128"/>
              <a:gd name="connsiteY2" fmla="*/ 5156200 h 5156200"/>
              <a:gd name="connsiteX3" fmla="*/ 2588645 w 2746128"/>
              <a:gd name="connsiteY3" fmla="*/ 5156200 h 5156200"/>
              <a:gd name="connsiteX4" fmla="*/ 2579484 w 2746128"/>
              <a:gd name="connsiteY4" fmla="*/ 5134389 h 5156200"/>
              <a:gd name="connsiteX5" fmla="*/ 2377505 w 2746128"/>
              <a:gd name="connsiteY5" fmla="*/ 4650599 h 5156200"/>
              <a:gd name="connsiteX6" fmla="*/ 2169419 w 2746128"/>
              <a:gd name="connsiteY6" fmla="*/ 5134389 h 5156200"/>
              <a:gd name="connsiteX7" fmla="*/ 2159822 w 2746128"/>
              <a:gd name="connsiteY7" fmla="*/ 5156200 h 5156200"/>
              <a:gd name="connsiteX8" fmla="*/ 0 w 2746128"/>
              <a:gd name="connsiteY8" fmla="*/ 5156200 h 5156200"/>
              <a:gd name="connsiteX9" fmla="*/ 7851 w 2746128"/>
              <a:gd name="connsiteY9" fmla="*/ 5134389 h 5156200"/>
              <a:gd name="connsiteX10" fmla="*/ 623840 w 2746128"/>
              <a:gd name="connsiteY10" fmla="*/ 0 h 5156200"/>
              <a:gd name="connsiteX11" fmla="*/ 1849709 w 2746128"/>
              <a:gd name="connsiteY11" fmla="*/ 0 h 5156200"/>
              <a:gd name="connsiteX12" fmla="*/ 1852273 w 2746128"/>
              <a:gd name="connsiteY12" fmla="*/ 14244 h 5156200"/>
              <a:gd name="connsiteX13" fmla="*/ 1996232 w 2746128"/>
              <a:gd name="connsiteY13" fmla="*/ 298672 h 5156200"/>
              <a:gd name="connsiteX14" fmla="*/ 2408915 w 2746128"/>
              <a:gd name="connsiteY14" fmla="*/ 457900 h 5156200"/>
              <a:gd name="connsiteX15" fmla="*/ 2724316 w 2746128"/>
              <a:gd name="connsiteY15" fmla="*/ 379377 h 5156200"/>
              <a:gd name="connsiteX16" fmla="*/ 2746128 w 2746128"/>
              <a:gd name="connsiteY16" fmla="*/ 365417 h 5156200"/>
              <a:gd name="connsiteX17" fmla="*/ 2746128 w 2746128"/>
              <a:gd name="connsiteY17" fmla="*/ 1547190 h 5156200"/>
              <a:gd name="connsiteX18" fmla="*/ 2724316 w 2746128"/>
              <a:gd name="connsiteY18" fmla="*/ 1550680 h 5156200"/>
              <a:gd name="connsiteX19" fmla="*/ 2408915 w 2746128"/>
              <a:gd name="connsiteY19" fmla="*/ 1573801 h 5156200"/>
              <a:gd name="connsiteX20" fmla="*/ 1498919 w 2746128"/>
              <a:gd name="connsiteY20" fmla="*/ 1355681 h 5156200"/>
              <a:gd name="connsiteX21" fmla="*/ 857210 w 2746128"/>
              <a:gd name="connsiteY21" fmla="*/ 755415 h 5156200"/>
              <a:gd name="connsiteX22" fmla="*/ 624694 w 2746128"/>
              <a:gd name="connsiteY22" fmla="*/ 14244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46128" h="5156200">
                <a:moveTo>
                  <a:pt x="1146437" y="1977323"/>
                </a:moveTo>
                <a:lnTo>
                  <a:pt x="2746128" y="1977323"/>
                </a:lnTo>
                <a:lnTo>
                  <a:pt x="2746128" y="5156200"/>
                </a:lnTo>
                <a:lnTo>
                  <a:pt x="2588645" y="5156200"/>
                </a:lnTo>
                <a:lnTo>
                  <a:pt x="2579484" y="5134389"/>
                </a:lnTo>
                <a:lnTo>
                  <a:pt x="2377505" y="4650599"/>
                </a:lnTo>
                <a:lnTo>
                  <a:pt x="2169419" y="5134389"/>
                </a:lnTo>
                <a:lnTo>
                  <a:pt x="2159822" y="5156200"/>
                </a:lnTo>
                <a:lnTo>
                  <a:pt x="0" y="5156200"/>
                </a:lnTo>
                <a:lnTo>
                  <a:pt x="7851" y="5134389"/>
                </a:lnTo>
                <a:close/>
                <a:moveTo>
                  <a:pt x="623840" y="0"/>
                </a:moveTo>
                <a:lnTo>
                  <a:pt x="1849709" y="0"/>
                </a:lnTo>
                <a:lnTo>
                  <a:pt x="1852273" y="14244"/>
                </a:lnTo>
                <a:cubicBezTo>
                  <a:pt x="1872340" y="125921"/>
                  <a:pt x="1920326" y="220585"/>
                  <a:pt x="1996232" y="298672"/>
                </a:cubicBezTo>
                <a:cubicBezTo>
                  <a:pt x="2099621" y="405115"/>
                  <a:pt x="2237036" y="457900"/>
                  <a:pt x="2408915" y="457900"/>
                </a:cubicBezTo>
                <a:cubicBezTo>
                  <a:pt x="2532370" y="457900"/>
                  <a:pt x="2637504" y="431725"/>
                  <a:pt x="2724316" y="379377"/>
                </a:cubicBezTo>
                <a:cubicBezTo>
                  <a:pt x="2731732" y="375014"/>
                  <a:pt x="2739148" y="370216"/>
                  <a:pt x="2746128" y="365417"/>
                </a:cubicBezTo>
                <a:lnTo>
                  <a:pt x="2746128" y="1547190"/>
                </a:lnTo>
                <a:cubicBezTo>
                  <a:pt x="2738712" y="1548499"/>
                  <a:pt x="2731732" y="1549371"/>
                  <a:pt x="2724316" y="1550680"/>
                </a:cubicBezTo>
                <a:cubicBezTo>
                  <a:pt x="2622672" y="1565949"/>
                  <a:pt x="2517538" y="1573801"/>
                  <a:pt x="2408915" y="1573801"/>
                </a:cubicBezTo>
                <a:cubicBezTo>
                  <a:pt x="2072138" y="1573801"/>
                  <a:pt x="1768951" y="1500949"/>
                  <a:pt x="1498919" y="1355681"/>
                </a:cubicBezTo>
                <a:cubicBezTo>
                  <a:pt x="1228886" y="1210413"/>
                  <a:pt x="1015129" y="1010615"/>
                  <a:pt x="857210" y="755415"/>
                </a:cubicBezTo>
                <a:cubicBezTo>
                  <a:pt x="720667" y="535114"/>
                  <a:pt x="643016" y="287766"/>
                  <a:pt x="624694" y="142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6203032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6203032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1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Å v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2">
            <a:extLst>
              <a:ext uri="{FF2B5EF4-FFF2-40B4-BE49-F238E27FC236}">
                <a16:creationId xmlns:a16="http://schemas.microsoft.com/office/drawing/2014/main" id="{E304F448-C0B1-FCDA-C511-E5A559AE6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4634" y="-1"/>
            <a:ext cx="2739365" cy="5143501"/>
          </a:xfrm>
          <a:custGeom>
            <a:avLst/>
            <a:gdLst>
              <a:gd name="connsiteX0" fmla="*/ 1146437 w 2746128"/>
              <a:gd name="connsiteY0" fmla="*/ 1977323 h 5156200"/>
              <a:gd name="connsiteX1" fmla="*/ 2746128 w 2746128"/>
              <a:gd name="connsiteY1" fmla="*/ 1977323 h 5156200"/>
              <a:gd name="connsiteX2" fmla="*/ 2746128 w 2746128"/>
              <a:gd name="connsiteY2" fmla="*/ 5156200 h 5156200"/>
              <a:gd name="connsiteX3" fmla="*/ 2588645 w 2746128"/>
              <a:gd name="connsiteY3" fmla="*/ 5156200 h 5156200"/>
              <a:gd name="connsiteX4" fmla="*/ 2579484 w 2746128"/>
              <a:gd name="connsiteY4" fmla="*/ 5134389 h 5156200"/>
              <a:gd name="connsiteX5" fmla="*/ 2377505 w 2746128"/>
              <a:gd name="connsiteY5" fmla="*/ 4650599 h 5156200"/>
              <a:gd name="connsiteX6" fmla="*/ 2169419 w 2746128"/>
              <a:gd name="connsiteY6" fmla="*/ 5134389 h 5156200"/>
              <a:gd name="connsiteX7" fmla="*/ 2159822 w 2746128"/>
              <a:gd name="connsiteY7" fmla="*/ 5156200 h 5156200"/>
              <a:gd name="connsiteX8" fmla="*/ 0 w 2746128"/>
              <a:gd name="connsiteY8" fmla="*/ 5156200 h 5156200"/>
              <a:gd name="connsiteX9" fmla="*/ 7851 w 2746128"/>
              <a:gd name="connsiteY9" fmla="*/ 5134389 h 5156200"/>
              <a:gd name="connsiteX10" fmla="*/ 623840 w 2746128"/>
              <a:gd name="connsiteY10" fmla="*/ 0 h 5156200"/>
              <a:gd name="connsiteX11" fmla="*/ 1849709 w 2746128"/>
              <a:gd name="connsiteY11" fmla="*/ 0 h 5156200"/>
              <a:gd name="connsiteX12" fmla="*/ 1852273 w 2746128"/>
              <a:gd name="connsiteY12" fmla="*/ 14244 h 5156200"/>
              <a:gd name="connsiteX13" fmla="*/ 1996232 w 2746128"/>
              <a:gd name="connsiteY13" fmla="*/ 298672 h 5156200"/>
              <a:gd name="connsiteX14" fmla="*/ 2408915 w 2746128"/>
              <a:gd name="connsiteY14" fmla="*/ 457900 h 5156200"/>
              <a:gd name="connsiteX15" fmla="*/ 2724316 w 2746128"/>
              <a:gd name="connsiteY15" fmla="*/ 379377 h 5156200"/>
              <a:gd name="connsiteX16" fmla="*/ 2746128 w 2746128"/>
              <a:gd name="connsiteY16" fmla="*/ 365417 h 5156200"/>
              <a:gd name="connsiteX17" fmla="*/ 2746128 w 2746128"/>
              <a:gd name="connsiteY17" fmla="*/ 1547190 h 5156200"/>
              <a:gd name="connsiteX18" fmla="*/ 2724316 w 2746128"/>
              <a:gd name="connsiteY18" fmla="*/ 1550680 h 5156200"/>
              <a:gd name="connsiteX19" fmla="*/ 2408915 w 2746128"/>
              <a:gd name="connsiteY19" fmla="*/ 1573801 h 5156200"/>
              <a:gd name="connsiteX20" fmla="*/ 1498919 w 2746128"/>
              <a:gd name="connsiteY20" fmla="*/ 1355681 h 5156200"/>
              <a:gd name="connsiteX21" fmla="*/ 857210 w 2746128"/>
              <a:gd name="connsiteY21" fmla="*/ 755415 h 5156200"/>
              <a:gd name="connsiteX22" fmla="*/ 624694 w 2746128"/>
              <a:gd name="connsiteY22" fmla="*/ 14244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46128" h="5156200">
                <a:moveTo>
                  <a:pt x="1146437" y="1977323"/>
                </a:moveTo>
                <a:lnTo>
                  <a:pt x="2746128" y="1977323"/>
                </a:lnTo>
                <a:lnTo>
                  <a:pt x="2746128" y="5156200"/>
                </a:lnTo>
                <a:lnTo>
                  <a:pt x="2588645" y="5156200"/>
                </a:lnTo>
                <a:lnTo>
                  <a:pt x="2579484" y="5134389"/>
                </a:lnTo>
                <a:lnTo>
                  <a:pt x="2377505" y="4650599"/>
                </a:lnTo>
                <a:lnTo>
                  <a:pt x="2169419" y="5134389"/>
                </a:lnTo>
                <a:lnTo>
                  <a:pt x="2159822" y="5156200"/>
                </a:lnTo>
                <a:lnTo>
                  <a:pt x="0" y="5156200"/>
                </a:lnTo>
                <a:lnTo>
                  <a:pt x="7851" y="5134389"/>
                </a:lnTo>
                <a:close/>
                <a:moveTo>
                  <a:pt x="623840" y="0"/>
                </a:moveTo>
                <a:lnTo>
                  <a:pt x="1849709" y="0"/>
                </a:lnTo>
                <a:lnTo>
                  <a:pt x="1852273" y="14244"/>
                </a:lnTo>
                <a:cubicBezTo>
                  <a:pt x="1872340" y="125921"/>
                  <a:pt x="1920326" y="220585"/>
                  <a:pt x="1996232" y="298672"/>
                </a:cubicBezTo>
                <a:cubicBezTo>
                  <a:pt x="2099621" y="405115"/>
                  <a:pt x="2237036" y="457900"/>
                  <a:pt x="2408915" y="457900"/>
                </a:cubicBezTo>
                <a:cubicBezTo>
                  <a:pt x="2532370" y="457900"/>
                  <a:pt x="2637504" y="431725"/>
                  <a:pt x="2724316" y="379377"/>
                </a:cubicBezTo>
                <a:cubicBezTo>
                  <a:pt x="2731732" y="375014"/>
                  <a:pt x="2739148" y="370216"/>
                  <a:pt x="2746128" y="365417"/>
                </a:cubicBezTo>
                <a:lnTo>
                  <a:pt x="2746128" y="1547190"/>
                </a:lnTo>
                <a:cubicBezTo>
                  <a:pt x="2738712" y="1548499"/>
                  <a:pt x="2731732" y="1549371"/>
                  <a:pt x="2724316" y="1550680"/>
                </a:cubicBezTo>
                <a:cubicBezTo>
                  <a:pt x="2622672" y="1565949"/>
                  <a:pt x="2517538" y="1573801"/>
                  <a:pt x="2408915" y="1573801"/>
                </a:cubicBezTo>
                <a:cubicBezTo>
                  <a:pt x="2072138" y="1573801"/>
                  <a:pt x="1768951" y="1500949"/>
                  <a:pt x="1498919" y="1355681"/>
                </a:cubicBezTo>
                <a:cubicBezTo>
                  <a:pt x="1228886" y="1210413"/>
                  <a:pt x="1015129" y="1010615"/>
                  <a:pt x="857210" y="755415"/>
                </a:cubicBezTo>
                <a:cubicBezTo>
                  <a:pt x="720667" y="535114"/>
                  <a:pt x="643016" y="287766"/>
                  <a:pt x="624694" y="1424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5842992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5842992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Hållbar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isällön paikkamerkki 2">
            <a:extLst>
              <a:ext uri="{FF2B5EF4-FFF2-40B4-BE49-F238E27FC236}">
                <a16:creationId xmlns:a16="http://schemas.microsoft.com/office/drawing/2014/main" id="{52D9E398-0914-5BF3-1A30-25AC82D99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419622"/>
            <a:ext cx="303468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7" name="Vapaamuotoinen: Muoto 46">
            <a:extLst>
              <a:ext uri="{FF2B5EF4-FFF2-40B4-BE49-F238E27FC236}">
                <a16:creationId xmlns:a16="http://schemas.microsoft.com/office/drawing/2014/main" id="{98F453BF-F6FD-7CEB-4F81-3B693F882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5937" y="1"/>
            <a:ext cx="5137689" cy="5137689"/>
          </a:xfrm>
          <a:custGeom>
            <a:avLst/>
            <a:gdLst>
              <a:gd name="connsiteX0" fmla="*/ 4763731 w 5137689"/>
              <a:gd name="connsiteY0" fmla="*/ 893325 h 5137689"/>
              <a:gd name="connsiteX1" fmla="*/ 4763746 w 5137689"/>
              <a:gd name="connsiteY1" fmla="*/ 893355 h 5137689"/>
              <a:gd name="connsiteX2" fmla="*/ 4763731 w 5137689"/>
              <a:gd name="connsiteY2" fmla="*/ 893355 h 5137689"/>
              <a:gd name="connsiteX3" fmla="*/ 4670377 w 5137689"/>
              <a:gd name="connsiteY3" fmla="*/ 890496 h 5137689"/>
              <a:gd name="connsiteX4" fmla="*/ 4670407 w 5137689"/>
              <a:gd name="connsiteY4" fmla="*/ 890496 h 5137689"/>
              <a:gd name="connsiteX5" fmla="*/ 4670407 w 5137689"/>
              <a:gd name="connsiteY5" fmla="*/ 897038 h 5137689"/>
              <a:gd name="connsiteX6" fmla="*/ 4669994 w 5137689"/>
              <a:gd name="connsiteY6" fmla="*/ 899661 h 5137689"/>
              <a:gd name="connsiteX7" fmla="*/ 4660241 w 5137689"/>
              <a:gd name="connsiteY7" fmla="*/ 906202 h 5137689"/>
              <a:gd name="connsiteX8" fmla="*/ 4653109 w 5137689"/>
              <a:gd name="connsiteY8" fmla="*/ 899366 h 5137689"/>
              <a:gd name="connsiteX9" fmla="*/ 4670377 w 5137689"/>
              <a:gd name="connsiteY9" fmla="*/ 890496 h 5137689"/>
              <a:gd name="connsiteX10" fmla="*/ 4413301 w 5137689"/>
              <a:gd name="connsiteY10" fmla="*/ 874466 h 5137689"/>
              <a:gd name="connsiteX11" fmla="*/ 4425796 w 5137689"/>
              <a:gd name="connsiteY11" fmla="*/ 889700 h 5137689"/>
              <a:gd name="connsiteX12" fmla="*/ 4413183 w 5137689"/>
              <a:gd name="connsiteY12" fmla="*/ 905318 h 5137689"/>
              <a:gd name="connsiteX13" fmla="*/ 4402104 w 5137689"/>
              <a:gd name="connsiteY13" fmla="*/ 896920 h 5137689"/>
              <a:gd name="connsiteX14" fmla="*/ 4401809 w 5137689"/>
              <a:gd name="connsiteY14" fmla="*/ 894091 h 5137689"/>
              <a:gd name="connsiteX15" fmla="*/ 4401809 w 5137689"/>
              <a:gd name="connsiteY15" fmla="*/ 886371 h 5137689"/>
              <a:gd name="connsiteX16" fmla="*/ 4402221 w 5137689"/>
              <a:gd name="connsiteY16" fmla="*/ 883247 h 5137689"/>
              <a:gd name="connsiteX17" fmla="*/ 4413301 w 5137689"/>
              <a:gd name="connsiteY17" fmla="*/ 874466 h 5137689"/>
              <a:gd name="connsiteX18" fmla="*/ 4717879 w 5137689"/>
              <a:gd name="connsiteY18" fmla="*/ 874377 h 5137689"/>
              <a:gd name="connsiteX19" fmla="*/ 4728665 w 5137689"/>
              <a:gd name="connsiteY19" fmla="*/ 882864 h 5137689"/>
              <a:gd name="connsiteX20" fmla="*/ 4728959 w 5137689"/>
              <a:gd name="connsiteY20" fmla="*/ 885988 h 5137689"/>
              <a:gd name="connsiteX21" fmla="*/ 4728989 w 5137689"/>
              <a:gd name="connsiteY21" fmla="*/ 885988 h 5137689"/>
              <a:gd name="connsiteX22" fmla="*/ 4728989 w 5137689"/>
              <a:gd name="connsiteY22" fmla="*/ 893119 h 5137689"/>
              <a:gd name="connsiteX23" fmla="*/ 4728576 w 5137689"/>
              <a:gd name="connsiteY23" fmla="*/ 896625 h 5137689"/>
              <a:gd name="connsiteX24" fmla="*/ 4717791 w 5137689"/>
              <a:gd name="connsiteY24" fmla="*/ 905112 h 5137689"/>
              <a:gd name="connsiteX25" fmla="*/ 4705385 w 5137689"/>
              <a:gd name="connsiteY25" fmla="*/ 890084 h 5137689"/>
              <a:gd name="connsiteX26" fmla="*/ 4717879 w 5137689"/>
              <a:gd name="connsiteY26" fmla="*/ 874377 h 5137689"/>
              <a:gd name="connsiteX27" fmla="*/ 4470910 w 5137689"/>
              <a:gd name="connsiteY27" fmla="*/ 873877 h 5137689"/>
              <a:gd name="connsiteX28" fmla="*/ 4482904 w 5137689"/>
              <a:gd name="connsiteY28" fmla="*/ 889789 h 5137689"/>
              <a:gd name="connsiteX29" fmla="*/ 4470822 w 5137689"/>
              <a:gd name="connsiteY29" fmla="*/ 906085 h 5137689"/>
              <a:gd name="connsiteX30" fmla="*/ 4458534 w 5137689"/>
              <a:gd name="connsiteY30" fmla="*/ 889996 h 5137689"/>
              <a:gd name="connsiteX31" fmla="*/ 4458504 w 5137689"/>
              <a:gd name="connsiteY31" fmla="*/ 889966 h 5137689"/>
              <a:gd name="connsiteX32" fmla="*/ 4470910 w 5137689"/>
              <a:gd name="connsiteY32" fmla="*/ 873877 h 5137689"/>
              <a:gd name="connsiteX33" fmla="*/ 4775224 w 5137689"/>
              <a:gd name="connsiteY33" fmla="*/ 873317 h 5137689"/>
              <a:gd name="connsiteX34" fmla="*/ 4785479 w 5137689"/>
              <a:gd name="connsiteY34" fmla="*/ 884927 h 5137689"/>
              <a:gd name="connsiteX35" fmla="*/ 4763731 w 5137689"/>
              <a:gd name="connsiteY35" fmla="*/ 884927 h 5137689"/>
              <a:gd name="connsiteX36" fmla="*/ 4775224 w 5137689"/>
              <a:gd name="connsiteY36" fmla="*/ 873317 h 5137689"/>
              <a:gd name="connsiteX37" fmla="*/ 4893536 w 5137689"/>
              <a:gd name="connsiteY37" fmla="*/ 866185 h 5137689"/>
              <a:gd name="connsiteX38" fmla="*/ 4893536 w 5137689"/>
              <a:gd name="connsiteY38" fmla="*/ 913687 h 5137689"/>
              <a:gd name="connsiteX39" fmla="*/ 4906148 w 5137689"/>
              <a:gd name="connsiteY39" fmla="*/ 913687 h 5137689"/>
              <a:gd name="connsiteX40" fmla="*/ 4906148 w 5137689"/>
              <a:gd name="connsiteY40" fmla="*/ 866185 h 5137689"/>
              <a:gd name="connsiteX41" fmla="*/ 4775931 w 5137689"/>
              <a:gd name="connsiteY41" fmla="*/ 865154 h 5137689"/>
              <a:gd name="connsiteX42" fmla="*/ 4751738 w 5137689"/>
              <a:gd name="connsiteY42" fmla="*/ 890703 h 5137689"/>
              <a:gd name="connsiteX43" fmla="*/ 4777257 w 5137689"/>
              <a:gd name="connsiteY43" fmla="*/ 914807 h 5137689"/>
              <a:gd name="connsiteX44" fmla="*/ 4794525 w 5137689"/>
              <a:gd name="connsiteY44" fmla="*/ 911772 h 5137689"/>
              <a:gd name="connsiteX45" fmla="*/ 4792698 w 5137689"/>
              <a:gd name="connsiteY45" fmla="*/ 903462 h 5137689"/>
              <a:gd name="connsiteX46" fmla="*/ 4778966 w 5137689"/>
              <a:gd name="connsiteY46" fmla="*/ 905613 h 5137689"/>
              <a:gd name="connsiteX47" fmla="*/ 4768486 w 5137689"/>
              <a:gd name="connsiteY47" fmla="*/ 902685 h 5137689"/>
              <a:gd name="connsiteX48" fmla="*/ 4763746 w 5137689"/>
              <a:gd name="connsiteY48" fmla="*/ 893355 h 5137689"/>
              <a:gd name="connsiteX49" fmla="*/ 4796853 w 5137689"/>
              <a:gd name="connsiteY49" fmla="*/ 893355 h 5137689"/>
              <a:gd name="connsiteX50" fmla="*/ 4797266 w 5137689"/>
              <a:gd name="connsiteY50" fmla="*/ 888286 h 5137689"/>
              <a:gd name="connsiteX51" fmla="*/ 4775931 w 5137689"/>
              <a:gd name="connsiteY51" fmla="*/ 865154 h 5137689"/>
              <a:gd name="connsiteX52" fmla="*/ 4471234 w 5137689"/>
              <a:gd name="connsiteY52" fmla="*/ 865125 h 5137689"/>
              <a:gd name="connsiteX53" fmla="*/ 4445627 w 5137689"/>
              <a:gd name="connsiteY53" fmla="*/ 890290 h 5137689"/>
              <a:gd name="connsiteX54" fmla="*/ 4470439 w 5137689"/>
              <a:gd name="connsiteY54" fmla="*/ 914778 h 5137689"/>
              <a:gd name="connsiteX55" fmla="*/ 4495840 w 5137689"/>
              <a:gd name="connsiteY55" fmla="*/ 889524 h 5137689"/>
              <a:gd name="connsiteX56" fmla="*/ 4471234 w 5137689"/>
              <a:gd name="connsiteY56" fmla="*/ 865125 h 5137689"/>
              <a:gd name="connsiteX57" fmla="*/ 4833717 w 5137689"/>
              <a:gd name="connsiteY57" fmla="*/ 865095 h 5137689"/>
              <a:gd name="connsiteX58" fmla="*/ 4818482 w 5137689"/>
              <a:gd name="connsiteY58" fmla="*/ 873199 h 5137689"/>
              <a:gd name="connsiteX59" fmla="*/ 4818188 w 5137689"/>
              <a:gd name="connsiteY59" fmla="*/ 873199 h 5137689"/>
              <a:gd name="connsiteX60" fmla="*/ 4817687 w 5137689"/>
              <a:gd name="connsiteY60" fmla="*/ 866185 h 5137689"/>
              <a:gd name="connsiteX61" fmla="*/ 4806931 w 5137689"/>
              <a:gd name="connsiteY61" fmla="*/ 866185 h 5137689"/>
              <a:gd name="connsiteX62" fmla="*/ 4807344 w 5137689"/>
              <a:gd name="connsiteY62" fmla="*/ 880330 h 5137689"/>
              <a:gd name="connsiteX63" fmla="*/ 4807255 w 5137689"/>
              <a:gd name="connsiteY63" fmla="*/ 880300 h 5137689"/>
              <a:gd name="connsiteX64" fmla="*/ 4807255 w 5137689"/>
              <a:gd name="connsiteY64" fmla="*/ 913658 h 5137689"/>
              <a:gd name="connsiteX65" fmla="*/ 4819455 w 5137689"/>
              <a:gd name="connsiteY65" fmla="*/ 913658 h 5137689"/>
              <a:gd name="connsiteX66" fmla="*/ 4819455 w 5137689"/>
              <a:gd name="connsiteY66" fmla="*/ 885575 h 5137689"/>
              <a:gd name="connsiteX67" fmla="*/ 4820162 w 5137689"/>
              <a:gd name="connsiteY67" fmla="*/ 881685 h 5137689"/>
              <a:gd name="connsiteX68" fmla="*/ 4829120 w 5137689"/>
              <a:gd name="connsiteY68" fmla="*/ 874849 h 5137689"/>
              <a:gd name="connsiteX69" fmla="*/ 4837666 w 5137689"/>
              <a:gd name="connsiteY69" fmla="*/ 886164 h 5137689"/>
              <a:gd name="connsiteX70" fmla="*/ 4837666 w 5137689"/>
              <a:gd name="connsiteY70" fmla="*/ 913687 h 5137689"/>
              <a:gd name="connsiteX71" fmla="*/ 4849865 w 5137689"/>
              <a:gd name="connsiteY71" fmla="*/ 913687 h 5137689"/>
              <a:gd name="connsiteX72" fmla="*/ 4849865 w 5137689"/>
              <a:gd name="connsiteY72" fmla="*/ 885192 h 5137689"/>
              <a:gd name="connsiteX73" fmla="*/ 4850484 w 5137689"/>
              <a:gd name="connsiteY73" fmla="*/ 881184 h 5137689"/>
              <a:gd name="connsiteX74" fmla="*/ 4859236 w 5137689"/>
              <a:gd name="connsiteY74" fmla="*/ 874849 h 5137689"/>
              <a:gd name="connsiteX75" fmla="*/ 4868077 w 5137689"/>
              <a:gd name="connsiteY75" fmla="*/ 887431 h 5137689"/>
              <a:gd name="connsiteX76" fmla="*/ 4868077 w 5137689"/>
              <a:gd name="connsiteY76" fmla="*/ 913687 h 5137689"/>
              <a:gd name="connsiteX77" fmla="*/ 4880276 w 5137689"/>
              <a:gd name="connsiteY77" fmla="*/ 913687 h 5137689"/>
              <a:gd name="connsiteX78" fmla="*/ 4880276 w 5137689"/>
              <a:gd name="connsiteY78" fmla="*/ 885693 h 5137689"/>
              <a:gd name="connsiteX79" fmla="*/ 4863715 w 5137689"/>
              <a:gd name="connsiteY79" fmla="*/ 865095 h 5137689"/>
              <a:gd name="connsiteX80" fmla="*/ 4853755 w 5137689"/>
              <a:gd name="connsiteY80" fmla="*/ 867924 h 5137689"/>
              <a:gd name="connsiteX81" fmla="*/ 4847655 w 5137689"/>
              <a:gd name="connsiteY81" fmla="*/ 873876 h 5137689"/>
              <a:gd name="connsiteX82" fmla="*/ 4847449 w 5137689"/>
              <a:gd name="connsiteY82" fmla="*/ 873876 h 5137689"/>
              <a:gd name="connsiteX83" fmla="*/ 4833717 w 5137689"/>
              <a:gd name="connsiteY83" fmla="*/ 865095 h 5137689"/>
              <a:gd name="connsiteX84" fmla="*/ 4662097 w 5137689"/>
              <a:gd name="connsiteY84" fmla="*/ 865095 h 5137689"/>
              <a:gd name="connsiteX85" fmla="*/ 4644210 w 5137689"/>
              <a:gd name="connsiteY85" fmla="*/ 869279 h 5137689"/>
              <a:gd name="connsiteX86" fmla="*/ 4646656 w 5137689"/>
              <a:gd name="connsiteY86" fmla="*/ 877088 h 5137689"/>
              <a:gd name="connsiteX87" fmla="*/ 4659975 w 5137689"/>
              <a:gd name="connsiteY87" fmla="*/ 873582 h 5137689"/>
              <a:gd name="connsiteX88" fmla="*/ 4670053 w 5137689"/>
              <a:gd name="connsiteY88" fmla="*/ 881892 h 5137689"/>
              <a:gd name="connsiteX89" fmla="*/ 4670053 w 5137689"/>
              <a:gd name="connsiteY89" fmla="*/ 882658 h 5137689"/>
              <a:gd name="connsiteX90" fmla="*/ 4640674 w 5137689"/>
              <a:gd name="connsiteY90" fmla="*/ 900604 h 5137689"/>
              <a:gd name="connsiteX91" fmla="*/ 4656233 w 5137689"/>
              <a:gd name="connsiteY91" fmla="*/ 914748 h 5137689"/>
              <a:gd name="connsiteX92" fmla="*/ 4670878 w 5137689"/>
              <a:gd name="connsiteY92" fmla="*/ 908413 h 5137689"/>
              <a:gd name="connsiteX93" fmla="*/ 4671173 w 5137689"/>
              <a:gd name="connsiteY93" fmla="*/ 908413 h 5137689"/>
              <a:gd name="connsiteX94" fmla="*/ 4671998 w 5137689"/>
              <a:gd name="connsiteY94" fmla="*/ 913687 h 5137689"/>
              <a:gd name="connsiteX95" fmla="*/ 4683284 w 5137689"/>
              <a:gd name="connsiteY95" fmla="*/ 913687 h 5137689"/>
              <a:gd name="connsiteX96" fmla="*/ 4682577 w 5137689"/>
              <a:gd name="connsiteY96" fmla="*/ 902283 h 5137689"/>
              <a:gd name="connsiteX97" fmla="*/ 4682518 w 5137689"/>
              <a:gd name="connsiteY97" fmla="*/ 902283 h 5137689"/>
              <a:gd name="connsiteX98" fmla="*/ 4682518 w 5137689"/>
              <a:gd name="connsiteY98" fmla="*/ 885104 h 5137689"/>
              <a:gd name="connsiteX99" fmla="*/ 4662097 w 5137689"/>
              <a:gd name="connsiteY99" fmla="*/ 865095 h 5137689"/>
              <a:gd name="connsiteX100" fmla="*/ 4551947 w 5137689"/>
              <a:gd name="connsiteY100" fmla="*/ 857493 h 5137689"/>
              <a:gd name="connsiteX101" fmla="*/ 4552153 w 5137689"/>
              <a:gd name="connsiteY101" fmla="*/ 857493 h 5137689"/>
              <a:gd name="connsiteX102" fmla="*/ 4555601 w 5137689"/>
              <a:gd name="connsiteY102" fmla="*/ 869781 h 5137689"/>
              <a:gd name="connsiteX103" fmla="*/ 4560993 w 5137689"/>
              <a:gd name="connsiteY103" fmla="*/ 885988 h 5137689"/>
              <a:gd name="connsiteX104" fmla="*/ 4543431 w 5137689"/>
              <a:gd name="connsiteY104" fmla="*/ 885988 h 5137689"/>
              <a:gd name="connsiteX105" fmla="*/ 4548705 w 5137689"/>
              <a:gd name="connsiteY105" fmla="*/ 869781 h 5137689"/>
              <a:gd name="connsiteX106" fmla="*/ 4551947 w 5137689"/>
              <a:gd name="connsiteY106" fmla="*/ 857493 h 5137689"/>
              <a:gd name="connsiteX107" fmla="*/ 4349857 w 5137689"/>
              <a:gd name="connsiteY107" fmla="*/ 857493 h 5137689"/>
              <a:gd name="connsiteX108" fmla="*/ 4350064 w 5137689"/>
              <a:gd name="connsiteY108" fmla="*/ 857493 h 5137689"/>
              <a:gd name="connsiteX109" fmla="*/ 4353511 w 5137689"/>
              <a:gd name="connsiteY109" fmla="*/ 869781 h 5137689"/>
              <a:gd name="connsiteX110" fmla="*/ 4358904 w 5137689"/>
              <a:gd name="connsiteY110" fmla="*/ 885988 h 5137689"/>
              <a:gd name="connsiteX111" fmla="*/ 4341341 w 5137689"/>
              <a:gd name="connsiteY111" fmla="*/ 885988 h 5137689"/>
              <a:gd name="connsiteX112" fmla="*/ 4346616 w 5137689"/>
              <a:gd name="connsiteY112" fmla="*/ 869781 h 5137689"/>
              <a:gd name="connsiteX113" fmla="*/ 4349857 w 5137689"/>
              <a:gd name="connsiteY113" fmla="*/ 857493 h 5137689"/>
              <a:gd name="connsiteX114" fmla="*/ 4544550 w 5137689"/>
              <a:gd name="connsiteY114" fmla="*/ 847945 h 5137689"/>
              <a:gd name="connsiteX115" fmla="*/ 4522597 w 5137689"/>
              <a:gd name="connsiteY115" fmla="*/ 913687 h 5137689"/>
              <a:gd name="connsiteX116" fmla="*/ 4535504 w 5137689"/>
              <a:gd name="connsiteY116" fmla="*/ 913687 h 5137689"/>
              <a:gd name="connsiteX117" fmla="*/ 4541397 w 5137689"/>
              <a:gd name="connsiteY117" fmla="*/ 895064 h 5137689"/>
              <a:gd name="connsiteX118" fmla="*/ 4541427 w 5137689"/>
              <a:gd name="connsiteY118" fmla="*/ 895064 h 5137689"/>
              <a:gd name="connsiteX119" fmla="*/ 4563174 w 5137689"/>
              <a:gd name="connsiteY119" fmla="*/ 895064 h 5137689"/>
              <a:gd name="connsiteX120" fmla="*/ 4569362 w 5137689"/>
              <a:gd name="connsiteY120" fmla="*/ 913687 h 5137689"/>
              <a:gd name="connsiteX121" fmla="*/ 4582770 w 5137689"/>
              <a:gd name="connsiteY121" fmla="*/ 913687 h 5137689"/>
              <a:gd name="connsiteX122" fmla="*/ 4560522 w 5137689"/>
              <a:gd name="connsiteY122" fmla="*/ 847945 h 5137689"/>
              <a:gd name="connsiteX123" fmla="*/ 4342431 w 5137689"/>
              <a:gd name="connsiteY123" fmla="*/ 847945 h 5137689"/>
              <a:gd name="connsiteX124" fmla="*/ 4320478 w 5137689"/>
              <a:gd name="connsiteY124" fmla="*/ 913687 h 5137689"/>
              <a:gd name="connsiteX125" fmla="*/ 4333385 w 5137689"/>
              <a:gd name="connsiteY125" fmla="*/ 913687 h 5137689"/>
              <a:gd name="connsiteX126" fmla="*/ 4339278 w 5137689"/>
              <a:gd name="connsiteY126" fmla="*/ 895064 h 5137689"/>
              <a:gd name="connsiteX127" fmla="*/ 4339308 w 5137689"/>
              <a:gd name="connsiteY127" fmla="*/ 895064 h 5137689"/>
              <a:gd name="connsiteX128" fmla="*/ 4361055 w 5137689"/>
              <a:gd name="connsiteY128" fmla="*/ 895064 h 5137689"/>
              <a:gd name="connsiteX129" fmla="*/ 4367243 w 5137689"/>
              <a:gd name="connsiteY129" fmla="*/ 913687 h 5137689"/>
              <a:gd name="connsiteX130" fmla="*/ 4380651 w 5137689"/>
              <a:gd name="connsiteY130" fmla="*/ 913687 h 5137689"/>
              <a:gd name="connsiteX131" fmla="*/ 4358403 w 5137689"/>
              <a:gd name="connsiteY131" fmla="*/ 847945 h 5137689"/>
              <a:gd name="connsiteX132" fmla="*/ 4899842 w 5137689"/>
              <a:gd name="connsiteY132" fmla="*/ 846383 h 5137689"/>
              <a:gd name="connsiteX133" fmla="*/ 4892829 w 5137689"/>
              <a:gd name="connsiteY133" fmla="*/ 852925 h 5137689"/>
              <a:gd name="connsiteX134" fmla="*/ 4899754 w 5137689"/>
              <a:gd name="connsiteY134" fmla="*/ 859378 h 5137689"/>
              <a:gd name="connsiteX135" fmla="*/ 4906856 w 5137689"/>
              <a:gd name="connsiteY135" fmla="*/ 852925 h 5137689"/>
              <a:gd name="connsiteX136" fmla="*/ 4899842 w 5137689"/>
              <a:gd name="connsiteY136" fmla="*/ 846383 h 5137689"/>
              <a:gd name="connsiteX137" fmla="*/ 4728989 w 5137689"/>
              <a:gd name="connsiteY137" fmla="*/ 844438 h 5137689"/>
              <a:gd name="connsiteX138" fmla="*/ 4728989 w 5137689"/>
              <a:gd name="connsiteY138" fmla="*/ 871371 h 5137689"/>
              <a:gd name="connsiteX139" fmla="*/ 4728783 w 5137689"/>
              <a:gd name="connsiteY139" fmla="*/ 871371 h 5137689"/>
              <a:gd name="connsiteX140" fmla="*/ 4714844 w 5137689"/>
              <a:gd name="connsiteY140" fmla="*/ 865124 h 5137689"/>
              <a:gd name="connsiteX141" fmla="*/ 4692685 w 5137689"/>
              <a:gd name="connsiteY141" fmla="*/ 890496 h 5137689"/>
              <a:gd name="connsiteX142" fmla="*/ 4713813 w 5137689"/>
              <a:gd name="connsiteY142" fmla="*/ 914777 h 5137689"/>
              <a:gd name="connsiteX143" fmla="*/ 4729991 w 5137689"/>
              <a:gd name="connsiteY143" fmla="*/ 906202 h 5137689"/>
              <a:gd name="connsiteX144" fmla="*/ 4730197 w 5137689"/>
              <a:gd name="connsiteY144" fmla="*/ 906202 h 5137689"/>
              <a:gd name="connsiteX145" fmla="*/ 4730698 w 5137689"/>
              <a:gd name="connsiteY145" fmla="*/ 913717 h 5137689"/>
              <a:gd name="connsiteX146" fmla="*/ 4741866 w 5137689"/>
              <a:gd name="connsiteY146" fmla="*/ 913717 h 5137689"/>
              <a:gd name="connsiteX147" fmla="*/ 4741454 w 5137689"/>
              <a:gd name="connsiteY147" fmla="*/ 900338 h 5137689"/>
              <a:gd name="connsiteX148" fmla="*/ 4741454 w 5137689"/>
              <a:gd name="connsiteY148" fmla="*/ 844438 h 5137689"/>
              <a:gd name="connsiteX149" fmla="*/ 4389315 w 5137689"/>
              <a:gd name="connsiteY149" fmla="*/ 844438 h 5137689"/>
              <a:gd name="connsiteX150" fmla="*/ 4389315 w 5137689"/>
              <a:gd name="connsiteY150" fmla="*/ 900338 h 5137689"/>
              <a:gd name="connsiteX151" fmla="*/ 4388902 w 5137689"/>
              <a:gd name="connsiteY151" fmla="*/ 913717 h 5137689"/>
              <a:gd name="connsiteX152" fmla="*/ 4399569 w 5137689"/>
              <a:gd name="connsiteY152" fmla="*/ 913717 h 5137689"/>
              <a:gd name="connsiteX153" fmla="*/ 4400188 w 5137689"/>
              <a:gd name="connsiteY153" fmla="*/ 906585 h 5137689"/>
              <a:gd name="connsiteX154" fmla="*/ 4400394 w 5137689"/>
              <a:gd name="connsiteY154" fmla="*/ 906585 h 5137689"/>
              <a:gd name="connsiteX155" fmla="*/ 4416042 w 5137689"/>
              <a:gd name="connsiteY155" fmla="*/ 914777 h 5137689"/>
              <a:gd name="connsiteX156" fmla="*/ 4438496 w 5137689"/>
              <a:gd name="connsiteY156" fmla="*/ 889229 h 5137689"/>
              <a:gd name="connsiteX157" fmla="*/ 4417869 w 5137689"/>
              <a:gd name="connsiteY157" fmla="*/ 865124 h 5137689"/>
              <a:gd name="connsiteX158" fmla="*/ 4402015 w 5137689"/>
              <a:gd name="connsiteY158" fmla="*/ 872727 h 5137689"/>
              <a:gd name="connsiteX159" fmla="*/ 4401809 w 5137689"/>
              <a:gd name="connsiteY159" fmla="*/ 872727 h 5137689"/>
              <a:gd name="connsiteX160" fmla="*/ 4401809 w 5137689"/>
              <a:gd name="connsiteY160" fmla="*/ 844438 h 5137689"/>
              <a:gd name="connsiteX161" fmla="*/ 4591433 w 5137689"/>
              <a:gd name="connsiteY161" fmla="*/ 844409 h 5137689"/>
              <a:gd name="connsiteX162" fmla="*/ 4591433 w 5137689"/>
              <a:gd name="connsiteY162" fmla="*/ 913688 h 5137689"/>
              <a:gd name="connsiteX163" fmla="*/ 4603927 w 5137689"/>
              <a:gd name="connsiteY163" fmla="*/ 913688 h 5137689"/>
              <a:gd name="connsiteX164" fmla="*/ 4603927 w 5137689"/>
              <a:gd name="connsiteY164" fmla="*/ 897480 h 5137689"/>
              <a:gd name="connsiteX165" fmla="*/ 4608200 w 5137689"/>
              <a:gd name="connsiteY165" fmla="*/ 892707 h 5137689"/>
              <a:gd name="connsiteX166" fmla="*/ 4622433 w 5137689"/>
              <a:gd name="connsiteY166" fmla="*/ 913688 h 5137689"/>
              <a:gd name="connsiteX167" fmla="*/ 4637786 w 5137689"/>
              <a:gd name="connsiteY167" fmla="*/ 913688 h 5137689"/>
              <a:gd name="connsiteX168" fmla="*/ 4616834 w 5137689"/>
              <a:gd name="connsiteY168" fmla="*/ 885605 h 5137689"/>
              <a:gd name="connsiteX169" fmla="*/ 4635134 w 5137689"/>
              <a:gd name="connsiteY169" fmla="*/ 866186 h 5137689"/>
              <a:gd name="connsiteX170" fmla="*/ 4620076 w 5137689"/>
              <a:gd name="connsiteY170" fmla="*/ 866186 h 5137689"/>
              <a:gd name="connsiteX171" fmla="*/ 4608082 w 5137689"/>
              <a:gd name="connsiteY171" fmla="*/ 881509 h 5137689"/>
              <a:gd name="connsiteX172" fmla="*/ 4604104 w 5137689"/>
              <a:gd name="connsiteY172" fmla="*/ 887078 h 5137689"/>
              <a:gd name="connsiteX173" fmla="*/ 4603898 w 5137689"/>
              <a:gd name="connsiteY173" fmla="*/ 887078 h 5137689"/>
              <a:gd name="connsiteX174" fmla="*/ 4603927 w 5137689"/>
              <a:gd name="connsiteY174" fmla="*/ 887049 h 5137689"/>
              <a:gd name="connsiteX175" fmla="*/ 4603927 w 5137689"/>
              <a:gd name="connsiteY175" fmla="*/ 844409 h 5137689"/>
              <a:gd name="connsiteX176" fmla="*/ 4350388 w 5137689"/>
              <a:gd name="connsiteY176" fmla="*/ 831237 h 5137689"/>
              <a:gd name="connsiteX177" fmla="*/ 4350476 w 5137689"/>
              <a:gd name="connsiteY177" fmla="*/ 831237 h 5137689"/>
              <a:gd name="connsiteX178" fmla="*/ 4355162 w 5137689"/>
              <a:gd name="connsiteY178" fmla="*/ 836128 h 5137689"/>
              <a:gd name="connsiteX179" fmla="*/ 4350476 w 5137689"/>
              <a:gd name="connsiteY179" fmla="*/ 841020 h 5137689"/>
              <a:gd name="connsiteX180" fmla="*/ 4345791 w 5137689"/>
              <a:gd name="connsiteY180" fmla="*/ 836335 h 5137689"/>
              <a:gd name="connsiteX181" fmla="*/ 4350358 w 5137689"/>
              <a:gd name="connsiteY181" fmla="*/ 831266 h 5137689"/>
              <a:gd name="connsiteX182" fmla="*/ 4350565 w 5137689"/>
              <a:gd name="connsiteY182" fmla="*/ 826964 h 5137689"/>
              <a:gd name="connsiteX183" fmla="*/ 4339573 w 5137689"/>
              <a:gd name="connsiteY183" fmla="*/ 836335 h 5137689"/>
              <a:gd name="connsiteX184" fmla="*/ 4350565 w 5137689"/>
              <a:gd name="connsiteY184" fmla="*/ 845322 h 5137689"/>
              <a:gd name="connsiteX185" fmla="*/ 4361527 w 5137689"/>
              <a:gd name="connsiteY185" fmla="*/ 836246 h 5137689"/>
              <a:gd name="connsiteX186" fmla="*/ 4350653 w 5137689"/>
              <a:gd name="connsiteY186" fmla="*/ 826993 h 5137689"/>
              <a:gd name="connsiteX187" fmla="*/ 4350653 w 5137689"/>
              <a:gd name="connsiteY187" fmla="*/ 826964 h 5137689"/>
              <a:gd name="connsiteX188" fmla="*/ 4692449 w 5137689"/>
              <a:gd name="connsiteY188" fmla="*/ 505353 h 5137689"/>
              <a:gd name="connsiteX189" fmla="*/ 4740245 w 5137689"/>
              <a:gd name="connsiteY189" fmla="*/ 621603 h 5137689"/>
              <a:gd name="connsiteX190" fmla="*/ 4633896 w 5137689"/>
              <a:gd name="connsiteY190" fmla="*/ 621603 h 5137689"/>
              <a:gd name="connsiteX191" fmla="*/ 4692449 w 5137689"/>
              <a:gd name="connsiteY191" fmla="*/ 505353 h 5137689"/>
              <a:gd name="connsiteX192" fmla="*/ 4548587 w 5137689"/>
              <a:gd name="connsiteY192" fmla="*/ 505029 h 5137689"/>
              <a:gd name="connsiteX193" fmla="*/ 4596266 w 5137689"/>
              <a:gd name="connsiteY193" fmla="*/ 621603 h 5137689"/>
              <a:gd name="connsiteX194" fmla="*/ 4488561 w 5137689"/>
              <a:gd name="connsiteY194" fmla="*/ 621603 h 5137689"/>
              <a:gd name="connsiteX195" fmla="*/ 4548587 w 5137689"/>
              <a:gd name="connsiteY195" fmla="*/ 505029 h 5137689"/>
              <a:gd name="connsiteX196" fmla="*/ 4702232 w 5137689"/>
              <a:gd name="connsiteY196" fmla="*/ 437489 h 5137689"/>
              <a:gd name="connsiteX197" fmla="*/ 4622522 w 5137689"/>
              <a:gd name="connsiteY197" fmla="*/ 594316 h 5137689"/>
              <a:gd name="connsiteX198" fmla="*/ 4558046 w 5137689"/>
              <a:gd name="connsiteY198" fmla="*/ 437518 h 5137689"/>
              <a:gd name="connsiteX199" fmla="*/ 4550768 w 5137689"/>
              <a:gd name="connsiteY199" fmla="*/ 451545 h 5137689"/>
              <a:gd name="connsiteX200" fmla="*/ 4463425 w 5137689"/>
              <a:gd name="connsiteY200" fmla="*/ 623607 h 5137689"/>
              <a:gd name="connsiteX201" fmla="*/ 4399598 w 5137689"/>
              <a:gd name="connsiteY201" fmla="*/ 749140 h 5137689"/>
              <a:gd name="connsiteX202" fmla="*/ 4375199 w 5137689"/>
              <a:gd name="connsiteY202" fmla="*/ 796082 h 5137689"/>
              <a:gd name="connsiteX203" fmla="*/ 4366565 w 5137689"/>
              <a:gd name="connsiteY203" fmla="*/ 809666 h 5137689"/>
              <a:gd name="connsiteX204" fmla="*/ 4397447 w 5137689"/>
              <a:gd name="connsiteY204" fmla="*/ 809666 h 5137689"/>
              <a:gd name="connsiteX205" fmla="*/ 4402457 w 5137689"/>
              <a:gd name="connsiteY205" fmla="*/ 794225 h 5137689"/>
              <a:gd name="connsiteX206" fmla="*/ 4480104 w 5137689"/>
              <a:gd name="connsiteY206" fmla="*/ 638223 h 5137689"/>
              <a:gd name="connsiteX207" fmla="*/ 4485202 w 5137689"/>
              <a:gd name="connsiteY207" fmla="*/ 635394 h 5137689"/>
              <a:gd name="connsiteX208" fmla="*/ 4597268 w 5137689"/>
              <a:gd name="connsiteY208" fmla="*/ 635453 h 5137689"/>
              <a:gd name="connsiteX209" fmla="*/ 4601364 w 5137689"/>
              <a:gd name="connsiteY209" fmla="*/ 635659 h 5137689"/>
              <a:gd name="connsiteX210" fmla="*/ 4599802 w 5137689"/>
              <a:gd name="connsiteY210" fmla="*/ 639078 h 5137689"/>
              <a:gd name="connsiteX211" fmla="*/ 4539983 w 5137689"/>
              <a:gd name="connsiteY211" fmla="*/ 756772 h 5137689"/>
              <a:gd name="connsiteX212" fmla="*/ 4519827 w 5137689"/>
              <a:gd name="connsiteY212" fmla="*/ 795198 h 5137689"/>
              <a:gd name="connsiteX213" fmla="*/ 4510957 w 5137689"/>
              <a:gd name="connsiteY213" fmla="*/ 809578 h 5137689"/>
              <a:gd name="connsiteX214" fmla="*/ 4541279 w 5137689"/>
              <a:gd name="connsiteY214" fmla="*/ 809578 h 5137689"/>
              <a:gd name="connsiteX215" fmla="*/ 4548705 w 5137689"/>
              <a:gd name="connsiteY215" fmla="*/ 789628 h 5137689"/>
              <a:gd name="connsiteX216" fmla="*/ 4601187 w 5137689"/>
              <a:gd name="connsiteY216" fmla="*/ 684429 h 5137689"/>
              <a:gd name="connsiteX217" fmla="*/ 4613092 w 5137689"/>
              <a:gd name="connsiteY217" fmla="*/ 660854 h 5137689"/>
              <a:gd name="connsiteX218" fmla="*/ 4613151 w 5137689"/>
              <a:gd name="connsiteY218" fmla="*/ 660884 h 5137689"/>
              <a:gd name="connsiteX219" fmla="*/ 4614536 w 5137689"/>
              <a:gd name="connsiteY219" fmla="*/ 664066 h 5137689"/>
              <a:gd name="connsiteX220" fmla="*/ 4649337 w 5137689"/>
              <a:gd name="connsiteY220" fmla="*/ 751055 h 5137689"/>
              <a:gd name="connsiteX221" fmla="*/ 4669464 w 5137689"/>
              <a:gd name="connsiteY221" fmla="*/ 809607 h 5137689"/>
              <a:gd name="connsiteX222" fmla="*/ 4711986 w 5137689"/>
              <a:gd name="connsiteY222" fmla="*/ 809607 h 5137689"/>
              <a:gd name="connsiteX223" fmla="*/ 4639348 w 5137689"/>
              <a:gd name="connsiteY223" fmla="*/ 635601 h 5137689"/>
              <a:gd name="connsiteX224" fmla="*/ 4746787 w 5137689"/>
              <a:gd name="connsiteY224" fmla="*/ 635601 h 5137689"/>
              <a:gd name="connsiteX225" fmla="*/ 4795881 w 5137689"/>
              <a:gd name="connsiteY225" fmla="*/ 757125 h 5137689"/>
              <a:gd name="connsiteX226" fmla="*/ 4813650 w 5137689"/>
              <a:gd name="connsiteY226" fmla="*/ 809578 h 5137689"/>
              <a:gd name="connsiteX227" fmla="*/ 4857085 w 5137689"/>
              <a:gd name="connsiteY227" fmla="*/ 809578 h 5137689"/>
              <a:gd name="connsiteX228" fmla="*/ 4847449 w 5137689"/>
              <a:gd name="connsiteY228" fmla="*/ 790424 h 5137689"/>
              <a:gd name="connsiteX229" fmla="*/ 4710070 w 5137689"/>
              <a:gd name="connsiteY229" fmla="*/ 456319 h 5137689"/>
              <a:gd name="connsiteX230" fmla="*/ 4702232 w 5137689"/>
              <a:gd name="connsiteY230" fmla="*/ 437489 h 5137689"/>
              <a:gd name="connsiteX231" fmla="*/ 4561001 w 5137689"/>
              <a:gd name="connsiteY231" fmla="*/ 328687 h 5137689"/>
              <a:gd name="connsiteX232" fmla="*/ 4579971 w 5137689"/>
              <a:gd name="connsiteY232" fmla="*/ 339067 h 5137689"/>
              <a:gd name="connsiteX233" fmla="*/ 4577643 w 5137689"/>
              <a:gd name="connsiteY233" fmla="*/ 392580 h 5137689"/>
              <a:gd name="connsiteX234" fmla="*/ 4531437 w 5137689"/>
              <a:gd name="connsiteY234" fmla="*/ 387158 h 5137689"/>
              <a:gd name="connsiteX235" fmla="*/ 4524453 w 5137689"/>
              <a:gd name="connsiteY235" fmla="*/ 364321 h 5137689"/>
              <a:gd name="connsiteX236" fmla="*/ 4524483 w 5137689"/>
              <a:gd name="connsiteY236" fmla="*/ 364321 h 5137689"/>
              <a:gd name="connsiteX237" fmla="*/ 4539423 w 5137689"/>
              <a:gd name="connsiteY237" fmla="*/ 334175 h 5137689"/>
              <a:gd name="connsiteX238" fmla="*/ 4561001 w 5137689"/>
              <a:gd name="connsiteY238" fmla="*/ 328687 h 5137689"/>
              <a:gd name="connsiteX239" fmla="*/ 4556809 w 5137689"/>
              <a:gd name="connsiteY239" fmla="*/ 318999 h 5137689"/>
              <a:gd name="connsiteX240" fmla="*/ 4515672 w 5137689"/>
              <a:gd name="connsiteY240" fmla="*/ 331818 h 5137689"/>
              <a:gd name="connsiteX241" fmla="*/ 4509277 w 5137689"/>
              <a:gd name="connsiteY241" fmla="*/ 393818 h 5137689"/>
              <a:gd name="connsiteX242" fmla="*/ 4548794 w 5137689"/>
              <a:gd name="connsiteY242" fmla="*/ 412000 h 5137689"/>
              <a:gd name="connsiteX243" fmla="*/ 4601482 w 5137689"/>
              <a:gd name="connsiteY243" fmla="*/ 396087 h 5137689"/>
              <a:gd name="connsiteX244" fmla="*/ 4603014 w 5137689"/>
              <a:gd name="connsiteY244" fmla="*/ 336739 h 5137689"/>
              <a:gd name="connsiteX245" fmla="*/ 4556809 w 5137689"/>
              <a:gd name="connsiteY245" fmla="*/ 318999 h 5137689"/>
              <a:gd name="connsiteX246" fmla="*/ 2568844 w 5137689"/>
              <a:gd name="connsiteY246" fmla="*/ 0 h 5137689"/>
              <a:gd name="connsiteX247" fmla="*/ 5137689 w 5137689"/>
              <a:gd name="connsiteY247" fmla="*/ 0 h 5137689"/>
              <a:gd name="connsiteX248" fmla="*/ 5137689 w 5137689"/>
              <a:gd name="connsiteY248" fmla="*/ 2568844 h 5137689"/>
              <a:gd name="connsiteX249" fmla="*/ 2568844 w 5137689"/>
              <a:gd name="connsiteY249" fmla="*/ 5137689 h 5137689"/>
              <a:gd name="connsiteX250" fmla="*/ 0 w 5137689"/>
              <a:gd name="connsiteY250" fmla="*/ 5137689 h 5137689"/>
              <a:gd name="connsiteX251" fmla="*/ 0 w 5137689"/>
              <a:gd name="connsiteY251" fmla="*/ 2568844 h 5137689"/>
              <a:gd name="connsiteX252" fmla="*/ 2568844 w 5137689"/>
              <a:gd name="connsiteY252" fmla="*/ 0 h 51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5137689" h="5137689">
                <a:moveTo>
                  <a:pt x="4763731" y="893325"/>
                </a:moveTo>
                <a:lnTo>
                  <a:pt x="4763746" y="893355"/>
                </a:lnTo>
                <a:lnTo>
                  <a:pt x="4763731" y="893355"/>
                </a:lnTo>
                <a:close/>
                <a:moveTo>
                  <a:pt x="4670377" y="890496"/>
                </a:moveTo>
                <a:lnTo>
                  <a:pt x="4670407" y="890496"/>
                </a:lnTo>
                <a:lnTo>
                  <a:pt x="4670407" y="897038"/>
                </a:lnTo>
                <a:cubicBezTo>
                  <a:pt x="4670407" y="897804"/>
                  <a:pt x="4670289" y="898777"/>
                  <a:pt x="4669994" y="899661"/>
                </a:cubicBezTo>
                <a:cubicBezTo>
                  <a:pt x="4668875" y="903079"/>
                  <a:pt x="4665221" y="906202"/>
                  <a:pt x="4660241" y="906202"/>
                </a:cubicBezTo>
                <a:cubicBezTo>
                  <a:pt x="4656262" y="906202"/>
                  <a:pt x="4653109" y="904051"/>
                  <a:pt x="4653109" y="899366"/>
                </a:cubicBezTo>
                <a:cubicBezTo>
                  <a:pt x="4653109" y="892146"/>
                  <a:pt x="4661537" y="890290"/>
                  <a:pt x="4670377" y="890496"/>
                </a:cubicBezTo>
                <a:close/>
                <a:moveTo>
                  <a:pt x="4413301" y="874466"/>
                </a:moveTo>
                <a:cubicBezTo>
                  <a:pt x="4421641" y="874466"/>
                  <a:pt x="4425796" y="881302"/>
                  <a:pt x="4425796" y="889700"/>
                </a:cubicBezTo>
                <a:cubicBezTo>
                  <a:pt x="4425796" y="899277"/>
                  <a:pt x="4421022" y="905318"/>
                  <a:pt x="4413183" y="905318"/>
                </a:cubicBezTo>
                <a:cubicBezTo>
                  <a:pt x="4407791" y="905318"/>
                  <a:pt x="4403430" y="901694"/>
                  <a:pt x="4402104" y="896920"/>
                </a:cubicBezTo>
                <a:cubicBezTo>
                  <a:pt x="4401897" y="896036"/>
                  <a:pt x="4401809" y="895064"/>
                  <a:pt x="4401809" y="894091"/>
                </a:cubicBezTo>
                <a:lnTo>
                  <a:pt x="4401809" y="886371"/>
                </a:lnTo>
                <a:cubicBezTo>
                  <a:pt x="4401809" y="885192"/>
                  <a:pt x="4402015" y="884131"/>
                  <a:pt x="4402221" y="883247"/>
                </a:cubicBezTo>
                <a:cubicBezTo>
                  <a:pt x="4403636" y="877972"/>
                  <a:pt x="4408233" y="874466"/>
                  <a:pt x="4413301" y="874466"/>
                </a:cubicBezTo>
                <a:close/>
                <a:moveTo>
                  <a:pt x="4717879" y="874377"/>
                </a:moveTo>
                <a:cubicBezTo>
                  <a:pt x="4723567" y="874377"/>
                  <a:pt x="4727545" y="878179"/>
                  <a:pt x="4728665" y="882864"/>
                </a:cubicBezTo>
                <a:cubicBezTo>
                  <a:pt x="4728841" y="883836"/>
                  <a:pt x="4728959" y="885015"/>
                  <a:pt x="4728959" y="885988"/>
                </a:cubicBezTo>
                <a:lnTo>
                  <a:pt x="4728989" y="885988"/>
                </a:lnTo>
                <a:lnTo>
                  <a:pt x="4728989" y="893119"/>
                </a:lnTo>
                <a:cubicBezTo>
                  <a:pt x="4728989" y="894386"/>
                  <a:pt x="4728871" y="895565"/>
                  <a:pt x="4728576" y="896625"/>
                </a:cubicBezTo>
                <a:cubicBezTo>
                  <a:pt x="4727339" y="901812"/>
                  <a:pt x="4722860" y="905112"/>
                  <a:pt x="4717791" y="905112"/>
                </a:cubicBezTo>
                <a:cubicBezTo>
                  <a:pt x="4709864" y="905112"/>
                  <a:pt x="4705385" y="898953"/>
                  <a:pt x="4705385" y="890084"/>
                </a:cubicBezTo>
                <a:cubicBezTo>
                  <a:pt x="4705385" y="881214"/>
                  <a:pt x="4709864" y="874377"/>
                  <a:pt x="4717879" y="874377"/>
                </a:cubicBezTo>
                <a:close/>
                <a:moveTo>
                  <a:pt x="4470910" y="873877"/>
                </a:moveTo>
                <a:cubicBezTo>
                  <a:pt x="4479456" y="873877"/>
                  <a:pt x="4482904" y="882364"/>
                  <a:pt x="4482904" y="889789"/>
                </a:cubicBezTo>
                <a:cubicBezTo>
                  <a:pt x="4482904" y="899366"/>
                  <a:pt x="4477924" y="906085"/>
                  <a:pt x="4470822" y="906085"/>
                </a:cubicBezTo>
                <a:cubicBezTo>
                  <a:pt x="4463219" y="906085"/>
                  <a:pt x="4458534" y="899160"/>
                  <a:pt x="4458534" y="889996"/>
                </a:cubicBezTo>
                <a:lnTo>
                  <a:pt x="4458504" y="889966"/>
                </a:lnTo>
                <a:cubicBezTo>
                  <a:pt x="4458504" y="882069"/>
                  <a:pt x="4462365" y="873877"/>
                  <a:pt x="4470910" y="873877"/>
                </a:cubicBezTo>
                <a:close/>
                <a:moveTo>
                  <a:pt x="4775224" y="873317"/>
                </a:moveTo>
                <a:cubicBezTo>
                  <a:pt x="4783563" y="873317"/>
                  <a:pt x="4785567" y="880536"/>
                  <a:pt x="4785479" y="884927"/>
                </a:cubicBezTo>
                <a:lnTo>
                  <a:pt x="4763731" y="884927"/>
                </a:lnTo>
                <a:cubicBezTo>
                  <a:pt x="4764262" y="880065"/>
                  <a:pt x="4767503" y="873317"/>
                  <a:pt x="4775224" y="873317"/>
                </a:cubicBezTo>
                <a:close/>
                <a:moveTo>
                  <a:pt x="4893536" y="866185"/>
                </a:moveTo>
                <a:lnTo>
                  <a:pt x="4893536" y="913687"/>
                </a:lnTo>
                <a:lnTo>
                  <a:pt x="4906148" y="913687"/>
                </a:lnTo>
                <a:lnTo>
                  <a:pt x="4906148" y="866185"/>
                </a:lnTo>
                <a:close/>
                <a:moveTo>
                  <a:pt x="4775931" y="865154"/>
                </a:moveTo>
                <a:cubicBezTo>
                  <a:pt x="4760077" y="865154"/>
                  <a:pt x="4751738" y="877530"/>
                  <a:pt x="4751738" y="890703"/>
                </a:cubicBezTo>
                <a:cubicBezTo>
                  <a:pt x="4751738" y="905260"/>
                  <a:pt x="4761197" y="914807"/>
                  <a:pt x="4777257" y="914807"/>
                </a:cubicBezTo>
                <a:cubicBezTo>
                  <a:pt x="4784359" y="914807"/>
                  <a:pt x="4790252" y="913422"/>
                  <a:pt x="4794525" y="911772"/>
                </a:cubicBezTo>
                <a:lnTo>
                  <a:pt x="4792698" y="903462"/>
                </a:lnTo>
                <a:cubicBezTo>
                  <a:pt x="4788926" y="904818"/>
                  <a:pt x="4784742" y="905613"/>
                  <a:pt x="4778966" y="905613"/>
                </a:cubicBezTo>
                <a:cubicBezTo>
                  <a:pt x="4775003" y="905613"/>
                  <a:pt x="4771268" y="904685"/>
                  <a:pt x="4768486" y="902685"/>
                </a:cubicBezTo>
                <a:lnTo>
                  <a:pt x="4763746" y="893355"/>
                </a:lnTo>
                <a:lnTo>
                  <a:pt x="4796853" y="893355"/>
                </a:lnTo>
                <a:cubicBezTo>
                  <a:pt x="4797059" y="892294"/>
                  <a:pt x="4797266" y="890526"/>
                  <a:pt x="4797266" y="888286"/>
                </a:cubicBezTo>
                <a:cubicBezTo>
                  <a:pt x="4797266" y="877825"/>
                  <a:pt x="4791785" y="865154"/>
                  <a:pt x="4775931" y="865154"/>
                </a:cubicBezTo>
                <a:close/>
                <a:moveTo>
                  <a:pt x="4471234" y="865125"/>
                </a:moveTo>
                <a:cubicBezTo>
                  <a:pt x="4456294" y="865125"/>
                  <a:pt x="4445627" y="875056"/>
                  <a:pt x="4445627" y="890290"/>
                </a:cubicBezTo>
                <a:cubicBezTo>
                  <a:pt x="4445627" y="905525"/>
                  <a:pt x="4456412" y="914778"/>
                  <a:pt x="4470439" y="914778"/>
                </a:cubicBezTo>
                <a:cubicBezTo>
                  <a:pt x="4483022" y="914778"/>
                  <a:pt x="4495840" y="906999"/>
                  <a:pt x="4495840" y="889524"/>
                </a:cubicBezTo>
                <a:cubicBezTo>
                  <a:pt x="4495840" y="875085"/>
                  <a:pt x="4486175" y="865125"/>
                  <a:pt x="4471234" y="865125"/>
                </a:cubicBezTo>
                <a:close/>
                <a:moveTo>
                  <a:pt x="4833717" y="865095"/>
                </a:moveTo>
                <a:cubicBezTo>
                  <a:pt x="4825407" y="865095"/>
                  <a:pt x="4820928" y="869486"/>
                  <a:pt x="4818482" y="873199"/>
                </a:cubicBezTo>
                <a:lnTo>
                  <a:pt x="4818188" y="873199"/>
                </a:lnTo>
                <a:lnTo>
                  <a:pt x="4817687" y="866185"/>
                </a:lnTo>
                <a:lnTo>
                  <a:pt x="4806931" y="866185"/>
                </a:lnTo>
                <a:cubicBezTo>
                  <a:pt x="4807226" y="870281"/>
                  <a:pt x="4807344" y="874878"/>
                  <a:pt x="4807344" y="880330"/>
                </a:cubicBezTo>
                <a:lnTo>
                  <a:pt x="4807255" y="880300"/>
                </a:lnTo>
                <a:lnTo>
                  <a:pt x="4807255" y="913658"/>
                </a:lnTo>
                <a:lnTo>
                  <a:pt x="4819455" y="913658"/>
                </a:lnTo>
                <a:lnTo>
                  <a:pt x="4819455" y="885575"/>
                </a:lnTo>
                <a:cubicBezTo>
                  <a:pt x="4819455" y="884220"/>
                  <a:pt x="4819661" y="882864"/>
                  <a:pt x="4820162" y="881685"/>
                </a:cubicBezTo>
                <a:cubicBezTo>
                  <a:pt x="4821282" y="878355"/>
                  <a:pt x="4824435" y="874849"/>
                  <a:pt x="4829120" y="874849"/>
                </a:cubicBezTo>
                <a:cubicBezTo>
                  <a:pt x="4834925" y="874849"/>
                  <a:pt x="4837666" y="879534"/>
                  <a:pt x="4837666" y="886164"/>
                </a:cubicBezTo>
                <a:lnTo>
                  <a:pt x="4837666" y="913687"/>
                </a:lnTo>
                <a:lnTo>
                  <a:pt x="4849865" y="913687"/>
                </a:lnTo>
                <a:lnTo>
                  <a:pt x="4849865" y="885192"/>
                </a:lnTo>
                <a:cubicBezTo>
                  <a:pt x="4849865" y="883807"/>
                  <a:pt x="4850190" y="882363"/>
                  <a:pt x="4850484" y="881184"/>
                </a:cubicBezTo>
                <a:cubicBezTo>
                  <a:pt x="4851810" y="877766"/>
                  <a:pt x="4854963" y="874849"/>
                  <a:pt x="4859236" y="874849"/>
                </a:cubicBezTo>
                <a:cubicBezTo>
                  <a:pt x="4865218" y="874849"/>
                  <a:pt x="4868077" y="879534"/>
                  <a:pt x="4868077" y="887431"/>
                </a:cubicBezTo>
                <a:lnTo>
                  <a:pt x="4868077" y="913687"/>
                </a:lnTo>
                <a:lnTo>
                  <a:pt x="4880276" y="913687"/>
                </a:lnTo>
                <a:lnTo>
                  <a:pt x="4880276" y="885693"/>
                </a:lnTo>
                <a:cubicBezTo>
                  <a:pt x="4880276" y="870458"/>
                  <a:pt x="4871937" y="865095"/>
                  <a:pt x="4863715" y="865095"/>
                </a:cubicBezTo>
                <a:cubicBezTo>
                  <a:pt x="4859649" y="865095"/>
                  <a:pt x="4856496" y="866067"/>
                  <a:pt x="4853755" y="867924"/>
                </a:cubicBezTo>
                <a:cubicBezTo>
                  <a:pt x="4851427" y="869279"/>
                  <a:pt x="4849394" y="871254"/>
                  <a:pt x="4847655" y="873876"/>
                </a:cubicBezTo>
                <a:lnTo>
                  <a:pt x="4847449" y="873876"/>
                </a:lnTo>
                <a:cubicBezTo>
                  <a:pt x="4845298" y="868602"/>
                  <a:pt x="4840230" y="865095"/>
                  <a:pt x="4833717" y="865095"/>
                </a:cubicBezTo>
                <a:close/>
                <a:moveTo>
                  <a:pt x="4662097" y="865095"/>
                </a:moveTo>
                <a:cubicBezTo>
                  <a:pt x="4654288" y="865095"/>
                  <a:pt x="4647864" y="867128"/>
                  <a:pt x="4644210" y="869279"/>
                </a:cubicBezTo>
                <a:lnTo>
                  <a:pt x="4646656" y="877088"/>
                </a:lnTo>
                <a:cubicBezTo>
                  <a:pt x="4650015" y="875055"/>
                  <a:pt x="4655113" y="873582"/>
                  <a:pt x="4659975" y="873582"/>
                </a:cubicBezTo>
                <a:cubicBezTo>
                  <a:pt x="4668727" y="873582"/>
                  <a:pt x="4670053" y="878768"/>
                  <a:pt x="4670053" y="881892"/>
                </a:cubicBezTo>
                <a:lnTo>
                  <a:pt x="4670053" y="882658"/>
                </a:lnTo>
                <a:cubicBezTo>
                  <a:pt x="4651754" y="882569"/>
                  <a:pt x="4640674" y="888610"/>
                  <a:pt x="4640674" y="900604"/>
                </a:cubicBezTo>
                <a:cubicBezTo>
                  <a:pt x="4640674" y="907823"/>
                  <a:pt x="4646273" y="914748"/>
                  <a:pt x="4656233" y="914748"/>
                </a:cubicBezTo>
                <a:cubicBezTo>
                  <a:pt x="4662657" y="914748"/>
                  <a:pt x="4667814" y="912125"/>
                  <a:pt x="4670878" y="908413"/>
                </a:cubicBezTo>
                <a:lnTo>
                  <a:pt x="4671173" y="908413"/>
                </a:lnTo>
                <a:lnTo>
                  <a:pt x="4671998" y="913687"/>
                </a:lnTo>
                <a:lnTo>
                  <a:pt x="4683284" y="913687"/>
                </a:lnTo>
                <a:cubicBezTo>
                  <a:pt x="4682783" y="910770"/>
                  <a:pt x="4682577" y="906586"/>
                  <a:pt x="4682577" y="902283"/>
                </a:cubicBezTo>
                <a:lnTo>
                  <a:pt x="4682518" y="902283"/>
                </a:lnTo>
                <a:lnTo>
                  <a:pt x="4682518" y="885104"/>
                </a:lnTo>
                <a:cubicBezTo>
                  <a:pt x="4682518" y="874760"/>
                  <a:pt x="4677951" y="865095"/>
                  <a:pt x="4662097" y="865095"/>
                </a:cubicBezTo>
                <a:close/>
                <a:moveTo>
                  <a:pt x="4551947" y="857493"/>
                </a:moveTo>
                <a:lnTo>
                  <a:pt x="4552153" y="857493"/>
                </a:lnTo>
                <a:cubicBezTo>
                  <a:pt x="4553155" y="861294"/>
                  <a:pt x="4554275" y="865773"/>
                  <a:pt x="4555601" y="869781"/>
                </a:cubicBezTo>
                <a:lnTo>
                  <a:pt x="4560993" y="885988"/>
                </a:lnTo>
                <a:lnTo>
                  <a:pt x="4543431" y="885988"/>
                </a:lnTo>
                <a:lnTo>
                  <a:pt x="4548705" y="869781"/>
                </a:lnTo>
                <a:cubicBezTo>
                  <a:pt x="4549914" y="865891"/>
                  <a:pt x="4550945" y="861294"/>
                  <a:pt x="4551947" y="857493"/>
                </a:cubicBezTo>
                <a:close/>
                <a:moveTo>
                  <a:pt x="4349857" y="857493"/>
                </a:moveTo>
                <a:lnTo>
                  <a:pt x="4350064" y="857493"/>
                </a:lnTo>
                <a:cubicBezTo>
                  <a:pt x="4351066" y="861294"/>
                  <a:pt x="4352185" y="865773"/>
                  <a:pt x="4353511" y="869781"/>
                </a:cubicBezTo>
                <a:lnTo>
                  <a:pt x="4358904" y="885988"/>
                </a:lnTo>
                <a:lnTo>
                  <a:pt x="4341341" y="885988"/>
                </a:lnTo>
                <a:lnTo>
                  <a:pt x="4346616" y="869781"/>
                </a:lnTo>
                <a:cubicBezTo>
                  <a:pt x="4347824" y="865891"/>
                  <a:pt x="4348826" y="861294"/>
                  <a:pt x="4349857" y="857493"/>
                </a:cubicBezTo>
                <a:close/>
                <a:moveTo>
                  <a:pt x="4544550" y="847945"/>
                </a:moveTo>
                <a:lnTo>
                  <a:pt x="4522597" y="913687"/>
                </a:lnTo>
                <a:lnTo>
                  <a:pt x="4535504" y="913687"/>
                </a:lnTo>
                <a:lnTo>
                  <a:pt x="4541397" y="895064"/>
                </a:lnTo>
                <a:lnTo>
                  <a:pt x="4541427" y="895064"/>
                </a:lnTo>
                <a:lnTo>
                  <a:pt x="4563174" y="895064"/>
                </a:lnTo>
                <a:lnTo>
                  <a:pt x="4569362" y="913687"/>
                </a:lnTo>
                <a:lnTo>
                  <a:pt x="4582770" y="913687"/>
                </a:lnTo>
                <a:lnTo>
                  <a:pt x="4560522" y="847945"/>
                </a:lnTo>
                <a:close/>
                <a:moveTo>
                  <a:pt x="4342431" y="847945"/>
                </a:moveTo>
                <a:lnTo>
                  <a:pt x="4320478" y="913687"/>
                </a:lnTo>
                <a:lnTo>
                  <a:pt x="4333385" y="913687"/>
                </a:lnTo>
                <a:lnTo>
                  <a:pt x="4339278" y="895064"/>
                </a:lnTo>
                <a:lnTo>
                  <a:pt x="4339308" y="895064"/>
                </a:lnTo>
                <a:lnTo>
                  <a:pt x="4361055" y="895064"/>
                </a:lnTo>
                <a:lnTo>
                  <a:pt x="4367243" y="913687"/>
                </a:lnTo>
                <a:lnTo>
                  <a:pt x="4380651" y="913687"/>
                </a:lnTo>
                <a:lnTo>
                  <a:pt x="4358403" y="847945"/>
                </a:lnTo>
                <a:close/>
                <a:moveTo>
                  <a:pt x="4899842" y="846383"/>
                </a:moveTo>
                <a:cubicBezTo>
                  <a:pt x="4895687" y="846383"/>
                  <a:pt x="4892829" y="849300"/>
                  <a:pt x="4892829" y="852925"/>
                </a:cubicBezTo>
                <a:cubicBezTo>
                  <a:pt x="4892829" y="856549"/>
                  <a:pt x="4895393" y="859378"/>
                  <a:pt x="4899754" y="859378"/>
                </a:cubicBezTo>
                <a:cubicBezTo>
                  <a:pt x="4904115" y="859378"/>
                  <a:pt x="4906856" y="856520"/>
                  <a:pt x="4906856" y="852925"/>
                </a:cubicBezTo>
                <a:cubicBezTo>
                  <a:pt x="4906767" y="849212"/>
                  <a:pt x="4903997" y="846383"/>
                  <a:pt x="4899842" y="846383"/>
                </a:cubicBezTo>
                <a:close/>
                <a:moveTo>
                  <a:pt x="4728989" y="844438"/>
                </a:moveTo>
                <a:lnTo>
                  <a:pt x="4728989" y="871371"/>
                </a:lnTo>
                <a:lnTo>
                  <a:pt x="4728783" y="871371"/>
                </a:lnTo>
                <a:cubicBezTo>
                  <a:pt x="4726543" y="867865"/>
                  <a:pt x="4721651" y="865124"/>
                  <a:pt x="4714844" y="865124"/>
                </a:cubicBezTo>
                <a:cubicBezTo>
                  <a:pt x="4702939" y="865124"/>
                  <a:pt x="4692596" y="874583"/>
                  <a:pt x="4692685" y="890496"/>
                </a:cubicBezTo>
                <a:cubicBezTo>
                  <a:pt x="4692685" y="905112"/>
                  <a:pt x="4702026" y="914777"/>
                  <a:pt x="4713813" y="914777"/>
                </a:cubicBezTo>
                <a:cubicBezTo>
                  <a:pt x="4721033" y="914777"/>
                  <a:pt x="4727044" y="911477"/>
                  <a:pt x="4729991" y="906202"/>
                </a:cubicBezTo>
                <a:lnTo>
                  <a:pt x="4730197" y="906202"/>
                </a:lnTo>
                <a:lnTo>
                  <a:pt x="4730698" y="913717"/>
                </a:lnTo>
                <a:lnTo>
                  <a:pt x="4741866" y="913717"/>
                </a:lnTo>
                <a:cubicBezTo>
                  <a:pt x="4741660" y="910475"/>
                  <a:pt x="4741454" y="905230"/>
                  <a:pt x="4741454" y="900338"/>
                </a:cubicBezTo>
                <a:lnTo>
                  <a:pt x="4741454" y="844438"/>
                </a:lnTo>
                <a:close/>
                <a:moveTo>
                  <a:pt x="4389315" y="844438"/>
                </a:moveTo>
                <a:lnTo>
                  <a:pt x="4389315" y="900338"/>
                </a:lnTo>
                <a:cubicBezTo>
                  <a:pt x="4389315" y="905230"/>
                  <a:pt x="4389108" y="910505"/>
                  <a:pt x="4388902" y="913717"/>
                </a:cubicBezTo>
                <a:lnTo>
                  <a:pt x="4399569" y="913717"/>
                </a:lnTo>
                <a:lnTo>
                  <a:pt x="4400188" y="906585"/>
                </a:lnTo>
                <a:lnTo>
                  <a:pt x="4400394" y="906585"/>
                </a:lnTo>
                <a:cubicBezTo>
                  <a:pt x="4403960" y="912420"/>
                  <a:pt x="4409647" y="914777"/>
                  <a:pt x="4416042" y="914777"/>
                </a:cubicBezTo>
                <a:cubicBezTo>
                  <a:pt x="4427210" y="914777"/>
                  <a:pt x="4438496" y="906291"/>
                  <a:pt x="4438496" y="889229"/>
                </a:cubicBezTo>
                <a:cubicBezTo>
                  <a:pt x="4438614" y="874790"/>
                  <a:pt x="4429980" y="865124"/>
                  <a:pt x="4417869" y="865124"/>
                </a:cubicBezTo>
                <a:cubicBezTo>
                  <a:pt x="4410443" y="865124"/>
                  <a:pt x="4405050" y="868160"/>
                  <a:pt x="4402015" y="872727"/>
                </a:cubicBezTo>
                <a:lnTo>
                  <a:pt x="4401809" y="872727"/>
                </a:lnTo>
                <a:lnTo>
                  <a:pt x="4401809" y="844438"/>
                </a:lnTo>
                <a:close/>
                <a:moveTo>
                  <a:pt x="4591433" y="844409"/>
                </a:moveTo>
                <a:lnTo>
                  <a:pt x="4591433" y="913688"/>
                </a:lnTo>
                <a:lnTo>
                  <a:pt x="4603927" y="913688"/>
                </a:lnTo>
                <a:lnTo>
                  <a:pt x="4603927" y="897480"/>
                </a:lnTo>
                <a:lnTo>
                  <a:pt x="4608200" y="892707"/>
                </a:lnTo>
                <a:lnTo>
                  <a:pt x="4622433" y="913688"/>
                </a:lnTo>
                <a:lnTo>
                  <a:pt x="4637786" y="913688"/>
                </a:lnTo>
                <a:lnTo>
                  <a:pt x="4616834" y="885605"/>
                </a:lnTo>
                <a:lnTo>
                  <a:pt x="4635134" y="866186"/>
                </a:lnTo>
                <a:lnTo>
                  <a:pt x="4620076" y="866186"/>
                </a:lnTo>
                <a:lnTo>
                  <a:pt x="4608082" y="881509"/>
                </a:lnTo>
                <a:cubicBezTo>
                  <a:pt x="4606756" y="883189"/>
                  <a:pt x="4605312" y="885222"/>
                  <a:pt x="4604104" y="887078"/>
                </a:cubicBezTo>
                <a:lnTo>
                  <a:pt x="4603898" y="887078"/>
                </a:lnTo>
                <a:lnTo>
                  <a:pt x="4603927" y="887049"/>
                </a:lnTo>
                <a:lnTo>
                  <a:pt x="4603927" y="844409"/>
                </a:lnTo>
                <a:close/>
                <a:moveTo>
                  <a:pt x="4350388" y="831237"/>
                </a:moveTo>
                <a:lnTo>
                  <a:pt x="4350476" y="831237"/>
                </a:lnTo>
                <a:cubicBezTo>
                  <a:pt x="4353423" y="831237"/>
                  <a:pt x="4355162" y="833594"/>
                  <a:pt x="4355162" y="836128"/>
                </a:cubicBezTo>
                <a:cubicBezTo>
                  <a:pt x="4355162" y="838869"/>
                  <a:pt x="4353335" y="841020"/>
                  <a:pt x="4350476" y="841020"/>
                </a:cubicBezTo>
                <a:cubicBezTo>
                  <a:pt x="4347618" y="841020"/>
                  <a:pt x="4345791" y="838663"/>
                  <a:pt x="4345791" y="836335"/>
                </a:cubicBezTo>
                <a:cubicBezTo>
                  <a:pt x="4345791" y="833712"/>
                  <a:pt x="4347412" y="831266"/>
                  <a:pt x="4350358" y="831266"/>
                </a:cubicBezTo>
                <a:close/>
                <a:moveTo>
                  <a:pt x="4350565" y="826964"/>
                </a:moveTo>
                <a:cubicBezTo>
                  <a:pt x="4343551" y="826964"/>
                  <a:pt x="4339573" y="831355"/>
                  <a:pt x="4339573" y="836335"/>
                </a:cubicBezTo>
                <a:cubicBezTo>
                  <a:pt x="4339573" y="841315"/>
                  <a:pt x="4343875" y="845322"/>
                  <a:pt x="4350565" y="845322"/>
                </a:cubicBezTo>
                <a:cubicBezTo>
                  <a:pt x="4357254" y="845322"/>
                  <a:pt x="4361527" y="841403"/>
                  <a:pt x="4361527" y="836246"/>
                </a:cubicBezTo>
                <a:cubicBezTo>
                  <a:pt x="4361527" y="831089"/>
                  <a:pt x="4357666" y="826993"/>
                  <a:pt x="4350653" y="826993"/>
                </a:cubicBezTo>
                <a:lnTo>
                  <a:pt x="4350653" y="826964"/>
                </a:lnTo>
                <a:close/>
                <a:moveTo>
                  <a:pt x="4692449" y="505353"/>
                </a:moveTo>
                <a:cubicBezTo>
                  <a:pt x="4708391" y="544103"/>
                  <a:pt x="4724215" y="582647"/>
                  <a:pt x="4740245" y="621603"/>
                </a:cubicBezTo>
                <a:lnTo>
                  <a:pt x="4633896" y="621603"/>
                </a:lnTo>
                <a:cubicBezTo>
                  <a:pt x="4633454" y="618598"/>
                  <a:pt x="4683756" y="518879"/>
                  <a:pt x="4692449" y="505353"/>
                </a:cubicBezTo>
                <a:close/>
                <a:moveTo>
                  <a:pt x="4548587" y="505029"/>
                </a:moveTo>
                <a:cubicBezTo>
                  <a:pt x="4564588" y="544162"/>
                  <a:pt x="4580383" y="582735"/>
                  <a:pt x="4596266" y="621603"/>
                </a:cubicBezTo>
                <a:lnTo>
                  <a:pt x="4488561" y="621603"/>
                </a:lnTo>
                <a:cubicBezTo>
                  <a:pt x="4508600" y="582706"/>
                  <a:pt x="4528402" y="544192"/>
                  <a:pt x="4548587" y="505029"/>
                </a:cubicBezTo>
                <a:close/>
                <a:moveTo>
                  <a:pt x="4702232" y="437489"/>
                </a:moveTo>
                <a:cubicBezTo>
                  <a:pt x="4675475" y="490148"/>
                  <a:pt x="4649190" y="541834"/>
                  <a:pt x="4622522" y="594316"/>
                </a:cubicBezTo>
                <a:cubicBezTo>
                  <a:pt x="4600922" y="541805"/>
                  <a:pt x="4579676" y="490118"/>
                  <a:pt x="4558046" y="437518"/>
                </a:cubicBezTo>
                <a:cubicBezTo>
                  <a:pt x="4555306" y="442823"/>
                  <a:pt x="4552978" y="447154"/>
                  <a:pt x="4550768" y="451545"/>
                </a:cubicBezTo>
                <a:cubicBezTo>
                  <a:pt x="4521654" y="508889"/>
                  <a:pt x="4492540" y="566263"/>
                  <a:pt x="4463425" y="623607"/>
                </a:cubicBezTo>
                <a:cubicBezTo>
                  <a:pt x="4442179" y="665451"/>
                  <a:pt x="4420933" y="707325"/>
                  <a:pt x="4399598" y="749140"/>
                </a:cubicBezTo>
                <a:cubicBezTo>
                  <a:pt x="4391613" y="764846"/>
                  <a:pt x="4383479" y="780523"/>
                  <a:pt x="4375199" y="796082"/>
                </a:cubicBezTo>
                <a:cubicBezTo>
                  <a:pt x="4372753" y="800708"/>
                  <a:pt x="4369571" y="805010"/>
                  <a:pt x="4366565" y="809666"/>
                </a:cubicBezTo>
                <a:lnTo>
                  <a:pt x="4397447" y="809666"/>
                </a:lnTo>
                <a:cubicBezTo>
                  <a:pt x="4399156" y="804244"/>
                  <a:pt x="4400129" y="798911"/>
                  <a:pt x="4402457" y="794225"/>
                </a:cubicBezTo>
                <a:cubicBezTo>
                  <a:pt x="4428241" y="742185"/>
                  <a:pt x="4454261" y="690234"/>
                  <a:pt x="4480104" y="638223"/>
                </a:cubicBezTo>
                <a:cubicBezTo>
                  <a:pt x="4481312" y="635777"/>
                  <a:pt x="4482786" y="635394"/>
                  <a:pt x="4485202" y="635394"/>
                </a:cubicBezTo>
                <a:cubicBezTo>
                  <a:pt x="4522538" y="635453"/>
                  <a:pt x="4559903" y="635453"/>
                  <a:pt x="4597268" y="635453"/>
                </a:cubicBezTo>
                <a:cubicBezTo>
                  <a:pt x="4598506" y="635453"/>
                  <a:pt x="4599743" y="635571"/>
                  <a:pt x="4601364" y="635659"/>
                </a:cubicBezTo>
                <a:cubicBezTo>
                  <a:pt x="4600716" y="637044"/>
                  <a:pt x="4600303" y="638076"/>
                  <a:pt x="4599802" y="639078"/>
                </a:cubicBezTo>
                <a:cubicBezTo>
                  <a:pt x="4579882" y="678299"/>
                  <a:pt x="4559962" y="717550"/>
                  <a:pt x="4539983" y="756772"/>
                </a:cubicBezTo>
                <a:cubicBezTo>
                  <a:pt x="4533411" y="769649"/>
                  <a:pt x="4526693" y="782468"/>
                  <a:pt x="4519827" y="795198"/>
                </a:cubicBezTo>
                <a:cubicBezTo>
                  <a:pt x="4517204" y="800060"/>
                  <a:pt x="4514022" y="804657"/>
                  <a:pt x="4510957" y="809578"/>
                </a:cubicBezTo>
                <a:lnTo>
                  <a:pt x="4541279" y="809578"/>
                </a:lnTo>
                <a:cubicBezTo>
                  <a:pt x="4543872" y="802535"/>
                  <a:pt x="4545670" y="795787"/>
                  <a:pt x="4548705" y="789628"/>
                </a:cubicBezTo>
                <a:cubicBezTo>
                  <a:pt x="4566032" y="754473"/>
                  <a:pt x="4583654" y="719466"/>
                  <a:pt x="4601187" y="684429"/>
                </a:cubicBezTo>
                <a:cubicBezTo>
                  <a:pt x="4605018" y="676737"/>
                  <a:pt x="4608908" y="669076"/>
                  <a:pt x="4613092" y="660854"/>
                </a:cubicBezTo>
                <a:lnTo>
                  <a:pt x="4613151" y="660884"/>
                </a:lnTo>
                <a:cubicBezTo>
                  <a:pt x="4613799" y="662357"/>
                  <a:pt x="4614182" y="663212"/>
                  <a:pt x="4614536" y="664066"/>
                </a:cubicBezTo>
                <a:cubicBezTo>
                  <a:pt x="4626176" y="693063"/>
                  <a:pt x="4638140" y="721911"/>
                  <a:pt x="4649337" y="751055"/>
                </a:cubicBezTo>
                <a:cubicBezTo>
                  <a:pt x="4656734" y="770297"/>
                  <a:pt x="4667224" y="788597"/>
                  <a:pt x="4669464" y="809607"/>
                </a:cubicBezTo>
                <a:lnTo>
                  <a:pt x="4711986" y="809607"/>
                </a:lnTo>
                <a:cubicBezTo>
                  <a:pt x="4686290" y="752381"/>
                  <a:pt x="4664101" y="693681"/>
                  <a:pt x="4639348" y="635601"/>
                </a:cubicBezTo>
                <a:lnTo>
                  <a:pt x="4746787" y="635601"/>
                </a:lnTo>
                <a:cubicBezTo>
                  <a:pt x="4763201" y="676207"/>
                  <a:pt x="4779791" y="716578"/>
                  <a:pt x="4795881" y="757125"/>
                </a:cubicBezTo>
                <a:cubicBezTo>
                  <a:pt x="4802688" y="774335"/>
                  <a:pt x="4811940" y="790807"/>
                  <a:pt x="4813650" y="809578"/>
                </a:cubicBezTo>
                <a:lnTo>
                  <a:pt x="4857085" y="809578"/>
                </a:lnTo>
                <a:cubicBezTo>
                  <a:pt x="4853785" y="803066"/>
                  <a:pt x="4850131" y="796936"/>
                  <a:pt x="4847449" y="790424"/>
                </a:cubicBezTo>
                <a:cubicBezTo>
                  <a:pt x="4801597" y="679095"/>
                  <a:pt x="4755863" y="567707"/>
                  <a:pt x="4710070" y="456319"/>
                </a:cubicBezTo>
                <a:cubicBezTo>
                  <a:pt x="4707625" y="450337"/>
                  <a:pt x="4705090" y="444384"/>
                  <a:pt x="4702232" y="437489"/>
                </a:cubicBezTo>
                <a:close/>
                <a:moveTo>
                  <a:pt x="4561001" y="328687"/>
                </a:moveTo>
                <a:cubicBezTo>
                  <a:pt x="4568206" y="329652"/>
                  <a:pt x="4574976" y="333262"/>
                  <a:pt x="4579971" y="339067"/>
                </a:cubicBezTo>
                <a:cubicBezTo>
                  <a:pt x="4593496" y="354803"/>
                  <a:pt x="4592524" y="378023"/>
                  <a:pt x="4577643" y="392580"/>
                </a:cubicBezTo>
                <a:cubicBezTo>
                  <a:pt x="4563734" y="406165"/>
                  <a:pt x="4543342" y="403808"/>
                  <a:pt x="4531437" y="387158"/>
                </a:cubicBezTo>
                <a:cubicBezTo>
                  <a:pt x="4526457" y="380145"/>
                  <a:pt x="4524453" y="373367"/>
                  <a:pt x="4524453" y="364321"/>
                </a:cubicBezTo>
                <a:lnTo>
                  <a:pt x="4524483" y="364321"/>
                </a:lnTo>
                <a:cubicBezTo>
                  <a:pt x="4524424" y="351974"/>
                  <a:pt x="4528874" y="341631"/>
                  <a:pt x="4539423" y="334175"/>
                </a:cubicBezTo>
                <a:cubicBezTo>
                  <a:pt x="4546157" y="329401"/>
                  <a:pt x="4553796" y="327722"/>
                  <a:pt x="4561001" y="328687"/>
                </a:cubicBezTo>
                <a:close/>
                <a:moveTo>
                  <a:pt x="4556809" y="318999"/>
                </a:moveTo>
                <a:cubicBezTo>
                  <a:pt x="4541633" y="318911"/>
                  <a:pt x="4527783" y="322860"/>
                  <a:pt x="4515672" y="331818"/>
                </a:cubicBezTo>
                <a:cubicBezTo>
                  <a:pt x="4495604" y="346670"/>
                  <a:pt x="4489858" y="373426"/>
                  <a:pt x="4509277" y="393818"/>
                </a:cubicBezTo>
                <a:cubicBezTo>
                  <a:pt x="4519856" y="404898"/>
                  <a:pt x="4533294" y="410526"/>
                  <a:pt x="4548794" y="412000"/>
                </a:cubicBezTo>
                <a:cubicBezTo>
                  <a:pt x="4568743" y="413915"/>
                  <a:pt x="4586660" y="409347"/>
                  <a:pt x="4601482" y="396087"/>
                </a:cubicBezTo>
                <a:cubicBezTo>
                  <a:pt x="4619781" y="379732"/>
                  <a:pt x="4620430" y="354007"/>
                  <a:pt x="4603014" y="336739"/>
                </a:cubicBezTo>
                <a:cubicBezTo>
                  <a:pt x="4590461" y="324304"/>
                  <a:pt x="4574578" y="319235"/>
                  <a:pt x="4556809" y="318999"/>
                </a:cubicBezTo>
                <a:close/>
                <a:moveTo>
                  <a:pt x="2568844" y="0"/>
                </a:moveTo>
                <a:lnTo>
                  <a:pt x="5137689" y="0"/>
                </a:lnTo>
                <a:lnTo>
                  <a:pt x="5137689" y="2568844"/>
                </a:lnTo>
                <a:cubicBezTo>
                  <a:pt x="5137689" y="3987555"/>
                  <a:pt x="3987555" y="5137689"/>
                  <a:pt x="2568844" y="5137689"/>
                </a:cubicBezTo>
                <a:lnTo>
                  <a:pt x="0" y="5137689"/>
                </a:lnTo>
                <a:lnTo>
                  <a:pt x="0" y="2568844"/>
                </a:lnTo>
                <a:cubicBezTo>
                  <a:pt x="0" y="1150133"/>
                  <a:pt x="1150133" y="0"/>
                  <a:pt x="256884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50" name="Otsikko 1">
            <a:extLst>
              <a:ext uri="{FF2B5EF4-FFF2-40B4-BE49-F238E27FC236}">
                <a16:creationId xmlns:a16="http://schemas.microsoft.com/office/drawing/2014/main" id="{CBF221A8-63A6-B810-3BEB-8692C1B61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03468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kort text Hållbarh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2E4F0753-771C-4D9C-02D0-EBD37CB3D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3500" cy="5143500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FEAB5C8-39E8-A5AB-139A-2FA93BA2DB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14" name="Otsikon paikkamerkki 1">
            <a:extLst>
              <a:ext uri="{FF2B5EF4-FFF2-40B4-BE49-F238E27FC236}">
                <a16:creationId xmlns:a16="http://schemas.microsoft.com/office/drawing/2014/main" id="{39DC0940-694A-6045-888E-98627620A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1131590"/>
            <a:ext cx="2968620" cy="917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1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Mögliggö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77D76CC-E0C0-6A6B-CA9F-7710291419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DC58F02-C32D-AA5F-BD7C-34CAE72DC1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419622"/>
            <a:ext cx="303468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7F04C42-2E3E-AEDB-FA04-3445235B4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03468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0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Mögliggöra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Platshållare för bild 7">
            <a:extLst>
              <a:ext uri="{FF2B5EF4-FFF2-40B4-BE49-F238E27FC236}">
                <a16:creationId xmlns:a16="http://schemas.microsoft.com/office/drawing/2014/main" id="{75211728-D3E6-D9CA-FCDB-1EE15DAA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563FB422-A98D-4BA2-0DF8-507B9D483E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B1DDCDD1-1526-5596-5318-A361E0EF9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1131590"/>
            <a:ext cx="2968620" cy="917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4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Geme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6">
            <a:extLst>
              <a:ext uri="{FF2B5EF4-FFF2-40B4-BE49-F238E27FC236}">
                <a16:creationId xmlns:a16="http://schemas.microsoft.com/office/drawing/2014/main" id="{22442CFF-E9E8-DA8B-488E-0B08EFA961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5976" y="360320"/>
            <a:ext cx="4788024" cy="4783180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4D28AE2D-244C-F018-501E-0D63690EC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419622"/>
            <a:ext cx="3322712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F3D184B-9727-08DD-C330-302B03BEB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322712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Gemensk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6">
            <a:extLst>
              <a:ext uri="{FF2B5EF4-FFF2-40B4-BE49-F238E27FC236}">
                <a16:creationId xmlns:a16="http://schemas.microsoft.com/office/drawing/2014/main" id="{902E88A9-BF32-9934-F893-9C2E7C6D1B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0" y="360320"/>
            <a:ext cx="4788024" cy="4783180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146E4FFA-F8A9-3DA4-EED5-446EB9833D6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52841DE4-B261-03DE-A457-5639C9B61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1131590"/>
            <a:ext cx="2968620" cy="917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1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795E7702-D218-FD31-A7E8-44079B01E0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8384" y="807934"/>
            <a:ext cx="3420000" cy="3420000"/>
          </a:xfrm>
          <a:custGeom>
            <a:avLst/>
            <a:gdLst>
              <a:gd name="connsiteX0" fmla="*/ 776951 w 3822090"/>
              <a:gd name="connsiteY0" fmla="*/ 0 h 3810591"/>
              <a:gd name="connsiteX1" fmla="*/ 3822090 w 3822090"/>
              <a:gd name="connsiteY1" fmla="*/ 0 h 3810591"/>
              <a:gd name="connsiteX2" fmla="*/ 3629103 w 3822090"/>
              <a:gd name="connsiteY2" fmla="*/ 759285 h 3810591"/>
              <a:gd name="connsiteX3" fmla="*/ 3045473 w 3822090"/>
              <a:gd name="connsiteY3" fmla="*/ 1905212 h 3810591"/>
              <a:gd name="connsiteX4" fmla="*/ 3629103 w 3822090"/>
              <a:gd name="connsiteY4" fmla="*/ 3033307 h 3810591"/>
              <a:gd name="connsiteX5" fmla="*/ 3757928 w 3822090"/>
              <a:gd name="connsiteY5" fmla="*/ 3810591 h 3810591"/>
              <a:gd name="connsiteX6" fmla="*/ 712455 w 3822090"/>
              <a:gd name="connsiteY6" fmla="*/ 3810591 h 3810591"/>
              <a:gd name="connsiteX7" fmla="*/ 583630 w 3822090"/>
              <a:gd name="connsiteY7" fmla="*/ 3033307 h 3810591"/>
              <a:gd name="connsiteX8" fmla="*/ 0 w 3822090"/>
              <a:gd name="connsiteY8" fmla="*/ 1905212 h 3810591"/>
              <a:gd name="connsiteX9" fmla="*/ 583630 w 3822090"/>
              <a:gd name="connsiteY9" fmla="*/ 759285 h 3810591"/>
              <a:gd name="connsiteX10" fmla="*/ 776951 w 3822090"/>
              <a:gd name="connsiteY10" fmla="*/ 0 h 381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2090" h="3810591">
                <a:moveTo>
                  <a:pt x="776951" y="0"/>
                </a:moveTo>
                <a:lnTo>
                  <a:pt x="3822090" y="0"/>
                </a:lnTo>
                <a:cubicBezTo>
                  <a:pt x="3785093" y="226652"/>
                  <a:pt x="3725097" y="483136"/>
                  <a:pt x="3629103" y="759285"/>
                </a:cubicBezTo>
                <a:cubicBezTo>
                  <a:pt x="3464280" y="1233088"/>
                  <a:pt x="3244627" y="1616397"/>
                  <a:pt x="3045473" y="1905212"/>
                </a:cubicBezTo>
                <a:cubicBezTo>
                  <a:pt x="3237628" y="2152863"/>
                  <a:pt x="3481279" y="2532172"/>
                  <a:pt x="3629103" y="3033307"/>
                </a:cubicBezTo>
                <a:cubicBezTo>
                  <a:pt x="3715764" y="3327122"/>
                  <a:pt x="3748762" y="3592772"/>
                  <a:pt x="3757928" y="3810591"/>
                </a:cubicBezTo>
                <a:lnTo>
                  <a:pt x="712455" y="3810591"/>
                </a:lnTo>
                <a:cubicBezTo>
                  <a:pt x="703622" y="3592772"/>
                  <a:pt x="670457" y="3327122"/>
                  <a:pt x="583630" y="3033307"/>
                </a:cubicBezTo>
                <a:cubicBezTo>
                  <a:pt x="435806" y="2532172"/>
                  <a:pt x="192154" y="2152863"/>
                  <a:pt x="0" y="1905212"/>
                </a:cubicBezTo>
                <a:cubicBezTo>
                  <a:pt x="199154" y="1616397"/>
                  <a:pt x="419140" y="1232922"/>
                  <a:pt x="583630" y="759285"/>
                </a:cubicBezTo>
                <a:cubicBezTo>
                  <a:pt x="679623" y="483136"/>
                  <a:pt x="739620" y="226652"/>
                  <a:pt x="7769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819DE1-B2E0-F8CF-13E7-A3886B260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DFAD5-6B16-1798-0D3E-CCDA345E0B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1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e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6">
            <a:extLst>
              <a:ext uri="{FF2B5EF4-FFF2-40B4-BE49-F238E27FC236}">
                <a16:creationId xmlns:a16="http://schemas.microsoft.com/office/drawing/2014/main" id="{46CC0FA6-BF8C-8ABA-CA6C-45F1D56E22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8384" y="807934"/>
            <a:ext cx="3420000" cy="3420000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8E291F-9CBD-9EC1-1B6C-A4D5745DE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3290EA-E39F-39EE-9887-73D5D1E83B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9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Kunskap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9647"/>
            <a:ext cx="3039997" cy="14742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8581"/>
            <a:ext cx="3466729" cy="33935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C28CB897-CC5C-9E3E-4DAE-AE16AC8D6346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9" name="Bild 28">
            <a:extLst>
              <a:ext uri="{FF2B5EF4-FFF2-40B4-BE49-F238E27FC236}">
                <a16:creationId xmlns:a16="http://schemas.microsoft.com/office/drawing/2014/main" id="{46E64CDF-93DE-E0C0-D13C-E0E1F81E0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43" name="Vapaamuotoinen: Muoto 15">
            <a:extLst>
              <a:ext uri="{FF2B5EF4-FFF2-40B4-BE49-F238E27FC236}">
                <a16:creationId xmlns:a16="http://schemas.microsoft.com/office/drawing/2014/main" id="{2D2ABBB4-6648-3D29-852C-D6B562DB8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634718-94AC-8ED1-DF36-071A688F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2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ållbar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28">
            <a:extLst>
              <a:ext uri="{FF2B5EF4-FFF2-40B4-BE49-F238E27FC236}">
                <a16:creationId xmlns:a16="http://schemas.microsoft.com/office/drawing/2014/main" id="{51ABFADA-5B94-B4DB-B554-B67CCB0DCC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16016" y="807934"/>
            <a:ext cx="3420000" cy="3420000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7A3C24E1-0339-D73D-7F16-EFA24465F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7EBAC615-6EE3-9074-5E12-0D93D17C3C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2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gliggö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171C882-43C7-F2CC-0B96-452BBB5433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15577" y="807934"/>
            <a:ext cx="3420000" cy="3420000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  <a:p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5ED1CD-64FA-A0D9-0C8B-F6AB265EC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8C43B3-0690-254F-2D2E-96BF809C8C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B75198A-A3A0-8E85-F704-DD1A8620A8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8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l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A781040F-44CD-BCC5-1D50-5CE7C9A06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824" y="1923678"/>
            <a:ext cx="1504950" cy="1514475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0CF66E0D-A3B1-B9E9-1B1A-318596954F12}"/>
              </a:ext>
            </a:extLst>
          </p:cNvPr>
          <p:cNvGrpSpPr/>
          <p:nvPr userDrawn="1"/>
        </p:nvGrpSpPr>
        <p:grpSpPr>
          <a:xfrm>
            <a:off x="5106644" y="2777680"/>
            <a:ext cx="2020347" cy="411765"/>
            <a:chOff x="5436096" y="2583950"/>
            <a:chExt cx="2020347" cy="411765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D4F2FEBD-7003-108C-186A-3C6DF085B157}"/>
                </a:ext>
              </a:extLst>
            </p:cNvPr>
            <p:cNvSpPr/>
            <p:nvPr/>
          </p:nvSpPr>
          <p:spPr>
            <a:xfrm>
              <a:off x="5436096" y="2583950"/>
              <a:ext cx="1557909" cy="411765"/>
            </a:xfrm>
            <a:custGeom>
              <a:avLst/>
              <a:gdLst>
                <a:gd name="connsiteX0" fmla="*/ 0 w 1557909"/>
                <a:gd name="connsiteY0" fmla="*/ 0 h 411765"/>
                <a:gd name="connsiteX1" fmla="*/ 1557909 w 1557909"/>
                <a:gd name="connsiteY1" fmla="*/ 0 h 411765"/>
                <a:gd name="connsiteX2" fmla="*/ 1557909 w 1557909"/>
                <a:gd name="connsiteY2" fmla="*/ 411766 h 411765"/>
                <a:gd name="connsiteX3" fmla="*/ 0 w 1557909"/>
                <a:gd name="connsiteY3" fmla="*/ 411766 h 41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7909" h="411765">
                  <a:moveTo>
                    <a:pt x="0" y="0"/>
                  </a:moveTo>
                  <a:lnTo>
                    <a:pt x="1557909" y="0"/>
                  </a:lnTo>
                  <a:lnTo>
                    <a:pt x="1557909" y="411766"/>
                  </a:lnTo>
                  <a:lnTo>
                    <a:pt x="0" y="41176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FE84514A-2637-1617-C45B-B14E70584C55}"/>
                </a:ext>
              </a:extLst>
            </p:cNvPr>
            <p:cNvSpPr/>
            <p:nvPr/>
          </p:nvSpPr>
          <p:spPr>
            <a:xfrm>
              <a:off x="6994386" y="2583950"/>
              <a:ext cx="462057" cy="411765"/>
            </a:xfrm>
            <a:custGeom>
              <a:avLst/>
              <a:gdLst>
                <a:gd name="connsiteX0" fmla="*/ 0 w 462057"/>
                <a:gd name="connsiteY0" fmla="*/ 0 h 411765"/>
                <a:gd name="connsiteX1" fmla="*/ 462058 w 462057"/>
                <a:gd name="connsiteY1" fmla="*/ 0 h 411765"/>
                <a:gd name="connsiteX2" fmla="*/ 462058 w 462057"/>
                <a:gd name="connsiteY2" fmla="*/ 411766 h 411765"/>
                <a:gd name="connsiteX3" fmla="*/ 0 w 462057"/>
                <a:gd name="connsiteY3" fmla="*/ 411766 h 41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057" h="411765">
                  <a:moveTo>
                    <a:pt x="0" y="0"/>
                  </a:moveTo>
                  <a:lnTo>
                    <a:pt x="462058" y="0"/>
                  </a:lnTo>
                  <a:lnTo>
                    <a:pt x="462058" y="411766"/>
                  </a:lnTo>
                  <a:lnTo>
                    <a:pt x="0" y="41176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Bild 8">
              <a:extLst>
                <a:ext uri="{FF2B5EF4-FFF2-40B4-BE49-F238E27FC236}">
                  <a16:creationId xmlns:a16="http://schemas.microsoft.com/office/drawing/2014/main" id="{CB099F5A-0FB9-BA72-D8AC-5A379D9ED844}"/>
                </a:ext>
              </a:extLst>
            </p:cNvPr>
            <p:cNvGrpSpPr/>
            <p:nvPr/>
          </p:nvGrpSpPr>
          <p:grpSpPr>
            <a:xfrm>
              <a:off x="5632025" y="2705679"/>
              <a:ext cx="1694688" cy="174878"/>
              <a:chOff x="5632025" y="2705679"/>
              <a:chExt cx="1694688" cy="174878"/>
            </a:xfrm>
            <a:solidFill>
              <a:srgbClr val="FFFFFF"/>
            </a:solidFill>
          </p:grpSpPr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DD89F5F4-55E2-CC55-3A09-727A7D3C4BB1}"/>
                  </a:ext>
                </a:extLst>
              </p:cNvPr>
              <p:cNvSpPr/>
              <p:nvPr/>
            </p:nvSpPr>
            <p:spPr>
              <a:xfrm>
                <a:off x="7113448" y="2705679"/>
                <a:ext cx="213264" cy="174878"/>
              </a:xfrm>
              <a:custGeom>
                <a:avLst/>
                <a:gdLst>
                  <a:gd name="connsiteX0" fmla="*/ 106585 w 213264"/>
                  <a:gd name="connsiteY0" fmla="*/ 174879 h 174878"/>
                  <a:gd name="connsiteX1" fmla="*/ 91630 w 213264"/>
                  <a:gd name="connsiteY1" fmla="*/ 161544 h 174878"/>
                  <a:gd name="connsiteX2" fmla="*/ 0 w 213264"/>
                  <a:gd name="connsiteY2" fmla="*/ 52292 h 174878"/>
                  <a:gd name="connsiteX3" fmla="*/ 58579 w 213264"/>
                  <a:gd name="connsiteY3" fmla="*/ 0 h 174878"/>
                  <a:gd name="connsiteX4" fmla="*/ 106585 w 213264"/>
                  <a:gd name="connsiteY4" fmla="*/ 19907 h 174878"/>
                  <a:gd name="connsiteX5" fmla="*/ 154591 w 213264"/>
                  <a:gd name="connsiteY5" fmla="*/ 0 h 174878"/>
                  <a:gd name="connsiteX6" fmla="*/ 213265 w 213264"/>
                  <a:gd name="connsiteY6" fmla="*/ 52292 h 174878"/>
                  <a:gd name="connsiteX7" fmla="*/ 121539 w 213264"/>
                  <a:gd name="connsiteY7" fmla="*/ 161544 h 174878"/>
                  <a:gd name="connsiteX8" fmla="*/ 106585 w 213264"/>
                  <a:gd name="connsiteY8" fmla="*/ 174879 h 17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264" h="174878">
                    <a:moveTo>
                      <a:pt x="106585" y="174879"/>
                    </a:moveTo>
                    <a:lnTo>
                      <a:pt x="91630" y="161544"/>
                    </a:lnTo>
                    <a:cubicBezTo>
                      <a:pt x="36195" y="117824"/>
                      <a:pt x="0" y="88392"/>
                      <a:pt x="0" y="52292"/>
                    </a:cubicBezTo>
                    <a:cubicBezTo>
                      <a:pt x="0" y="22860"/>
                      <a:pt x="25622" y="0"/>
                      <a:pt x="58579" y="0"/>
                    </a:cubicBezTo>
                    <a:cubicBezTo>
                      <a:pt x="76676" y="0"/>
                      <a:pt x="94869" y="7620"/>
                      <a:pt x="106585" y="19907"/>
                    </a:cubicBezTo>
                    <a:cubicBezTo>
                      <a:pt x="118300" y="7525"/>
                      <a:pt x="136398" y="0"/>
                      <a:pt x="154591" y="0"/>
                    </a:cubicBezTo>
                    <a:cubicBezTo>
                      <a:pt x="187642" y="0"/>
                      <a:pt x="213265" y="22765"/>
                      <a:pt x="213265" y="52292"/>
                    </a:cubicBezTo>
                    <a:cubicBezTo>
                      <a:pt x="213265" y="88392"/>
                      <a:pt x="176974" y="117824"/>
                      <a:pt x="121539" y="161544"/>
                    </a:cubicBezTo>
                    <a:lnTo>
                      <a:pt x="106585" y="17487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4C713B35-2904-9703-94CE-A5A6C8CA8999}"/>
                  </a:ext>
                </a:extLst>
              </p:cNvPr>
              <p:cNvSpPr/>
              <p:nvPr/>
            </p:nvSpPr>
            <p:spPr>
              <a:xfrm>
                <a:off x="5632025" y="2714156"/>
                <a:ext cx="986123" cy="151447"/>
              </a:xfrm>
              <a:custGeom>
                <a:avLst/>
                <a:gdLst>
                  <a:gd name="connsiteX0" fmla="*/ 869823 w 986123"/>
                  <a:gd name="connsiteY0" fmla="*/ 13716 h 151447"/>
                  <a:gd name="connsiteX1" fmla="*/ 869823 w 986123"/>
                  <a:gd name="connsiteY1" fmla="*/ 149066 h 151447"/>
                  <a:gd name="connsiteX2" fmla="*/ 913924 w 986123"/>
                  <a:gd name="connsiteY2" fmla="*/ 149066 h 151447"/>
                  <a:gd name="connsiteX3" fmla="*/ 913924 w 986123"/>
                  <a:gd name="connsiteY3" fmla="*/ 125540 h 151447"/>
                  <a:gd name="connsiteX4" fmla="*/ 920401 w 986123"/>
                  <a:gd name="connsiteY4" fmla="*/ 118681 h 151447"/>
                  <a:gd name="connsiteX5" fmla="*/ 936117 w 986123"/>
                  <a:gd name="connsiteY5" fmla="*/ 149066 h 151447"/>
                  <a:gd name="connsiteX6" fmla="*/ 986123 w 986123"/>
                  <a:gd name="connsiteY6" fmla="*/ 149066 h 151447"/>
                  <a:gd name="connsiteX7" fmla="*/ 950786 w 986123"/>
                  <a:gd name="connsiteY7" fmla="*/ 86296 h 151447"/>
                  <a:gd name="connsiteX8" fmla="*/ 985076 w 986123"/>
                  <a:gd name="connsiteY8" fmla="*/ 49054 h 151447"/>
                  <a:gd name="connsiteX9" fmla="*/ 935069 w 986123"/>
                  <a:gd name="connsiteY9" fmla="*/ 49054 h 151447"/>
                  <a:gd name="connsiteX10" fmla="*/ 913924 w 986123"/>
                  <a:gd name="connsiteY10" fmla="*/ 75533 h 151447"/>
                  <a:gd name="connsiteX11" fmla="*/ 913924 w 986123"/>
                  <a:gd name="connsiteY11" fmla="*/ 13716 h 151447"/>
                  <a:gd name="connsiteX12" fmla="*/ 869823 w 986123"/>
                  <a:gd name="connsiteY12" fmla="*/ 13716 h 151447"/>
                  <a:gd name="connsiteX13" fmla="*/ 818483 w 986123"/>
                  <a:gd name="connsiteY13" fmla="*/ 86296 h 151447"/>
                  <a:gd name="connsiteX14" fmla="*/ 792956 w 986123"/>
                  <a:gd name="connsiteY14" fmla="*/ 86296 h 151447"/>
                  <a:gd name="connsiteX15" fmla="*/ 805720 w 986123"/>
                  <a:gd name="connsiteY15" fmla="*/ 74486 h 151447"/>
                  <a:gd name="connsiteX16" fmla="*/ 818483 w 986123"/>
                  <a:gd name="connsiteY16" fmla="*/ 86296 h 151447"/>
                  <a:gd name="connsiteX17" fmla="*/ 856298 w 986123"/>
                  <a:gd name="connsiteY17" fmla="*/ 134303 h 151447"/>
                  <a:gd name="connsiteX18" fmla="*/ 839629 w 986123"/>
                  <a:gd name="connsiteY18" fmla="*/ 112776 h 151447"/>
                  <a:gd name="connsiteX19" fmla="*/ 812197 w 986123"/>
                  <a:gd name="connsiteY19" fmla="*/ 120587 h 151447"/>
                  <a:gd name="connsiteX20" fmla="*/ 792956 w 986123"/>
                  <a:gd name="connsiteY20" fmla="*/ 109442 h 151447"/>
                  <a:gd name="connsiteX21" fmla="*/ 858679 w 986123"/>
                  <a:gd name="connsiteY21" fmla="*/ 109442 h 151447"/>
                  <a:gd name="connsiteX22" fmla="*/ 859250 w 986123"/>
                  <a:gd name="connsiteY22" fmla="*/ 97060 h 151447"/>
                  <a:gd name="connsiteX23" fmla="*/ 806291 w 986123"/>
                  <a:gd name="connsiteY23" fmla="*/ 47054 h 151447"/>
                  <a:gd name="connsiteX24" fmla="*/ 749427 w 986123"/>
                  <a:gd name="connsiteY24" fmla="*/ 99251 h 151447"/>
                  <a:gd name="connsiteX25" fmla="*/ 805720 w 986123"/>
                  <a:gd name="connsiteY25" fmla="*/ 151448 h 151447"/>
                  <a:gd name="connsiteX26" fmla="*/ 856298 w 986123"/>
                  <a:gd name="connsiteY26" fmla="*/ 134398 h 151447"/>
                  <a:gd name="connsiteX27" fmla="*/ 693896 w 986123"/>
                  <a:gd name="connsiteY27" fmla="*/ 149066 h 151447"/>
                  <a:gd name="connsiteX28" fmla="*/ 737997 w 986123"/>
                  <a:gd name="connsiteY28" fmla="*/ 149066 h 151447"/>
                  <a:gd name="connsiteX29" fmla="*/ 737997 w 986123"/>
                  <a:gd name="connsiteY29" fmla="*/ 13716 h 151447"/>
                  <a:gd name="connsiteX30" fmla="*/ 693896 w 986123"/>
                  <a:gd name="connsiteY30" fmla="*/ 13716 h 151447"/>
                  <a:gd name="connsiteX31" fmla="*/ 693896 w 986123"/>
                  <a:gd name="connsiteY31" fmla="*/ 149066 h 151447"/>
                  <a:gd name="connsiteX32" fmla="*/ 607219 w 986123"/>
                  <a:gd name="connsiteY32" fmla="*/ 48958 h 151447"/>
                  <a:gd name="connsiteX33" fmla="*/ 607219 w 986123"/>
                  <a:gd name="connsiteY33" fmla="*/ 148971 h 151447"/>
                  <a:gd name="connsiteX34" fmla="*/ 651320 w 986123"/>
                  <a:gd name="connsiteY34" fmla="*/ 148971 h 151447"/>
                  <a:gd name="connsiteX35" fmla="*/ 651320 w 986123"/>
                  <a:gd name="connsiteY35" fmla="*/ 109728 h 151447"/>
                  <a:gd name="connsiteX36" fmla="*/ 655225 w 986123"/>
                  <a:gd name="connsiteY36" fmla="*/ 92678 h 151447"/>
                  <a:gd name="connsiteX37" fmla="*/ 668941 w 986123"/>
                  <a:gd name="connsiteY37" fmla="*/ 86201 h 151447"/>
                  <a:gd name="connsiteX38" fmla="*/ 681704 w 986123"/>
                  <a:gd name="connsiteY38" fmla="*/ 89154 h 151447"/>
                  <a:gd name="connsiteX39" fmla="*/ 683705 w 986123"/>
                  <a:gd name="connsiteY39" fmla="*/ 89154 h 151447"/>
                  <a:gd name="connsiteX40" fmla="*/ 685705 w 986123"/>
                  <a:gd name="connsiteY40" fmla="*/ 48958 h 151447"/>
                  <a:gd name="connsiteX41" fmla="*/ 675894 w 986123"/>
                  <a:gd name="connsiteY41" fmla="*/ 46958 h 151447"/>
                  <a:gd name="connsiteX42" fmla="*/ 650748 w 986123"/>
                  <a:gd name="connsiteY42" fmla="*/ 61722 h 151447"/>
                  <a:gd name="connsiteX43" fmla="*/ 651320 w 986123"/>
                  <a:gd name="connsiteY43" fmla="*/ 48958 h 151447"/>
                  <a:gd name="connsiteX44" fmla="*/ 607219 w 986123"/>
                  <a:gd name="connsiteY44" fmla="*/ 48958 h 151447"/>
                  <a:gd name="connsiteX45" fmla="*/ 539877 w 986123"/>
                  <a:gd name="connsiteY45" fmla="*/ 108776 h 151447"/>
                  <a:gd name="connsiteX46" fmla="*/ 548735 w 986123"/>
                  <a:gd name="connsiteY46" fmla="*/ 108204 h 151447"/>
                  <a:gd name="connsiteX47" fmla="*/ 548735 w 986123"/>
                  <a:gd name="connsiteY47" fmla="*/ 120587 h 151447"/>
                  <a:gd name="connsiteX48" fmla="*/ 539877 w 986123"/>
                  <a:gd name="connsiteY48" fmla="*/ 124492 h 151447"/>
                  <a:gd name="connsiteX49" fmla="*/ 530066 w 986123"/>
                  <a:gd name="connsiteY49" fmla="*/ 116681 h 151447"/>
                  <a:gd name="connsiteX50" fmla="*/ 539877 w 986123"/>
                  <a:gd name="connsiteY50" fmla="*/ 108871 h 151447"/>
                  <a:gd name="connsiteX51" fmla="*/ 549688 w 986123"/>
                  <a:gd name="connsiteY51" fmla="*/ 140208 h 151447"/>
                  <a:gd name="connsiteX52" fmla="*/ 550640 w 986123"/>
                  <a:gd name="connsiteY52" fmla="*/ 149066 h 151447"/>
                  <a:gd name="connsiteX53" fmla="*/ 592455 w 986123"/>
                  <a:gd name="connsiteY53" fmla="*/ 149066 h 151447"/>
                  <a:gd name="connsiteX54" fmla="*/ 592455 w 986123"/>
                  <a:gd name="connsiteY54" fmla="*/ 94107 h 151447"/>
                  <a:gd name="connsiteX55" fmla="*/ 579120 w 986123"/>
                  <a:gd name="connsiteY55" fmla="*/ 58769 h 151447"/>
                  <a:gd name="connsiteX56" fmla="*/ 537877 w 986123"/>
                  <a:gd name="connsiteY56" fmla="*/ 46958 h 151447"/>
                  <a:gd name="connsiteX57" fmla="*/ 489871 w 986123"/>
                  <a:gd name="connsiteY57" fmla="*/ 57341 h 151447"/>
                  <a:gd name="connsiteX58" fmla="*/ 500634 w 986123"/>
                  <a:gd name="connsiteY58" fmla="*/ 85154 h 151447"/>
                  <a:gd name="connsiteX59" fmla="*/ 532067 w 986123"/>
                  <a:gd name="connsiteY59" fmla="*/ 76295 h 151447"/>
                  <a:gd name="connsiteX60" fmla="*/ 548354 w 986123"/>
                  <a:gd name="connsiteY60" fmla="*/ 85725 h 151447"/>
                  <a:gd name="connsiteX61" fmla="*/ 548354 w 986123"/>
                  <a:gd name="connsiteY61" fmla="*/ 86678 h 151447"/>
                  <a:gd name="connsiteX62" fmla="*/ 525209 w 986123"/>
                  <a:gd name="connsiteY62" fmla="*/ 87630 h 151447"/>
                  <a:gd name="connsiteX63" fmla="*/ 485965 w 986123"/>
                  <a:gd name="connsiteY63" fmla="*/ 118396 h 151447"/>
                  <a:gd name="connsiteX64" fmla="*/ 524256 w 986123"/>
                  <a:gd name="connsiteY64" fmla="*/ 151162 h 151447"/>
                  <a:gd name="connsiteX65" fmla="*/ 549783 w 986123"/>
                  <a:gd name="connsiteY65" fmla="*/ 140018 h 151447"/>
                  <a:gd name="connsiteX66" fmla="*/ 521303 w 986123"/>
                  <a:gd name="connsiteY66" fmla="*/ 43720 h 151447"/>
                  <a:gd name="connsiteX67" fmla="*/ 537591 w 986123"/>
                  <a:gd name="connsiteY67" fmla="*/ 28004 h 151447"/>
                  <a:gd name="connsiteX68" fmla="*/ 521303 w 986123"/>
                  <a:gd name="connsiteY68" fmla="*/ 12287 h 151447"/>
                  <a:gd name="connsiteX69" fmla="*/ 505206 w 986123"/>
                  <a:gd name="connsiteY69" fmla="*/ 28004 h 151447"/>
                  <a:gd name="connsiteX70" fmla="*/ 521303 w 986123"/>
                  <a:gd name="connsiteY70" fmla="*/ 43720 h 151447"/>
                  <a:gd name="connsiteX71" fmla="*/ 561499 w 986123"/>
                  <a:gd name="connsiteY71" fmla="*/ 43720 h 151447"/>
                  <a:gd name="connsiteX72" fmla="*/ 577787 w 986123"/>
                  <a:gd name="connsiteY72" fmla="*/ 28004 h 151447"/>
                  <a:gd name="connsiteX73" fmla="*/ 561499 w 986123"/>
                  <a:gd name="connsiteY73" fmla="*/ 12287 h 151447"/>
                  <a:gd name="connsiteX74" fmla="*/ 545402 w 986123"/>
                  <a:gd name="connsiteY74" fmla="*/ 28004 h 151447"/>
                  <a:gd name="connsiteX75" fmla="*/ 561499 w 986123"/>
                  <a:gd name="connsiteY75" fmla="*/ 43720 h 151447"/>
                  <a:gd name="connsiteX76" fmla="*/ 370237 w 986123"/>
                  <a:gd name="connsiteY76" fmla="*/ 13716 h 151447"/>
                  <a:gd name="connsiteX77" fmla="*/ 370237 w 986123"/>
                  <a:gd name="connsiteY77" fmla="*/ 149066 h 151447"/>
                  <a:gd name="connsiteX78" fmla="*/ 414338 w 986123"/>
                  <a:gd name="connsiteY78" fmla="*/ 149066 h 151447"/>
                  <a:gd name="connsiteX79" fmla="*/ 414338 w 986123"/>
                  <a:gd name="connsiteY79" fmla="*/ 125540 h 151447"/>
                  <a:gd name="connsiteX80" fmla="*/ 420815 w 986123"/>
                  <a:gd name="connsiteY80" fmla="*/ 118681 h 151447"/>
                  <a:gd name="connsiteX81" fmla="*/ 436531 w 986123"/>
                  <a:gd name="connsiteY81" fmla="*/ 149066 h 151447"/>
                  <a:gd name="connsiteX82" fmla="*/ 486537 w 986123"/>
                  <a:gd name="connsiteY82" fmla="*/ 149066 h 151447"/>
                  <a:gd name="connsiteX83" fmla="*/ 451199 w 986123"/>
                  <a:gd name="connsiteY83" fmla="*/ 86296 h 151447"/>
                  <a:gd name="connsiteX84" fmla="*/ 485489 w 986123"/>
                  <a:gd name="connsiteY84" fmla="*/ 49054 h 151447"/>
                  <a:gd name="connsiteX85" fmla="*/ 435483 w 986123"/>
                  <a:gd name="connsiteY85" fmla="*/ 49054 h 151447"/>
                  <a:gd name="connsiteX86" fmla="*/ 414338 w 986123"/>
                  <a:gd name="connsiteY86" fmla="*/ 75533 h 151447"/>
                  <a:gd name="connsiteX87" fmla="*/ 414338 w 986123"/>
                  <a:gd name="connsiteY87" fmla="*/ 13716 h 151447"/>
                  <a:gd name="connsiteX88" fmla="*/ 370237 w 986123"/>
                  <a:gd name="connsiteY88" fmla="*/ 13716 h 151447"/>
                  <a:gd name="connsiteX89" fmla="*/ 302609 w 986123"/>
                  <a:gd name="connsiteY89" fmla="*/ 108776 h 151447"/>
                  <a:gd name="connsiteX90" fmla="*/ 311468 w 986123"/>
                  <a:gd name="connsiteY90" fmla="*/ 108204 h 151447"/>
                  <a:gd name="connsiteX91" fmla="*/ 311468 w 986123"/>
                  <a:gd name="connsiteY91" fmla="*/ 120587 h 151447"/>
                  <a:gd name="connsiteX92" fmla="*/ 302609 w 986123"/>
                  <a:gd name="connsiteY92" fmla="*/ 124492 h 151447"/>
                  <a:gd name="connsiteX93" fmla="*/ 292799 w 986123"/>
                  <a:gd name="connsiteY93" fmla="*/ 116681 h 151447"/>
                  <a:gd name="connsiteX94" fmla="*/ 302609 w 986123"/>
                  <a:gd name="connsiteY94" fmla="*/ 108871 h 151447"/>
                  <a:gd name="connsiteX95" fmla="*/ 312420 w 986123"/>
                  <a:gd name="connsiteY95" fmla="*/ 140208 h 151447"/>
                  <a:gd name="connsiteX96" fmla="*/ 313373 w 986123"/>
                  <a:gd name="connsiteY96" fmla="*/ 149066 h 151447"/>
                  <a:gd name="connsiteX97" fmla="*/ 355187 w 986123"/>
                  <a:gd name="connsiteY97" fmla="*/ 149066 h 151447"/>
                  <a:gd name="connsiteX98" fmla="*/ 355187 w 986123"/>
                  <a:gd name="connsiteY98" fmla="*/ 94107 h 151447"/>
                  <a:gd name="connsiteX99" fmla="*/ 341852 w 986123"/>
                  <a:gd name="connsiteY99" fmla="*/ 58769 h 151447"/>
                  <a:gd name="connsiteX100" fmla="*/ 300609 w 986123"/>
                  <a:gd name="connsiteY100" fmla="*/ 46958 h 151447"/>
                  <a:gd name="connsiteX101" fmla="*/ 252603 w 986123"/>
                  <a:gd name="connsiteY101" fmla="*/ 57341 h 151447"/>
                  <a:gd name="connsiteX102" fmla="*/ 263366 w 986123"/>
                  <a:gd name="connsiteY102" fmla="*/ 85154 h 151447"/>
                  <a:gd name="connsiteX103" fmla="*/ 294704 w 986123"/>
                  <a:gd name="connsiteY103" fmla="*/ 76295 h 151447"/>
                  <a:gd name="connsiteX104" fmla="*/ 310991 w 986123"/>
                  <a:gd name="connsiteY104" fmla="*/ 85725 h 151447"/>
                  <a:gd name="connsiteX105" fmla="*/ 310991 w 986123"/>
                  <a:gd name="connsiteY105" fmla="*/ 86678 h 151447"/>
                  <a:gd name="connsiteX106" fmla="*/ 287846 w 986123"/>
                  <a:gd name="connsiteY106" fmla="*/ 87630 h 151447"/>
                  <a:gd name="connsiteX107" fmla="*/ 248602 w 986123"/>
                  <a:gd name="connsiteY107" fmla="*/ 118396 h 151447"/>
                  <a:gd name="connsiteX108" fmla="*/ 286893 w 986123"/>
                  <a:gd name="connsiteY108" fmla="*/ 151162 h 151447"/>
                  <a:gd name="connsiteX109" fmla="*/ 312420 w 986123"/>
                  <a:gd name="connsiteY109" fmla="*/ 140018 h 151447"/>
                  <a:gd name="connsiteX110" fmla="*/ 186880 w 986123"/>
                  <a:gd name="connsiteY110" fmla="*/ 108776 h 151447"/>
                  <a:gd name="connsiteX111" fmla="*/ 195739 w 986123"/>
                  <a:gd name="connsiteY111" fmla="*/ 108204 h 151447"/>
                  <a:gd name="connsiteX112" fmla="*/ 195739 w 986123"/>
                  <a:gd name="connsiteY112" fmla="*/ 120587 h 151447"/>
                  <a:gd name="connsiteX113" fmla="*/ 186880 w 986123"/>
                  <a:gd name="connsiteY113" fmla="*/ 124492 h 151447"/>
                  <a:gd name="connsiteX114" fmla="*/ 177070 w 986123"/>
                  <a:gd name="connsiteY114" fmla="*/ 116681 h 151447"/>
                  <a:gd name="connsiteX115" fmla="*/ 186880 w 986123"/>
                  <a:gd name="connsiteY115" fmla="*/ 108871 h 151447"/>
                  <a:gd name="connsiteX116" fmla="*/ 196691 w 986123"/>
                  <a:gd name="connsiteY116" fmla="*/ 140208 h 151447"/>
                  <a:gd name="connsiteX117" fmla="*/ 197644 w 986123"/>
                  <a:gd name="connsiteY117" fmla="*/ 149066 h 151447"/>
                  <a:gd name="connsiteX118" fmla="*/ 239459 w 986123"/>
                  <a:gd name="connsiteY118" fmla="*/ 149066 h 151447"/>
                  <a:gd name="connsiteX119" fmla="*/ 239459 w 986123"/>
                  <a:gd name="connsiteY119" fmla="*/ 94107 h 151447"/>
                  <a:gd name="connsiteX120" fmla="*/ 226124 w 986123"/>
                  <a:gd name="connsiteY120" fmla="*/ 58769 h 151447"/>
                  <a:gd name="connsiteX121" fmla="*/ 184880 w 986123"/>
                  <a:gd name="connsiteY121" fmla="*/ 46958 h 151447"/>
                  <a:gd name="connsiteX122" fmla="*/ 136779 w 986123"/>
                  <a:gd name="connsiteY122" fmla="*/ 57341 h 151447"/>
                  <a:gd name="connsiteX123" fmla="*/ 147542 w 986123"/>
                  <a:gd name="connsiteY123" fmla="*/ 85154 h 151447"/>
                  <a:gd name="connsiteX124" fmla="*/ 178975 w 986123"/>
                  <a:gd name="connsiteY124" fmla="*/ 76295 h 151447"/>
                  <a:gd name="connsiteX125" fmla="*/ 195263 w 986123"/>
                  <a:gd name="connsiteY125" fmla="*/ 85725 h 151447"/>
                  <a:gd name="connsiteX126" fmla="*/ 195263 w 986123"/>
                  <a:gd name="connsiteY126" fmla="*/ 86678 h 151447"/>
                  <a:gd name="connsiteX127" fmla="*/ 172117 w 986123"/>
                  <a:gd name="connsiteY127" fmla="*/ 87630 h 151447"/>
                  <a:gd name="connsiteX128" fmla="*/ 132874 w 986123"/>
                  <a:gd name="connsiteY128" fmla="*/ 118396 h 151447"/>
                  <a:gd name="connsiteX129" fmla="*/ 171069 w 986123"/>
                  <a:gd name="connsiteY129" fmla="*/ 151162 h 151447"/>
                  <a:gd name="connsiteX130" fmla="*/ 196596 w 986123"/>
                  <a:gd name="connsiteY130" fmla="*/ 140018 h 151447"/>
                  <a:gd name="connsiteX131" fmla="*/ 188786 w 986123"/>
                  <a:gd name="connsiteY131" fmla="*/ 30385 h 151447"/>
                  <a:gd name="connsiteX132" fmla="*/ 179546 w 986123"/>
                  <a:gd name="connsiteY132" fmla="*/ 21527 h 151447"/>
                  <a:gd name="connsiteX133" fmla="*/ 188786 w 986123"/>
                  <a:gd name="connsiteY133" fmla="*/ 12668 h 151447"/>
                  <a:gd name="connsiteX134" fmla="*/ 198215 w 986123"/>
                  <a:gd name="connsiteY134" fmla="*/ 21527 h 151447"/>
                  <a:gd name="connsiteX135" fmla="*/ 188786 w 986123"/>
                  <a:gd name="connsiteY135" fmla="*/ 30385 h 151447"/>
                  <a:gd name="connsiteX136" fmla="*/ 163925 w 986123"/>
                  <a:gd name="connsiteY136" fmla="*/ 21527 h 151447"/>
                  <a:gd name="connsiteX137" fmla="*/ 188881 w 986123"/>
                  <a:gd name="connsiteY137" fmla="*/ 43148 h 151447"/>
                  <a:gd name="connsiteX138" fmla="*/ 214027 w 986123"/>
                  <a:gd name="connsiteY138" fmla="*/ 21527 h 151447"/>
                  <a:gd name="connsiteX139" fmla="*/ 188881 w 986123"/>
                  <a:gd name="connsiteY139" fmla="*/ 0 h 151447"/>
                  <a:gd name="connsiteX140" fmla="*/ 163925 w 986123"/>
                  <a:gd name="connsiteY140" fmla="*/ 21527 h 151447"/>
                  <a:gd name="connsiteX141" fmla="*/ 69723 w 986123"/>
                  <a:gd name="connsiteY141" fmla="*/ 89154 h 151447"/>
                  <a:gd name="connsiteX142" fmla="*/ 47149 w 986123"/>
                  <a:gd name="connsiteY142" fmla="*/ 89154 h 151447"/>
                  <a:gd name="connsiteX143" fmla="*/ 52007 w 986123"/>
                  <a:gd name="connsiteY143" fmla="*/ 63627 h 151447"/>
                  <a:gd name="connsiteX144" fmla="*/ 74581 w 986123"/>
                  <a:gd name="connsiteY144" fmla="*/ 63627 h 151447"/>
                  <a:gd name="connsiteX145" fmla="*/ 69723 w 986123"/>
                  <a:gd name="connsiteY145" fmla="*/ 89154 h 151447"/>
                  <a:gd name="connsiteX146" fmla="*/ 19717 w 986123"/>
                  <a:gd name="connsiteY146" fmla="*/ 110395 h 151447"/>
                  <a:gd name="connsiteX147" fmla="*/ 11906 w 986123"/>
                  <a:gd name="connsiteY147" fmla="*/ 150590 h 151447"/>
                  <a:gd name="connsiteX148" fmla="*/ 35433 w 986123"/>
                  <a:gd name="connsiteY148" fmla="*/ 150590 h 151447"/>
                  <a:gd name="connsiteX149" fmla="*/ 43244 w 986123"/>
                  <a:gd name="connsiteY149" fmla="*/ 110395 h 151447"/>
                  <a:gd name="connsiteX150" fmla="*/ 65818 w 986123"/>
                  <a:gd name="connsiteY150" fmla="*/ 110395 h 151447"/>
                  <a:gd name="connsiteX151" fmla="*/ 58007 w 986123"/>
                  <a:gd name="connsiteY151" fmla="*/ 150590 h 151447"/>
                  <a:gd name="connsiteX152" fmla="*/ 81534 w 986123"/>
                  <a:gd name="connsiteY152" fmla="*/ 150590 h 151447"/>
                  <a:gd name="connsiteX153" fmla="*/ 89345 w 986123"/>
                  <a:gd name="connsiteY153" fmla="*/ 110395 h 151447"/>
                  <a:gd name="connsiteX154" fmla="*/ 114205 w 986123"/>
                  <a:gd name="connsiteY154" fmla="*/ 110395 h 151447"/>
                  <a:gd name="connsiteX155" fmla="*/ 114205 w 986123"/>
                  <a:gd name="connsiteY155" fmla="*/ 89249 h 151447"/>
                  <a:gd name="connsiteX156" fmla="*/ 93250 w 986123"/>
                  <a:gd name="connsiteY156" fmla="*/ 89249 h 151447"/>
                  <a:gd name="connsiteX157" fmla="*/ 98108 w 986123"/>
                  <a:gd name="connsiteY157" fmla="*/ 63722 h 151447"/>
                  <a:gd name="connsiteX158" fmla="*/ 121634 w 986123"/>
                  <a:gd name="connsiteY158" fmla="*/ 63722 h 151447"/>
                  <a:gd name="connsiteX159" fmla="*/ 121634 w 986123"/>
                  <a:gd name="connsiteY159" fmla="*/ 42767 h 151447"/>
                  <a:gd name="connsiteX160" fmla="*/ 102013 w 986123"/>
                  <a:gd name="connsiteY160" fmla="*/ 42767 h 151447"/>
                  <a:gd name="connsiteX161" fmla="*/ 109823 w 986123"/>
                  <a:gd name="connsiteY161" fmla="*/ 2572 h 151447"/>
                  <a:gd name="connsiteX162" fmla="*/ 86296 w 986123"/>
                  <a:gd name="connsiteY162" fmla="*/ 2572 h 151447"/>
                  <a:gd name="connsiteX163" fmla="*/ 78486 w 986123"/>
                  <a:gd name="connsiteY163" fmla="*/ 42767 h 151447"/>
                  <a:gd name="connsiteX164" fmla="*/ 55912 w 986123"/>
                  <a:gd name="connsiteY164" fmla="*/ 42767 h 151447"/>
                  <a:gd name="connsiteX165" fmla="*/ 63722 w 986123"/>
                  <a:gd name="connsiteY165" fmla="*/ 2572 h 151447"/>
                  <a:gd name="connsiteX166" fmla="*/ 40196 w 986123"/>
                  <a:gd name="connsiteY166" fmla="*/ 2572 h 151447"/>
                  <a:gd name="connsiteX167" fmla="*/ 32385 w 986123"/>
                  <a:gd name="connsiteY167" fmla="*/ 42767 h 151447"/>
                  <a:gd name="connsiteX168" fmla="*/ 7239 w 986123"/>
                  <a:gd name="connsiteY168" fmla="*/ 42767 h 151447"/>
                  <a:gd name="connsiteX169" fmla="*/ 7239 w 986123"/>
                  <a:gd name="connsiteY169" fmla="*/ 63722 h 151447"/>
                  <a:gd name="connsiteX170" fmla="*/ 28384 w 986123"/>
                  <a:gd name="connsiteY170" fmla="*/ 63722 h 151447"/>
                  <a:gd name="connsiteX171" fmla="*/ 23527 w 986123"/>
                  <a:gd name="connsiteY171" fmla="*/ 89249 h 151447"/>
                  <a:gd name="connsiteX172" fmla="*/ 0 w 986123"/>
                  <a:gd name="connsiteY172" fmla="*/ 89249 h 151447"/>
                  <a:gd name="connsiteX173" fmla="*/ 0 w 986123"/>
                  <a:gd name="connsiteY173" fmla="*/ 110395 h 151447"/>
                  <a:gd name="connsiteX174" fmla="*/ 19621 w 986123"/>
                  <a:gd name="connsiteY174" fmla="*/ 110395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986123" h="151447">
                    <a:moveTo>
                      <a:pt x="869823" y="13716"/>
                    </a:moveTo>
                    <a:lnTo>
                      <a:pt x="869823" y="149066"/>
                    </a:lnTo>
                    <a:lnTo>
                      <a:pt x="913924" y="149066"/>
                    </a:lnTo>
                    <a:lnTo>
                      <a:pt x="913924" y="125540"/>
                    </a:lnTo>
                    <a:lnTo>
                      <a:pt x="920401" y="118681"/>
                    </a:lnTo>
                    <a:lnTo>
                      <a:pt x="936117" y="149066"/>
                    </a:lnTo>
                    <a:lnTo>
                      <a:pt x="986123" y="149066"/>
                    </a:lnTo>
                    <a:lnTo>
                      <a:pt x="950786" y="86296"/>
                    </a:lnTo>
                    <a:lnTo>
                      <a:pt x="985076" y="49054"/>
                    </a:lnTo>
                    <a:lnTo>
                      <a:pt x="935069" y="49054"/>
                    </a:lnTo>
                    <a:lnTo>
                      <a:pt x="913924" y="75533"/>
                    </a:lnTo>
                    <a:lnTo>
                      <a:pt x="913924" y="13716"/>
                    </a:lnTo>
                    <a:lnTo>
                      <a:pt x="869823" y="13716"/>
                    </a:lnTo>
                    <a:close/>
                    <a:moveTo>
                      <a:pt x="818483" y="86296"/>
                    </a:moveTo>
                    <a:lnTo>
                      <a:pt x="792956" y="86296"/>
                    </a:lnTo>
                    <a:cubicBezTo>
                      <a:pt x="793528" y="79439"/>
                      <a:pt x="798481" y="74486"/>
                      <a:pt x="805720" y="74486"/>
                    </a:cubicBezTo>
                    <a:cubicBezTo>
                      <a:pt x="812959" y="74486"/>
                      <a:pt x="818102" y="79343"/>
                      <a:pt x="818483" y="86296"/>
                    </a:cubicBezTo>
                    <a:moveTo>
                      <a:pt x="856298" y="134303"/>
                    </a:moveTo>
                    <a:lnTo>
                      <a:pt x="839629" y="112776"/>
                    </a:lnTo>
                    <a:cubicBezTo>
                      <a:pt x="830771" y="118681"/>
                      <a:pt x="820007" y="120587"/>
                      <a:pt x="812197" y="120587"/>
                    </a:cubicBezTo>
                    <a:cubicBezTo>
                      <a:pt x="804386" y="120587"/>
                      <a:pt x="794576" y="118586"/>
                      <a:pt x="792956" y="109442"/>
                    </a:cubicBezTo>
                    <a:lnTo>
                      <a:pt x="858679" y="109442"/>
                    </a:lnTo>
                    <a:cubicBezTo>
                      <a:pt x="858679" y="109442"/>
                      <a:pt x="859250" y="102965"/>
                      <a:pt x="859250" y="97060"/>
                    </a:cubicBezTo>
                    <a:cubicBezTo>
                      <a:pt x="859250" y="66675"/>
                      <a:pt x="837724" y="47054"/>
                      <a:pt x="806291" y="47054"/>
                    </a:cubicBezTo>
                    <a:cubicBezTo>
                      <a:pt x="774859" y="47054"/>
                      <a:pt x="749427" y="64865"/>
                      <a:pt x="749427" y="99251"/>
                    </a:cubicBezTo>
                    <a:cubicBezTo>
                      <a:pt x="749427" y="133636"/>
                      <a:pt x="773906" y="151448"/>
                      <a:pt x="805720" y="151448"/>
                    </a:cubicBezTo>
                    <a:cubicBezTo>
                      <a:pt x="837533" y="151448"/>
                      <a:pt x="851440" y="138303"/>
                      <a:pt x="856298" y="134398"/>
                    </a:cubicBezTo>
                    <a:moveTo>
                      <a:pt x="693896" y="149066"/>
                    </a:moveTo>
                    <a:lnTo>
                      <a:pt x="737997" y="149066"/>
                    </a:lnTo>
                    <a:lnTo>
                      <a:pt x="737997" y="13716"/>
                    </a:lnTo>
                    <a:lnTo>
                      <a:pt x="693896" y="13716"/>
                    </a:lnTo>
                    <a:lnTo>
                      <a:pt x="693896" y="149066"/>
                    </a:lnTo>
                    <a:close/>
                    <a:moveTo>
                      <a:pt x="607219" y="48958"/>
                    </a:moveTo>
                    <a:lnTo>
                      <a:pt x="607219" y="148971"/>
                    </a:lnTo>
                    <a:lnTo>
                      <a:pt x="651320" y="148971"/>
                    </a:lnTo>
                    <a:lnTo>
                      <a:pt x="651320" y="109728"/>
                    </a:lnTo>
                    <a:cubicBezTo>
                      <a:pt x="651320" y="101918"/>
                      <a:pt x="652463" y="96203"/>
                      <a:pt x="655225" y="92678"/>
                    </a:cubicBezTo>
                    <a:cubicBezTo>
                      <a:pt x="657987" y="88964"/>
                      <a:pt x="663035" y="86201"/>
                      <a:pt x="668941" y="86201"/>
                    </a:cubicBezTo>
                    <a:cubicBezTo>
                      <a:pt x="674846" y="86201"/>
                      <a:pt x="679704" y="88202"/>
                      <a:pt x="681704" y="89154"/>
                    </a:cubicBezTo>
                    <a:lnTo>
                      <a:pt x="683705" y="89154"/>
                    </a:lnTo>
                    <a:lnTo>
                      <a:pt x="685705" y="48958"/>
                    </a:lnTo>
                    <a:cubicBezTo>
                      <a:pt x="685705" y="48958"/>
                      <a:pt x="682752" y="46958"/>
                      <a:pt x="675894" y="46958"/>
                    </a:cubicBezTo>
                    <a:cubicBezTo>
                      <a:pt x="665131" y="46958"/>
                      <a:pt x="657225" y="50864"/>
                      <a:pt x="650748" y="61722"/>
                    </a:cubicBezTo>
                    <a:lnTo>
                      <a:pt x="651320" y="48958"/>
                    </a:lnTo>
                    <a:lnTo>
                      <a:pt x="607219" y="48958"/>
                    </a:lnTo>
                    <a:close/>
                    <a:moveTo>
                      <a:pt x="539877" y="108776"/>
                    </a:moveTo>
                    <a:lnTo>
                      <a:pt x="548735" y="108204"/>
                    </a:lnTo>
                    <a:lnTo>
                      <a:pt x="548735" y="120587"/>
                    </a:lnTo>
                    <a:cubicBezTo>
                      <a:pt x="547783" y="121539"/>
                      <a:pt x="544830" y="124492"/>
                      <a:pt x="539877" y="124492"/>
                    </a:cubicBezTo>
                    <a:cubicBezTo>
                      <a:pt x="534924" y="124492"/>
                      <a:pt x="530066" y="122492"/>
                      <a:pt x="530066" y="116681"/>
                    </a:cubicBezTo>
                    <a:cubicBezTo>
                      <a:pt x="530066" y="110871"/>
                      <a:pt x="535115" y="109061"/>
                      <a:pt x="539877" y="108871"/>
                    </a:cubicBezTo>
                    <a:moveTo>
                      <a:pt x="549688" y="140208"/>
                    </a:moveTo>
                    <a:lnTo>
                      <a:pt x="550640" y="149066"/>
                    </a:lnTo>
                    <a:lnTo>
                      <a:pt x="592455" y="149066"/>
                    </a:lnTo>
                    <a:lnTo>
                      <a:pt x="592455" y="94107"/>
                    </a:lnTo>
                    <a:cubicBezTo>
                      <a:pt x="592455" y="77438"/>
                      <a:pt x="587978" y="66675"/>
                      <a:pt x="579120" y="58769"/>
                    </a:cubicBezTo>
                    <a:cubicBezTo>
                      <a:pt x="570262" y="50959"/>
                      <a:pt x="558546" y="46958"/>
                      <a:pt x="537877" y="46958"/>
                    </a:cubicBezTo>
                    <a:cubicBezTo>
                      <a:pt x="517208" y="46958"/>
                      <a:pt x="499682" y="52864"/>
                      <a:pt x="489871" y="57341"/>
                    </a:cubicBezTo>
                    <a:lnTo>
                      <a:pt x="500634" y="85154"/>
                    </a:lnTo>
                    <a:cubicBezTo>
                      <a:pt x="507492" y="81248"/>
                      <a:pt x="520256" y="76295"/>
                      <a:pt x="532067" y="76295"/>
                    </a:cubicBezTo>
                    <a:cubicBezTo>
                      <a:pt x="543878" y="76295"/>
                      <a:pt x="548354" y="80201"/>
                      <a:pt x="548354" y="85725"/>
                    </a:cubicBezTo>
                    <a:lnTo>
                      <a:pt x="548354" y="86678"/>
                    </a:lnTo>
                    <a:lnTo>
                      <a:pt x="525209" y="87630"/>
                    </a:lnTo>
                    <a:cubicBezTo>
                      <a:pt x="510731" y="88202"/>
                      <a:pt x="485965" y="93917"/>
                      <a:pt x="485965" y="118396"/>
                    </a:cubicBezTo>
                    <a:cubicBezTo>
                      <a:pt x="485965" y="142875"/>
                      <a:pt x="505587" y="151162"/>
                      <a:pt x="524256" y="151162"/>
                    </a:cubicBezTo>
                    <a:cubicBezTo>
                      <a:pt x="537020" y="151162"/>
                      <a:pt x="544830" y="144875"/>
                      <a:pt x="549783" y="140018"/>
                    </a:cubicBezTo>
                    <a:moveTo>
                      <a:pt x="521303" y="43720"/>
                    </a:moveTo>
                    <a:cubicBezTo>
                      <a:pt x="530733" y="43720"/>
                      <a:pt x="537591" y="37243"/>
                      <a:pt x="537591" y="28004"/>
                    </a:cubicBezTo>
                    <a:cubicBezTo>
                      <a:pt x="537591" y="18764"/>
                      <a:pt x="530733" y="12287"/>
                      <a:pt x="521303" y="12287"/>
                    </a:cubicBezTo>
                    <a:cubicBezTo>
                      <a:pt x="511873" y="12287"/>
                      <a:pt x="505206" y="18574"/>
                      <a:pt x="505206" y="28004"/>
                    </a:cubicBezTo>
                    <a:cubicBezTo>
                      <a:pt x="505206" y="37433"/>
                      <a:pt x="512064" y="43720"/>
                      <a:pt x="521303" y="43720"/>
                    </a:cubicBezTo>
                    <a:moveTo>
                      <a:pt x="561499" y="43720"/>
                    </a:moveTo>
                    <a:cubicBezTo>
                      <a:pt x="570929" y="43720"/>
                      <a:pt x="577787" y="37243"/>
                      <a:pt x="577787" y="28004"/>
                    </a:cubicBezTo>
                    <a:cubicBezTo>
                      <a:pt x="577787" y="18764"/>
                      <a:pt x="570929" y="12287"/>
                      <a:pt x="561499" y="12287"/>
                    </a:cubicBezTo>
                    <a:cubicBezTo>
                      <a:pt x="552069" y="12287"/>
                      <a:pt x="545402" y="18574"/>
                      <a:pt x="545402" y="28004"/>
                    </a:cubicBezTo>
                    <a:cubicBezTo>
                      <a:pt x="545402" y="37433"/>
                      <a:pt x="552260" y="43720"/>
                      <a:pt x="561499" y="43720"/>
                    </a:cubicBezTo>
                    <a:moveTo>
                      <a:pt x="370237" y="13716"/>
                    </a:moveTo>
                    <a:lnTo>
                      <a:pt x="370237" y="149066"/>
                    </a:lnTo>
                    <a:lnTo>
                      <a:pt x="414338" y="149066"/>
                    </a:lnTo>
                    <a:lnTo>
                      <a:pt x="414338" y="125540"/>
                    </a:lnTo>
                    <a:lnTo>
                      <a:pt x="420815" y="118681"/>
                    </a:lnTo>
                    <a:lnTo>
                      <a:pt x="436531" y="149066"/>
                    </a:lnTo>
                    <a:lnTo>
                      <a:pt x="486537" y="149066"/>
                    </a:lnTo>
                    <a:lnTo>
                      <a:pt x="451199" y="86296"/>
                    </a:lnTo>
                    <a:lnTo>
                      <a:pt x="485489" y="49054"/>
                    </a:lnTo>
                    <a:lnTo>
                      <a:pt x="435483" y="49054"/>
                    </a:lnTo>
                    <a:lnTo>
                      <a:pt x="414338" y="75533"/>
                    </a:lnTo>
                    <a:lnTo>
                      <a:pt x="414338" y="13716"/>
                    </a:lnTo>
                    <a:lnTo>
                      <a:pt x="370237" y="13716"/>
                    </a:lnTo>
                    <a:close/>
                    <a:moveTo>
                      <a:pt x="302609" y="108776"/>
                    </a:moveTo>
                    <a:lnTo>
                      <a:pt x="311468" y="108204"/>
                    </a:lnTo>
                    <a:lnTo>
                      <a:pt x="311468" y="120587"/>
                    </a:lnTo>
                    <a:cubicBezTo>
                      <a:pt x="310515" y="121539"/>
                      <a:pt x="307562" y="124492"/>
                      <a:pt x="302609" y="124492"/>
                    </a:cubicBezTo>
                    <a:cubicBezTo>
                      <a:pt x="297656" y="124492"/>
                      <a:pt x="292799" y="122492"/>
                      <a:pt x="292799" y="116681"/>
                    </a:cubicBezTo>
                    <a:cubicBezTo>
                      <a:pt x="292799" y="110871"/>
                      <a:pt x="297847" y="109061"/>
                      <a:pt x="302609" y="108871"/>
                    </a:cubicBezTo>
                    <a:moveTo>
                      <a:pt x="312420" y="140208"/>
                    </a:moveTo>
                    <a:lnTo>
                      <a:pt x="313373" y="149066"/>
                    </a:lnTo>
                    <a:lnTo>
                      <a:pt x="355187" y="149066"/>
                    </a:lnTo>
                    <a:lnTo>
                      <a:pt x="355187" y="94107"/>
                    </a:lnTo>
                    <a:cubicBezTo>
                      <a:pt x="355187" y="77438"/>
                      <a:pt x="350711" y="66675"/>
                      <a:pt x="341852" y="58769"/>
                    </a:cubicBezTo>
                    <a:cubicBezTo>
                      <a:pt x="332994" y="50959"/>
                      <a:pt x="321278" y="46958"/>
                      <a:pt x="300609" y="46958"/>
                    </a:cubicBezTo>
                    <a:cubicBezTo>
                      <a:pt x="279940" y="46958"/>
                      <a:pt x="262319" y="52864"/>
                      <a:pt x="252603" y="57341"/>
                    </a:cubicBezTo>
                    <a:lnTo>
                      <a:pt x="263366" y="85154"/>
                    </a:lnTo>
                    <a:cubicBezTo>
                      <a:pt x="270224" y="81248"/>
                      <a:pt x="282988" y="76295"/>
                      <a:pt x="294704" y="76295"/>
                    </a:cubicBezTo>
                    <a:cubicBezTo>
                      <a:pt x="306419" y="76295"/>
                      <a:pt x="310991" y="80201"/>
                      <a:pt x="310991" y="85725"/>
                    </a:cubicBezTo>
                    <a:lnTo>
                      <a:pt x="310991" y="86678"/>
                    </a:lnTo>
                    <a:lnTo>
                      <a:pt x="287846" y="87630"/>
                    </a:lnTo>
                    <a:cubicBezTo>
                      <a:pt x="273368" y="88202"/>
                      <a:pt x="248602" y="93917"/>
                      <a:pt x="248602" y="118396"/>
                    </a:cubicBezTo>
                    <a:cubicBezTo>
                      <a:pt x="248602" y="142875"/>
                      <a:pt x="268224" y="151162"/>
                      <a:pt x="286893" y="151162"/>
                    </a:cubicBezTo>
                    <a:cubicBezTo>
                      <a:pt x="299657" y="151162"/>
                      <a:pt x="307467" y="144875"/>
                      <a:pt x="312420" y="140018"/>
                    </a:cubicBezTo>
                    <a:moveTo>
                      <a:pt x="186880" y="108776"/>
                    </a:moveTo>
                    <a:lnTo>
                      <a:pt x="195739" y="108204"/>
                    </a:lnTo>
                    <a:lnTo>
                      <a:pt x="195739" y="120587"/>
                    </a:lnTo>
                    <a:cubicBezTo>
                      <a:pt x="194786" y="121539"/>
                      <a:pt x="191834" y="124492"/>
                      <a:pt x="186880" y="124492"/>
                    </a:cubicBezTo>
                    <a:cubicBezTo>
                      <a:pt x="181927" y="124492"/>
                      <a:pt x="177070" y="122492"/>
                      <a:pt x="177070" y="116681"/>
                    </a:cubicBezTo>
                    <a:cubicBezTo>
                      <a:pt x="177070" y="110871"/>
                      <a:pt x="182213" y="109061"/>
                      <a:pt x="186880" y="108871"/>
                    </a:cubicBezTo>
                    <a:moveTo>
                      <a:pt x="196691" y="140208"/>
                    </a:moveTo>
                    <a:lnTo>
                      <a:pt x="197644" y="149066"/>
                    </a:lnTo>
                    <a:lnTo>
                      <a:pt x="239459" y="149066"/>
                    </a:lnTo>
                    <a:lnTo>
                      <a:pt x="239459" y="94107"/>
                    </a:lnTo>
                    <a:cubicBezTo>
                      <a:pt x="239459" y="77438"/>
                      <a:pt x="234982" y="66675"/>
                      <a:pt x="226124" y="58769"/>
                    </a:cubicBezTo>
                    <a:cubicBezTo>
                      <a:pt x="217265" y="50959"/>
                      <a:pt x="205550" y="46958"/>
                      <a:pt x="184880" y="46958"/>
                    </a:cubicBezTo>
                    <a:cubicBezTo>
                      <a:pt x="164211" y="46958"/>
                      <a:pt x="146590" y="52864"/>
                      <a:pt x="136779" y="57341"/>
                    </a:cubicBezTo>
                    <a:lnTo>
                      <a:pt x="147542" y="85154"/>
                    </a:lnTo>
                    <a:cubicBezTo>
                      <a:pt x="154400" y="81248"/>
                      <a:pt x="167164" y="76295"/>
                      <a:pt x="178975" y="76295"/>
                    </a:cubicBezTo>
                    <a:cubicBezTo>
                      <a:pt x="190786" y="76295"/>
                      <a:pt x="195263" y="80201"/>
                      <a:pt x="195263" y="85725"/>
                    </a:cubicBezTo>
                    <a:lnTo>
                      <a:pt x="195263" y="86678"/>
                    </a:lnTo>
                    <a:lnTo>
                      <a:pt x="172117" y="87630"/>
                    </a:lnTo>
                    <a:cubicBezTo>
                      <a:pt x="157639" y="88202"/>
                      <a:pt x="132874" y="93917"/>
                      <a:pt x="132874" y="118396"/>
                    </a:cubicBezTo>
                    <a:cubicBezTo>
                      <a:pt x="132874" y="142875"/>
                      <a:pt x="152495" y="151162"/>
                      <a:pt x="171069" y="151162"/>
                    </a:cubicBezTo>
                    <a:cubicBezTo>
                      <a:pt x="183833" y="151162"/>
                      <a:pt x="191643" y="144875"/>
                      <a:pt x="196596" y="140018"/>
                    </a:cubicBezTo>
                    <a:moveTo>
                      <a:pt x="188786" y="30385"/>
                    </a:moveTo>
                    <a:cubicBezTo>
                      <a:pt x="182499" y="30385"/>
                      <a:pt x="179546" y="26480"/>
                      <a:pt x="179546" y="21527"/>
                    </a:cubicBezTo>
                    <a:cubicBezTo>
                      <a:pt x="179546" y="16573"/>
                      <a:pt x="182499" y="12668"/>
                      <a:pt x="188786" y="12668"/>
                    </a:cubicBezTo>
                    <a:cubicBezTo>
                      <a:pt x="195072" y="12668"/>
                      <a:pt x="198215" y="16573"/>
                      <a:pt x="198215" y="21527"/>
                    </a:cubicBezTo>
                    <a:cubicBezTo>
                      <a:pt x="198215" y="26480"/>
                      <a:pt x="195263" y="30385"/>
                      <a:pt x="188786" y="30385"/>
                    </a:cubicBezTo>
                    <a:moveTo>
                      <a:pt x="163925" y="21527"/>
                    </a:moveTo>
                    <a:cubicBezTo>
                      <a:pt x="163925" y="35243"/>
                      <a:pt x="174689" y="43148"/>
                      <a:pt x="188881" y="43148"/>
                    </a:cubicBezTo>
                    <a:cubicBezTo>
                      <a:pt x="203073" y="43148"/>
                      <a:pt x="214027" y="35338"/>
                      <a:pt x="214027" y="21527"/>
                    </a:cubicBezTo>
                    <a:cubicBezTo>
                      <a:pt x="214027" y="7715"/>
                      <a:pt x="203264" y="0"/>
                      <a:pt x="188881" y="0"/>
                    </a:cubicBezTo>
                    <a:cubicBezTo>
                      <a:pt x="174498" y="0"/>
                      <a:pt x="163925" y="7810"/>
                      <a:pt x="163925" y="21527"/>
                    </a:cubicBezTo>
                    <a:moveTo>
                      <a:pt x="69723" y="89154"/>
                    </a:moveTo>
                    <a:lnTo>
                      <a:pt x="47149" y="89154"/>
                    </a:lnTo>
                    <a:lnTo>
                      <a:pt x="52007" y="63627"/>
                    </a:lnTo>
                    <a:lnTo>
                      <a:pt x="74581" y="63627"/>
                    </a:lnTo>
                    <a:lnTo>
                      <a:pt x="69723" y="89154"/>
                    </a:lnTo>
                    <a:close/>
                    <a:moveTo>
                      <a:pt x="19717" y="110395"/>
                    </a:moveTo>
                    <a:lnTo>
                      <a:pt x="11906" y="150590"/>
                    </a:lnTo>
                    <a:lnTo>
                      <a:pt x="35433" y="150590"/>
                    </a:lnTo>
                    <a:lnTo>
                      <a:pt x="43244" y="110395"/>
                    </a:lnTo>
                    <a:lnTo>
                      <a:pt x="65818" y="110395"/>
                    </a:lnTo>
                    <a:lnTo>
                      <a:pt x="58007" y="150590"/>
                    </a:lnTo>
                    <a:lnTo>
                      <a:pt x="81534" y="150590"/>
                    </a:lnTo>
                    <a:lnTo>
                      <a:pt x="89345" y="110395"/>
                    </a:lnTo>
                    <a:lnTo>
                      <a:pt x="114205" y="110395"/>
                    </a:lnTo>
                    <a:lnTo>
                      <a:pt x="114205" y="89249"/>
                    </a:lnTo>
                    <a:lnTo>
                      <a:pt x="93250" y="89249"/>
                    </a:lnTo>
                    <a:lnTo>
                      <a:pt x="98108" y="63722"/>
                    </a:lnTo>
                    <a:lnTo>
                      <a:pt x="121634" y="63722"/>
                    </a:lnTo>
                    <a:lnTo>
                      <a:pt x="121634" y="42767"/>
                    </a:lnTo>
                    <a:lnTo>
                      <a:pt x="102013" y="42767"/>
                    </a:lnTo>
                    <a:lnTo>
                      <a:pt x="109823" y="2572"/>
                    </a:lnTo>
                    <a:lnTo>
                      <a:pt x="86296" y="2572"/>
                    </a:lnTo>
                    <a:lnTo>
                      <a:pt x="78486" y="42767"/>
                    </a:lnTo>
                    <a:lnTo>
                      <a:pt x="55912" y="42767"/>
                    </a:lnTo>
                    <a:lnTo>
                      <a:pt x="63722" y="2572"/>
                    </a:lnTo>
                    <a:lnTo>
                      <a:pt x="40196" y="2572"/>
                    </a:lnTo>
                    <a:lnTo>
                      <a:pt x="32385" y="42767"/>
                    </a:lnTo>
                    <a:lnTo>
                      <a:pt x="7239" y="42767"/>
                    </a:lnTo>
                    <a:lnTo>
                      <a:pt x="7239" y="63722"/>
                    </a:lnTo>
                    <a:lnTo>
                      <a:pt x="28384" y="63722"/>
                    </a:lnTo>
                    <a:lnTo>
                      <a:pt x="23527" y="89249"/>
                    </a:lnTo>
                    <a:lnTo>
                      <a:pt x="0" y="89249"/>
                    </a:lnTo>
                    <a:lnTo>
                      <a:pt x="0" y="110395"/>
                    </a:lnTo>
                    <a:lnTo>
                      <a:pt x="19621" y="11039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8" name="Bild 17">
            <a:extLst>
              <a:ext uri="{FF2B5EF4-FFF2-40B4-BE49-F238E27FC236}">
                <a16:creationId xmlns:a16="http://schemas.microsoft.com/office/drawing/2014/main" id="{1490C3E6-E2AF-CDB9-85A8-9EAA0DC2C1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644" y="1748219"/>
            <a:ext cx="1239354" cy="751523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8E88E2E6-1841-E994-A92B-37EC6550B2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939" y="1923678"/>
            <a:ext cx="1504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7865D62A-A9B6-2D54-4628-3D2D685E3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4263" y="1563638"/>
            <a:ext cx="18954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CC515603-691A-88EA-34FF-0C68B1573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4263" y="1563638"/>
            <a:ext cx="18954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uvan paikkamerkki 25">
            <a:extLst>
              <a:ext uri="{FF2B5EF4-FFF2-40B4-BE49-F238E27FC236}">
                <a16:creationId xmlns:a16="http://schemas.microsoft.com/office/drawing/2014/main" id="{5F493024-481E-9A72-F8B9-CBE57A504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A787533-85E1-2213-F53F-C13A74B2C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7DD31937-1375-9047-F1E4-90878D98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EF3DC0-F3CF-AB70-6A5D-DD12109B9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52108B-32D1-1A43-61EB-C22DB491F5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2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7" name="Vapaamuotoinen: Muoto 56">
            <a:extLst>
              <a:ext uri="{FF2B5EF4-FFF2-40B4-BE49-F238E27FC236}">
                <a16:creationId xmlns:a16="http://schemas.microsoft.com/office/drawing/2014/main" id="{72FFB7C9-30F6-8B62-ECEC-1F80C8B9D383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16251EA-4B7F-076B-6A9E-57E8FA827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6" name="Kuvan paikkamerkki 25">
            <a:extLst>
              <a:ext uri="{FF2B5EF4-FFF2-40B4-BE49-F238E27FC236}">
                <a16:creationId xmlns:a16="http://schemas.microsoft.com/office/drawing/2014/main" id="{DF97D95C-ADF2-4672-8BF6-9865CA046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1B99676-0C07-726B-6C29-185AB456D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53AEDBC-ECF3-142D-38DA-124FC9D07F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7" name="Vapaamuotoinen: Muoto 56">
            <a:extLst>
              <a:ext uri="{FF2B5EF4-FFF2-40B4-BE49-F238E27FC236}">
                <a16:creationId xmlns:a16="http://schemas.microsoft.com/office/drawing/2014/main" id="{72FFB7C9-30F6-8B62-ECEC-1F80C8B9D383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16251EA-4B7F-076B-6A9E-57E8FA827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6" name="Kuvan paikkamerkki 25">
            <a:extLst>
              <a:ext uri="{FF2B5EF4-FFF2-40B4-BE49-F238E27FC236}">
                <a16:creationId xmlns:a16="http://schemas.microsoft.com/office/drawing/2014/main" id="{DF97D95C-ADF2-4672-8BF6-9865CA046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1B99676-0C07-726B-6C29-185AB456D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53AEDBC-ECF3-142D-38DA-124FC9D07F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6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Å"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7" name="Vapaamuotoinen: Muoto 56">
            <a:extLst>
              <a:ext uri="{FF2B5EF4-FFF2-40B4-BE49-F238E27FC236}">
                <a16:creationId xmlns:a16="http://schemas.microsoft.com/office/drawing/2014/main" id="{72FFB7C9-30F6-8B62-ECEC-1F80C8B9D383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Kuvan paikkamerkki 25">
            <a:extLst>
              <a:ext uri="{FF2B5EF4-FFF2-40B4-BE49-F238E27FC236}">
                <a16:creationId xmlns:a16="http://schemas.microsoft.com/office/drawing/2014/main" id="{294DDEBA-AE5A-7CCB-D4B8-696C4C540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6E818F3-AC31-8355-794A-414A129D7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B30E00D-CD61-E47A-2FB6-9B0A303A5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16FF00F7-4DA8-719C-FDD3-28777914FA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BECB741-12D4-3075-4D55-CCB175D6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34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hållbarh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5A93AB6F-4F4F-3AD8-DA01-84A1EEE655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5936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E9AD8030-0FCB-E093-9798-58219997A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6E745BA-797E-2E68-4EF3-FA5E6B90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30E58A1-9400-28DB-870F-13824FC1C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46CB0BE6-10C6-F79D-8D83-EC153C2FD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5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702723"/>
            <a:ext cx="8229600" cy="6448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noProof="0" dirty="0"/>
              <a:t>Redigera originalformatet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89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/>
              <a:t>Redigera grundläggande </a:t>
            </a:r>
            <a:r>
              <a:rPr lang="sv-SE" noProof="0" dirty="0" err="1"/>
              <a:t>textstilarnapsauttamalla</a:t>
            </a:r>
            <a:endParaRPr lang="sv-SE" noProof="0" dirty="0"/>
          </a:p>
          <a:p>
            <a:pPr lvl="1"/>
            <a:r>
              <a:rPr lang="sv-SE" noProof="0" dirty="0"/>
              <a:t>nivå  2</a:t>
            </a:r>
          </a:p>
          <a:p>
            <a:pPr lvl="2"/>
            <a:r>
              <a:rPr lang="sv-SE" noProof="0" dirty="0"/>
              <a:t>Tredje nivån 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D9F65D5-345E-4053-A8D8-065C9DA832A3}" type="datetime4">
              <a:rPr lang="sv-FI" smtClean="0"/>
              <a:pPr/>
              <a:t>4 mars 2026</a:t>
            </a:fld>
            <a:endParaRPr lang="sv-SE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0424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9553030-DA0E-469A-A148-F21CB72F8278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7" name="Bild 16">
            <a:extLst>
              <a:ext uri="{FF2B5EF4-FFF2-40B4-BE49-F238E27FC236}">
                <a16:creationId xmlns:a16="http://schemas.microsoft.com/office/drawing/2014/main" id="{2631FA3B-E949-21BD-0163-66D57462B45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93" r:id="rId3"/>
    <p:sldLayoutId id="2147483675" r:id="rId4"/>
    <p:sldLayoutId id="2147483685" r:id="rId5"/>
    <p:sldLayoutId id="2147483676" r:id="rId6"/>
    <p:sldLayoutId id="2147483718" r:id="rId7"/>
    <p:sldLayoutId id="2147483690" r:id="rId8"/>
    <p:sldLayoutId id="2147483692" r:id="rId9"/>
    <p:sldLayoutId id="2147483671" r:id="rId10"/>
    <p:sldLayoutId id="2147483691" r:id="rId11"/>
    <p:sldLayoutId id="2147483719" r:id="rId12"/>
    <p:sldLayoutId id="2147483698" r:id="rId13"/>
    <p:sldLayoutId id="2147483702" r:id="rId14"/>
    <p:sldLayoutId id="2147483701" r:id="rId15"/>
    <p:sldLayoutId id="2147483722" r:id="rId16"/>
    <p:sldLayoutId id="2147483697" r:id="rId17"/>
    <p:sldLayoutId id="2147483720" r:id="rId18"/>
    <p:sldLayoutId id="2147483700" r:id="rId19"/>
    <p:sldLayoutId id="2147483723" r:id="rId20"/>
    <p:sldLayoutId id="2147483695" r:id="rId21"/>
    <p:sldLayoutId id="2147483661" r:id="rId22"/>
    <p:sldLayoutId id="2147483696" r:id="rId23"/>
    <p:sldLayoutId id="2147483694" r:id="rId24"/>
    <p:sldLayoutId id="2147483653" r:id="rId25"/>
    <p:sldLayoutId id="2147483651" r:id="rId26"/>
    <p:sldLayoutId id="2147483705" r:id="rId27"/>
    <p:sldLayoutId id="2147483650" r:id="rId28"/>
    <p:sldLayoutId id="2147483652" r:id="rId29"/>
    <p:sldLayoutId id="2147483681" r:id="rId30"/>
    <p:sldLayoutId id="2147483711" r:id="rId31"/>
    <p:sldLayoutId id="2147483717" r:id="rId32"/>
    <p:sldLayoutId id="2147483713" r:id="rId33"/>
    <p:sldLayoutId id="2147483703" r:id="rId34"/>
    <p:sldLayoutId id="2147483712" r:id="rId35"/>
    <p:sldLayoutId id="2147483704" r:id="rId36"/>
    <p:sldLayoutId id="2147483714" r:id="rId37"/>
    <p:sldLayoutId id="2147483689" r:id="rId38"/>
    <p:sldLayoutId id="2147483706" r:id="rId39"/>
    <p:sldLayoutId id="2147483707" r:id="rId40"/>
    <p:sldLayoutId id="2147483708" r:id="rId41"/>
    <p:sldLayoutId id="2147483677" r:id="rId42"/>
    <p:sldLayoutId id="2147483709" r:id="rId43"/>
    <p:sldLayoutId id="2147483678" r:id="rId44"/>
    <p:sldLayoutId id="2147483680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5"/>
        </a:buClr>
        <a:buFontTx/>
        <a:buNone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2D2C9-18B1-B7BD-CB11-89D50780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761940-4D4C-84C0-10E1-B5CD7C35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4995-9E7E-497E-982A-0B8E8BB0D2B6}" type="datetime4">
              <a:rPr lang="sv-FI" noProof="0" smtClean="0"/>
              <a:t>4 mars 2026</a:t>
            </a:fld>
            <a:endParaRPr lang="sv-FI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C49E53-DD5B-67E3-AB68-B1B289D57C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AF2544-FDA1-5201-86CB-122DA06C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67694"/>
            <a:ext cx="4834880" cy="1678583"/>
          </a:xfrm>
        </p:spPr>
        <p:txBody>
          <a:bodyPr>
            <a:normAutofit fontScale="90000"/>
          </a:bodyPr>
          <a:lstStyle/>
          <a:p>
            <a:br>
              <a:rPr lang="sv-FI" noProof="0" dirty="0"/>
            </a:br>
            <a:r>
              <a:rPr lang="sv-FI" noProof="0" dirty="0"/>
              <a:t>P</a:t>
            </a:r>
            <a:r>
              <a:rPr lang="sv-FI" dirty="0" err="1"/>
              <a:t>uheenvuoro</a:t>
            </a:r>
            <a:r>
              <a:rPr lang="sv-FI" dirty="0"/>
              <a:t> </a:t>
            </a:r>
            <a:r>
              <a:rPr lang="sv-FI" dirty="0" err="1"/>
              <a:t>STM:n</a:t>
            </a:r>
            <a:r>
              <a:rPr lang="sv-FI" dirty="0"/>
              <a:t> </a:t>
            </a:r>
            <a:r>
              <a:rPr lang="sv-FI" dirty="0" err="1"/>
              <a:t>esitykseen</a:t>
            </a:r>
            <a:r>
              <a:rPr lang="sv-FI" dirty="0"/>
              <a:t> </a:t>
            </a:r>
            <a:r>
              <a:rPr lang="sv-FI" dirty="0" err="1"/>
              <a:t>toteutusratkaisuista</a:t>
            </a:r>
            <a:r>
              <a:rPr lang="sv-FI" dirty="0"/>
              <a:t> </a:t>
            </a:r>
            <a:r>
              <a:rPr lang="sv-FI" dirty="0" err="1"/>
              <a:t>psykoterapiakoulutuksen</a:t>
            </a:r>
            <a:r>
              <a:rPr lang="sv-FI" dirty="0"/>
              <a:t> </a:t>
            </a:r>
            <a:r>
              <a:rPr lang="sv-FI" dirty="0" err="1"/>
              <a:t>kaksiportaisuuteen</a:t>
            </a:r>
            <a:endParaRPr lang="sv-FI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E84A4-3171-FDE4-1A75-23A3A132E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76389"/>
            <a:ext cx="4330824" cy="99961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FI" sz="1400" dirty="0">
                <a:latin typeface="Century Gothic"/>
              </a:rPr>
              <a:t>Mikael Nygård</a:t>
            </a:r>
          </a:p>
          <a:p>
            <a:r>
              <a:rPr lang="sv-FI" sz="1400" dirty="0" err="1">
                <a:latin typeface="Century Gothic"/>
              </a:rPr>
              <a:t>Koulutuksen</a:t>
            </a:r>
            <a:r>
              <a:rPr lang="sv-FI" sz="1400" dirty="0">
                <a:latin typeface="Century Gothic"/>
              </a:rPr>
              <a:t> </a:t>
            </a:r>
            <a:r>
              <a:rPr lang="sv-FI" sz="1400" dirty="0" err="1">
                <a:latin typeface="Century Gothic"/>
              </a:rPr>
              <a:t>vararehtori</a:t>
            </a:r>
            <a:r>
              <a:rPr lang="sv-FI" sz="1400" dirty="0">
                <a:latin typeface="Century Gothic"/>
              </a:rPr>
              <a:t> / Vicerektor för utbildning </a:t>
            </a:r>
          </a:p>
          <a:p>
            <a:r>
              <a:rPr lang="sv-FI" sz="1400" dirty="0">
                <a:latin typeface="Century Gothic"/>
              </a:rPr>
              <a:t>Åbo Akademi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0F9491-67BE-FC89-45D4-6767FA1E7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9553030-DA0E-469A-A148-F21CB72F8278}" type="slidenum">
              <a:rPr lang="sv-FI" noProof="0" smtClean="0"/>
              <a:t>1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2942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23A6B-1E2C-9EC5-9307-5B210871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95971-A0B0-CC4F-14DF-716EE00C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664766"/>
          </a:xfrm>
        </p:spPr>
        <p:txBody>
          <a:bodyPr>
            <a:normAutofit fontScale="90000"/>
          </a:bodyPr>
          <a:lstStyle/>
          <a:p>
            <a:r>
              <a:rPr lang="sv-FI" dirty="0"/>
              <a:t>Åbo Akademin </a:t>
            </a:r>
            <a:r>
              <a:rPr lang="sv-FI" dirty="0" err="1"/>
              <a:t>puheenvuoro</a:t>
            </a:r>
            <a:r>
              <a:rPr lang="sv-FI" dirty="0"/>
              <a:t> </a:t>
            </a:r>
            <a:r>
              <a:rPr lang="sv-FI" dirty="0" err="1"/>
              <a:t>STM:n</a:t>
            </a:r>
            <a:r>
              <a:rPr lang="sv-FI" dirty="0"/>
              <a:t> </a:t>
            </a:r>
            <a:r>
              <a:rPr lang="sv-FI" dirty="0" err="1"/>
              <a:t>esitykseen</a:t>
            </a:r>
            <a:r>
              <a:rPr lang="sv-FI" dirty="0"/>
              <a:t> </a:t>
            </a:r>
            <a:r>
              <a:rPr lang="sv-FI" dirty="0" err="1"/>
              <a:t>toteutusratkaisuista</a:t>
            </a:r>
            <a:r>
              <a:rPr lang="sv-FI" dirty="0"/>
              <a:t> </a:t>
            </a:r>
            <a:r>
              <a:rPr lang="sv-FI" dirty="0" err="1"/>
              <a:t>psykoterapiakoulutuksen</a:t>
            </a:r>
            <a:r>
              <a:rPr lang="sv-FI" dirty="0"/>
              <a:t> </a:t>
            </a:r>
            <a:r>
              <a:rPr lang="sv-FI" dirty="0" err="1"/>
              <a:t>kaksiportaisuuteen</a:t>
            </a:r>
            <a:endParaRPr lang="sv-FI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49358A-C911-79BE-CBF4-A1BC8747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96344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latin typeface="Century Gothic"/>
              </a:rPr>
              <a:t>”Åbo Akademin tulee erityisesti tyydyttää ruotsinkielisen väestön koulutus- ja tutkimustarpeita sekä toiminnassaan ottaa huomioon maan kaksikielisyys” (Yliopistolaki </a:t>
            </a:r>
            <a:r>
              <a:rPr lang="sv-FI" dirty="0">
                <a:latin typeface="Century Gothic"/>
              </a:rPr>
              <a:t>558/2009, 76 §</a:t>
            </a:r>
            <a:r>
              <a:rPr lang="fi-FI" dirty="0">
                <a:latin typeface="Century Gothic"/>
              </a:rPr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 dirty="0">
                <a:latin typeface="Century Gothic"/>
              </a:rPr>
              <a:t>Psykoterapeuttikoulutuksen 1-portaan siirtäminen </a:t>
            </a:r>
            <a:r>
              <a:rPr lang="fi-FI" sz="1400" dirty="0" err="1">
                <a:latin typeface="Century Gothic"/>
              </a:rPr>
              <a:t>HVA:lle</a:t>
            </a:r>
            <a:r>
              <a:rPr lang="fi-FI" sz="1400" dirty="0">
                <a:latin typeface="Century Gothic"/>
              </a:rPr>
              <a:t> vaarantaa tämän mm. seuraavista syistä: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 dirty="0">
                <a:latin typeface="Century Gothic"/>
              </a:rPr>
              <a:t>Esim. Terapiat Etulinjaan-mallin koulutusmateriaali, koulutusalusta ja potilasmateriaali suomenkielistä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 dirty="0" err="1">
                <a:latin typeface="Century Gothic"/>
              </a:rPr>
              <a:t>HVA:lta</a:t>
            </a:r>
            <a:r>
              <a:rPr lang="fi-FI" sz="1400" dirty="0">
                <a:latin typeface="Century Gothic"/>
              </a:rPr>
              <a:t> ei löytyne kouluttajatason psykoterapeutteja joilla on kyky opettaa ja ohjata ruotsiksi (korkeakoulutasoiseen psykoterapian opetukseen ja potilastyön ohjaukseen vaaditaan korkeampaa kielitaitoa kuin itse potilastyön tekemiseen)</a:t>
            </a:r>
            <a:endParaRPr lang="sv-FI" sz="1400" dirty="0">
              <a:latin typeface="Century Gothic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656E5D-E5EA-CF6A-3757-282B52CE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4995-9E7E-497E-982A-0B8E8BB0D2B6}" type="datetime4">
              <a:rPr lang="sv-FI" noProof="0" smtClean="0"/>
              <a:t>4 mars 2026</a:t>
            </a:fld>
            <a:endParaRPr lang="sv-FI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21AB27-2237-FA27-2463-904ADFCF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sv-FI" noProof="0" smtClean="0"/>
              <a:t>2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19575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9644D-8426-A65D-F807-6B9EFFD6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2FE796-0D17-FF22-1D1E-84465CFF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664766"/>
          </a:xfrm>
        </p:spPr>
        <p:txBody>
          <a:bodyPr>
            <a:normAutofit fontScale="90000"/>
          </a:bodyPr>
          <a:lstStyle/>
          <a:p>
            <a:r>
              <a:rPr lang="sv-FI" dirty="0"/>
              <a:t>Åbo Akademin </a:t>
            </a:r>
            <a:r>
              <a:rPr lang="sv-FI" dirty="0" err="1"/>
              <a:t>puheenvuoro</a:t>
            </a:r>
            <a:r>
              <a:rPr lang="sv-FI" dirty="0"/>
              <a:t> </a:t>
            </a:r>
            <a:r>
              <a:rPr lang="sv-FI" dirty="0" err="1"/>
              <a:t>STM:n</a:t>
            </a:r>
            <a:r>
              <a:rPr lang="sv-FI" dirty="0"/>
              <a:t> </a:t>
            </a:r>
            <a:r>
              <a:rPr lang="sv-FI" dirty="0" err="1"/>
              <a:t>esitykseen</a:t>
            </a:r>
            <a:r>
              <a:rPr lang="sv-FI" dirty="0"/>
              <a:t> </a:t>
            </a:r>
            <a:r>
              <a:rPr lang="sv-FI" dirty="0" err="1"/>
              <a:t>toteutusratkaisuista</a:t>
            </a:r>
            <a:r>
              <a:rPr lang="sv-FI" dirty="0"/>
              <a:t> </a:t>
            </a:r>
            <a:r>
              <a:rPr lang="sv-FI" dirty="0" err="1"/>
              <a:t>psykoterapiakoulutuksen</a:t>
            </a:r>
            <a:r>
              <a:rPr lang="sv-FI" dirty="0"/>
              <a:t> </a:t>
            </a:r>
            <a:r>
              <a:rPr lang="sv-FI" dirty="0" err="1"/>
              <a:t>kaksiportaisuuteen</a:t>
            </a:r>
            <a:endParaRPr lang="sv-FI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40EB97-15FB-D855-301C-F4B83752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96344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 noProof="0" dirty="0">
                <a:latin typeface="Century Gothic"/>
              </a:rPr>
              <a:t>Todennäköisesti haastavaa löytää riittävästi ruotsinkielisiä asiakkaita yhdeltä </a:t>
            </a:r>
            <a:r>
              <a:rPr lang="fi-FI" sz="1400" noProof="0" dirty="0" err="1">
                <a:latin typeface="Century Gothic"/>
              </a:rPr>
              <a:t>HVA:lta</a:t>
            </a:r>
            <a:r>
              <a:rPr lang="fi-FI" sz="1400" noProof="0" dirty="0">
                <a:latin typeface="Century Gothic"/>
              </a:rPr>
              <a:t> opiskelijoiden valmistumisen määräämään tahtiin. Edellytys ruotsinkieliselle toteutukselle onkin todennäköisesti yhteistyö useamman </a:t>
            </a:r>
            <a:r>
              <a:rPr lang="fi-FI" sz="1400" noProof="0" dirty="0" err="1">
                <a:latin typeface="Century Gothic"/>
              </a:rPr>
              <a:t>HVA:n</a:t>
            </a:r>
            <a:r>
              <a:rPr lang="fi-FI" sz="1400" noProof="0" dirty="0">
                <a:latin typeface="Century Gothic"/>
              </a:rPr>
              <a:t> kanssa.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noProof="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 noProof="0" dirty="0">
                <a:latin typeface="Century Gothic"/>
              </a:rPr>
              <a:t>ÅA:n kohdalla yhden </a:t>
            </a:r>
            <a:r>
              <a:rPr lang="fi-FI" sz="1400" noProof="0" dirty="0" err="1">
                <a:latin typeface="Century Gothic"/>
              </a:rPr>
              <a:t>HVA:n</a:t>
            </a:r>
            <a:r>
              <a:rPr lang="fi-FI" sz="1400" noProof="0" dirty="0">
                <a:latin typeface="Century Gothic"/>
              </a:rPr>
              <a:t> koordinoima ja toteuttama 1-tason koulutus olisi todennäköisesti mahdoton toteuttaa, sillä meidän on mahdollisesti vastattava useamman hyvinvointialueen hoidon tarpeisiin.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noProof="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 noProof="0" dirty="0">
                <a:latin typeface="Century Gothic"/>
              </a:rPr>
              <a:t>Yhdymme myös muiden yliopistojen ilmaisemaan huoleen hyvinvointialueiden  koordinoimasta ja toteuttamasta 1-tason koulutuksesta ja sen tuomista riskeistä psykologi- ja psykoterapeuttikoulutukselle, ajatellen mm. yliopistojen autonomiaa ja tieteelliseen näyttöön perustuvien koulutusten turvaamista.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0BC71A-0366-6322-EE48-3126BAD8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4995-9E7E-497E-982A-0B8E8BB0D2B6}" type="datetime4">
              <a:rPr lang="sv-FI" noProof="0" smtClean="0"/>
              <a:t>4 mars 2026</a:t>
            </a:fld>
            <a:endParaRPr lang="sv-FI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45FF10D-F89F-60CB-35AD-75B901334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sv-FI" noProof="0" smtClean="0"/>
              <a:t>3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26684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5E90-01D9-2D50-4E02-1BF30156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698ED2-039A-8343-7941-A008735F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664766"/>
          </a:xfrm>
        </p:spPr>
        <p:txBody>
          <a:bodyPr>
            <a:normAutofit fontScale="90000"/>
          </a:bodyPr>
          <a:lstStyle/>
          <a:p>
            <a:r>
              <a:rPr lang="sv-FI" dirty="0"/>
              <a:t>Åbo Akademis kommentar till förslaget om implementeringen av en tvåstegsmodell för psykoterapeututbildningarna</a:t>
            </a:r>
            <a:endParaRPr lang="sv-FI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5C361E-E365-D0BE-7B50-F8EEF413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96344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latin typeface="Century Gothic"/>
              </a:rPr>
              <a:t>”</a:t>
            </a:r>
            <a:r>
              <a:rPr lang="sv-FI" dirty="0"/>
              <a:t>Åbo Akademi (...) ska särskilt tillgodose den svenskspråkiga befolkningens behov av utbildning och forskning samt i sin verksamhet beakta landets tvåspråkighet</a:t>
            </a:r>
            <a:r>
              <a:rPr lang="fi-FI" dirty="0">
                <a:latin typeface="Century Gothic"/>
              </a:rPr>
              <a:t>” (</a:t>
            </a:r>
            <a:r>
              <a:rPr lang="sv-FI" noProof="0" dirty="0">
                <a:latin typeface="Century Gothic"/>
              </a:rPr>
              <a:t>Universitetslagen</a:t>
            </a:r>
            <a:r>
              <a:rPr lang="fi-FI" dirty="0">
                <a:latin typeface="Century Gothic"/>
              </a:rPr>
              <a:t> </a:t>
            </a:r>
            <a:r>
              <a:rPr lang="sv-FI" dirty="0">
                <a:latin typeface="Century Gothic"/>
              </a:rPr>
              <a:t>558/2009, 76 §</a:t>
            </a:r>
            <a:r>
              <a:rPr lang="fi-FI" dirty="0">
                <a:latin typeface="Century Gothic"/>
              </a:rPr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400" noProof="0" dirty="0">
                <a:latin typeface="Century Gothic"/>
              </a:rPr>
              <a:t>Att flytta det första steget i psykoterapeututbildningen till välfärdsområdena äventyrar ÅA:s förmåga att fullfölja sin lagstadgade uppgift bl.a. </a:t>
            </a:r>
            <a:r>
              <a:rPr lang="sv-FI" sz="1400" dirty="0">
                <a:latin typeface="Century Gothic"/>
              </a:rPr>
              <a:t>på grund av</a:t>
            </a:r>
            <a:r>
              <a:rPr lang="sv-FI" sz="1400" noProof="0" dirty="0">
                <a:latin typeface="Century Gothic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FI" sz="1400" noProof="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400" noProof="0" dirty="0" err="1">
                <a:latin typeface="Century Gothic"/>
              </a:rPr>
              <a:t>Terapiat</a:t>
            </a:r>
            <a:r>
              <a:rPr lang="sv-FI" sz="1400" noProof="0" dirty="0">
                <a:latin typeface="Century Gothic"/>
              </a:rPr>
              <a:t> </a:t>
            </a:r>
            <a:r>
              <a:rPr lang="sv-FI" sz="1400" noProof="0" dirty="0" err="1">
                <a:latin typeface="Century Gothic"/>
              </a:rPr>
              <a:t>Etulinjaan</a:t>
            </a:r>
            <a:r>
              <a:rPr lang="sv-FI" sz="1400" noProof="0" dirty="0">
                <a:latin typeface="Century Gothic"/>
              </a:rPr>
              <a:t>-modellens utbildningsmaterial, utbildningsplattform och patientmaterial är finskspråkigt. Även övningsvideorna med terapisimulationer är på finska, och för dessa skulle inte en enkel översättningstextning räcka till för att bibehålla deras pedagogiska värde.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FI" sz="1400" noProof="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400" noProof="0" dirty="0">
                <a:latin typeface="Century Gothic"/>
              </a:rPr>
              <a:t>Det finns inte utbildarpsykoterapeuter vid välfärdsområdena som behärskar svenska på en tillräckligt hög nivå att de kunde handleda och undervisa i psykoterapi. För dessa uppgifter behövs starkare språkkunskaper än för att utföra terapiarbete själv, eftersom utbildare och handledare bör även behärska psykologisk och psykoterapeutisk fackterminologi och akademisk terminologi på svenska.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24678E-5194-4046-F9B9-ABDF46E6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4995-9E7E-497E-982A-0B8E8BB0D2B6}" type="datetime4">
              <a:rPr lang="sv-FI" noProof="0" smtClean="0"/>
              <a:t>4 mars 2026</a:t>
            </a:fld>
            <a:endParaRPr lang="sv-FI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CCD97E-599F-122E-4CB0-31EE7397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sv-FI" noProof="0" smtClean="0"/>
              <a:t>4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4327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19EF-8917-0800-6ABA-5930CE71B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EE52D1-DD90-F9AC-9773-26223440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664766"/>
          </a:xfrm>
        </p:spPr>
        <p:txBody>
          <a:bodyPr>
            <a:normAutofit fontScale="90000"/>
          </a:bodyPr>
          <a:lstStyle/>
          <a:p>
            <a:r>
              <a:rPr lang="sv-FI" dirty="0"/>
              <a:t>Åbo Akademis kommentar till förslaget om implementeringen av en tvåstegsmodell för psykoterapeututbildningarna</a:t>
            </a:r>
            <a:endParaRPr lang="sv-FI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E03C0-9EC9-385A-CAB6-EAB7F534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96344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400" noProof="0" dirty="0">
                <a:latin typeface="Century Gothic"/>
              </a:rPr>
              <a:t>Det är sannolikt omöjligt att hitta så många svenskspråkiga klienter från endast ett välfärdsområde att undervisningens behov täcks och genomströmningen vid ÅA:s psykologutbildning bibehålls. För ett fungerande utbildningssystem krävs sannolikt ett flexibelt samarbete med flera välfärdsområden.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FI" sz="1400" noProof="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400" noProof="0" dirty="0">
                <a:latin typeface="Century Gothic"/>
              </a:rPr>
              <a:t>ÅA behöver troligen svara på flera välfärdsområdes behov av terapi eftersom den svenskspråkiga befolkningen i Finland är geografiskt utspridd. Detta gör att det är osannolikt att steg 1-utbildningen skulle kunna ordnas av ett enda välfärdsområde.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FI" sz="1400" noProof="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400" noProof="0" dirty="0">
                <a:latin typeface="Century Gothic"/>
              </a:rPr>
              <a:t>Vi håller med om de andra universitetens oro gällande planen på att steg 1-utbildningen skulle ordnas av välfärdsområdena p.g.a. de risker som det här medför bland annat för universitetens autonomi och evidensbaseringen i psykolog- och psykoterapeututbildningarna.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3CE49F-CEB5-7A1C-E55D-E2372993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4995-9E7E-497E-982A-0B8E8BB0D2B6}" type="datetime4">
              <a:rPr lang="sv-FI" noProof="0" smtClean="0"/>
              <a:t>4 mars 2026</a:t>
            </a:fld>
            <a:endParaRPr lang="sv-FI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95709-F992-E16B-2CB0-4B4EC6385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sv-FI" noProof="0" smtClean="0"/>
              <a:t>5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35369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3AC93-696E-421F-2473-23B33022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65D5-345E-4053-A8D8-065C9DA832A3}" type="datetime4">
              <a:rPr lang="sv-FI" smtClean="0"/>
              <a:pPr/>
              <a:t>4 mars 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0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Anpassat 3">
      <a:dk1>
        <a:sysClr val="windowText" lastClr="000000"/>
      </a:dk1>
      <a:lt1>
        <a:sysClr val="window" lastClr="FFFFFF"/>
      </a:lt1>
      <a:dk2>
        <a:srgbClr val="E4032E"/>
      </a:dk2>
      <a:lt2>
        <a:srgbClr val="FEC7D2"/>
      </a:lt2>
      <a:accent1>
        <a:srgbClr val="003366"/>
      </a:accent1>
      <a:accent2>
        <a:srgbClr val="FFD300"/>
      </a:accent2>
      <a:accent3>
        <a:srgbClr val="64C2CB"/>
      </a:accent3>
      <a:accent4>
        <a:srgbClr val="C1BCBF"/>
      </a:accent4>
      <a:accent5>
        <a:srgbClr val="FEC7D2"/>
      </a:accent5>
      <a:accent6>
        <a:srgbClr val="C1E6EA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owerPoint_ÅA_2025" id="{1B03BD6E-25A5-4A4A-B9A9-5B16D349BFA6}" vid="{E5F56FD2-EA45-B640-93A2-CA646470DEF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15F1F96CD1B4B92C6FA1167AA3828" ma:contentTypeVersion="4" ma:contentTypeDescription="Create a new document." ma:contentTypeScope="" ma:versionID="c44c32aebc6a5bc5b0c28ba57ac7ea0f">
  <xsd:schema xmlns:xsd="http://www.w3.org/2001/XMLSchema" xmlns:xs="http://www.w3.org/2001/XMLSchema" xmlns:p="http://schemas.microsoft.com/office/2006/metadata/properties" xmlns:ns2="a8dfb89d-52b2-4f82-876c-90c168ec5f71" targetNamespace="http://schemas.microsoft.com/office/2006/metadata/properties" ma:root="true" ma:fieldsID="63501a5494ff469a895e1b655eedc5e7" ns2:_="">
    <xsd:import namespace="a8dfb89d-52b2-4f82-876c-90c168ec5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fb89d-52b2-4f82-876c-90c168ec5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889B4B-5270-4F10-9335-F45DD72F0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79AAA-995F-4680-A42F-A609642A61D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a8dfb89d-52b2-4f82-876c-90c168ec5f7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B327D6-58BA-4439-9B21-5501D7CE5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fb89d-52b2-4f82-876c-90c168ec5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5c6060d-c47e-49ff-bd70-27dea493f241}" enabled="0" method="" siteId="{95c6060d-c47e-49ff-bd70-27dea493f2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PowerPoint_ÅA_2025</Template>
  <TotalTime>1501</TotalTime>
  <Words>510</Words>
  <Application>Microsoft Office PowerPoint</Application>
  <PresentationFormat>On-screen Show (16:9)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Calibri</vt:lpstr>
      <vt:lpstr>Arial</vt:lpstr>
      <vt:lpstr>Aptos</vt:lpstr>
      <vt:lpstr>Office-teema</vt:lpstr>
      <vt:lpstr> Puheenvuoro STM:n esitykseen toteutusratkaisuista psykoterapiakoulutuksen kaksiportaisuuteen</vt:lpstr>
      <vt:lpstr>Åbo Akademin puheenvuoro STM:n esitykseen toteutusratkaisuista psykoterapiakoulutuksen kaksiportaisuuteen</vt:lpstr>
      <vt:lpstr>Åbo Akademin puheenvuoro STM:n esitykseen toteutusratkaisuista psykoterapiakoulutuksen kaksiportaisuuteen</vt:lpstr>
      <vt:lpstr>Åbo Akademis kommentar till förslaget om implementeringen av en tvåstegsmodell för psykoterapeututbildningarna</vt:lpstr>
      <vt:lpstr>Åbo Akademis kommentar till förslaget om implementeringen av en tvåstegsmodell för psykoterapeututbildningarna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Källström</dc:creator>
  <cp:lastModifiedBy>Mikael Nygård</cp:lastModifiedBy>
  <cp:revision>9</cp:revision>
  <dcterms:created xsi:type="dcterms:W3CDTF">2026-03-02T08:51:08Z</dcterms:created>
  <dcterms:modified xsi:type="dcterms:W3CDTF">2026-03-04T14:11:28Z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0x01010087715F1F96CD1B4B92C6FA1167AA3828</vt:lpwstr>
  </property>
</Properties>
</file>