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85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474"/>
    <a:srgbClr val="F6F3E5"/>
    <a:srgbClr val="C66E4E"/>
    <a:srgbClr val="2C5234"/>
    <a:srgbClr val="236192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27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7.6.2023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7.6.2023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7.6.2023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8" name="Otsikko 5"/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</p:spPr>
        <p:txBody>
          <a:bodyPr/>
          <a:lstStyle/>
          <a:p>
            <a:r>
              <a:rPr lang="fi-FI" sz="3000" dirty="0" smtClean="0"/>
              <a:t>Vaihtoehto 1</a:t>
            </a:r>
            <a:endParaRPr lang="fi-FI" sz="3000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635" y="426720"/>
            <a:ext cx="5648846" cy="603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000" dirty="0" smtClean="0"/>
              <a:t>Vaihtoehto 2</a:t>
            </a:r>
            <a:endParaRPr lang="fi-FI" sz="3000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F4124B-D782-43F2-A7A5-A6D2F898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134D-3402-45D5-A449-1E9129658A28}" type="datetime1">
              <a:rPr lang="fi-FI" smtClean="0"/>
              <a:t>7.6.2023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41" y="428315"/>
            <a:ext cx="5013960" cy="61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8A3918-2BCA-447B-8EAE-A570B9B01601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B4E613-7C9F-41AF-8C1C-C4C911697BCF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8429E4D4-168A-40F4-8B69-6F215746F6BB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45942E79-8692-4259-A506-399B09D3943C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06749E-3EE0-400B-AC7F-8DCD95341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YM-esityspohja</Template>
  <TotalTime>283</TotalTime>
  <Words>7</Words>
  <Application>Microsoft Office PowerPoint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Vaihtoehto 1</vt:lpstr>
      <vt:lpstr>Vaihtoehto 2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Pokela Teemu (YM)</dc:creator>
  <cp:lastModifiedBy>Kauppila Jussi (YM)</cp:lastModifiedBy>
  <cp:revision>2</cp:revision>
  <dcterms:created xsi:type="dcterms:W3CDTF">2023-03-30T07:18:39Z</dcterms:created>
  <dcterms:modified xsi:type="dcterms:W3CDTF">2023-06-07T05:29:44Z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