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4" r:id="rId8"/>
    <p:sldId id="285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474"/>
    <a:srgbClr val="F6F3E5"/>
    <a:srgbClr val="C66E4E"/>
    <a:srgbClr val="2C5234"/>
    <a:srgbClr val="236192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36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54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19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27.10.2023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26" Type="http://schemas.openxmlformats.org/officeDocument/2006/relationships/slideLayout" Target="../slideLayouts/slideLayout49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slideLayout" Target="../slideLayouts/slideLayout48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29" Type="http://schemas.openxmlformats.org/officeDocument/2006/relationships/slideLayout" Target="../slideLayouts/slideLayout52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28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Relationship Id="rId27" Type="http://schemas.openxmlformats.org/officeDocument/2006/relationships/slideLayout" Target="../slideLayouts/slideLayout50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  <p:sldLayoutId id="2147483719" r:id="rId13"/>
    <p:sldLayoutId id="2147483720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erhi.ahava@asikkala.fi" TargetMode="External"/><Relationship Id="rId2" Type="http://schemas.openxmlformats.org/officeDocument/2006/relationships/hyperlink" Target="mailto:annariina.keto@hollola.fi" TargetMode="Externa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2156" y="531575"/>
            <a:ext cx="5963516" cy="1350832"/>
          </a:xfrm>
        </p:spPr>
        <p:txBody>
          <a:bodyPr/>
          <a:lstStyle/>
          <a:p>
            <a:r>
              <a:rPr lang="fi-FI" dirty="0"/>
              <a:t>Pienten kuntien ilmastotyö uuteen </a:t>
            </a:r>
            <a:r>
              <a:rPr lang="fi-FI" dirty="0" smtClean="0"/>
              <a:t>vauhtiin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62156" y="2068946"/>
            <a:ext cx="5603299" cy="3856366"/>
          </a:xfrm>
        </p:spPr>
        <p:txBody>
          <a:bodyPr/>
          <a:lstStyle/>
          <a:p>
            <a:r>
              <a:rPr lang="fi-FI" dirty="0"/>
              <a:t>Hankkeen tavoitteena </a:t>
            </a:r>
            <a:r>
              <a:rPr lang="fi-FI" dirty="0" smtClean="0"/>
              <a:t>oli </a:t>
            </a:r>
            <a:r>
              <a:rPr lang="fi-FI" dirty="0"/>
              <a:t>vauhdittaa </a:t>
            </a:r>
            <a:r>
              <a:rPr lang="en-US" dirty="0"/>
              <a:t>ilmastotyötä alueen pienissä kunnissa vastaamalla resurssipulan aiheuttamiin haasteisiin</a:t>
            </a:r>
            <a:r>
              <a:rPr lang="fi-FI" dirty="0"/>
              <a:t>. Hankkeessa </a:t>
            </a:r>
            <a:r>
              <a:rPr lang="fi-FI" dirty="0" smtClean="0"/>
              <a:t>oli </a:t>
            </a:r>
            <a:r>
              <a:rPr lang="fi-FI" dirty="0"/>
              <a:t>mukana viisi päijäthämäläistä kuntaa: Hollola, Asikkala, Kärkölä, Iitti ja Padasjoki, ja hanketta </a:t>
            </a:r>
            <a:r>
              <a:rPr lang="fi-FI" dirty="0" smtClean="0"/>
              <a:t>veti </a:t>
            </a:r>
            <a:r>
              <a:rPr lang="fi-FI" dirty="0"/>
              <a:t>sille omistautunut ilmastokoordinaattori.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Hankkeessa tarjottiin </a:t>
            </a:r>
            <a:r>
              <a:rPr lang="fi-FI" dirty="0"/>
              <a:t>koulutuksia ja työpajoja kuntien henkilöstölle tunnistettujen tarpeiden mukaan, </a:t>
            </a:r>
            <a:r>
              <a:rPr lang="fi-FI" dirty="0" smtClean="0"/>
              <a:t>edistettiin </a:t>
            </a:r>
            <a:r>
              <a:rPr lang="fi-FI" dirty="0"/>
              <a:t>verkostoitumista ja tiedonvaihtoa kuntien välillä, </a:t>
            </a:r>
            <a:r>
              <a:rPr lang="fi-FI" dirty="0" smtClean="0"/>
              <a:t>avustettiin </a:t>
            </a:r>
            <a:r>
              <a:rPr lang="fi-FI" dirty="0"/>
              <a:t>kuntien yksiköitä rahoitushakemuksissa ilmastotyön edistämiseksi ja </a:t>
            </a:r>
            <a:r>
              <a:rPr lang="fi-FI" dirty="0" smtClean="0"/>
              <a:t>tehtiin </a:t>
            </a:r>
            <a:r>
              <a:rPr lang="fi-FI" dirty="0"/>
              <a:t>yhteistyötä maatalousyrittäjien </a:t>
            </a:r>
            <a:r>
              <a:rPr lang="fi-FI" dirty="0" smtClean="0"/>
              <a:t>kanssa.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6825672" y="913661"/>
            <a:ext cx="5006109" cy="5146637"/>
          </a:xfrm>
        </p:spPr>
        <p:txBody>
          <a:bodyPr/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Hollolan kunta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Muut konsortioon osallistuvat:</a:t>
            </a:r>
          </a:p>
          <a:p>
            <a:r>
              <a:rPr lang="fi-FI" sz="2000" dirty="0">
                <a:solidFill>
                  <a:srgbClr val="236192"/>
                </a:solidFill>
              </a:rPr>
              <a:t>Asikkalan kunta, Päijät-Hämeen liitto, Padasjoen kunta, Kärkölän kunta, Iitin kunta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84 000 €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58 800 </a:t>
            </a:r>
            <a:r>
              <a:rPr lang="fi-FI" sz="2000" dirty="0" smtClean="0">
                <a:solidFill>
                  <a:srgbClr val="236192"/>
                </a:solidFill>
              </a:rPr>
              <a:t>€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 smtClean="0">
                <a:solidFill>
                  <a:srgbClr val="236192"/>
                </a:solidFill>
              </a:rPr>
              <a:t>Aikataulu</a:t>
            </a:r>
            <a:r>
              <a:rPr lang="fi-FI" sz="2000" dirty="0" smtClean="0">
                <a:solidFill>
                  <a:srgbClr val="236192"/>
                </a:solidFill>
              </a:rPr>
              <a:t>: 1/2022-8/2023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endParaRPr lang="fi-FI" sz="2000" b="1" dirty="0" smtClean="0">
              <a:solidFill>
                <a:srgbClr val="236192"/>
              </a:solidFill>
            </a:endParaRPr>
          </a:p>
          <a:p>
            <a:r>
              <a:rPr lang="fi-FI" sz="2000" dirty="0" smtClean="0">
                <a:solidFill>
                  <a:srgbClr val="236192"/>
                </a:solidFill>
              </a:rPr>
              <a:t>Annariina Keto, </a:t>
            </a:r>
            <a:r>
              <a:rPr lang="fi-FI" sz="2000" dirty="0" smtClean="0">
                <a:solidFill>
                  <a:srgbClr val="236192"/>
                </a:solidFill>
                <a:hlinkClick r:id="rId2"/>
              </a:rPr>
              <a:t>annariina.keto@hollola.fi</a:t>
            </a:r>
            <a:r>
              <a:rPr lang="fi-FI" sz="2000" dirty="0">
                <a:solidFill>
                  <a:srgbClr val="236192"/>
                </a:solidFill>
              </a:rPr>
              <a:t/>
            </a:r>
            <a:br>
              <a:rPr lang="fi-FI" sz="2000" dirty="0">
                <a:solidFill>
                  <a:srgbClr val="236192"/>
                </a:solidFill>
              </a:rPr>
            </a:br>
            <a:r>
              <a:rPr lang="fi-FI" sz="2000" dirty="0" smtClean="0">
                <a:solidFill>
                  <a:srgbClr val="236192"/>
                </a:solidFill>
              </a:rPr>
              <a:t>Terhi Ahava, </a:t>
            </a:r>
            <a:r>
              <a:rPr lang="fi-FI" sz="2000" dirty="0" smtClean="0">
                <a:solidFill>
                  <a:srgbClr val="236192"/>
                </a:solidFill>
                <a:hlinkClick r:id="rId3"/>
              </a:rPr>
              <a:t>terhi.ahava@asikkala.fi</a:t>
            </a:r>
            <a:r>
              <a:rPr lang="fi-FI" sz="2000" dirty="0" smtClean="0">
                <a:solidFill>
                  <a:srgbClr val="236192"/>
                </a:solidFill>
              </a:rPr>
              <a:t> </a:t>
            </a:r>
            <a:endParaRPr lang="fi-FI" sz="2000" dirty="0">
              <a:solidFill>
                <a:srgbClr val="236192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66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08364" y="1447788"/>
            <a:ext cx="5320145" cy="3604504"/>
          </a:xfrm>
        </p:spPr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</a:rPr>
              <a:t>"Nostetaan pienten kuntien ilmastotyö uudelle tasolle yhteisellä ja toisiamme tukevalla työllä"</a:t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Annariina Keto, projektikoordinaattori, </a:t>
            </a:r>
            <a:r>
              <a:rPr lang="fi-FI" sz="2000" i="1" dirty="0" smtClean="0">
                <a:solidFill>
                  <a:srgbClr val="236192"/>
                </a:solidFill>
              </a:rPr>
              <a:t/>
            </a:r>
            <a:br>
              <a:rPr lang="fi-FI" sz="2000" i="1" dirty="0" smtClean="0">
                <a:solidFill>
                  <a:srgbClr val="236192"/>
                </a:solidFill>
              </a:rPr>
            </a:br>
            <a:r>
              <a:rPr lang="fi-FI" sz="2000" i="1" dirty="0" smtClean="0">
                <a:solidFill>
                  <a:srgbClr val="236192"/>
                </a:solidFill>
              </a:rPr>
              <a:t>Hollolan </a:t>
            </a:r>
            <a:r>
              <a:rPr lang="fi-FI" sz="2000" i="1" dirty="0">
                <a:solidFill>
                  <a:srgbClr val="236192"/>
                </a:solidFill>
              </a:rPr>
              <a:t>kunta</a:t>
            </a:r>
          </a:p>
        </p:txBody>
      </p:sp>
      <p:pic>
        <p:nvPicPr>
          <p:cNvPr id="2" name="Kuvan paikkamerkki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5" r="21125"/>
          <a:stretch>
            <a:fillRect/>
          </a:stretch>
        </p:blipFill>
        <p:spPr>
          <a:xfrm>
            <a:off x="7040729" y="598367"/>
            <a:ext cx="4585974" cy="5303346"/>
          </a:xfrm>
        </p:spPr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27.10.2023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49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8A3918-2BCA-447B-8EAE-A570B9B01601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B4E613-7C9F-41AF-8C1C-C4C911697BCF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8429E4D4-168A-40F4-8B69-6F215746F6BB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45942E79-8692-4259-A506-399B09D3943C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664E83-9FAD-4292-A31F-F4D20426DD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8379a60-7531-4de4-83b3-4f5e4640b8f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YM-esityspohja</Template>
  <TotalTime>2</TotalTime>
  <Words>148</Words>
  <Application>Microsoft Office PowerPoint</Application>
  <PresentationFormat>Laajakuva</PresentationFormat>
  <Paragraphs>21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Pienten kuntien ilmastotyö uuteen vauhtiin</vt:lpstr>
      <vt:lpstr>”  "Nostetaan pienten kuntien ilmastotyö uudelle tasolle yhteisellä ja toisiamme tukevalla työllä"  - Annariina Keto, projektikoordinaattori,  Hollolan kunta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Pienten kuntien ilmastotyö uuteen vauhtiin</dc:title>
  <dc:creator>Visuri Veera (YM)</dc:creator>
  <cp:lastModifiedBy>Visuri Veera (YM)</cp:lastModifiedBy>
  <cp:revision>1</cp:revision>
  <dcterms:created xsi:type="dcterms:W3CDTF">2023-10-27T07:03:17Z</dcterms:created>
  <dcterms:modified xsi:type="dcterms:W3CDTF">2023-10-27T07:06:17Z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