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17" r:id="rId6"/>
    <p:sldMasterId id="2147483716" r:id="rId7"/>
    <p:sldMasterId id="2147483718" r:id="rId8"/>
  </p:sldMasterIdLst>
  <p:notesMasterIdLst>
    <p:notesMasterId r:id="rId11"/>
  </p:notesMasterIdLst>
  <p:sldIdLst>
    <p:sldId id="286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  <p:cmAuthor id="2" name="Martiskainen Kukka-Maaria" initials="MKM" lastIdx="1" clrIdx="1">
    <p:extLst>
      <p:ext uri="{19B8F6BF-5375-455C-9EA6-DF929625EA0E}">
        <p15:presenceInfo xmlns:p15="http://schemas.microsoft.com/office/powerpoint/2012/main" userId="S::kukka-maaria.martiskainen@joensuu.fi::e6293d13-e916-4d98-b3d0-25f3434eae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27.1.2023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joensuu.fi/en/" TargetMode="External"/><Relationship Id="rId2" Type="http://schemas.openxmlformats.org/officeDocument/2006/relationships/hyperlink" Target="https://climatejoensuu.fi/en/hankkeet-ja-verkostot/-/asset_publisher/OM8ADm6oR2th/content/ilmastokumppanuusverkosto-kohti-hiilineutraalia-kaupunkiseutua-hanke-2021-2022?_com_liferay_asset_publisher_web_portlet_AssetPublisherPortlet_INSTANCE_OM8ADm6oR2th_redirect=https%3A%2F%2Fclimatejoensuu.fi%2Fen%2Fhankkeet-ja-verkostot%3Fp_p_id%3Dcom_liferay_asset_publisher_web_portlet_AssetPublisherPortlet_INSTANCE_OM8ADm6oR2th%26p_p_lifecycle%3D0%26p_p_state%3Dnormal%26p_p_mode%3Dview%26_com_liferay_asset_publisher_web_portlet_AssetPublisherPortlet_INSTANCE_OM8ADm6oR2th_cur%3D0%26p_r_p_resetCur%3Dfalse%26_com_liferay_asset_publisher_web_portlet_AssetPublisherPortlet_INSTANCE_OM8ADm6oR2th_assetEntryId%3D13087319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652352"/>
            <a:ext cx="6448320" cy="1350832"/>
          </a:xfrm>
        </p:spPr>
        <p:txBody>
          <a:bodyPr/>
          <a:lstStyle/>
          <a:p>
            <a:r>
              <a:rPr lang="fi-FI" dirty="0"/>
              <a:t>Ilmastokumppanuusverkosto – kohti hiilineutraalia kaupunkiseutua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318328"/>
            <a:ext cx="4646612" cy="3463636"/>
          </a:xfrm>
        </p:spPr>
        <p:txBody>
          <a:bodyPr/>
          <a:lstStyle/>
          <a:p>
            <a:r>
              <a:rPr lang="fi-FI" dirty="0"/>
              <a:t>Joensuun seudun ilmastokumppanuusverkostossa yritykset ja yhteisöt sitoutuvat päästövähennyksiin allekirjoittamalla ilmastositoumuksen, jossa he määrittelevät omat toimenpiteensä kasvihuonekaasupäästöjen vähentämiseksi.</a:t>
            </a:r>
          </a:p>
          <a:p>
            <a:endParaRPr lang="fi-FI" dirty="0"/>
          </a:p>
          <a:p>
            <a:r>
              <a:rPr lang="fi-FI" dirty="0"/>
              <a:t>Ilmastokumppanuuden kehittämishankkeessa verkoston vaikuttavuutta parannetaan tarjoamalla ilmastokumppaneille oma päästölaskentatyökalu ja kehittämällä ilmastositoumusten seurantaa. Lisäksi edistetään kumppaneiden välistä yhteistyötä sekä viestintää ja haetaan uusia kumppaneita verkostoon. 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338185" y="1533238"/>
            <a:ext cx="4142668" cy="4079464"/>
          </a:xfrm>
        </p:spPr>
        <p:txBody>
          <a:bodyPr/>
          <a:lstStyle/>
          <a:p>
            <a:r>
              <a:rPr lang="fi-FI" sz="2000" b="1" dirty="0">
                <a:solidFill>
                  <a:srgbClr val="236192"/>
                </a:solidFill>
              </a:rPr>
              <a:t>Vastuutaho: </a:t>
            </a:r>
            <a:r>
              <a:rPr lang="fi-FI" sz="2000" dirty="0">
                <a:solidFill>
                  <a:srgbClr val="236192"/>
                </a:solidFill>
              </a:rPr>
              <a:t>Joensuun kaupunki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Muut konsortioon osallistuvat: </a:t>
            </a:r>
            <a:r>
              <a:rPr lang="fi-FI" sz="2000" dirty="0">
                <a:solidFill>
                  <a:srgbClr val="236192"/>
                </a:solidFill>
              </a:rPr>
              <a:t>-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Kokonaissumma: </a:t>
            </a:r>
            <a:r>
              <a:rPr lang="fi-FI" sz="2000" dirty="0">
                <a:solidFill>
                  <a:srgbClr val="236192"/>
                </a:solidFill>
              </a:rPr>
              <a:t>100 000 €</a:t>
            </a:r>
          </a:p>
          <a:p>
            <a:r>
              <a:rPr lang="fi-FI" sz="2000" b="1" dirty="0">
                <a:solidFill>
                  <a:srgbClr val="236192"/>
                </a:solidFill>
              </a:rPr>
              <a:t>Avustusosuus</a:t>
            </a:r>
            <a:r>
              <a:rPr lang="fi-FI" sz="2000" dirty="0">
                <a:solidFill>
                  <a:srgbClr val="236192"/>
                </a:solidFill>
              </a:rPr>
              <a:t>: 70 000 €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dirty="0">
                <a:solidFill>
                  <a:srgbClr val="236192"/>
                </a:solidFill>
              </a:rPr>
              <a:t>Linkki </a:t>
            </a:r>
            <a:r>
              <a:rPr lang="fi-FI" sz="2000" dirty="0">
                <a:solidFill>
                  <a:srgbClr val="236192"/>
                </a:solidFill>
                <a:hlinkClick r:id="rId2"/>
              </a:rPr>
              <a:t>hankkeeseen</a:t>
            </a:r>
            <a:r>
              <a:rPr lang="fi-FI" sz="2000" dirty="0">
                <a:solidFill>
                  <a:srgbClr val="236192"/>
                </a:solidFill>
              </a:rPr>
              <a:t> (</a:t>
            </a:r>
            <a:r>
              <a:rPr lang="fi-FI" sz="2000" dirty="0">
                <a:solidFill>
                  <a:srgbClr val="236192"/>
                </a:solidFill>
                <a:hlinkClick r:id="rId3"/>
              </a:rPr>
              <a:t>climatejoensuu.fi</a:t>
            </a:r>
            <a:r>
              <a:rPr lang="fi-FI" sz="2000" dirty="0">
                <a:solidFill>
                  <a:srgbClr val="236192"/>
                </a:solidFill>
              </a:rPr>
              <a:t>) </a:t>
            </a:r>
          </a:p>
          <a:p>
            <a:endParaRPr lang="fi-FI" sz="2000" dirty="0">
              <a:solidFill>
                <a:srgbClr val="236192"/>
              </a:solidFill>
            </a:endParaRPr>
          </a:p>
          <a:p>
            <a:r>
              <a:rPr lang="fi-FI" sz="2000" b="1" dirty="0">
                <a:solidFill>
                  <a:srgbClr val="236192"/>
                </a:solidFill>
              </a:rPr>
              <a:t>Lisätietoja: </a:t>
            </a:r>
            <a:r>
              <a:rPr lang="fi-FI" sz="2000" dirty="0">
                <a:solidFill>
                  <a:srgbClr val="236192"/>
                </a:solidFill>
              </a:rPr>
              <a:t>Kukka-Maaria Hamunen, kukka-maaria.hamunen@joensuu.fi</a:t>
            </a:r>
            <a:endParaRPr lang="fi-FI" sz="2000" dirty="0">
              <a:solidFill>
                <a:srgbClr val="FF0000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Ilmastokumppanit ovat tärkeä osa Joensuun hiilineutraaliuteen tähtäävää työtä. Hankkeen avulla kumppaniyritysten ja -yhteisöjen ilmastotoimenpiteiden vaikuttavuus kasvaa entisestään.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Jari Leinonen, ympäristönsuojelupäällikkö</a:t>
            </a:r>
          </a:p>
        </p:txBody>
      </p:sp>
      <p:pic>
        <p:nvPicPr>
          <p:cNvPr id="4" name="Kuvan paikkamerkki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7FF67D-B2E1-4BBE-8683-7046CCA0C7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1045" r="27224" b="600"/>
          <a:stretch/>
        </p:blipFill>
        <p:spPr>
          <a:xfrm>
            <a:off x="7145687" y="709051"/>
            <a:ext cx="4585974" cy="5303346"/>
          </a:xfrm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27.1.2023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96EB61E0A25FED46A07433F0404DFFDB" ma:contentTypeVersion="3" ma:contentTypeDescription="Kampus asiakirja" ma:contentTypeScope="" ma:versionID="a240cd132ab0efe92e3f904c0e2615fc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073d9a93d552561a5bb3eb3605256e0d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1b5f788-fb2c-4f52-9d46-fa47202c855c}" ma:internalName="TaxCatchAll" ma:showField="CatchAllData" ma:web="59b93243-2b90-4c67-a2b6-b288147e5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1b5f788-fb2c-4f52-9d46-fa47202c855c}" ma:internalName="TaxCatchAllLabel" ma:readOnly="true" ma:showField="CatchAllDataLabel" ma:web="59b93243-2b90-4c67-a2b6-b288147e57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203FC-9C4D-4333-BE5B-29DEF9C96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1D3F2E-3F89-48D9-9745-C8F6C05A81B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825</TotalTime>
  <Words>114</Words>
  <Application>Microsoft Office PowerPoint</Application>
  <PresentationFormat>Laajakuva</PresentationFormat>
  <Paragraphs>19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Ilmastokumppanuusverkosto – kohti hiilineutraalia kaupunkiseutua</vt:lpstr>
      <vt:lpstr>”  Ilmastokumppanit ovat tärkeä osa Joensuun hiilineutraaliuteen tähtäävää työtä. Hankkeen avulla kumppaniyritysten ja -yhteisöjen ilmastotoimenpiteiden vaikuttavuus kasvaa entisestään.  - Jari Leinonen, ympäristönsuojelupäällikkö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Visuri Veera (YM)</cp:lastModifiedBy>
  <cp:revision>45</cp:revision>
  <dcterms:created xsi:type="dcterms:W3CDTF">2020-04-29T05:33:44Z</dcterms:created>
  <dcterms:modified xsi:type="dcterms:W3CDTF">2023-01-27T14:25:41Z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0x010100B5FAB64B6C204DD994D3FAC0C34E2BFF0096EB61E0A25FED46A07433F0404DFFDB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