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sldIdLst>
    <p:sldId id="295" r:id="rId3"/>
    <p:sldId id="293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0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3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5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6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1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2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03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63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77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42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5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62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4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2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22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2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00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36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49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77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42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0819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72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1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5032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1096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4217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6822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3409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28.5.2021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4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9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117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8120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7001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3665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8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5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28.5.2021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827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ina.ruuska@turku.fi" TargetMode="External"/><Relationship Id="rId2" Type="http://schemas.openxmlformats.org/officeDocument/2006/relationships/hyperlink" Target="mailto:risto.veivo@turku.fi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lotte.suveri@turku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144" y="759678"/>
            <a:ext cx="5068281" cy="1350832"/>
          </a:xfrm>
        </p:spPr>
        <p:txBody>
          <a:bodyPr/>
          <a:lstStyle/>
          <a:p>
            <a:r>
              <a:rPr lang="fi-FI" dirty="0"/>
              <a:t>Ilmastokaupungin Hiilineutraalit Klusterit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4" y="2513982"/>
            <a:ext cx="4646612" cy="2595417"/>
          </a:xfrm>
        </p:spPr>
        <p:txBody>
          <a:bodyPr/>
          <a:lstStyle/>
          <a:p>
            <a:r>
              <a:rPr lang="fi-FI" dirty="0"/>
              <a:t>Jotta Turun kaupunki voi olla hiilineutraali 2029 mennessä, alueen yritykset on saatava mukaan päästöjen vähentämiseen. Hanke keskittyy alueen merkittäviin klusteriyrityksiin ja näiden alihankintaketjuihin.</a:t>
            </a:r>
          </a:p>
          <a:p>
            <a:endParaRPr lang="fi-FI" sz="1200" dirty="0"/>
          </a:p>
          <a:p>
            <a:r>
              <a:rPr lang="fi-FI" dirty="0"/>
              <a:t>Yrityksille tarjotaan Hiilineutraali ja resurssiviisas yritys –koulutuksia. Myös alueen ilmastotoimijoiden verkostojen yhteistyötä vahvistetaan.</a:t>
            </a:r>
          </a:p>
          <a:p>
            <a:endParaRPr lang="fi-FI" sz="1200" dirty="0"/>
          </a:p>
          <a:p>
            <a:r>
              <a:rPr lang="fi-FI" dirty="0"/>
              <a:t>Turun ilmastojoukkueen toimintaa kehitetään yrityksiä palvelevaksi ilmastoverkostoksi.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6820949" y="1980623"/>
            <a:ext cx="4142668" cy="1066719"/>
          </a:xfrm>
        </p:spPr>
        <p:txBody>
          <a:bodyPr/>
          <a:lstStyle/>
          <a:p>
            <a:r>
              <a:rPr lang="fi-FI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Vastuutaho: </a:t>
            </a:r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Turun </a:t>
            </a:r>
            <a:r>
              <a:rPr lang="fi-FI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kaupunki</a:t>
            </a:r>
            <a:endParaRPr lang="fi-FI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fi-FI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fi-FI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Kokonaissumma: </a:t>
            </a:r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140 000 €</a:t>
            </a:r>
          </a:p>
          <a:p>
            <a:r>
              <a:rPr lang="fi-FI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Avustusosuus</a:t>
            </a:r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70 000 €</a:t>
            </a:r>
          </a:p>
          <a:p>
            <a:endParaRPr lang="fi-FI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fi-FI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Lisätietoja: </a:t>
            </a:r>
          </a:p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Risto Veivo </a:t>
            </a:r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2"/>
              </a:rPr>
              <a:t>risto.veivo@turku.fi</a:t>
            </a:r>
            <a:endParaRPr lang="fi-FI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Niina Ruuska </a:t>
            </a:r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/>
              </a:rPr>
              <a:t>niina.ruuska@turku.fi</a:t>
            </a:r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Lotte Suveri </a:t>
            </a:r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4"/>
              </a:rPr>
              <a:t>lotte.suveri@turku.fi</a:t>
            </a:r>
            <a:endParaRPr lang="fi-FI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fi-FI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fi-FI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www.turku.fi/hiilineutraaliturku</a:t>
            </a:r>
          </a:p>
          <a:p>
            <a:endParaRPr lang="fi-FI" sz="2000" dirty="0">
              <a:solidFill>
                <a:srgbClr val="236192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25C64-A283-46BC-8D25-053573875597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28.5.2021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53C16-2649-4D48-AFD3-9E32AB86C978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37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6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” </a:t>
            </a:r>
            <a:r>
              <a:rPr lang="fi-FI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fi-FI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fi-FI" sz="28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Tarvitsemme asukkaat </a:t>
            </a:r>
            <a:br>
              <a:rPr lang="fi-FI" sz="28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fi-FI" sz="28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ja yritykset mukaan, jotta kaupunki voi vähentää puolet päästöistä. Hiilineutraali Turku tehdään yhdessä!</a:t>
            </a:r>
            <a:br>
              <a:rPr lang="fi-FI" sz="28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fi-FI" sz="28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fi-FI" sz="28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fi-FI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fi-FI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fi-FI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 Risto Veivo, Turun kaupungin Ilmastojohtaja</a:t>
            </a:r>
          </a:p>
        </p:txBody>
      </p:sp>
      <p:pic>
        <p:nvPicPr>
          <p:cNvPr id="4" name="Kuvan paikkamerkki 3" descr="Kuva, joka sisältää kohteen taivas, ulko, kaupunki, päivä&#10;&#10;Kuvaus luotu automaattisesti">
            <a:extLst>
              <a:ext uri="{FF2B5EF4-FFF2-40B4-BE49-F238E27FC236}">
                <a16:creationId xmlns:a16="http://schemas.microsoft.com/office/drawing/2014/main" id="{BD10BAC3-061F-4F59-8767-5152A09891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r="21216"/>
          <a:stretch>
            <a:fillRect/>
          </a:stretch>
        </p:blipFill>
        <p:spPr/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25C64-A283-46BC-8D25-053573875597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28.5.2021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53C16-2649-4D48-AFD3-9E32AB86C978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179AE84C-5352-4DB1-8025-F77B27BF4386}"/>
              </a:ext>
            </a:extLst>
          </p:cNvPr>
          <p:cNvSpPr/>
          <p:nvPr/>
        </p:nvSpPr>
        <p:spPr>
          <a:xfrm>
            <a:off x="7116314" y="6328243"/>
            <a:ext cx="3735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Jokimaisema, Tall </a:t>
            </a:r>
            <a:r>
              <a:rPr lang="fi-FI" sz="1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Ships</a:t>
            </a:r>
            <a:r>
              <a:rPr lang="fi-FI" sz="1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fi-FI" sz="1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Race</a:t>
            </a:r>
            <a:r>
              <a:rPr lang="fi-FI" sz="1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Kuva: Arto Takala. </a:t>
            </a:r>
          </a:p>
          <a:p>
            <a:r>
              <a:rPr lang="fi-FI" sz="1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Lähde: www.epressi.com/uutishuoneet/turun-kaupunki.html</a:t>
            </a:r>
          </a:p>
        </p:txBody>
      </p:sp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2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128</Words>
  <Application>Microsoft Office PowerPoint</Application>
  <PresentationFormat>Laajakuva</PresentationFormat>
  <Paragraphs>23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YM - kuvalliset sisältösivut</vt:lpstr>
      <vt:lpstr>YM - otsikkosivut</vt:lpstr>
      <vt:lpstr>Ilmastokaupungin Hiilineutraalit Klusterit</vt:lpstr>
      <vt:lpstr>”  Tarvitsemme asukkaat  ja yritykset mukaan, jotta kaupunki voi vähentää puolet päästöistä. Hiilineutraali Turku tehdään yhdessä!   - Risto Veivo, Turun kaupungin Ilmastojohtaja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Ilmastokaupungin Hiilineutraalit Klusterit</dc:title>
  <dc:creator>Ruuska Niina</dc:creator>
  <cp:lastModifiedBy>Berger Miia (YM)</cp:lastModifiedBy>
  <cp:revision>2</cp:revision>
  <dcterms:created xsi:type="dcterms:W3CDTF">2021-05-28T05:24:31Z</dcterms:created>
  <dcterms:modified xsi:type="dcterms:W3CDTF">2021-05-28T07:05:05Z</dcterms:modified>
</cp:coreProperties>
</file>