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87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474"/>
    <a:srgbClr val="F6F3E5"/>
    <a:srgbClr val="C66E4E"/>
    <a:srgbClr val="2C5234"/>
    <a:srgbClr val="236192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10.2.2023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1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0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10.2.2023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  <p:sldLayoutId id="2147483719" r:id="rId10"/>
    <p:sldLayoutId id="214748372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usula.fi/index.tmpl?sivu_id=10038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864" y="785905"/>
            <a:ext cx="5215371" cy="1350832"/>
          </a:xfrm>
        </p:spPr>
        <p:txBody>
          <a:bodyPr/>
          <a:lstStyle/>
          <a:p>
            <a:r>
              <a:rPr lang="fi-FI" dirty="0"/>
              <a:t>Tuusulan </a:t>
            </a:r>
            <a:r>
              <a:rPr lang="fi-FI" dirty="0" smtClean="0"/>
              <a:t>ilmasto-johtamisen toimintamalli</a:t>
            </a:r>
            <a:endParaRPr lang="fi-FI" sz="16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3" y="2318328"/>
            <a:ext cx="5216091" cy="3463636"/>
          </a:xfrm>
        </p:spPr>
        <p:txBody>
          <a:bodyPr/>
          <a:lstStyle/>
          <a:p>
            <a:r>
              <a:rPr lang="fi-FI" dirty="0"/>
              <a:t>Case: Martta </a:t>
            </a:r>
            <a:r>
              <a:rPr lang="fi-FI" dirty="0" err="1"/>
              <a:t>Wendelin</a:t>
            </a:r>
            <a:r>
              <a:rPr lang="fi-FI" dirty="0"/>
              <a:t> </a:t>
            </a:r>
            <a:r>
              <a:rPr lang="fi-FI" dirty="0" smtClean="0"/>
              <a:t>päiväkotihanke</a:t>
            </a:r>
          </a:p>
          <a:p>
            <a:endParaRPr lang="fi-FI" dirty="0" smtClean="0"/>
          </a:p>
          <a:p>
            <a:r>
              <a:rPr lang="fi-FI" dirty="0" smtClean="0"/>
              <a:t>Tuusulan </a:t>
            </a:r>
            <a:r>
              <a:rPr lang="fi-FI" dirty="0"/>
              <a:t>kunnalle kehitetään ilmastojohtamisen toimintamalli, joka vauhdittaa kunnan ja sen yritysten ilmastotoimia. Tavoitteena on saada aikaan pitkän aikavälin muutoksia ja kehittää Tuusulan ilmastojohtamista. Päämääränä on saavuttaa hiilineutraalisuus ja mahdollisimman tehokas toimintamalli. </a:t>
            </a:r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  <a:p>
            <a:r>
              <a:rPr lang="fi-FI" dirty="0"/>
              <a:t>Toimintamallin käyttöä testataan tarkastelemalla Martta Wendelin päiväkotirakennukselle asetettuja ilmastotavoitteita ja niiden toteutumista. 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338184" y="1222846"/>
            <a:ext cx="4557893" cy="4079464"/>
          </a:xfrm>
        </p:spPr>
        <p:txBody>
          <a:bodyPr/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Tuusulan kunta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Muut konsortioon osallistuvat:</a:t>
            </a:r>
          </a:p>
          <a:p>
            <a:r>
              <a:rPr lang="fi-FI" sz="2000" dirty="0">
                <a:solidFill>
                  <a:srgbClr val="236192"/>
                </a:solidFill>
              </a:rPr>
              <a:t>WSP Finland Oy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 smtClean="0">
                <a:solidFill>
                  <a:srgbClr val="236192"/>
                </a:solidFill>
              </a:rPr>
              <a:t>96 </a:t>
            </a:r>
            <a:r>
              <a:rPr lang="fi-FI" sz="2000" dirty="0">
                <a:solidFill>
                  <a:srgbClr val="236192"/>
                </a:solidFill>
              </a:rPr>
              <a:t>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</a:t>
            </a:r>
            <a:r>
              <a:rPr lang="fi-FI" sz="2000" dirty="0" smtClean="0">
                <a:solidFill>
                  <a:srgbClr val="236192"/>
                </a:solidFill>
              </a:rPr>
              <a:t>67 </a:t>
            </a:r>
            <a:r>
              <a:rPr lang="fi-FI" sz="2000" dirty="0">
                <a:solidFill>
                  <a:srgbClr val="236192"/>
                </a:solidFill>
              </a:rPr>
              <a:t>000 €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dirty="0">
                <a:hlinkClick r:id="rId2"/>
              </a:rPr>
              <a:t>www.tuusula.fi/index.tmpl?sivu_id=10038</a:t>
            </a:r>
            <a:endParaRPr lang="fi-FI" sz="2000" dirty="0"/>
          </a:p>
          <a:p>
            <a:endParaRPr lang="fi-FI" sz="2000" dirty="0">
              <a:solidFill>
                <a:srgbClr val="236192"/>
              </a:solidFill>
            </a:endParaRPr>
          </a:p>
          <a:p>
            <a:pPr>
              <a:spcAft>
                <a:spcPts val="1200"/>
              </a:spcAft>
            </a:pPr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Heikki Lonka, heikki.lonka@tuusula.fi</a:t>
            </a:r>
          </a:p>
          <a:p>
            <a:r>
              <a:rPr lang="fi-FI" sz="2000" dirty="0">
                <a:solidFill>
                  <a:srgbClr val="236192"/>
                </a:solidFill>
              </a:rPr>
              <a:t>Katerina Zaitseva, </a:t>
            </a:r>
          </a:p>
          <a:p>
            <a:r>
              <a:rPr lang="fi-FI" sz="2000" dirty="0">
                <a:solidFill>
                  <a:srgbClr val="236192"/>
                </a:solidFill>
              </a:rPr>
              <a:t>katerina.zaitseva@tuusula.fi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2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Ilmastojohtamisessa mikään ei ole hallinnassa ennen kuin kaikki on hallinnassa</a:t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dirty="0">
                <a:solidFill>
                  <a:srgbClr val="236192"/>
                </a:solidFill>
              </a:rPr>
              <a:t>- Heikki Lonka, kuntakehitysjohtaja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D8B8A21-B7A0-45E9-AB5A-25A5E04BD3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r="21168"/>
          <a:stretch>
            <a:fillRect/>
          </a:stretch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10.2.2023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9753012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068A3918-2BCA-447B-8EAE-A570B9B01601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06B4E613-7C9F-41AF-8C1C-C4C911697BCF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8429E4D4-168A-40F4-8B69-6F215746F6BB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45942E79-8692-4259-A506-399B09D3943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EC0BF5199B4040B474C2324380DEC7" ma:contentTypeVersion="1" ma:contentTypeDescription="Luo uusi asiakirja." ma:contentTypeScope="" ma:versionID="7a81dbb76d0ad8cf5e0c1cc8331ebb35">
  <xsd:schema xmlns:xsd="http://www.w3.org/2001/XMLSchema" xmlns:xs="http://www.w3.org/2001/XMLSchema" xmlns:p="http://schemas.microsoft.com/office/2006/metadata/properties" xmlns:ns2="38379a60-7531-4de4-83b3-4f5e4640b8f1" targetNamespace="http://schemas.microsoft.com/office/2006/metadata/properties" ma:root="true" ma:fieldsID="0812b9743c787cd05e36d507bc13430c" ns2:_="">
    <xsd:import namespace="38379a60-7531-4de4-83b3-4f5e4640b8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79a60-7531-4de4-83b3-4f5e4640b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64E83-9FAD-4292-A31F-F4D20426DD0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379a60-7531-4de4-83b3-4f5e4640b8f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C186D4-CACF-45AB-826B-1D5844513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79a60-7531-4de4-83b3-4f5e4640b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YM-esityspohja</Template>
  <TotalTime>0</TotalTime>
  <Words>111</Words>
  <Application>Microsoft Office PowerPoint</Application>
  <PresentationFormat>Laajakuva</PresentationFormat>
  <Paragraphs>24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Tuusulan ilmasto-johtamisen toimintamalli</vt:lpstr>
      <vt:lpstr>”  Ilmastojohtamisessa mikään ei ole hallinnassa ennen kuin kaikki on hallinnassa  - Heikki Lonka, kuntakehitysjohtaja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Tuusulan ilmasto-johtamisen toimintamalli</dc:title>
  <dc:creator>Visuri Veera (YM)</dc:creator>
  <cp:lastModifiedBy>Visuri Veera (YM)</cp:lastModifiedBy>
  <cp:revision>1</cp:revision>
  <dcterms:created xsi:type="dcterms:W3CDTF">2023-02-10T13:43:57Z</dcterms:created>
  <dcterms:modified xsi:type="dcterms:W3CDTF">2023-02-10T13:44:28Z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0x010100EDEC0BF5199B4040B474C2324380DEC7</vt:lpwstr>
  </property>
</Properties>
</file>