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DEA7E-F880-485A-B26A-6CD37550B16D}" v="3" dt="2023-12-15T10:43:30.362"/>
    <p1510:client id="{8FC08691-A70F-4D57-8317-9EFC94D3C11D}" v="5" dt="2023-12-14T13:08:33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ina Kuusisto" userId="S::kristiina.kuusisto@sitowise.com::5ac48752-ea79-44f0-bcb9-2192792c483f" providerId="AD" clId="Web-{1A1E66F5-6C27-4C37-AFB9-498100FF5238}"/>
    <pc:docChg chg="modSld">
      <pc:chgData name="Kristiina Kuusisto" userId="S::kristiina.kuusisto@sitowise.com::5ac48752-ea79-44f0-bcb9-2192792c483f" providerId="AD" clId="Web-{1A1E66F5-6C27-4C37-AFB9-498100FF5238}" dt="2023-12-14T10:04:30.905" v="21" actId="20577"/>
      <pc:docMkLst>
        <pc:docMk/>
      </pc:docMkLst>
      <pc:sldChg chg="modSp">
        <pc:chgData name="Kristiina Kuusisto" userId="S::kristiina.kuusisto@sitowise.com::5ac48752-ea79-44f0-bcb9-2192792c483f" providerId="AD" clId="Web-{1A1E66F5-6C27-4C37-AFB9-498100FF5238}" dt="2023-12-14T10:03:27.498" v="14" actId="20577"/>
        <pc:sldMkLst>
          <pc:docMk/>
          <pc:sldMk cId="4076512416" sldId="286"/>
        </pc:sldMkLst>
        <pc:spChg chg="mod">
          <ac:chgData name="Kristiina Kuusisto" userId="S::kristiina.kuusisto@sitowise.com::5ac48752-ea79-44f0-bcb9-2192792c483f" providerId="AD" clId="Web-{1A1E66F5-6C27-4C37-AFB9-498100FF5238}" dt="2023-12-14T10:03:27.498" v="14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Kristiina Kuusisto" userId="S::kristiina.kuusisto@sitowise.com::5ac48752-ea79-44f0-bcb9-2192792c483f" providerId="AD" clId="Web-{1A1E66F5-6C27-4C37-AFB9-498100FF5238}" dt="2023-12-14T10:02:35.138" v="4" actId="20577"/>
          <ac:spMkLst>
            <pc:docMk/>
            <pc:sldMk cId="4076512416" sldId="286"/>
            <ac:spMk id="4" creationId="{00000000-0000-0000-0000-000000000000}"/>
          </ac:spMkLst>
        </pc:spChg>
      </pc:sldChg>
      <pc:sldChg chg="modSp">
        <pc:chgData name="Kristiina Kuusisto" userId="S::kristiina.kuusisto@sitowise.com::5ac48752-ea79-44f0-bcb9-2192792c483f" providerId="AD" clId="Web-{1A1E66F5-6C27-4C37-AFB9-498100FF5238}" dt="2023-12-14T10:04:30.905" v="21" actId="20577"/>
        <pc:sldMkLst>
          <pc:docMk/>
          <pc:sldMk cId="2825178911" sldId="293"/>
        </pc:sldMkLst>
        <pc:spChg chg="mod">
          <ac:chgData name="Kristiina Kuusisto" userId="S::kristiina.kuusisto@sitowise.com::5ac48752-ea79-44f0-bcb9-2192792c483f" providerId="AD" clId="Web-{1A1E66F5-6C27-4C37-AFB9-498100FF5238}" dt="2023-12-14T10:04:30.905" v="21" actId="20577"/>
          <ac:spMkLst>
            <pc:docMk/>
            <pc:sldMk cId="2825178911" sldId="293"/>
            <ac:spMk id="8" creationId="{00000000-0000-0000-0000-000000000000}"/>
          </ac:spMkLst>
        </pc:spChg>
      </pc:sldChg>
    </pc:docChg>
  </pc:docChgLst>
  <pc:docChgLst>
    <pc:chgData name="Kristiina Kuusisto" userId="5ac48752-ea79-44f0-bcb9-2192792c483f" providerId="ADAL" clId="{686DEA7E-F880-485A-B26A-6CD37550B16D}"/>
    <pc:docChg chg="modSld">
      <pc:chgData name="Kristiina Kuusisto" userId="5ac48752-ea79-44f0-bcb9-2192792c483f" providerId="ADAL" clId="{686DEA7E-F880-485A-B26A-6CD37550B16D}" dt="2023-12-15T10:44:00.729" v="104" actId="20577"/>
      <pc:docMkLst>
        <pc:docMk/>
      </pc:docMkLst>
      <pc:sldChg chg="modSp mod">
        <pc:chgData name="Kristiina Kuusisto" userId="5ac48752-ea79-44f0-bcb9-2192792c483f" providerId="ADAL" clId="{686DEA7E-F880-485A-B26A-6CD37550B16D}" dt="2023-12-14T13:34:31.064" v="68" actId="20577"/>
        <pc:sldMkLst>
          <pc:docMk/>
          <pc:sldMk cId="4076512416" sldId="286"/>
        </pc:sldMkLst>
        <pc:spChg chg="mod">
          <ac:chgData name="Kristiina Kuusisto" userId="5ac48752-ea79-44f0-bcb9-2192792c483f" providerId="ADAL" clId="{686DEA7E-F880-485A-B26A-6CD37550B16D}" dt="2023-12-14T10:10:32.294" v="61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Kristiina Kuusisto" userId="5ac48752-ea79-44f0-bcb9-2192792c483f" providerId="ADAL" clId="{686DEA7E-F880-485A-B26A-6CD37550B16D}" dt="2023-12-14T13:34:31.064" v="68" actId="20577"/>
          <ac:spMkLst>
            <pc:docMk/>
            <pc:sldMk cId="4076512416" sldId="286"/>
            <ac:spMk id="4" creationId="{00000000-0000-0000-0000-000000000000}"/>
          </ac:spMkLst>
        </pc:spChg>
      </pc:sldChg>
      <pc:sldChg chg="modSp mod">
        <pc:chgData name="Kristiina Kuusisto" userId="5ac48752-ea79-44f0-bcb9-2192792c483f" providerId="ADAL" clId="{686DEA7E-F880-485A-B26A-6CD37550B16D}" dt="2023-12-15T10:44:00.729" v="104" actId="20577"/>
        <pc:sldMkLst>
          <pc:docMk/>
          <pc:sldMk cId="2825178911" sldId="293"/>
        </pc:sldMkLst>
        <pc:spChg chg="mod">
          <ac:chgData name="Kristiina Kuusisto" userId="5ac48752-ea79-44f0-bcb9-2192792c483f" providerId="ADAL" clId="{686DEA7E-F880-485A-B26A-6CD37550B16D}" dt="2023-12-15T10:44:00.729" v="104" actId="20577"/>
          <ac:spMkLst>
            <pc:docMk/>
            <pc:sldMk cId="2825178911" sldId="293"/>
            <ac:spMk id="8" creationId="{00000000-0000-0000-0000-000000000000}"/>
          </ac:spMkLst>
        </pc:spChg>
      </pc:sldChg>
    </pc:docChg>
  </pc:docChgLst>
  <pc:docChgLst>
    <pc:chgData name="Satu Himanen" userId="S::satu.himanen@sitowise.com::761b1db5-b3fd-4ff1-8d66-e80077390c4d" providerId="AD" clId="Web-{8FC08691-A70F-4D57-8317-9EFC94D3C11D}"/>
    <pc:docChg chg="delSld modSld">
      <pc:chgData name="Satu Himanen" userId="S::satu.himanen@sitowise.com::761b1db5-b3fd-4ff1-8d66-e80077390c4d" providerId="AD" clId="Web-{8FC08691-A70F-4D57-8317-9EFC94D3C11D}" dt="2023-12-14T13:08:33.682" v="4" actId="14100"/>
      <pc:docMkLst>
        <pc:docMk/>
      </pc:docMkLst>
      <pc:sldChg chg="addSp delSp modSp">
        <pc:chgData name="Satu Himanen" userId="S::satu.himanen@sitowise.com::761b1db5-b3fd-4ff1-8d66-e80077390c4d" providerId="AD" clId="Web-{8FC08691-A70F-4D57-8317-9EFC94D3C11D}" dt="2023-12-14T13:08:33.682" v="4" actId="14100"/>
        <pc:sldMkLst>
          <pc:docMk/>
          <pc:sldMk cId="2825178911" sldId="293"/>
        </pc:sldMkLst>
        <pc:spChg chg="add mod">
          <ac:chgData name="Satu Himanen" userId="S::satu.himanen@sitowise.com::761b1db5-b3fd-4ff1-8d66-e80077390c4d" providerId="AD" clId="Web-{8FC08691-A70F-4D57-8317-9EFC94D3C11D}" dt="2023-12-14T13:08:33.682" v="4" actId="14100"/>
          <ac:spMkLst>
            <pc:docMk/>
            <pc:sldMk cId="2825178911" sldId="293"/>
            <ac:spMk id="3" creationId="{53547E88-5576-CF09-4887-71D84BA91AD2}"/>
          </ac:spMkLst>
        </pc:spChg>
        <pc:spChg chg="del">
          <ac:chgData name="Satu Himanen" userId="S::satu.himanen@sitowise.com::761b1db5-b3fd-4ff1-8d66-e80077390c4d" providerId="AD" clId="Web-{8FC08691-A70F-4D57-8317-9EFC94D3C11D}" dt="2023-12-14T13:08:30.010" v="3"/>
          <ac:spMkLst>
            <pc:docMk/>
            <pc:sldMk cId="2825178911" sldId="293"/>
            <ac:spMk id="11" creationId="{47B538C6-9E95-BAD2-4610-03CD799E7D5B}"/>
          </ac:spMkLst>
        </pc:spChg>
        <pc:picChg chg="del">
          <ac:chgData name="Satu Himanen" userId="S::satu.himanen@sitowise.com::761b1db5-b3fd-4ff1-8d66-e80077390c4d" providerId="AD" clId="Web-{8FC08691-A70F-4D57-8317-9EFC94D3C11D}" dt="2023-12-14T13:08:18.072" v="1"/>
          <ac:picMkLst>
            <pc:docMk/>
            <pc:sldMk cId="2825178911" sldId="293"/>
            <ac:picMk id="10" creationId="{ED2A8EF8-34B7-D9DE-4394-91AAB30B19DE}"/>
          </ac:picMkLst>
        </pc:picChg>
      </pc:sldChg>
      <pc:sldChg chg="del">
        <pc:chgData name="Satu Himanen" userId="S::satu.himanen@sitowise.com::761b1db5-b3fd-4ff1-8d66-e80077390c4d" providerId="AD" clId="Web-{8FC08691-A70F-4D57-8317-9EFC94D3C11D}" dt="2023-12-14T13:08:12.681" v="0"/>
        <pc:sldMkLst>
          <pc:docMk/>
          <pc:sldMk cId="2203031307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5.1.2024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arina.fi/fi/oljylammityksesta-vahapaastoisempiin-lammitysmuotoihin-ilmastohanke#fbe7d260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2641" y="589176"/>
            <a:ext cx="5495863" cy="1587096"/>
          </a:xfrm>
        </p:spPr>
        <p:txBody>
          <a:bodyPr/>
          <a:lstStyle/>
          <a:p>
            <a:r>
              <a:rPr lang="fi-FI" sz="3600" dirty="0"/>
              <a:t>Öljylämmityksestä vähäpäästöisempiin lämmitysmuotoihin 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55169" y="2592663"/>
            <a:ext cx="5335317" cy="346363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Hankkeen yhtenä tavoitteena on saada kyselytutkimuksen avulla ajantasainen tieto öljylämmitteisten kiinteistöjen määrästä Kaarinan kaupungissa. Lisäksi tavoitteena on luoda toimintamalli kaupunkiin öljylämmitteisten kiinteistöjen tietokannan ajan tasalla pitämiseksi​. </a:t>
            </a:r>
          </a:p>
          <a:p>
            <a:endParaRPr lang="fi-FI" dirty="0"/>
          </a:p>
          <a:p>
            <a:r>
              <a:rPr lang="fi-FI" dirty="0"/>
              <a:t>Samalla vauhditetaan kuntalaisten omia ilmastotoimia neuvonnan ja viestinnän keinoin. Kyselyn yhteydessä kannustetaan kiinteistönomistajia lämmitysjärjestelmän vaihtoon ja kartoitetaan tarvetta neuvontaan. Lisäksi hankkeen aikana järjestetään neuvontatilaisuuksia aiheesta. 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132320" y="1486490"/>
            <a:ext cx="4394253" cy="456980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Kaarinan kaupunki</a:t>
            </a:r>
          </a:p>
          <a:p>
            <a:endParaRPr lang="fi-FI" sz="14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Muut konsortioon osallistuvat:</a:t>
            </a:r>
            <a:r>
              <a:rPr lang="fi-FI" sz="2000" dirty="0">
                <a:solidFill>
                  <a:srgbClr val="236192"/>
                </a:solidFill>
              </a:rPr>
              <a:t> -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16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Aikataulu: </a:t>
            </a:r>
            <a:r>
              <a:rPr lang="fi-FI" sz="2000" dirty="0">
                <a:solidFill>
                  <a:srgbClr val="236192"/>
                </a:solidFill>
              </a:rPr>
              <a:t>11/23-09/24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16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60 200 €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42 140 €</a:t>
            </a:r>
          </a:p>
          <a:p>
            <a:endParaRPr lang="fi-FI" sz="16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  <a:hlinkClick r:id="rId2"/>
              </a:rPr>
              <a:t>kaarina.fi/poisöljylämmityksestä</a:t>
            </a:r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dirty="0">
                <a:solidFill>
                  <a:srgbClr val="236192"/>
                </a:solidFill>
              </a:rPr>
              <a:t> 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Pasi Saario, pasi.saario@kaarina.fi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272206" y="1191756"/>
            <a:ext cx="5183735" cy="3604504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400" i="1" dirty="0">
                <a:solidFill>
                  <a:srgbClr val="236192"/>
                </a:solidFill>
              </a:rPr>
              <a:t>On tärkeää, että kaupungilla on öljylämmitteisten kiinteistöjen määrästä ajantasainen tieto.  Kuntien päästötiedot pohjaavat muun muassa näihin tietoihin, ja on haastavaa saavuttaa päästötavoitteita, jos luvuissa on isoja virheitä.</a:t>
            </a:r>
            <a:r>
              <a:rPr lang="fi-FI" sz="2800" i="1" dirty="0">
                <a:solidFill>
                  <a:srgbClr val="236192"/>
                </a:solidFill>
              </a:rPr>
              <a:t/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Pasi Saario, johtava ympäristötarkastaja, </a:t>
            </a:r>
            <a:br>
              <a:rPr lang="fi-FI" sz="2000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Kaarinan kaupunki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4" name="Kuvan paikkamerkki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5" t="176" r="21737" b="-176"/>
          <a:stretch/>
        </p:blipFill>
        <p:spPr>
          <a:xfrm>
            <a:off x="7145338" y="709613"/>
            <a:ext cx="4287837" cy="5203825"/>
          </a:xfrm>
        </p:spPr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D6AE0586492B944A957E8AFFA0218E5" ma:contentTypeVersion="1" ma:contentTypeDescription="Luo uusi asiakirja." ma:contentTypeScope="" ma:versionID="a4cd03a698bd104bf2b2df090b7306aa">
  <xsd:schema xmlns:xsd="http://www.w3.org/2001/XMLSchema" xmlns:xs="http://www.w3.org/2001/XMLSchema" xmlns:p="http://schemas.microsoft.com/office/2006/metadata/properties" xmlns:ns2="8e4da54b-0852-4273-bcba-8a38d2abbc37" targetNamespace="http://schemas.microsoft.com/office/2006/metadata/properties" ma:root="true" ma:fieldsID="83586a040dfea0dac8a35bc40c42efbc" ns2:_="">
    <xsd:import namespace="8e4da54b-0852-4273-bcba-8a38d2abbc3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da54b-0852-4273-bcba-8a38d2abbc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C389B1-2B61-4E77-95B8-16871D4A4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da54b-0852-4273-bcba-8a38d2abb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http://purl.org/dc/terms/"/>
    <ds:schemaRef ds:uri="http://schemas.openxmlformats.org/package/2006/metadata/core-properties"/>
    <ds:schemaRef ds:uri="http://purl.org/dc/dcmitype/"/>
    <ds:schemaRef ds:uri="8e4da54b-0852-4273-bcba-8a38d2abbc3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2216</TotalTime>
  <Words>142</Words>
  <Application>Microsoft Office PowerPoint</Application>
  <PresentationFormat>Laajakuva</PresentationFormat>
  <Paragraphs>19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Öljylämmityksestä vähäpäästöisempiin lämmitysmuotoihin </vt:lpstr>
      <vt:lpstr>”  On tärkeää, että kaupungilla on öljylämmitteisten kiinteistöjen määrästä ajantasainen tieto.  Kuntien päästötiedot pohjaavat muun muassa näihin tietoihin, ja on haastavaa saavuttaa päästötavoitteita, jos luvuissa on isoja virheitä.  - Pasi Saario, johtava ympäristötarkastaja,  Kaarinan kaupunki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VALTION\03234668</cp:lastModifiedBy>
  <cp:revision>78</cp:revision>
  <dcterms:created xsi:type="dcterms:W3CDTF">2020-04-29T05:33:44Z</dcterms:created>
  <dcterms:modified xsi:type="dcterms:W3CDTF">2024-01-05T12:34:16Z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0x0101006D6AE0586492B944A957E8AFFA0218E5</vt:lpwstr>
  </property>
  <property fmtid="{D5CDD505-2E9C-101B-9397-08002B2CF9AE}" pid="3" name="KampusOrganization">
    <vt:lpwstr/>
  </property>
  <property fmtid="{D5CDD505-2E9C-101B-9397-08002B2CF9AE}" pid="4" name="KampusKeywords">
    <vt:lpwstr/>
  </property>
  <property fmtid="{D5CDD505-2E9C-101B-9397-08002B2CF9AE}" pid="5" name="MediaServiceImageTags">
    <vt:lpwstr/>
  </property>
</Properties>
</file>