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5.1.2024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8423" y="502033"/>
            <a:ext cx="6467875" cy="1488990"/>
          </a:xfrm>
        </p:spPr>
        <p:txBody>
          <a:bodyPr/>
          <a:lstStyle/>
          <a:p>
            <a:r>
              <a:rPr lang="fi-FI" sz="2800" dirty="0"/>
              <a:t>RAAHEN KAUPUNGIN KIINTEISTÖJEN ENERGIATEHOKKUUDEN PARANTAMINEN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8422" y="2332140"/>
            <a:ext cx="6723997" cy="3749879"/>
          </a:xfrm>
        </p:spPr>
        <p:txBody>
          <a:bodyPr/>
          <a:lstStyle/>
          <a:p>
            <a:r>
              <a:rPr lang="fi-FI" dirty="0"/>
              <a:t>Hanke kohdistuu ensin rajattuun määrään kiinteistöjä, joiden nykytekniikka mahdollistaa </a:t>
            </a:r>
            <a:r>
              <a:rPr lang="fi-FI" dirty="0" err="1"/>
              <a:t>energiaseurannan</a:t>
            </a:r>
            <a:r>
              <a:rPr lang="fi-FI" dirty="0"/>
              <a:t>, säätötoimenpiteet ja muutokset ilman laitehankintoja. </a:t>
            </a:r>
          </a:p>
          <a:p>
            <a:r>
              <a:rPr lang="fi-FI" dirty="0"/>
              <a:t>Yhtenä toimenpiteenä on nykyjärjestelmien ominaisuuksien tehokkaampi hyödyntäminen.  </a:t>
            </a:r>
          </a:p>
          <a:p>
            <a:pPr>
              <a:lnSpc>
                <a:spcPct val="50000"/>
              </a:lnSpc>
            </a:pPr>
            <a:endParaRPr lang="fi-FI" dirty="0"/>
          </a:p>
          <a:p>
            <a:r>
              <a:rPr lang="fi-FI" dirty="0"/>
              <a:t>Tavoitteena on hankkeen aikana saavuttaa noin 5% säästöt kaupungin kiinteistöjen energiankulutuksessa, ja päätyä hankkeen myötä noin 10% </a:t>
            </a:r>
            <a:r>
              <a:rPr lang="fi-FI" dirty="0" err="1"/>
              <a:t>säästötasolle</a:t>
            </a:r>
            <a:r>
              <a:rPr lang="fi-FI" dirty="0"/>
              <a:t>.</a:t>
            </a:r>
          </a:p>
          <a:p>
            <a:pPr>
              <a:lnSpc>
                <a:spcPct val="50000"/>
              </a:lnSpc>
            </a:pPr>
            <a:endParaRPr lang="fi-FI" dirty="0"/>
          </a:p>
          <a:p>
            <a:r>
              <a:rPr lang="fi-FI" dirty="0"/>
              <a:t>Hankkeen tuloksia tullaan hyödyntämään kaupungin koko </a:t>
            </a:r>
            <a:r>
              <a:rPr lang="fi-FI" dirty="0" err="1"/>
              <a:t>kiinteistökannan</a:t>
            </a:r>
            <a:r>
              <a:rPr lang="fi-FI" dirty="0"/>
              <a:t> energiankulutuksen optimoimiseen hankkeen päätyttyä.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965197" y="2332140"/>
            <a:ext cx="3761314" cy="40939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Raahen </a:t>
            </a:r>
            <a:r>
              <a:rPr lang="fi-FI" sz="2000" dirty="0" smtClean="0">
                <a:solidFill>
                  <a:srgbClr val="236192"/>
                </a:solidFill>
              </a:rPr>
              <a:t>kaupunki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Aikataulu: </a:t>
            </a:r>
            <a:r>
              <a:rPr lang="fi-FI" sz="2000" dirty="0" smtClean="0">
                <a:solidFill>
                  <a:srgbClr val="236192"/>
                </a:solidFill>
              </a:rPr>
              <a:t>12/23-09/24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56 000 </a:t>
            </a:r>
            <a:r>
              <a:rPr lang="fi-FI" sz="2000" dirty="0" smtClean="0">
                <a:solidFill>
                  <a:srgbClr val="236192"/>
                </a:solidFill>
              </a:rPr>
              <a:t>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hankekoordinaattori</a:t>
            </a:r>
            <a:r>
              <a:rPr lang="fi-FI" sz="2000" b="1" dirty="0">
                <a:solidFill>
                  <a:srgbClr val="236192"/>
                </a:solidFill>
              </a:rPr>
              <a:t>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Harri Björkman </a:t>
            </a:r>
          </a:p>
          <a:p>
            <a:r>
              <a:rPr lang="fi-FI" sz="2000" dirty="0">
                <a:solidFill>
                  <a:srgbClr val="236192"/>
                </a:solidFill>
              </a:rPr>
              <a:t>harri.bjorkman@raahe.fi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C11D2DD-88C4-4E3B-A69A-A3D7CB2232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83" y="786197"/>
            <a:ext cx="2549998" cy="12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241571"/>
            <a:ext cx="5183735" cy="386732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>Mutta se, mitä tapahtuu juuri nyt, on todella mielenkiintoisempaa kuin se mitä tapahtui tuhat vuotta sitten. </a:t>
            </a:r>
            <a:r>
              <a:rPr lang="fi-FI" sz="2800" i="1" dirty="0">
                <a:solidFill>
                  <a:srgbClr val="236192"/>
                </a:solidFill>
              </a:rPr>
              <a:t/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Muumipeikko, kirjasta Taikatalvi (1957)</a:t>
            </a: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0E266282-1F3E-454E-82EC-8A482B3E3FA4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60" y="1482323"/>
            <a:ext cx="5303152" cy="3535434"/>
          </a:xfr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B5F2D-D850-44C0-8A17-59BF89E29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2894</TotalTime>
  <Words>121</Words>
  <Application>Microsoft Office PowerPoint</Application>
  <PresentationFormat>Laajakuva</PresentationFormat>
  <Paragraphs>20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RAAHEN KAUPUNGIN KIINTEISTÖJEN ENERGIATEHOKKUUDEN PARANTAMINEN</vt:lpstr>
      <vt:lpstr>”  Mutta se, mitä tapahtuu juuri nyt, on todella mielenkiintoisempaa kuin se mitä tapahtui tuhat vuotta sitten.   - Muumipeikko, kirjasta Taikatalvi (1957)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VALTION\03234668</cp:lastModifiedBy>
  <cp:revision>83</cp:revision>
  <cp:lastPrinted>2023-11-22T06:51:11Z</cp:lastPrinted>
  <dcterms:created xsi:type="dcterms:W3CDTF">2020-04-29T05:33:44Z</dcterms:created>
  <dcterms:modified xsi:type="dcterms:W3CDTF">2024-01-05T12:45:26Z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0x0101006D6AE0586492B944A957E8AFFA0218E5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