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9"/>
  </p:notesMasterIdLst>
  <p:sldIdLst>
    <p:sldId id="286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6.5.2021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6.5.2021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kirkkonummi.fi/kirkkonummen-ja-vihdin-kuntien-yhteinen-ilmastokoordinaattori-hanke-paattyy-vuoden-lopussa" TargetMode="Externa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865" y="933581"/>
            <a:ext cx="4646612" cy="1347801"/>
          </a:xfrm>
        </p:spPr>
        <p:txBody>
          <a:bodyPr/>
          <a:lstStyle/>
          <a:p>
            <a:r>
              <a:rPr lang="fi-FI" dirty="0"/>
              <a:t>Yhteistyöllä vauhtia ja uusia </a:t>
            </a:r>
            <a:r>
              <a:rPr lang="fi-FI" dirty="0" smtClean="0"/>
              <a:t>tuulia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864" y="2678545"/>
            <a:ext cx="4716609" cy="3606142"/>
          </a:xfrm>
        </p:spPr>
        <p:txBody>
          <a:bodyPr/>
          <a:lstStyle/>
          <a:p>
            <a:r>
              <a:rPr lang="fi-FI" dirty="0"/>
              <a:t>“Yhteinen ilmastokoordinaattori”- hankkeen tavoitteena </a:t>
            </a:r>
            <a:r>
              <a:rPr lang="fi-FI" dirty="0" smtClean="0"/>
              <a:t>oli:</a:t>
            </a:r>
          </a:p>
          <a:p>
            <a:endParaRPr lang="fi-FI" dirty="0" smtClean="0"/>
          </a:p>
          <a:p>
            <a:r>
              <a:rPr lang="fi-FI" dirty="0" smtClean="0"/>
              <a:t>1</a:t>
            </a:r>
            <a:r>
              <a:rPr lang="fi-FI" dirty="0"/>
              <a:t>) on käynnistää ilmastotoimenpiteiden ohjelmallinen</a:t>
            </a:r>
          </a:p>
          <a:p>
            <a:r>
              <a:rPr lang="fi-FI" dirty="0"/>
              <a:t>toteuttaminen Kirkkonummen ja Vihdin kunnissa,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2</a:t>
            </a:r>
            <a:r>
              <a:rPr lang="fi-FI" dirty="0"/>
              <a:t>) juurruttaa tavoitteellinen ilmastotyö osaksi eri toimialojen </a:t>
            </a:r>
            <a:r>
              <a:rPr lang="fi-FI" dirty="0" smtClean="0"/>
              <a:t>normaaleja käytänteitä </a:t>
            </a:r>
            <a:r>
              <a:rPr lang="fi-FI" dirty="0"/>
              <a:t>ja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3</a:t>
            </a:r>
            <a:r>
              <a:rPr lang="fi-FI" dirty="0"/>
              <a:t>) aloittaa kunnissa erilaisten sidosryhmien osallistaminen ja verkostomainen yhteistyö.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6871855" y="4047219"/>
            <a:ext cx="4142668" cy="10667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Toteuttamisaika: </a:t>
            </a:r>
            <a:r>
              <a:rPr lang="fi-FI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2019-2020</a:t>
            </a:r>
          </a:p>
          <a:p>
            <a:pPr>
              <a:lnSpc>
                <a:spcPct val="150000"/>
              </a:lnSpc>
            </a:pPr>
            <a:r>
              <a:rPr lang="fi-FI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Toteuttaja: </a:t>
            </a:r>
            <a:r>
              <a:rPr lang="fi-FI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Kirkkonummi ja Vihti</a:t>
            </a:r>
            <a:endParaRPr lang="fi-FI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Kokonaissumma: </a:t>
            </a:r>
            <a:r>
              <a:rPr lang="fi-FI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i-FI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77 700 €</a:t>
            </a:r>
            <a:endParaRPr lang="fi-FI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Avustusosuus</a:t>
            </a:r>
            <a:r>
              <a:rPr lang="fi-FI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 </a:t>
            </a:r>
            <a:r>
              <a:rPr lang="fi-FI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46 600 €</a:t>
            </a:r>
            <a:endParaRPr lang="fi-FI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200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Linkki </a:t>
            </a:r>
            <a:r>
              <a:rPr lang="fi-FI" sz="200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hankkeeseen</a:t>
            </a:r>
            <a:r>
              <a:rPr lang="fi-FI" sz="20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i-FI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(kirkkonummi.fi)</a:t>
            </a:r>
            <a:endParaRPr lang="fi-FI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fi-FI" sz="2000" dirty="0" smtClean="0">
              <a:solidFill>
                <a:srgbClr val="236192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6.5.2021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11413"/>
          <a:stretch>
            <a:fillRect/>
          </a:stretch>
        </p:blipFill>
        <p:spPr>
          <a:xfrm>
            <a:off x="6999288" y="642938"/>
            <a:ext cx="3521075" cy="3041650"/>
          </a:xfrm>
        </p:spPr>
      </p:pic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EC0BF5199B4040B474C2324380DEC7" ma:contentTypeVersion="1" ma:contentTypeDescription="Luo uusi asiakirja." ma:contentTypeScope="" ma:versionID="7a81dbb76d0ad8cf5e0c1cc8331ebb35">
  <xsd:schema xmlns:xsd="http://www.w3.org/2001/XMLSchema" xmlns:xs="http://www.w3.org/2001/XMLSchema" xmlns:p="http://schemas.microsoft.com/office/2006/metadata/properties" xmlns:ns2="38379a60-7531-4de4-83b3-4f5e4640b8f1" targetNamespace="http://schemas.microsoft.com/office/2006/metadata/properties" ma:root="true" ma:fieldsID="0812b9743c787cd05e36d507bc13430c" ns2:_="">
    <xsd:import namespace="38379a60-7531-4de4-83b3-4f5e4640b8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79a60-7531-4de4-83b3-4f5e4640b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664E83-9FAD-4292-A31F-F4D20426DD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8379a60-7531-4de4-83b3-4f5e4640b8f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C186D4-CACF-45AB-826B-1D5844513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79a60-7531-4de4-83b3-4f5e4640b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742</TotalTime>
  <Words>72</Words>
  <Application>Microsoft Office PowerPoint</Application>
  <PresentationFormat>Laajakuva</PresentationFormat>
  <Paragraphs>16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Yhteistyöllä vauhtia ja uusia tuulia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Berger Miia (YM)</cp:lastModifiedBy>
  <cp:revision>45</cp:revision>
  <dcterms:created xsi:type="dcterms:W3CDTF">2020-04-29T05:33:44Z</dcterms:created>
  <dcterms:modified xsi:type="dcterms:W3CDTF">2021-05-06T11:29:45Z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0x010100EDEC0BF5199B4040B474C2324380DEC7</vt:lpwstr>
  </property>
</Properties>
</file>