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>
        <p:scale>
          <a:sx n="79" d="100"/>
          <a:sy n="79" d="100"/>
        </p:scale>
        <p:origin x="73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5.9.2024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5.9.2024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liitto.fi/kayttovoimaselvitys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587468"/>
            <a:ext cx="6508352" cy="1700904"/>
          </a:xfrm>
        </p:spPr>
        <p:txBody>
          <a:bodyPr/>
          <a:lstStyle/>
          <a:p>
            <a:r>
              <a:rPr lang="fi-FI" sz="2800" b="1" i="0" dirty="0">
                <a:solidFill>
                  <a:srgbClr val="002F3B"/>
                </a:solidFill>
                <a:effectLst/>
              </a:rPr>
              <a:t>Etelä-Pohjanmaan ja Pohjanmaan raskaan liikenteen vaihtoehtoisten käyttövoimien jakeluverkoston kehittäminen</a:t>
            </a:r>
            <a:endParaRPr lang="fi-FI" sz="4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543217"/>
            <a:ext cx="6508352" cy="3882841"/>
          </a:xfrm>
        </p:spPr>
        <p:txBody>
          <a:bodyPr/>
          <a:lstStyle/>
          <a:p>
            <a:r>
              <a:rPr lang="fi-FI" sz="1500" b="0" i="0" dirty="0">
                <a:solidFill>
                  <a:srgbClr val="000000"/>
                </a:solidFill>
                <a:effectLst/>
              </a:rPr>
              <a:t>Tavoitteena hankkeessa on ollut tukea liikenteen kasvihuonekaasupäästöjen vähentämistavoitetta ja avustaa toimijoita kehittämään vaihtoehtoisten käyttövoimien (vety, biokaasu ja sähkö) jakeluverkostoa.</a:t>
            </a:r>
            <a:r>
              <a:rPr lang="fi-FI" sz="1500" dirty="0"/>
              <a:t> </a:t>
            </a:r>
          </a:p>
          <a:p>
            <a:endParaRPr lang="fi-FI" sz="1500" b="0" i="0" dirty="0">
              <a:solidFill>
                <a:srgbClr val="000000"/>
              </a:solidFill>
              <a:effectLst/>
            </a:endParaRPr>
          </a:p>
          <a:p>
            <a:r>
              <a:rPr lang="fi-FI" sz="1500" dirty="0">
                <a:solidFill>
                  <a:srgbClr val="000000"/>
                </a:solidFill>
              </a:rPr>
              <a:t>Hankkeessa on l</a:t>
            </a:r>
            <a:r>
              <a:rPr lang="fi-FI" sz="1500" b="0" i="0" dirty="0">
                <a:solidFill>
                  <a:srgbClr val="000000"/>
                </a:solidFill>
                <a:effectLst/>
              </a:rPr>
              <a:t>aadittu selvitys, jonka tulosten perusteella vaihtoehtoisten käyttövoimien käyttöönottoa voidaan mahdollistaa maakuntien alueella. Selvityksessä </a:t>
            </a:r>
            <a:r>
              <a:rPr lang="fi-FI" sz="1500" dirty="0">
                <a:solidFill>
                  <a:srgbClr val="000000"/>
                </a:solidFill>
              </a:rPr>
              <a:t>käsitellään </a:t>
            </a:r>
            <a:r>
              <a:rPr lang="fi-FI" sz="1500" b="0" i="0" dirty="0">
                <a:solidFill>
                  <a:srgbClr val="000000"/>
                </a:solidFill>
                <a:effectLst/>
              </a:rPr>
              <a:t>mm. maankäytöllisiä haasteita </a:t>
            </a:r>
            <a:r>
              <a:rPr lang="fi-FI" sz="1500" dirty="0">
                <a:solidFill>
                  <a:srgbClr val="000000"/>
                </a:solidFill>
              </a:rPr>
              <a:t>ja niihin </a:t>
            </a:r>
            <a:r>
              <a:rPr lang="fi-FI" sz="1500" b="0" i="0" dirty="0">
                <a:solidFill>
                  <a:srgbClr val="000000"/>
                </a:solidFill>
                <a:effectLst/>
              </a:rPr>
              <a:t>vastaamista sekä tuetaan </a:t>
            </a:r>
            <a:r>
              <a:rPr lang="fi-FI" sz="1500" b="0" i="0" dirty="0" err="1">
                <a:solidFill>
                  <a:srgbClr val="000000"/>
                </a:solidFill>
                <a:effectLst/>
              </a:rPr>
              <a:t>luvituksen</a:t>
            </a:r>
            <a:r>
              <a:rPr lang="fi-FI" sz="1500" b="0" i="0" dirty="0">
                <a:solidFill>
                  <a:srgbClr val="000000"/>
                </a:solidFill>
                <a:effectLst/>
              </a:rPr>
              <a:t> sujuvoittamista uusien lataus- ja jakeluasemien rakentamiseksi. Selvityksen lopputuloksena on toimenpideo</a:t>
            </a:r>
            <a:r>
              <a:rPr lang="fi-FI" sz="1500" dirty="0">
                <a:solidFill>
                  <a:srgbClr val="000000"/>
                </a:solidFill>
              </a:rPr>
              <a:t>hjelma, jonka avulla tavoitteet voidaan maakuntien alueella saavuttaa.</a:t>
            </a:r>
            <a:endParaRPr lang="fi-FI" sz="1500" b="0" i="0" dirty="0">
              <a:solidFill>
                <a:srgbClr val="000000"/>
              </a:solidFill>
              <a:effectLst/>
            </a:endParaRPr>
          </a:p>
          <a:p>
            <a:endParaRPr lang="fi-FI" sz="1500" b="0" i="0" dirty="0">
              <a:solidFill>
                <a:srgbClr val="000000"/>
              </a:solidFill>
              <a:effectLst/>
            </a:endParaRPr>
          </a:p>
          <a:p>
            <a:r>
              <a:rPr lang="fi-FI" sz="1500" b="0" i="0" dirty="0">
                <a:solidFill>
                  <a:srgbClr val="000000"/>
                </a:solidFill>
                <a:effectLst/>
              </a:rPr>
              <a:t>Työtä on tehty yhdessä mm. kuntien, viranomaisten, logistiikka-alan, jakeluverkkotarjoajien, sähköyhtiöiden kanssa. Työ täydentää asiasta laadittuja ja käynnissä olevia valtakunnallisia selvityksiä ja toimenpideohjelmia.</a:t>
            </a:r>
            <a:endParaRPr lang="fi-FI" sz="15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540243" y="1235810"/>
            <a:ext cx="4105656" cy="4901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b="1" dirty="0">
                <a:solidFill>
                  <a:srgbClr val="236192"/>
                </a:solidFill>
              </a:rPr>
              <a:t>Vastuutaho: </a:t>
            </a:r>
            <a:r>
              <a:rPr lang="fi-FI" sz="1800" dirty="0">
                <a:solidFill>
                  <a:srgbClr val="236192"/>
                </a:solidFill>
              </a:rPr>
              <a:t>Etelä-Pohjanmaan liitto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1800" dirty="0">
                <a:solidFill>
                  <a:srgbClr val="236192"/>
                </a:solidFill>
              </a:rPr>
              <a:t>Pohjanmaan liitto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Aikataulu: </a:t>
            </a:r>
            <a:r>
              <a:rPr lang="fi-FI" sz="1800" dirty="0">
                <a:solidFill>
                  <a:srgbClr val="236192"/>
                </a:solidFill>
              </a:rPr>
              <a:t>12/23-8/24</a:t>
            </a:r>
            <a:endParaRPr lang="fi-FI" sz="1800" dirty="0">
              <a:solidFill>
                <a:srgbClr val="236192"/>
              </a:solidFill>
              <a:cs typeface="Arial"/>
            </a:endParaRPr>
          </a:p>
          <a:p>
            <a:endParaRPr lang="fi-FI" sz="1800" b="1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Kokonaissumma: </a:t>
            </a:r>
            <a:r>
              <a:rPr lang="fi-FI" sz="18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1800" b="1" dirty="0">
                <a:solidFill>
                  <a:srgbClr val="236192"/>
                </a:solidFill>
              </a:rPr>
              <a:t>Avustusosuus</a:t>
            </a:r>
            <a:r>
              <a:rPr lang="fi-FI" sz="1800" dirty="0">
                <a:solidFill>
                  <a:srgbClr val="236192"/>
                </a:solidFill>
              </a:rPr>
              <a:t>: 56 000 €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dirty="0">
                <a:solidFill>
                  <a:srgbClr val="236192"/>
                </a:solidFill>
                <a:hlinkClick r:id="rId2"/>
              </a:rPr>
              <a:t>https://epliitto.fi/kayttovoimaselvitys</a:t>
            </a:r>
            <a:r>
              <a:rPr lang="fi-FI" sz="1800" dirty="0">
                <a:solidFill>
                  <a:srgbClr val="236192"/>
                </a:solidFill>
              </a:rPr>
              <a:t> 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Lisätietoja: </a:t>
            </a:r>
            <a:r>
              <a:rPr lang="fi-FI" sz="1800" dirty="0">
                <a:solidFill>
                  <a:srgbClr val="236192"/>
                </a:solidFill>
              </a:rPr>
              <a:t>Jani Palomäki, jani.palomaki@etela-pohjanmaa.fi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228332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Hanke antoi meille tietoa ja työkaluja, jotta voimme tukea kuntia ja yrityksiä raskaan liikenteen siirtymässä kohti puhtaiden polttoaineiden käyttöä.</a:t>
            </a:r>
            <a:br>
              <a:rPr lang="fi-FI" sz="2800" i="1" dirty="0">
                <a:solidFill>
                  <a:srgbClr val="236192"/>
                </a:solidFill>
              </a:rPr>
            </a:b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Jani Palomäki</a:t>
            </a:r>
            <a:br>
              <a:rPr lang="fi-FI" sz="2000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maakuntainsinööri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" name="Kuvan paikkamerkki 9" descr="Kuva, joka sisältää kohteen puu, vihreä, kuvakaappaus, kasvi&#10;&#10;Kuvaus luotu automaattisesti">
            <a:extLst>
              <a:ext uri="{FF2B5EF4-FFF2-40B4-BE49-F238E27FC236}">
                <a16:creationId xmlns:a16="http://schemas.microsoft.com/office/drawing/2014/main" id="{0B5FEF4E-15E7-0709-E30C-FE86753957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24CEA6-50D8-44A3-B322-0E34A105F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2226</TotalTime>
  <Words>183</Words>
  <Application>Microsoft Office PowerPoint</Application>
  <PresentationFormat>Laajakuva</PresentationFormat>
  <Paragraphs>22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Etelä-Pohjanmaan ja Pohjanmaan raskaan liikenteen vaihtoehtoisten käyttövoimien jakeluverkoston kehittäminen</vt:lpstr>
      <vt:lpstr>”  Hanke antoi meille tietoa ja työkaluja, jotta voimme tukea kuntia ja yrityksiä raskaan liikenteen siirtymässä kohti puhtaiden polttoaineiden käyttöä.  - Jani Palomäki maakuntainsinööri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Palomäki Jani</cp:lastModifiedBy>
  <cp:revision>63</cp:revision>
  <dcterms:created xsi:type="dcterms:W3CDTF">2020-04-29T05:33:44Z</dcterms:created>
  <dcterms:modified xsi:type="dcterms:W3CDTF">2024-09-05T20:26:24Z</dcterms:modified>
</cp:coreProperties>
</file>