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2" d="100"/>
          <a:sy n="62" d="100"/>
        </p:scale>
        <p:origin x="72" y="2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5.1.2024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8422" y="652352"/>
            <a:ext cx="5704402" cy="1350832"/>
          </a:xfrm>
        </p:spPr>
        <p:txBody>
          <a:bodyPr/>
          <a:lstStyle/>
          <a:p>
            <a:r>
              <a:rPr lang="fi-FI" dirty="0"/>
              <a:t>Vaasan pyöräpysäköinnin toimenpideohjelma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8422" y="2386584"/>
            <a:ext cx="5347786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Tämän </a:t>
            </a:r>
            <a:r>
              <a:rPr lang="fi-FI" sz="1800" dirty="0">
                <a:solidFill>
                  <a:schemeClr val="tx1"/>
                </a:solidFill>
              </a:rPr>
              <a:t>hankkeen tavoitteena on parantaa Vaasan pyöräpysäköintiä osana pyöräilyn edistämistä. Hankkeen toteutus tehdään poikkihallinnollisesti asukkaita </a:t>
            </a:r>
            <a:r>
              <a:rPr lang="fi-FI" sz="1800" dirty="0" err="1">
                <a:solidFill>
                  <a:schemeClr val="tx1"/>
                </a:solidFill>
              </a:rPr>
              <a:t>osallistaen</a:t>
            </a:r>
            <a:r>
              <a:rPr lang="fi-FI" sz="1800" dirty="0">
                <a:solidFill>
                  <a:schemeClr val="tx1"/>
                </a:solidFill>
              </a:rPr>
              <a:t>, jolloin hankkeen toimenpiteiden jalkauttaminen on tehokkaampaa.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Hankkeessa kartoitetaan pyöräpysäköinnin nykytila,  annetaan ohjeistukset pyöräpysäköinnin suunnittelun ja kehittämisen tueksi myös taloyhtiöille sekä määritellään jatkotoimenpiteet (mm. hankemenetelmien kehittäminen).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6940296" y="2266340"/>
            <a:ext cx="4394253" cy="35492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Vaasan kaupunki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11/23-09/24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56 000 €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Jukka Talvi (jukka.talvi@vaasa.fi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24225" y="1252579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400" i="1" dirty="0">
                <a:solidFill>
                  <a:srgbClr val="236192"/>
                </a:solidFill>
                <a:effectLst/>
                <a:ea typeface="Calibri" panose="020F0502020204030204" pitchFamily="34" charset="0"/>
              </a:rPr>
              <a:t>Pyöräpysäköinnin edistäminen ei ole pelkästään turvallisen pysäköinti ratkaisujen tarjoamista polkupyörille – se on investointi terveellisempään, kestävämpään ja yhteisöllisempään kaupunkiympäristöön</a:t>
            </a:r>
            <a:r>
              <a:rPr lang="fi-FI" sz="1800" i="1" dirty="0">
                <a:solidFill>
                  <a:srgbClr val="236192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fi-FI" sz="2800" i="1" dirty="0">
                <a:solidFill>
                  <a:srgbClr val="236192"/>
                </a:solidFill>
              </a:rPr>
              <a:t/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Samuli Huusko – Kävelyn ja pyöräilyn projekti-insinööri</a:t>
            </a:r>
          </a:p>
        </p:txBody>
      </p:sp>
      <p:pic>
        <p:nvPicPr>
          <p:cNvPr id="4" name="Picture Placeholder 3" descr="A bicycle rack with a bike symbol on it&#10;&#10;Description automatically generated">
            <a:extLst>
              <a:ext uri="{FF2B5EF4-FFF2-40B4-BE49-F238E27FC236}">
                <a16:creationId xmlns:a16="http://schemas.microsoft.com/office/drawing/2014/main" id="{C5B0CAC3-B735-13C2-6F0E-28F311FB99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>
            <a:fillRect/>
          </a:stretch>
        </p:blipFill>
        <p:spPr/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3D130-E24F-45AC-8D89-BB96126DB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2176</TotalTime>
  <Words>109</Words>
  <Application>Microsoft Office PowerPoint</Application>
  <PresentationFormat>Laajakuva</PresentationFormat>
  <Paragraphs>14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Vaasan pyöräpysäköinnin toimenpideohjelma</vt:lpstr>
      <vt:lpstr>”  Pyöräpysäköinnin edistäminen ei ole pelkästään turvallisen pysäköinti ratkaisujen tarjoamista polkupyörille – se on investointi terveellisempään, kestävämpään ja yhteisöllisempään kaupunkiympäristöön.  - Samuli Huusko – Kävelyn ja pyöräilyn projekti-insinööri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VALTION\03234668</cp:lastModifiedBy>
  <cp:revision>63</cp:revision>
  <dcterms:created xsi:type="dcterms:W3CDTF">2020-04-29T05:33:44Z</dcterms:created>
  <dcterms:modified xsi:type="dcterms:W3CDTF">2024-01-05T12:05:50Z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0x0101006D6AE0586492B944A957E8AFFA0218E5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