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3.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17" r:id="rId6"/>
    <p:sldMasterId id="2147483716" r:id="rId7"/>
    <p:sldMasterId id="2147483718" r:id="rId8"/>
  </p:sldMasterIdLst>
  <p:notesMasterIdLst>
    <p:notesMasterId r:id="rId11"/>
  </p:notesMasterIdLst>
  <p:sldIdLst>
    <p:sldId id="286" r:id="rId9"/>
    <p:sldId id="293"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po-oja Jenni" initials="HJ" lastIdx="2" clrIdx="0">
    <p:extLst>
      <p:ext uri="{19B8F6BF-5375-455C-9EA6-DF929625EA0E}">
        <p15:presenceInfo xmlns:p15="http://schemas.microsoft.com/office/powerpoint/2012/main" userId="Hepo-oja Jen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192"/>
    <a:srgbClr val="2C5234"/>
    <a:srgbClr val="BF9474"/>
    <a:srgbClr val="F6F3E5"/>
    <a:srgbClr val="C66E4E"/>
    <a:srgbClr val="FF585D"/>
    <a:srgbClr val="B9D3DC"/>
    <a:srgbClr val="8F993E"/>
    <a:srgbClr val="70AD47"/>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2AE3CD-2E1B-4158-BE32-0AD8BA9181B2}" v="4" dt="2024-06-27T06:04:25.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7" autoAdjust="0"/>
    <p:restoredTop sz="94673" autoAdjust="0"/>
  </p:normalViewPr>
  <p:slideViewPr>
    <p:cSldViewPr snapToGrid="0" showGuides="1">
      <p:cViewPr varScale="1">
        <p:scale>
          <a:sx n="67" d="100"/>
          <a:sy n="67" d="100"/>
        </p:scale>
        <p:origin x="604"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uperä Sami" userId="567a00d2-f54b-4063-a378-e8204ca3f160" providerId="ADAL" clId="{D72AE3CD-2E1B-4158-BE32-0AD8BA9181B2}"/>
    <pc:docChg chg="undo custSel modSld">
      <pc:chgData name="Puuperä Sami" userId="567a00d2-f54b-4063-a378-e8204ca3f160" providerId="ADAL" clId="{D72AE3CD-2E1B-4158-BE32-0AD8BA9181B2}" dt="2024-06-27T06:07:20.323" v="398" actId="20577"/>
      <pc:docMkLst>
        <pc:docMk/>
      </pc:docMkLst>
      <pc:sldChg chg="modSp mod">
        <pc:chgData name="Puuperä Sami" userId="567a00d2-f54b-4063-a378-e8204ca3f160" providerId="ADAL" clId="{D72AE3CD-2E1B-4158-BE32-0AD8BA9181B2}" dt="2024-06-27T06:06:51.384" v="383" actId="1076"/>
        <pc:sldMkLst>
          <pc:docMk/>
          <pc:sldMk cId="4076512416" sldId="286"/>
        </pc:sldMkLst>
        <pc:spChg chg="mod">
          <ac:chgData name="Puuperä Sami" userId="567a00d2-f54b-4063-a378-e8204ca3f160" providerId="ADAL" clId="{D72AE3CD-2E1B-4158-BE32-0AD8BA9181B2}" dt="2024-06-27T06:06:51.384" v="383" actId="1076"/>
          <ac:spMkLst>
            <pc:docMk/>
            <pc:sldMk cId="4076512416" sldId="286"/>
            <ac:spMk id="3" creationId="{00000000-0000-0000-0000-000000000000}"/>
          </ac:spMkLst>
        </pc:spChg>
      </pc:sldChg>
      <pc:sldChg chg="addSp delSp modSp mod">
        <pc:chgData name="Puuperä Sami" userId="567a00d2-f54b-4063-a378-e8204ca3f160" providerId="ADAL" clId="{D72AE3CD-2E1B-4158-BE32-0AD8BA9181B2}" dt="2024-06-27T06:07:20.323" v="398" actId="20577"/>
        <pc:sldMkLst>
          <pc:docMk/>
          <pc:sldMk cId="2825178911" sldId="293"/>
        </pc:sldMkLst>
        <pc:spChg chg="add del">
          <ac:chgData name="Puuperä Sami" userId="567a00d2-f54b-4063-a378-e8204ca3f160" providerId="ADAL" clId="{D72AE3CD-2E1B-4158-BE32-0AD8BA9181B2}" dt="2024-06-27T05:41:51.780" v="4" actId="931"/>
          <ac:spMkLst>
            <pc:docMk/>
            <pc:sldMk cId="2825178911" sldId="293"/>
            <ac:spMk id="3" creationId="{00000000-0000-0000-0000-000000000000}"/>
          </ac:spMkLst>
        </pc:spChg>
        <pc:spChg chg="mod">
          <ac:chgData name="Puuperä Sami" userId="567a00d2-f54b-4063-a378-e8204ca3f160" providerId="ADAL" clId="{D72AE3CD-2E1B-4158-BE32-0AD8BA9181B2}" dt="2024-06-27T06:07:20.323" v="398" actId="20577"/>
          <ac:spMkLst>
            <pc:docMk/>
            <pc:sldMk cId="2825178911" sldId="293"/>
            <ac:spMk id="8" creationId="{00000000-0000-0000-0000-000000000000}"/>
          </ac:spMkLst>
        </pc:spChg>
        <pc:picChg chg="add del mod">
          <ac:chgData name="Puuperä Sami" userId="567a00d2-f54b-4063-a378-e8204ca3f160" providerId="ADAL" clId="{D72AE3CD-2E1B-4158-BE32-0AD8BA9181B2}" dt="2024-06-27T05:36:38.419" v="3" actId="931"/>
          <ac:picMkLst>
            <pc:docMk/>
            <pc:sldMk cId="2825178911" sldId="293"/>
            <ac:picMk id="4" creationId="{413EBDBA-7605-28EC-E859-DCE860D531ED}"/>
          </ac:picMkLst>
        </pc:picChg>
        <pc:picChg chg="add mod">
          <ac:chgData name="Puuperä Sami" userId="567a00d2-f54b-4063-a378-e8204ca3f160" providerId="ADAL" clId="{D72AE3CD-2E1B-4158-BE32-0AD8BA9181B2}" dt="2024-06-27T05:41:55.449" v="5" actId="1076"/>
          <ac:picMkLst>
            <pc:docMk/>
            <pc:sldMk cId="2825178911" sldId="293"/>
            <ac:picMk id="6" creationId="{45082380-5FB5-EDCC-1A12-C6150E3D0D3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B6089-6F46-46DB-BD25-3B015BD2080F}" type="datetimeFigureOut">
              <a:rPr lang="fi-FI" smtClean="0"/>
              <a:t>27.6.2024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2CA85-B453-45E3-A748-B564E6B8D27E}" type="slidenum">
              <a:rPr lang="fi-FI" smtClean="0"/>
              <a:t>‹#›</a:t>
            </a:fld>
            <a:endParaRPr lang="fi-FI"/>
          </a:p>
        </p:txBody>
      </p:sp>
    </p:spTree>
    <p:extLst>
      <p:ext uri="{BB962C8B-B14F-4D97-AF65-F5344CB8AC3E}">
        <p14:creationId xmlns:p14="http://schemas.microsoft.com/office/powerpoint/2010/main" val="505868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rgbClr val="E0C09F"/>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bg1"/>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1AE6B3D6-2E8A-46E0-BCA4-C993A0EE525B}"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422938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E40C3922-C4FF-439E-97C9-29FAF7A6197D}" type="datetime1">
              <a:rPr lang="fi-FI" smtClean="0"/>
              <a:t>27.6.2024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9379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tsikko ja sisältö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7EEE63CA-3BBE-43DD-ADEF-D0577A787475}" type="datetime1">
              <a:rPr lang="fi-FI" smtClean="0"/>
              <a:t>27.6.2024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13304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Otsikko ja sisältö 3">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p>
            <a:fld id="{267E9DE0-346A-468B-B8EC-0E31AE5E139F}" type="datetime1">
              <a:rPr lang="fi-FI" smtClean="0"/>
              <a:t>27.6.2024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039191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4">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1B2CA9E3-E9A2-4604-8389-13234E79696E}"/>
              </a:ext>
            </a:extLst>
          </p:cNvPr>
          <p:cNvGrpSpPr/>
          <p:nvPr userDrawn="1"/>
        </p:nvGrpSpPr>
        <p:grpSpPr>
          <a:xfrm>
            <a:off x="0" y="0"/>
            <a:ext cx="12193200" cy="6858000"/>
            <a:chOff x="28576" y="14288"/>
            <a:chExt cx="12134850" cy="6829425"/>
          </a:xfrm>
        </p:grpSpPr>
        <p:sp>
          <p:nvSpPr>
            <p:cNvPr id="7" name="Freeform 5">
              <a:extLst>
                <a:ext uri="{FF2B5EF4-FFF2-40B4-BE49-F238E27FC236}">
                  <a16:creationId xmlns:a16="http://schemas.microsoft.com/office/drawing/2014/main" id="{02B542ED-8486-479B-BAB5-3B85AA89EE24}"/>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6">
              <a:extLst>
                <a:ext uri="{FF2B5EF4-FFF2-40B4-BE49-F238E27FC236}">
                  <a16:creationId xmlns:a16="http://schemas.microsoft.com/office/drawing/2014/main" id="{DEE3C7CB-1909-42D2-893F-39840E54E516}"/>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7">
              <a:extLst>
                <a:ext uri="{FF2B5EF4-FFF2-40B4-BE49-F238E27FC236}">
                  <a16:creationId xmlns:a16="http://schemas.microsoft.com/office/drawing/2014/main" id="{3E8A0975-9E1D-4E78-BD4D-4AA5E9E88AD2}"/>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3E228E5-0BBC-44D7-9FEE-E61EEA4923BC}"/>
              </a:ext>
            </a:extLst>
          </p:cNvPr>
          <p:cNvSpPr>
            <a:spLocks noGrp="1"/>
          </p:cNvSpPr>
          <p:nvPr>
            <p:ph type="title"/>
          </p:nvPr>
        </p:nvSpPr>
        <p:spPr/>
        <p:txBody>
          <a:bodyPr/>
          <a:lstStyle>
            <a:lvl1pPr>
              <a:defRPr>
                <a:solidFill>
                  <a:schemeClr val="bg1"/>
                </a:solidFill>
              </a:defRPr>
            </a:lvl1pPr>
          </a:lstStyle>
          <a:p>
            <a:r>
              <a:rPr lang="fi-FI"/>
              <a:t>Muokkaa ots. perustyyl. napsautt.</a:t>
            </a:r>
          </a:p>
        </p:txBody>
      </p:sp>
      <p:sp>
        <p:nvSpPr>
          <p:cNvPr id="3" name="Sisällön paikkamerkki 2">
            <a:extLst>
              <a:ext uri="{FF2B5EF4-FFF2-40B4-BE49-F238E27FC236}">
                <a16:creationId xmlns:a16="http://schemas.microsoft.com/office/drawing/2014/main" id="{EF15C561-2AD6-4427-A0AC-BB871A780FAB}"/>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BA367FEE-EB4F-4586-A723-9F1778D2B3AE}"/>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AC3ECBE0-A87E-4A2D-98B2-A9A7FB26B159}"/>
              </a:ext>
            </a:extLst>
          </p:cNvPr>
          <p:cNvSpPr>
            <a:spLocks noGrp="1"/>
          </p:cNvSpPr>
          <p:nvPr>
            <p:ph type="dt" sz="half" idx="10"/>
          </p:nvPr>
        </p:nvSpPr>
        <p:spPr/>
        <p:txBody>
          <a:bodyPr/>
          <a:lstStyle>
            <a:lvl1pPr>
              <a:defRPr>
                <a:solidFill>
                  <a:schemeClr val="bg1"/>
                </a:solidFill>
              </a:defRPr>
            </a:lvl1pPr>
          </a:lstStyle>
          <a:p>
            <a:fld id="{BFDD373D-220E-4A08-BDB2-B265AC47484B}" type="datetime1">
              <a:rPr lang="fi-FI" smtClean="0"/>
              <a:t>27.6.2024</a:t>
            </a:fld>
            <a:endParaRPr lang="fi-FI" dirty="0"/>
          </a:p>
        </p:txBody>
      </p:sp>
      <p:sp>
        <p:nvSpPr>
          <p:cNvPr id="10" name="Dian numeron paikkamerkki 9">
            <a:extLst>
              <a:ext uri="{FF2B5EF4-FFF2-40B4-BE49-F238E27FC236}">
                <a16:creationId xmlns:a16="http://schemas.microsoft.com/office/drawing/2014/main" id="{E28C13A8-0CC9-4CC3-895D-081FCD5FC44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FD060BC8-D7E3-4C60-B89D-094DBE47F07C}"/>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903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bg>
      <p:bgPr>
        <a:solidFill>
          <a:srgbClr val="F6F3E5"/>
        </a:solidFill>
        <a:effectLst/>
      </p:bgPr>
    </p:bg>
    <p:spTree>
      <p:nvGrpSpPr>
        <p:cNvPr id="1" name=""/>
        <p:cNvGrpSpPr/>
        <p:nvPr/>
      </p:nvGrpSpPr>
      <p:grpSpPr>
        <a:xfrm>
          <a:off x="0" y="0"/>
          <a:ext cx="0" cy="0"/>
          <a:chOff x="0" y="0"/>
          <a:chExt cx="0" cy="0"/>
        </a:xfrm>
      </p:grpSpPr>
      <p:grpSp>
        <p:nvGrpSpPr>
          <p:cNvPr id="11" name="Ryhmä 10">
            <a:extLst>
              <a:ext uri="{FF2B5EF4-FFF2-40B4-BE49-F238E27FC236}">
                <a16:creationId xmlns:a16="http://schemas.microsoft.com/office/drawing/2014/main" id="{0B1EBC13-26BA-41ED-9AB8-37FCC7493DD3}"/>
              </a:ext>
            </a:extLst>
          </p:cNvPr>
          <p:cNvGrpSpPr/>
          <p:nvPr userDrawn="1"/>
        </p:nvGrpSpPr>
        <p:grpSpPr>
          <a:xfrm>
            <a:off x="0" y="0"/>
            <a:ext cx="12193200" cy="6858000"/>
            <a:chOff x="28576" y="14288"/>
            <a:chExt cx="12134850" cy="6829425"/>
          </a:xfrm>
        </p:grpSpPr>
        <p:sp>
          <p:nvSpPr>
            <p:cNvPr id="12" name="Freeform 5">
              <a:extLst>
                <a:ext uri="{FF2B5EF4-FFF2-40B4-BE49-F238E27FC236}">
                  <a16:creationId xmlns:a16="http://schemas.microsoft.com/office/drawing/2014/main" id="{38A02F32-FC24-498B-B5DC-EA2EE15EDD9C}"/>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9D2B7547-5841-430A-BE03-E887AD50A40C}"/>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7">
              <a:extLst>
                <a:ext uri="{FF2B5EF4-FFF2-40B4-BE49-F238E27FC236}">
                  <a16:creationId xmlns:a16="http://schemas.microsoft.com/office/drawing/2014/main" id="{0D738C49-FCAB-45AC-92CE-1A4DAFFC597C}"/>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5" name="Kuva 14">
            <a:extLst>
              <a:ext uri="{FF2B5EF4-FFF2-40B4-BE49-F238E27FC236}">
                <a16:creationId xmlns:a16="http://schemas.microsoft.com/office/drawing/2014/main" id="{60C228F0-E29C-4AE8-BAF2-A1043DF81FA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0824" y="2307600"/>
            <a:ext cx="4990430"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307600"/>
            <a:ext cx="4990431" cy="3715200"/>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E5C52C4-01DD-4CC4-AAE1-A35F87022CE4}"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889779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ailu">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B72A65B4-B4AA-4C75-9E45-4ED7D6550170}"/>
              </a:ext>
            </a:extLst>
          </p:cNvPr>
          <p:cNvGrpSpPr/>
          <p:nvPr userDrawn="1"/>
        </p:nvGrpSpPr>
        <p:grpSpPr>
          <a:xfrm>
            <a:off x="0" y="0"/>
            <a:ext cx="12193200" cy="6858000"/>
            <a:chOff x="28576" y="14288"/>
            <a:chExt cx="12134850" cy="6829425"/>
          </a:xfrm>
        </p:grpSpPr>
        <p:sp>
          <p:nvSpPr>
            <p:cNvPr id="15" name="Freeform 5">
              <a:extLst>
                <a:ext uri="{FF2B5EF4-FFF2-40B4-BE49-F238E27FC236}">
                  <a16:creationId xmlns:a16="http://schemas.microsoft.com/office/drawing/2014/main" id="{2D11D198-4616-4BC9-B310-4A051B115A57}"/>
                </a:ext>
                <a:ext uri="{C183D7F6-B498-43B3-948B-1728B52AA6E4}">
                  <adec:decorative xmlns:adec="http://schemas.microsoft.com/office/drawing/2017/decorative" val="1"/>
                </a:ext>
              </a:extLst>
            </p:cNvPr>
            <p:cNvSpPr>
              <a:spLocks/>
            </p:cNvSpPr>
            <p:nvPr userDrawn="1"/>
          </p:nvSpPr>
          <p:spPr bwMode="auto">
            <a:xfrm>
              <a:off x="11141076" y="4883150"/>
              <a:ext cx="1022350" cy="1960563"/>
            </a:xfrm>
            <a:custGeom>
              <a:avLst/>
              <a:gdLst>
                <a:gd name="T0" fmla="*/ 2857 w 2857"/>
                <a:gd name="T1" fmla="*/ 0 h 5471"/>
                <a:gd name="T2" fmla="*/ 1550 w 2857"/>
                <a:gd name="T3" fmla="*/ 1067 h 5471"/>
                <a:gd name="T4" fmla="*/ 145 w 2857"/>
                <a:gd name="T5" fmla="*/ 3960 h 5471"/>
                <a:gd name="T6" fmla="*/ 33 w 2857"/>
                <a:gd name="T7" fmla="*/ 5471 h 5471"/>
                <a:gd name="T8" fmla="*/ 2857 w 2857"/>
                <a:gd name="T9" fmla="*/ 5471 h 5471"/>
                <a:gd name="T10" fmla="*/ 2857 w 2857"/>
                <a:gd name="T11" fmla="*/ 0 h 5471"/>
              </a:gdLst>
              <a:ahLst/>
              <a:cxnLst>
                <a:cxn ang="0">
                  <a:pos x="T0" y="T1"/>
                </a:cxn>
                <a:cxn ang="0">
                  <a:pos x="T2" y="T3"/>
                </a:cxn>
                <a:cxn ang="0">
                  <a:pos x="T4" y="T5"/>
                </a:cxn>
                <a:cxn ang="0">
                  <a:pos x="T6" y="T7"/>
                </a:cxn>
                <a:cxn ang="0">
                  <a:pos x="T8" y="T9"/>
                </a:cxn>
                <a:cxn ang="0">
                  <a:pos x="T10" y="T11"/>
                </a:cxn>
              </a:cxnLst>
              <a:rect l="0" t="0" r="r" b="b"/>
              <a:pathLst>
                <a:path w="2857" h="5471">
                  <a:moveTo>
                    <a:pt x="2857" y="0"/>
                  </a:moveTo>
                  <a:cubicBezTo>
                    <a:pt x="2381" y="266"/>
                    <a:pt x="1932" y="636"/>
                    <a:pt x="1550" y="1067"/>
                  </a:cubicBezTo>
                  <a:cubicBezTo>
                    <a:pt x="808" y="1904"/>
                    <a:pt x="345" y="2950"/>
                    <a:pt x="145" y="3960"/>
                  </a:cubicBezTo>
                  <a:cubicBezTo>
                    <a:pt x="44" y="4466"/>
                    <a:pt x="0" y="4984"/>
                    <a:pt x="33" y="5471"/>
                  </a:cubicBezTo>
                  <a:lnTo>
                    <a:pt x="2857" y="5471"/>
                  </a:lnTo>
                  <a:lnTo>
                    <a:pt x="2857" y="0"/>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F81FACE6-DEE1-4D53-B4F4-69C19C258FC5}"/>
                </a:ext>
                <a:ext uri="{C183D7F6-B498-43B3-948B-1728B52AA6E4}">
                  <adec:decorative xmlns:adec="http://schemas.microsoft.com/office/drawing/2017/decorative" val="1"/>
                </a:ext>
              </a:extLst>
            </p:cNvPr>
            <p:cNvSpPr>
              <a:spLocks/>
            </p:cNvSpPr>
            <p:nvPr userDrawn="1"/>
          </p:nvSpPr>
          <p:spPr bwMode="auto">
            <a:xfrm>
              <a:off x="28576" y="4464050"/>
              <a:ext cx="2552700" cy="2379663"/>
            </a:xfrm>
            <a:custGeom>
              <a:avLst/>
              <a:gdLst>
                <a:gd name="T0" fmla="*/ 6288 w 7125"/>
                <a:gd name="T1" fmla="*/ 6640 h 6640"/>
                <a:gd name="T2" fmla="*/ 7059 w 7125"/>
                <a:gd name="T3" fmla="*/ 4317 h 6640"/>
                <a:gd name="T4" fmla="*/ 7116 w 7125"/>
                <a:gd name="T5" fmla="*/ 3082 h 6640"/>
                <a:gd name="T6" fmla="*/ 6381 w 7125"/>
                <a:gd name="T7" fmla="*/ 850 h 6640"/>
                <a:gd name="T8" fmla="*/ 4510 w 7125"/>
                <a:gd name="T9" fmla="*/ 130 h 6640"/>
                <a:gd name="T10" fmla="*/ 2013 w 7125"/>
                <a:gd name="T11" fmla="*/ 12 h 6640"/>
                <a:gd name="T12" fmla="*/ 0 w 7125"/>
                <a:gd name="T13" fmla="*/ 157 h 6640"/>
                <a:gd name="T14" fmla="*/ 0 w 7125"/>
                <a:gd name="T15" fmla="*/ 6640 h 6640"/>
                <a:gd name="T16" fmla="*/ 6288 w 7125"/>
                <a:gd name="T17" fmla="*/ 6640 h 6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25" h="6640">
                  <a:moveTo>
                    <a:pt x="6288" y="6640"/>
                  </a:moveTo>
                  <a:cubicBezTo>
                    <a:pt x="6730" y="5946"/>
                    <a:pt x="6960" y="5168"/>
                    <a:pt x="7059" y="4317"/>
                  </a:cubicBezTo>
                  <a:cubicBezTo>
                    <a:pt x="7107" y="3907"/>
                    <a:pt x="7125" y="3494"/>
                    <a:pt x="7116" y="3082"/>
                  </a:cubicBezTo>
                  <a:cubicBezTo>
                    <a:pt x="7099" y="2310"/>
                    <a:pt x="6974" y="1452"/>
                    <a:pt x="6381" y="850"/>
                  </a:cubicBezTo>
                  <a:cubicBezTo>
                    <a:pt x="5891" y="352"/>
                    <a:pt x="5178" y="201"/>
                    <a:pt x="4510" y="130"/>
                  </a:cubicBezTo>
                  <a:cubicBezTo>
                    <a:pt x="3681" y="41"/>
                    <a:pt x="2846" y="0"/>
                    <a:pt x="2013" y="12"/>
                  </a:cubicBezTo>
                  <a:cubicBezTo>
                    <a:pt x="1369" y="21"/>
                    <a:pt x="660" y="21"/>
                    <a:pt x="0" y="157"/>
                  </a:cubicBezTo>
                  <a:lnTo>
                    <a:pt x="0" y="6640"/>
                  </a:lnTo>
                  <a:lnTo>
                    <a:pt x="6288" y="664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9F1AF29C-EC35-4003-AB72-32984B1F91AA}"/>
                </a:ext>
                <a:ext uri="{C183D7F6-B498-43B3-948B-1728B52AA6E4}">
                  <adec:decorative xmlns:adec="http://schemas.microsoft.com/office/drawing/2017/decorative" val="1"/>
                </a:ext>
              </a:extLst>
            </p:cNvPr>
            <p:cNvSpPr>
              <a:spLocks/>
            </p:cNvSpPr>
            <p:nvPr userDrawn="1"/>
          </p:nvSpPr>
          <p:spPr bwMode="auto">
            <a:xfrm>
              <a:off x="10233026" y="14288"/>
              <a:ext cx="1930400" cy="1779588"/>
            </a:xfrm>
            <a:custGeom>
              <a:avLst/>
              <a:gdLst>
                <a:gd name="T0" fmla="*/ 5391 w 5391"/>
                <a:gd name="T1" fmla="*/ 3473 h 4964"/>
                <a:gd name="T2" fmla="*/ 5163 w 5391"/>
                <a:gd name="T3" fmla="*/ 3060 h 4964"/>
                <a:gd name="T4" fmla="*/ 4019 w 5391"/>
                <a:gd name="T5" fmla="*/ 1886 h 4964"/>
                <a:gd name="T6" fmla="*/ 3523 w 5391"/>
                <a:gd name="T7" fmla="*/ 1809 h 4964"/>
                <a:gd name="T8" fmla="*/ 4084 w 5391"/>
                <a:gd name="T9" fmla="*/ 3619 h 4964"/>
                <a:gd name="T10" fmla="*/ 2618 w 5391"/>
                <a:gd name="T11" fmla="*/ 3826 h 4964"/>
                <a:gd name="T12" fmla="*/ 1823 w 5391"/>
                <a:gd name="T13" fmla="*/ 1406 h 4964"/>
                <a:gd name="T14" fmla="*/ 1527 w 5391"/>
                <a:gd name="T15" fmla="*/ 1217 h 4964"/>
                <a:gd name="T16" fmla="*/ 1241 w 5391"/>
                <a:gd name="T17" fmla="*/ 1583 h 4964"/>
                <a:gd name="T18" fmla="*/ 1379 w 5391"/>
                <a:gd name="T19" fmla="*/ 2133 h 4964"/>
                <a:gd name="T20" fmla="*/ 1441 w 5391"/>
                <a:gd name="T21" fmla="*/ 2641 h 4964"/>
                <a:gd name="T22" fmla="*/ 655 w 5391"/>
                <a:gd name="T23" fmla="*/ 2794 h 4964"/>
                <a:gd name="T24" fmla="*/ 76 w 5391"/>
                <a:gd name="T25" fmla="*/ 0 h 4964"/>
                <a:gd name="T26" fmla="*/ 5391 w 5391"/>
                <a:gd name="T27" fmla="*/ 0 h 4964"/>
                <a:gd name="T28" fmla="*/ 5391 w 5391"/>
                <a:gd name="T29" fmla="*/ 3473 h 4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91" h="4964">
                  <a:moveTo>
                    <a:pt x="5391" y="3473"/>
                  </a:moveTo>
                  <a:cubicBezTo>
                    <a:pt x="5318" y="3333"/>
                    <a:pt x="5243" y="3195"/>
                    <a:pt x="5163" y="3060"/>
                  </a:cubicBezTo>
                  <a:cubicBezTo>
                    <a:pt x="4877" y="2576"/>
                    <a:pt x="4511" y="2120"/>
                    <a:pt x="4019" y="1886"/>
                  </a:cubicBezTo>
                  <a:cubicBezTo>
                    <a:pt x="3809" y="1786"/>
                    <a:pt x="3702" y="1653"/>
                    <a:pt x="3523" y="1809"/>
                  </a:cubicBezTo>
                  <a:cubicBezTo>
                    <a:pt x="3297" y="2006"/>
                    <a:pt x="3928" y="3312"/>
                    <a:pt x="4084" y="3619"/>
                  </a:cubicBezTo>
                  <a:cubicBezTo>
                    <a:pt x="4669" y="4764"/>
                    <a:pt x="3114" y="4964"/>
                    <a:pt x="2618" y="3826"/>
                  </a:cubicBezTo>
                  <a:cubicBezTo>
                    <a:pt x="2219" y="2909"/>
                    <a:pt x="2349" y="2063"/>
                    <a:pt x="1823" y="1406"/>
                  </a:cubicBezTo>
                  <a:cubicBezTo>
                    <a:pt x="1746" y="1310"/>
                    <a:pt x="1646" y="1216"/>
                    <a:pt x="1527" y="1217"/>
                  </a:cubicBezTo>
                  <a:cubicBezTo>
                    <a:pt x="1361" y="1219"/>
                    <a:pt x="1244" y="1408"/>
                    <a:pt x="1241" y="1583"/>
                  </a:cubicBezTo>
                  <a:cubicBezTo>
                    <a:pt x="1239" y="1758"/>
                    <a:pt x="1314" y="1972"/>
                    <a:pt x="1379" y="2133"/>
                  </a:cubicBezTo>
                  <a:cubicBezTo>
                    <a:pt x="1443" y="2294"/>
                    <a:pt x="1495" y="2475"/>
                    <a:pt x="1441" y="2641"/>
                  </a:cubicBezTo>
                  <a:cubicBezTo>
                    <a:pt x="1338" y="2953"/>
                    <a:pt x="907" y="2988"/>
                    <a:pt x="655" y="2794"/>
                  </a:cubicBezTo>
                  <a:cubicBezTo>
                    <a:pt x="0" y="2291"/>
                    <a:pt x="826" y="969"/>
                    <a:pt x="76" y="0"/>
                  </a:cubicBezTo>
                  <a:lnTo>
                    <a:pt x="5391" y="0"/>
                  </a:lnTo>
                  <a:lnTo>
                    <a:pt x="5391" y="34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3" name="Kuva 12">
            <a:extLst>
              <a:ext uri="{FF2B5EF4-FFF2-40B4-BE49-F238E27FC236}">
                <a16:creationId xmlns:a16="http://schemas.microsoft.com/office/drawing/2014/main" id="{896B6C9F-5FC9-4537-9183-7F7C6578D63E}"/>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656" y="2664690"/>
            <a:ext cx="4936144"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FC64C772-F5CD-4853-9E41-336ED63A86B1}"/>
              </a:ext>
            </a:extLst>
          </p:cNvPr>
          <p:cNvSpPr>
            <a:spLocks noGrp="1"/>
          </p:cNvSpPr>
          <p:nvPr>
            <p:ph sz="half" idx="2"/>
          </p:nvPr>
        </p:nvSpPr>
        <p:spPr>
          <a:xfrm>
            <a:off x="6310745" y="2664690"/>
            <a:ext cx="4990431" cy="3358109"/>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D0294E4-858D-41F1-9E43-9382DF6BCC09}"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11" name="Tekstin paikkamerkki 2">
            <a:extLst>
              <a:ext uri="{FF2B5EF4-FFF2-40B4-BE49-F238E27FC236}">
                <a16:creationId xmlns:a16="http://schemas.microsoft.com/office/drawing/2014/main" id="{EA723B6F-3AEE-4C1F-A07D-CF62876A1C29}"/>
              </a:ext>
            </a:extLst>
          </p:cNvPr>
          <p:cNvSpPr>
            <a:spLocks noGrp="1"/>
          </p:cNvSpPr>
          <p:nvPr>
            <p:ph type="body" idx="13"/>
          </p:nvPr>
        </p:nvSpPr>
        <p:spPr>
          <a:xfrm>
            <a:off x="893244" y="2266038"/>
            <a:ext cx="4936144"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8F9339DB-CF67-4862-BE88-3EAB6729B4FA}"/>
              </a:ext>
            </a:extLst>
          </p:cNvPr>
          <p:cNvSpPr>
            <a:spLocks noGrp="1"/>
          </p:cNvSpPr>
          <p:nvPr>
            <p:ph type="body" sz="quarter" idx="3"/>
          </p:nvPr>
        </p:nvSpPr>
        <p:spPr>
          <a:xfrm>
            <a:off x="6309156" y="2266038"/>
            <a:ext cx="4989600" cy="329911"/>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Tree>
    <p:extLst>
      <p:ext uri="{BB962C8B-B14F-4D97-AF65-F5344CB8AC3E}">
        <p14:creationId xmlns:p14="http://schemas.microsoft.com/office/powerpoint/2010/main" val="947649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austakuva">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C947E3E7-D3BE-432F-BF25-DFBF968EA365}"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246094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austakuva 2">
    <p:bg>
      <p:bgPr>
        <a:solidFill>
          <a:schemeClr val="bg1">
            <a:lumMod val="95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9E9C0BC-E463-4E14-B11B-B9064BD0BD2E}"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006293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Vain otsikko">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A33E8E-7135-4A68-A76F-30B8A0EBEDED}"/>
              </a:ext>
            </a:extLst>
          </p:cNvPr>
          <p:cNvSpPr>
            <a:spLocks noGrp="1"/>
          </p:cNvSpPr>
          <p:nvPr>
            <p:ph type="title"/>
          </p:nvPr>
        </p:nvSpPr>
        <p:spPr/>
        <p:txBody>
          <a:bodyPr/>
          <a:lstStyle/>
          <a:p>
            <a:r>
              <a:rPr lang="fi-FI"/>
              <a:t>Muokkaa ots. perustyyl. napsautt.</a:t>
            </a:r>
          </a:p>
        </p:txBody>
      </p:sp>
      <p:sp>
        <p:nvSpPr>
          <p:cNvPr id="7" name="Alatunnisteen paikkamerkki 6">
            <a:extLst>
              <a:ext uri="{FF2B5EF4-FFF2-40B4-BE49-F238E27FC236}">
                <a16:creationId xmlns:a16="http://schemas.microsoft.com/office/drawing/2014/main" id="{B85D004C-96C6-4FC0-B203-09F69993350C}"/>
              </a:ext>
            </a:extLst>
          </p:cNvPr>
          <p:cNvSpPr>
            <a:spLocks noGrp="1"/>
          </p:cNvSpPr>
          <p:nvPr>
            <p:ph type="ftr" sz="quarter" idx="11"/>
          </p:nvPr>
        </p:nvSpPr>
        <p:spPr/>
        <p:txBody>
          <a:bodyPr/>
          <a:lstStyle/>
          <a:p>
            <a:pPr algn="r"/>
            <a:r>
              <a:rPr lang="fi-FI"/>
              <a:t>Esityksen nimi</a:t>
            </a:r>
            <a:endParaRPr lang="fi-FI" dirty="0"/>
          </a:p>
        </p:txBody>
      </p:sp>
      <p:sp>
        <p:nvSpPr>
          <p:cNvPr id="6" name="Päivämäärän paikkamerkki 5">
            <a:extLst>
              <a:ext uri="{FF2B5EF4-FFF2-40B4-BE49-F238E27FC236}">
                <a16:creationId xmlns:a16="http://schemas.microsoft.com/office/drawing/2014/main" id="{62285FEF-A383-45BC-B43D-0AE3416344D1}"/>
              </a:ext>
            </a:extLst>
          </p:cNvPr>
          <p:cNvSpPr>
            <a:spLocks noGrp="1"/>
          </p:cNvSpPr>
          <p:nvPr>
            <p:ph type="dt" sz="half" idx="10"/>
          </p:nvPr>
        </p:nvSpPr>
        <p:spPr/>
        <p:txBody>
          <a:bodyPr/>
          <a:lstStyle/>
          <a:p>
            <a:fld id="{11956A8D-6DB0-49DF-B4E0-79E614B24A77}" type="datetime1">
              <a:rPr lang="fi-FI" smtClean="0"/>
              <a:t>27.6.2024</a:t>
            </a:fld>
            <a:endParaRPr lang="fi-FI" dirty="0"/>
          </a:p>
        </p:txBody>
      </p:sp>
      <p:sp>
        <p:nvSpPr>
          <p:cNvPr id="8" name="Dian numeron paikkamerkki 7">
            <a:extLst>
              <a:ext uri="{FF2B5EF4-FFF2-40B4-BE49-F238E27FC236}">
                <a16:creationId xmlns:a16="http://schemas.microsoft.com/office/drawing/2014/main" id="{006EF8D8-B61E-49B2-BE93-EBACCBB3D007}"/>
              </a:ext>
            </a:extLst>
          </p:cNvPr>
          <p:cNvSpPr>
            <a:spLocks noGrp="1"/>
          </p:cNvSpPr>
          <p:nvPr>
            <p:ph type="sldNum" sz="quarter" idx="12"/>
          </p:nvPr>
        </p:nvSpPr>
        <p:spPr/>
        <p:txBody>
          <a:body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629354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0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2">
    <p:bg>
      <p:bgPr>
        <a:solidFill>
          <a:srgbClr val="F6F3E5"/>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9D6569EC-135D-470D-AF34-2A7FC831DBDD}" type="datetime1">
              <a:rPr lang="fi-FI" smtClean="0"/>
              <a:t>27.6.2024</a:t>
            </a:fld>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451036" y="273402"/>
            <a:ext cx="1463455" cy="456168"/>
          </a:xfrm>
          <a:prstGeom prst="rect">
            <a:avLst/>
          </a:prstGeom>
        </p:spPr>
      </p:pic>
    </p:spTree>
    <p:extLst>
      <p:ext uri="{BB962C8B-B14F-4D97-AF65-F5344CB8AC3E}">
        <p14:creationId xmlns:p14="http://schemas.microsoft.com/office/powerpoint/2010/main" val="69488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opetus">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dirty="0"/>
              <a:t>Aleksanterinkatu 7, Helsinki | PL 35, FI-00023 Valtioneuvosto | ym.fi</a:t>
            </a:r>
          </a:p>
        </p:txBody>
      </p:sp>
      <p:pic>
        <p:nvPicPr>
          <p:cNvPr id="7" name="Kuva 6">
            <a:extLst>
              <a:ext uri="{FF2B5EF4-FFF2-40B4-BE49-F238E27FC236}">
                <a16:creationId xmlns:a16="http://schemas.microsoft.com/office/drawing/2014/main" id="{57713E97-BD14-4CBA-B9A7-8D1F17CA2BD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grpSp>
        <p:nvGrpSpPr>
          <p:cNvPr id="8" name="Ryhmä 7">
            <a:extLst>
              <a:ext uri="{FF2B5EF4-FFF2-40B4-BE49-F238E27FC236}">
                <a16:creationId xmlns:a16="http://schemas.microsoft.com/office/drawing/2014/main" id="{201F22C6-9E0C-4B9F-BEC7-0F50A5CF7CC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8283AA95-D6CF-4AA1-8EF5-42C325091E8D}"/>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3683C4C9-8ADD-40FB-A76A-A60E1E97D133}"/>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3BBD8ED3-AA58-4320-8E9C-A40443255DD6}"/>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26C33C88-6212-40EB-8019-FAFC90F4B5A8}"/>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67BADCDE-B540-4CAC-B255-EBD5E5946772}"/>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45B2A027-5589-4E5F-832A-5C4D5C7E6215}"/>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3FB38335-EC1D-443E-BF48-828B4C0B93BD}"/>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63471B87-E8C6-49C0-BBCB-995D66C02AE0}"/>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C94F907D-9B55-49B8-90C3-F9F9CDB1232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E7884CE8-D25E-4CE0-9970-E5B29B1E8064}"/>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8AD838E8-E1B9-4719-9438-EAEF7601675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3D4876B7-1F8F-4F68-817D-BEC1E0ECA5A6}"/>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F6FFB1E9-73E7-4788-8A49-9848EBA67CED}"/>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31E712EC-C35E-4EEC-AFD0-8194425AC6C4}"/>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B3807498-1C36-4AB9-B34B-4884CD52A553}"/>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1846319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2">
    <p:bg>
      <p:bgPr>
        <a:solidFill>
          <a:srgbClr val="BF947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3794" y="1447788"/>
            <a:ext cx="4472534" cy="1143012"/>
          </a:xfrm>
        </p:spPr>
        <p:txBody>
          <a:bodyPr anchor="b" anchorCtr="0"/>
          <a:lstStyle>
            <a:lvl1pPr>
              <a:lnSpc>
                <a:spcPct val="95000"/>
              </a:lnSpc>
              <a:defRPr sz="2500" b="1"/>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96ABBB3-413B-4AA3-87CB-0B34D19F1688}"/>
              </a:ext>
            </a:extLst>
          </p:cNvPr>
          <p:cNvSpPr>
            <a:spLocks noGrp="1"/>
          </p:cNvSpPr>
          <p:nvPr>
            <p:ph type="body" sz="quarter" idx="13"/>
          </p:nvPr>
        </p:nvSpPr>
        <p:spPr>
          <a:xfrm>
            <a:off x="887414" y="2820987"/>
            <a:ext cx="4472534" cy="1557337"/>
          </a:xfrm>
        </p:spPr>
        <p:txBody>
          <a:bodyPr/>
          <a:lstStyle>
            <a:lvl1pPr marL="0" indent="0">
              <a:lnSpc>
                <a:spcPct val="105000"/>
              </a:lnSpc>
              <a:spcBef>
                <a:spcPts val="0"/>
              </a:spcBef>
              <a:buNone/>
              <a:defRPr sz="1600"/>
            </a:lvl1pPr>
            <a:lvl2pPr marL="180975" indent="0">
              <a:buNone/>
              <a:defRPr/>
            </a:lvl2pPr>
          </a:lstStyle>
          <a:p>
            <a:pPr lvl="0"/>
            <a:r>
              <a:rPr lang="fi-FI"/>
              <a:t>Muokkaa tekstin perustyylejä napsauttamalla</a:t>
            </a:r>
          </a:p>
        </p:txBody>
      </p:sp>
      <p:sp>
        <p:nvSpPr>
          <p:cNvPr id="6" name="Tekstiruutu 5">
            <a:extLst>
              <a:ext uri="{FF2B5EF4-FFF2-40B4-BE49-F238E27FC236}">
                <a16:creationId xmlns:a16="http://schemas.microsoft.com/office/drawing/2014/main" id="{F72C036F-DDD5-4BA5-A2CC-00E6DD4B887B}"/>
              </a:ext>
            </a:extLst>
          </p:cNvPr>
          <p:cNvSpPr txBox="1"/>
          <p:nvPr userDrawn="1"/>
        </p:nvSpPr>
        <p:spPr>
          <a:xfrm>
            <a:off x="895927" y="5832763"/>
            <a:ext cx="4050145" cy="153888"/>
          </a:xfrm>
          <a:prstGeom prst="rect">
            <a:avLst/>
          </a:prstGeom>
          <a:noFill/>
        </p:spPr>
        <p:txBody>
          <a:bodyPr wrap="square" lIns="0" tIns="0" rIns="0" bIns="0" rtlCol="0">
            <a:spAutoFit/>
          </a:bodyPr>
          <a:lstStyle/>
          <a:p>
            <a:r>
              <a:rPr lang="fi-FI" sz="1000" spc="0" baseline="0" dirty="0"/>
              <a:t>Aleksanterinkatu 7, Helsinki | PL 35, FI-00023 Valtioneuvosto | ym.fi</a:t>
            </a:r>
          </a:p>
        </p:txBody>
      </p:sp>
      <p:grpSp>
        <p:nvGrpSpPr>
          <p:cNvPr id="24" name="Ryhmä 23">
            <a:extLst>
              <a:ext uri="{FF2B5EF4-FFF2-40B4-BE49-F238E27FC236}">
                <a16:creationId xmlns:a16="http://schemas.microsoft.com/office/drawing/2014/main" id="{EE2D4F6F-A409-4A7B-BE8B-C15AD728F1E6}"/>
              </a:ext>
              <a:ext uri="{C183D7F6-B498-43B3-948B-1728B52AA6E4}">
                <adec:decorative xmlns:adec="http://schemas.microsoft.com/office/drawing/2017/decorative" val="1"/>
              </a:ext>
            </a:extLst>
          </p:cNvPr>
          <p:cNvGrpSpPr/>
          <p:nvPr userDrawn="1"/>
        </p:nvGrpSpPr>
        <p:grpSpPr>
          <a:xfrm>
            <a:off x="6056313" y="163513"/>
            <a:ext cx="6121399" cy="6681787"/>
            <a:chOff x="6056313" y="163513"/>
            <a:chExt cx="6121399" cy="6681787"/>
          </a:xfrm>
        </p:grpSpPr>
        <p:sp>
          <p:nvSpPr>
            <p:cNvPr id="9" name="Freeform 5">
              <a:extLst>
                <a:ext uri="{FF2B5EF4-FFF2-40B4-BE49-F238E27FC236}">
                  <a16:creationId xmlns:a16="http://schemas.microsoft.com/office/drawing/2014/main" id="{FD9F7D09-496E-4045-951B-2016A08C5A80}"/>
                </a:ext>
              </a:extLst>
            </p:cNvPr>
            <p:cNvSpPr>
              <a:spLocks/>
            </p:cNvSpPr>
            <p:nvPr userDrawn="1"/>
          </p:nvSpPr>
          <p:spPr bwMode="auto">
            <a:xfrm>
              <a:off x="9040813" y="3278188"/>
              <a:ext cx="2571750" cy="2559050"/>
            </a:xfrm>
            <a:custGeom>
              <a:avLst/>
              <a:gdLst>
                <a:gd name="T0" fmla="*/ 8 w 7143"/>
                <a:gd name="T1" fmla="*/ 3300 h 7105"/>
                <a:gd name="T2" fmla="*/ 77 w 7143"/>
                <a:gd name="T3" fmla="*/ 4379 h 7105"/>
                <a:gd name="T4" fmla="*/ 1107 w 7143"/>
                <a:gd name="T5" fmla="*/ 6356 h 7105"/>
                <a:gd name="T6" fmla="*/ 3199 w 7143"/>
                <a:gd name="T7" fmla="*/ 7105 h 7105"/>
                <a:gd name="T8" fmla="*/ 3204 w 7143"/>
                <a:gd name="T9" fmla="*/ 7105 h 7105"/>
                <a:gd name="T10" fmla="*/ 4040 w 7143"/>
                <a:gd name="T11" fmla="*/ 7003 h 7105"/>
                <a:gd name="T12" fmla="*/ 4960 w 7143"/>
                <a:gd name="T13" fmla="*/ 6645 h 7105"/>
                <a:gd name="T14" fmla="*/ 5643 w 7143"/>
                <a:gd name="T15" fmla="*/ 6190 h 7105"/>
                <a:gd name="T16" fmla="*/ 7096 w 7143"/>
                <a:gd name="T17" fmla="*/ 3420 h 7105"/>
                <a:gd name="T18" fmla="*/ 7143 w 7143"/>
                <a:gd name="T19" fmla="*/ 2615 h 7105"/>
                <a:gd name="T20" fmla="*/ 7143 w 7143"/>
                <a:gd name="T21" fmla="*/ 2585 h 7105"/>
                <a:gd name="T22" fmla="*/ 7141 w 7143"/>
                <a:gd name="T23" fmla="*/ 2442 h 7105"/>
                <a:gd name="T24" fmla="*/ 6559 w 7143"/>
                <a:gd name="T25" fmla="*/ 673 h 7105"/>
                <a:gd name="T26" fmla="*/ 5077 w 7143"/>
                <a:gd name="T27" fmla="*/ 103 h 7105"/>
                <a:gd name="T28" fmla="*/ 3099 w 7143"/>
                <a:gd name="T29" fmla="*/ 9 h 7105"/>
                <a:gd name="T30" fmla="*/ 851 w 7143"/>
                <a:gd name="T31" fmla="*/ 337 h 7105"/>
                <a:gd name="T32" fmla="*/ 269 w 7143"/>
                <a:gd name="T33" fmla="*/ 880 h 7105"/>
                <a:gd name="T34" fmla="*/ 0 w 7143"/>
                <a:gd name="T35" fmla="*/ 2442 h 7105"/>
                <a:gd name="T36" fmla="*/ 0 w 7143"/>
                <a:gd name="T37" fmla="*/ 2475 h 7105"/>
                <a:gd name="T38" fmla="*/ 4 w 7143"/>
                <a:gd name="T39" fmla="*/ 2812 h 7105"/>
                <a:gd name="T40" fmla="*/ 8 w 7143"/>
                <a:gd name="T41" fmla="*/ 3300 h 7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143" h="7105">
                  <a:moveTo>
                    <a:pt x="8" y="3300"/>
                  </a:moveTo>
                  <a:cubicBezTo>
                    <a:pt x="11" y="3661"/>
                    <a:pt x="18" y="4024"/>
                    <a:pt x="77" y="4379"/>
                  </a:cubicBezTo>
                  <a:cubicBezTo>
                    <a:pt x="198" y="5107"/>
                    <a:pt x="508" y="5832"/>
                    <a:pt x="1107" y="6356"/>
                  </a:cubicBezTo>
                  <a:cubicBezTo>
                    <a:pt x="1670" y="6847"/>
                    <a:pt x="2425" y="7105"/>
                    <a:pt x="3199" y="7105"/>
                  </a:cubicBezTo>
                  <a:lnTo>
                    <a:pt x="3204" y="7105"/>
                  </a:lnTo>
                  <a:cubicBezTo>
                    <a:pt x="3483" y="7105"/>
                    <a:pt x="3765" y="7071"/>
                    <a:pt x="4040" y="7003"/>
                  </a:cubicBezTo>
                  <a:cubicBezTo>
                    <a:pt x="4364" y="6922"/>
                    <a:pt x="4673" y="6800"/>
                    <a:pt x="4960" y="6645"/>
                  </a:cubicBezTo>
                  <a:cubicBezTo>
                    <a:pt x="5204" y="6513"/>
                    <a:pt x="5432" y="6360"/>
                    <a:pt x="5643" y="6190"/>
                  </a:cubicBezTo>
                  <a:cubicBezTo>
                    <a:pt x="6574" y="5442"/>
                    <a:pt x="6970" y="4505"/>
                    <a:pt x="7096" y="3420"/>
                  </a:cubicBezTo>
                  <a:cubicBezTo>
                    <a:pt x="7127" y="3153"/>
                    <a:pt x="7143" y="2884"/>
                    <a:pt x="7143" y="2615"/>
                  </a:cubicBezTo>
                  <a:lnTo>
                    <a:pt x="7143" y="2585"/>
                  </a:lnTo>
                  <a:cubicBezTo>
                    <a:pt x="7143" y="2537"/>
                    <a:pt x="7142" y="2490"/>
                    <a:pt x="7141" y="2442"/>
                  </a:cubicBezTo>
                  <a:cubicBezTo>
                    <a:pt x="7128" y="1830"/>
                    <a:pt x="7029" y="1151"/>
                    <a:pt x="6559" y="673"/>
                  </a:cubicBezTo>
                  <a:cubicBezTo>
                    <a:pt x="6171" y="279"/>
                    <a:pt x="5606" y="160"/>
                    <a:pt x="5077" y="103"/>
                  </a:cubicBezTo>
                  <a:cubicBezTo>
                    <a:pt x="4420" y="33"/>
                    <a:pt x="3759" y="0"/>
                    <a:pt x="3099" y="9"/>
                  </a:cubicBezTo>
                  <a:cubicBezTo>
                    <a:pt x="2366" y="20"/>
                    <a:pt x="1526" y="15"/>
                    <a:pt x="851" y="337"/>
                  </a:cubicBezTo>
                  <a:cubicBezTo>
                    <a:pt x="595" y="459"/>
                    <a:pt x="385" y="642"/>
                    <a:pt x="269" y="880"/>
                  </a:cubicBezTo>
                  <a:cubicBezTo>
                    <a:pt x="41" y="1347"/>
                    <a:pt x="1" y="1916"/>
                    <a:pt x="0" y="2442"/>
                  </a:cubicBezTo>
                  <a:lnTo>
                    <a:pt x="0" y="2475"/>
                  </a:lnTo>
                  <a:cubicBezTo>
                    <a:pt x="0" y="2590"/>
                    <a:pt x="2" y="2702"/>
                    <a:pt x="4" y="2812"/>
                  </a:cubicBezTo>
                  <a:cubicBezTo>
                    <a:pt x="7" y="2974"/>
                    <a:pt x="7" y="3137"/>
                    <a:pt x="8" y="3300"/>
                  </a:cubicBez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 name="Freeform 6">
              <a:extLst>
                <a:ext uri="{FF2B5EF4-FFF2-40B4-BE49-F238E27FC236}">
                  <a16:creationId xmlns:a16="http://schemas.microsoft.com/office/drawing/2014/main" id="{4B069986-397C-4BBA-B502-2BDEFB6384FB}"/>
                </a:ext>
              </a:extLst>
            </p:cNvPr>
            <p:cNvSpPr>
              <a:spLocks/>
            </p:cNvSpPr>
            <p:nvPr userDrawn="1"/>
          </p:nvSpPr>
          <p:spPr bwMode="auto">
            <a:xfrm>
              <a:off x="6475413" y="4735513"/>
              <a:ext cx="2371725" cy="2109787"/>
            </a:xfrm>
            <a:custGeom>
              <a:avLst/>
              <a:gdLst>
                <a:gd name="T0" fmla="*/ 1672 w 6585"/>
                <a:gd name="T1" fmla="*/ 5855 h 5855"/>
                <a:gd name="T2" fmla="*/ 1514 w 6585"/>
                <a:gd name="T3" fmla="*/ 5676 h 5855"/>
                <a:gd name="T4" fmla="*/ 1520 w 6585"/>
                <a:gd name="T5" fmla="*/ 4989 h 5855"/>
                <a:gd name="T6" fmla="*/ 2218 w 6585"/>
                <a:gd name="T7" fmla="*/ 4983 h 5855"/>
                <a:gd name="T8" fmla="*/ 2992 w 6585"/>
                <a:gd name="T9" fmla="*/ 5194 h 5855"/>
                <a:gd name="T10" fmla="*/ 3334 w 6585"/>
                <a:gd name="T11" fmla="*/ 5136 h 5855"/>
                <a:gd name="T12" fmla="*/ 3290 w 6585"/>
                <a:gd name="T13" fmla="*/ 4696 h 5855"/>
                <a:gd name="T14" fmla="*/ 1874 w 6585"/>
                <a:gd name="T15" fmla="*/ 4387 h 5855"/>
                <a:gd name="T16" fmla="*/ 648 w 6585"/>
                <a:gd name="T17" fmla="*/ 4200 h 5855"/>
                <a:gd name="T18" fmla="*/ 192 w 6585"/>
                <a:gd name="T19" fmla="*/ 3965 h 5855"/>
                <a:gd name="T20" fmla="*/ 63 w 6585"/>
                <a:gd name="T21" fmla="*/ 3487 h 5855"/>
                <a:gd name="T22" fmla="*/ 775 w 6585"/>
                <a:gd name="T23" fmla="*/ 3144 h 5855"/>
                <a:gd name="T24" fmla="*/ 1667 w 6585"/>
                <a:gd name="T25" fmla="*/ 2205 h 5855"/>
                <a:gd name="T26" fmla="*/ 1359 w 6585"/>
                <a:gd name="T27" fmla="*/ 1520 h 5855"/>
                <a:gd name="T28" fmla="*/ 1403 w 6585"/>
                <a:gd name="T29" fmla="*/ 1023 h 5855"/>
                <a:gd name="T30" fmla="*/ 1809 w 6585"/>
                <a:gd name="T31" fmla="*/ 739 h 5855"/>
                <a:gd name="T32" fmla="*/ 2410 w 6585"/>
                <a:gd name="T33" fmla="*/ 1269 h 5855"/>
                <a:gd name="T34" fmla="*/ 2905 w 6585"/>
                <a:gd name="T35" fmla="*/ 1959 h 5855"/>
                <a:gd name="T36" fmla="*/ 3097 w 6585"/>
                <a:gd name="T37" fmla="*/ 2036 h 5855"/>
                <a:gd name="T38" fmla="*/ 3281 w 6585"/>
                <a:gd name="T39" fmla="*/ 1758 h 5855"/>
                <a:gd name="T40" fmla="*/ 3344 w 6585"/>
                <a:gd name="T41" fmla="*/ 985 h 5855"/>
                <a:gd name="T42" fmla="*/ 3554 w 6585"/>
                <a:gd name="T43" fmla="*/ 301 h 5855"/>
                <a:gd name="T44" fmla="*/ 4197 w 6585"/>
                <a:gd name="T45" fmla="*/ 109 h 5855"/>
                <a:gd name="T46" fmla="*/ 4423 w 6585"/>
                <a:gd name="T47" fmla="*/ 884 h 5855"/>
                <a:gd name="T48" fmla="*/ 4131 w 6585"/>
                <a:gd name="T49" fmla="*/ 2115 h 5855"/>
                <a:gd name="T50" fmla="*/ 4174 w 6585"/>
                <a:gd name="T51" fmla="*/ 3343 h 5855"/>
                <a:gd name="T52" fmla="*/ 4410 w 6585"/>
                <a:gd name="T53" fmla="*/ 3636 h 5855"/>
                <a:gd name="T54" fmla="*/ 5012 w 6585"/>
                <a:gd name="T55" fmla="*/ 2348 h 5855"/>
                <a:gd name="T56" fmla="*/ 5930 w 6585"/>
                <a:gd name="T57" fmla="*/ 2973 h 5855"/>
                <a:gd name="T58" fmla="*/ 5151 w 6585"/>
                <a:gd name="T59" fmla="*/ 4718 h 5855"/>
                <a:gd name="T60" fmla="*/ 5220 w 6585"/>
                <a:gd name="T61" fmla="*/ 4972 h 5855"/>
                <a:gd name="T62" fmla="*/ 5563 w 6585"/>
                <a:gd name="T63" fmla="*/ 4912 h 5855"/>
                <a:gd name="T64" fmla="*/ 5765 w 6585"/>
                <a:gd name="T65" fmla="*/ 4538 h 5855"/>
                <a:gd name="T66" fmla="*/ 5986 w 6585"/>
                <a:gd name="T67" fmla="*/ 4225 h 5855"/>
                <a:gd name="T68" fmla="*/ 6500 w 6585"/>
                <a:gd name="T69" fmla="*/ 4536 h 5855"/>
                <a:gd name="T70" fmla="*/ 5587 w 6585"/>
                <a:gd name="T71" fmla="*/ 5855 h 5855"/>
                <a:gd name="T72" fmla="*/ 1672 w 6585"/>
                <a:gd name="T73" fmla="*/ 5855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585" h="5855">
                  <a:moveTo>
                    <a:pt x="1672" y="5855"/>
                  </a:moveTo>
                  <a:cubicBezTo>
                    <a:pt x="1615" y="5802"/>
                    <a:pt x="1564" y="5741"/>
                    <a:pt x="1514" y="5676"/>
                  </a:cubicBezTo>
                  <a:cubicBezTo>
                    <a:pt x="1409" y="5480"/>
                    <a:pt x="1366" y="5165"/>
                    <a:pt x="1520" y="4989"/>
                  </a:cubicBezTo>
                  <a:cubicBezTo>
                    <a:pt x="1690" y="4796"/>
                    <a:pt x="1990" y="4893"/>
                    <a:pt x="2218" y="4983"/>
                  </a:cubicBezTo>
                  <a:cubicBezTo>
                    <a:pt x="2466" y="5081"/>
                    <a:pt x="2726" y="5152"/>
                    <a:pt x="2992" y="5194"/>
                  </a:cubicBezTo>
                  <a:cubicBezTo>
                    <a:pt x="3109" y="5213"/>
                    <a:pt x="3245" y="5220"/>
                    <a:pt x="3334" y="5136"/>
                  </a:cubicBezTo>
                  <a:cubicBezTo>
                    <a:pt x="3456" y="5019"/>
                    <a:pt x="3398" y="4814"/>
                    <a:pt x="3290" y="4696"/>
                  </a:cubicBezTo>
                  <a:cubicBezTo>
                    <a:pt x="2959" y="4334"/>
                    <a:pt x="2377" y="4390"/>
                    <a:pt x="1874" y="4387"/>
                  </a:cubicBezTo>
                  <a:cubicBezTo>
                    <a:pt x="1456" y="4384"/>
                    <a:pt x="1041" y="4321"/>
                    <a:pt x="648" y="4200"/>
                  </a:cubicBezTo>
                  <a:cubicBezTo>
                    <a:pt x="482" y="4149"/>
                    <a:pt x="314" y="4085"/>
                    <a:pt x="192" y="3965"/>
                  </a:cubicBezTo>
                  <a:cubicBezTo>
                    <a:pt x="69" y="3845"/>
                    <a:pt x="0" y="3656"/>
                    <a:pt x="63" y="3487"/>
                  </a:cubicBezTo>
                  <a:cubicBezTo>
                    <a:pt x="161" y="3224"/>
                    <a:pt x="508" y="3086"/>
                    <a:pt x="775" y="3144"/>
                  </a:cubicBezTo>
                  <a:cubicBezTo>
                    <a:pt x="2675" y="3551"/>
                    <a:pt x="1781" y="2455"/>
                    <a:pt x="1667" y="2205"/>
                  </a:cubicBezTo>
                  <a:cubicBezTo>
                    <a:pt x="1553" y="1956"/>
                    <a:pt x="1425" y="1789"/>
                    <a:pt x="1359" y="1520"/>
                  </a:cubicBezTo>
                  <a:cubicBezTo>
                    <a:pt x="1319" y="1358"/>
                    <a:pt x="1325" y="1178"/>
                    <a:pt x="1403" y="1023"/>
                  </a:cubicBezTo>
                  <a:cubicBezTo>
                    <a:pt x="1481" y="869"/>
                    <a:pt x="1639" y="747"/>
                    <a:pt x="1809" y="739"/>
                  </a:cubicBezTo>
                  <a:cubicBezTo>
                    <a:pt x="2124" y="725"/>
                    <a:pt x="2251" y="1006"/>
                    <a:pt x="2410" y="1269"/>
                  </a:cubicBezTo>
                  <a:cubicBezTo>
                    <a:pt x="2568" y="1531"/>
                    <a:pt x="2666" y="1768"/>
                    <a:pt x="2905" y="1959"/>
                  </a:cubicBezTo>
                  <a:cubicBezTo>
                    <a:pt x="2960" y="2004"/>
                    <a:pt x="3025" y="2048"/>
                    <a:pt x="3097" y="2036"/>
                  </a:cubicBezTo>
                  <a:cubicBezTo>
                    <a:pt x="3214" y="2018"/>
                    <a:pt x="3267" y="1875"/>
                    <a:pt x="3281" y="1758"/>
                  </a:cubicBezTo>
                  <a:cubicBezTo>
                    <a:pt x="3308" y="1519"/>
                    <a:pt x="3336" y="1225"/>
                    <a:pt x="3344" y="985"/>
                  </a:cubicBezTo>
                  <a:cubicBezTo>
                    <a:pt x="3352" y="746"/>
                    <a:pt x="3401" y="493"/>
                    <a:pt x="3554" y="301"/>
                  </a:cubicBezTo>
                  <a:cubicBezTo>
                    <a:pt x="3708" y="108"/>
                    <a:pt x="3990" y="0"/>
                    <a:pt x="4197" y="109"/>
                  </a:cubicBezTo>
                  <a:cubicBezTo>
                    <a:pt x="4449" y="242"/>
                    <a:pt x="4469" y="594"/>
                    <a:pt x="4423" y="884"/>
                  </a:cubicBezTo>
                  <a:cubicBezTo>
                    <a:pt x="4356" y="1299"/>
                    <a:pt x="4216" y="1702"/>
                    <a:pt x="4131" y="2115"/>
                  </a:cubicBezTo>
                  <a:cubicBezTo>
                    <a:pt x="4046" y="2528"/>
                    <a:pt x="4019" y="2965"/>
                    <a:pt x="4174" y="3343"/>
                  </a:cubicBezTo>
                  <a:cubicBezTo>
                    <a:pt x="4240" y="3505"/>
                    <a:pt x="4233" y="3633"/>
                    <a:pt x="4410" y="3636"/>
                  </a:cubicBezTo>
                  <a:cubicBezTo>
                    <a:pt x="4635" y="3641"/>
                    <a:pt x="4944" y="2597"/>
                    <a:pt x="5012" y="2348"/>
                  </a:cubicBezTo>
                  <a:cubicBezTo>
                    <a:pt x="5265" y="1418"/>
                    <a:pt x="6229" y="2091"/>
                    <a:pt x="5930" y="2973"/>
                  </a:cubicBezTo>
                  <a:cubicBezTo>
                    <a:pt x="5689" y="3683"/>
                    <a:pt x="5190" y="4088"/>
                    <a:pt x="5151" y="4718"/>
                  </a:cubicBezTo>
                  <a:cubicBezTo>
                    <a:pt x="5145" y="4810"/>
                    <a:pt x="5154" y="4912"/>
                    <a:pt x="5220" y="4972"/>
                  </a:cubicBezTo>
                  <a:cubicBezTo>
                    <a:pt x="5313" y="5054"/>
                    <a:pt x="5474" y="5008"/>
                    <a:pt x="5563" y="4912"/>
                  </a:cubicBezTo>
                  <a:cubicBezTo>
                    <a:pt x="5653" y="4816"/>
                    <a:pt x="5719" y="4660"/>
                    <a:pt x="5765" y="4538"/>
                  </a:cubicBezTo>
                  <a:cubicBezTo>
                    <a:pt x="5810" y="4416"/>
                    <a:pt x="5873" y="4289"/>
                    <a:pt x="5986" y="4225"/>
                  </a:cubicBezTo>
                  <a:cubicBezTo>
                    <a:pt x="6201" y="4103"/>
                    <a:pt x="6458" y="4301"/>
                    <a:pt x="6500" y="4536"/>
                  </a:cubicBezTo>
                  <a:cubicBezTo>
                    <a:pt x="6585" y="5012"/>
                    <a:pt x="5918" y="5310"/>
                    <a:pt x="5587" y="5855"/>
                  </a:cubicBezTo>
                  <a:lnTo>
                    <a:pt x="1672" y="5855"/>
                  </a:lnTo>
                  <a:close/>
                </a:path>
              </a:pathLst>
            </a:custGeom>
            <a:solidFill>
              <a:srgbClr val="2C52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B634079C-CC3D-496C-8C26-7BE43A461ABC}"/>
                </a:ext>
              </a:extLst>
            </p:cNvPr>
            <p:cNvSpPr>
              <a:spLocks/>
            </p:cNvSpPr>
            <p:nvPr userDrawn="1"/>
          </p:nvSpPr>
          <p:spPr bwMode="auto">
            <a:xfrm>
              <a:off x="6056313" y="990600"/>
              <a:ext cx="2606675" cy="2571750"/>
            </a:xfrm>
            <a:custGeom>
              <a:avLst/>
              <a:gdLst>
                <a:gd name="T0" fmla="*/ 2351 w 7239"/>
                <a:gd name="T1" fmla="*/ 834 h 7139"/>
                <a:gd name="T2" fmla="*/ 1928 w 7239"/>
                <a:gd name="T3" fmla="*/ 1087 h 7139"/>
                <a:gd name="T4" fmla="*/ 1777 w 7239"/>
                <a:gd name="T5" fmla="*/ 1198 h 7139"/>
                <a:gd name="T6" fmla="*/ 1125 w 7239"/>
                <a:gd name="T7" fmla="*/ 1840 h 7139"/>
                <a:gd name="T8" fmla="*/ 618 w 7239"/>
                <a:gd name="T9" fmla="*/ 2616 h 7139"/>
                <a:gd name="T10" fmla="*/ 279 w 7239"/>
                <a:gd name="T11" fmla="*/ 3451 h 7139"/>
                <a:gd name="T12" fmla="*/ 160 w 7239"/>
                <a:gd name="T13" fmla="*/ 3925 h 7139"/>
                <a:gd name="T14" fmla="*/ 382 w 7239"/>
                <a:gd name="T15" fmla="*/ 6167 h 7139"/>
                <a:gd name="T16" fmla="*/ 2189 w 7239"/>
                <a:gd name="T17" fmla="*/ 7079 h 7139"/>
                <a:gd name="T18" fmla="*/ 4522 w 7239"/>
                <a:gd name="T19" fmla="*/ 6851 h 7139"/>
                <a:gd name="T20" fmla="*/ 6688 w 7239"/>
                <a:gd name="T21" fmla="*/ 5588 h 7139"/>
                <a:gd name="T22" fmla="*/ 7062 w 7239"/>
                <a:gd name="T23" fmla="*/ 4429 h 7139"/>
                <a:gd name="T24" fmla="*/ 7165 w 7239"/>
                <a:gd name="T25" fmla="*/ 3064 h 7139"/>
                <a:gd name="T26" fmla="*/ 7239 w 7239"/>
                <a:gd name="T27" fmla="*/ 1785 h 7139"/>
                <a:gd name="T28" fmla="*/ 7239 w 7239"/>
                <a:gd name="T29" fmla="*/ 1753 h 7139"/>
                <a:gd name="T30" fmla="*/ 7047 w 7239"/>
                <a:gd name="T31" fmla="*/ 679 h 7139"/>
                <a:gd name="T32" fmla="*/ 6313 w 7239"/>
                <a:gd name="T33" fmla="*/ 77 h 7139"/>
                <a:gd name="T34" fmla="*/ 5695 w 7239"/>
                <a:gd name="T35" fmla="*/ 1 h 7139"/>
                <a:gd name="T36" fmla="*/ 4560 w 7239"/>
                <a:gd name="T37" fmla="*/ 96 h 7139"/>
                <a:gd name="T38" fmla="*/ 3671 w 7239"/>
                <a:gd name="T39" fmla="*/ 278 h 7139"/>
                <a:gd name="T40" fmla="*/ 3422 w 7239"/>
                <a:gd name="T41" fmla="*/ 354 h 7139"/>
                <a:gd name="T42" fmla="*/ 2548 w 7239"/>
                <a:gd name="T43" fmla="*/ 734 h 7139"/>
                <a:gd name="T44" fmla="*/ 2351 w 7239"/>
                <a:gd name="T45" fmla="*/ 834 h 7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239" h="7139">
                  <a:moveTo>
                    <a:pt x="2351" y="834"/>
                  </a:moveTo>
                  <a:cubicBezTo>
                    <a:pt x="2205" y="911"/>
                    <a:pt x="2063" y="993"/>
                    <a:pt x="1928" y="1087"/>
                  </a:cubicBezTo>
                  <a:cubicBezTo>
                    <a:pt x="1877" y="1123"/>
                    <a:pt x="1826" y="1160"/>
                    <a:pt x="1777" y="1198"/>
                  </a:cubicBezTo>
                  <a:cubicBezTo>
                    <a:pt x="1537" y="1387"/>
                    <a:pt x="1318" y="1603"/>
                    <a:pt x="1125" y="1840"/>
                  </a:cubicBezTo>
                  <a:cubicBezTo>
                    <a:pt x="929" y="2080"/>
                    <a:pt x="760" y="2341"/>
                    <a:pt x="618" y="2616"/>
                  </a:cubicBezTo>
                  <a:cubicBezTo>
                    <a:pt x="479" y="2883"/>
                    <a:pt x="366" y="3164"/>
                    <a:pt x="279" y="3451"/>
                  </a:cubicBezTo>
                  <a:cubicBezTo>
                    <a:pt x="232" y="3607"/>
                    <a:pt x="190" y="3765"/>
                    <a:pt x="160" y="3925"/>
                  </a:cubicBezTo>
                  <a:cubicBezTo>
                    <a:pt x="0" y="4730"/>
                    <a:pt x="26" y="5575"/>
                    <a:pt x="382" y="6167"/>
                  </a:cubicBezTo>
                  <a:cubicBezTo>
                    <a:pt x="753" y="6785"/>
                    <a:pt x="1460" y="7020"/>
                    <a:pt x="2189" y="7079"/>
                  </a:cubicBezTo>
                  <a:cubicBezTo>
                    <a:pt x="2935" y="7139"/>
                    <a:pt x="3729" y="7055"/>
                    <a:pt x="4522" y="6851"/>
                  </a:cubicBezTo>
                  <a:cubicBezTo>
                    <a:pt x="5254" y="6662"/>
                    <a:pt x="6168" y="6359"/>
                    <a:pt x="6688" y="5588"/>
                  </a:cubicBezTo>
                  <a:cubicBezTo>
                    <a:pt x="6933" y="5224"/>
                    <a:pt x="7021" y="4815"/>
                    <a:pt x="7062" y="4429"/>
                  </a:cubicBezTo>
                  <a:cubicBezTo>
                    <a:pt x="7111" y="3971"/>
                    <a:pt x="7132" y="3518"/>
                    <a:pt x="7165" y="3064"/>
                  </a:cubicBezTo>
                  <a:cubicBezTo>
                    <a:pt x="7196" y="2637"/>
                    <a:pt x="7238" y="2205"/>
                    <a:pt x="7239" y="1785"/>
                  </a:cubicBezTo>
                  <a:lnTo>
                    <a:pt x="7239" y="1753"/>
                  </a:lnTo>
                  <a:cubicBezTo>
                    <a:pt x="7238" y="1370"/>
                    <a:pt x="7198" y="988"/>
                    <a:pt x="7047" y="679"/>
                  </a:cubicBezTo>
                  <a:cubicBezTo>
                    <a:pt x="6896" y="370"/>
                    <a:pt x="6638" y="170"/>
                    <a:pt x="6313" y="77"/>
                  </a:cubicBezTo>
                  <a:cubicBezTo>
                    <a:pt x="6113" y="19"/>
                    <a:pt x="5903" y="1"/>
                    <a:pt x="5695" y="1"/>
                  </a:cubicBezTo>
                  <a:cubicBezTo>
                    <a:pt x="5315" y="0"/>
                    <a:pt x="4935" y="42"/>
                    <a:pt x="4560" y="96"/>
                  </a:cubicBezTo>
                  <a:cubicBezTo>
                    <a:pt x="4260" y="139"/>
                    <a:pt x="3963" y="197"/>
                    <a:pt x="3671" y="278"/>
                  </a:cubicBezTo>
                  <a:cubicBezTo>
                    <a:pt x="3588" y="301"/>
                    <a:pt x="3504" y="326"/>
                    <a:pt x="3422" y="354"/>
                  </a:cubicBezTo>
                  <a:cubicBezTo>
                    <a:pt x="3120" y="454"/>
                    <a:pt x="2833" y="595"/>
                    <a:pt x="2548" y="734"/>
                  </a:cubicBezTo>
                  <a:cubicBezTo>
                    <a:pt x="2482" y="767"/>
                    <a:pt x="2416" y="800"/>
                    <a:pt x="2351" y="834"/>
                  </a:cubicBez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3614D881-BEC3-49C4-8A3D-D9CE330C8EE2}"/>
                </a:ext>
              </a:extLst>
            </p:cNvPr>
            <p:cNvSpPr>
              <a:spLocks/>
            </p:cNvSpPr>
            <p:nvPr userDrawn="1"/>
          </p:nvSpPr>
          <p:spPr bwMode="auto">
            <a:xfrm>
              <a:off x="6777038" y="1562100"/>
              <a:ext cx="277812" cy="381000"/>
            </a:xfrm>
            <a:custGeom>
              <a:avLst/>
              <a:gdLst>
                <a:gd name="T0" fmla="*/ 347 w 773"/>
                <a:gd name="T1" fmla="*/ 507 h 1055"/>
                <a:gd name="T2" fmla="*/ 328 w 773"/>
                <a:gd name="T3" fmla="*/ 524 h 1055"/>
                <a:gd name="T4" fmla="*/ 341 w 773"/>
                <a:gd name="T5" fmla="*/ 573 h 1055"/>
                <a:gd name="T6" fmla="*/ 392 w 773"/>
                <a:gd name="T7" fmla="*/ 912 h 1055"/>
                <a:gd name="T8" fmla="*/ 480 w 773"/>
                <a:gd name="T9" fmla="*/ 1020 h 1055"/>
                <a:gd name="T10" fmla="*/ 539 w 773"/>
                <a:gd name="T11" fmla="*/ 1047 h 1055"/>
                <a:gd name="T12" fmla="*/ 599 w 773"/>
                <a:gd name="T13" fmla="*/ 1051 h 1055"/>
                <a:gd name="T14" fmla="*/ 750 w 773"/>
                <a:gd name="T15" fmla="*/ 778 h 1055"/>
                <a:gd name="T16" fmla="*/ 758 w 773"/>
                <a:gd name="T17" fmla="*/ 490 h 1055"/>
                <a:gd name="T18" fmla="*/ 766 w 773"/>
                <a:gd name="T19" fmla="*/ 466 h 1055"/>
                <a:gd name="T20" fmla="*/ 769 w 773"/>
                <a:gd name="T21" fmla="*/ 433 h 1055"/>
                <a:gd name="T22" fmla="*/ 769 w 773"/>
                <a:gd name="T23" fmla="*/ 394 h 1055"/>
                <a:gd name="T24" fmla="*/ 767 w 773"/>
                <a:gd name="T25" fmla="*/ 350 h 1055"/>
                <a:gd name="T26" fmla="*/ 762 w 773"/>
                <a:gd name="T27" fmla="*/ 304 h 1055"/>
                <a:gd name="T28" fmla="*/ 756 w 773"/>
                <a:gd name="T29" fmla="*/ 258 h 1055"/>
                <a:gd name="T30" fmla="*/ 750 w 773"/>
                <a:gd name="T31" fmla="*/ 214 h 1055"/>
                <a:gd name="T32" fmla="*/ 743 w 773"/>
                <a:gd name="T33" fmla="*/ 174 h 1055"/>
                <a:gd name="T34" fmla="*/ 737 w 773"/>
                <a:gd name="T35" fmla="*/ 140 h 1055"/>
                <a:gd name="T36" fmla="*/ 729 w 773"/>
                <a:gd name="T37" fmla="*/ 103 h 1055"/>
                <a:gd name="T38" fmla="*/ 706 w 773"/>
                <a:gd name="T39" fmla="*/ 53 h 1055"/>
                <a:gd name="T40" fmla="*/ 659 w 773"/>
                <a:gd name="T41" fmla="*/ 14 h 1055"/>
                <a:gd name="T42" fmla="*/ 622 w 773"/>
                <a:gd name="T43" fmla="*/ 12 h 1055"/>
                <a:gd name="T44" fmla="*/ 568 w 773"/>
                <a:gd name="T45" fmla="*/ 66 h 1055"/>
                <a:gd name="T46" fmla="*/ 470 w 773"/>
                <a:gd name="T47" fmla="*/ 12 h 1055"/>
                <a:gd name="T48" fmla="*/ 417 w 773"/>
                <a:gd name="T49" fmla="*/ 73 h 1055"/>
                <a:gd name="T50" fmla="*/ 326 w 773"/>
                <a:gd name="T51" fmla="*/ 28 h 1055"/>
                <a:gd name="T52" fmla="*/ 258 w 773"/>
                <a:gd name="T53" fmla="*/ 111 h 1055"/>
                <a:gd name="T54" fmla="*/ 159 w 773"/>
                <a:gd name="T55" fmla="*/ 164 h 1055"/>
                <a:gd name="T56" fmla="*/ 0 w 773"/>
                <a:gd name="T57" fmla="*/ 301 h 1055"/>
                <a:gd name="T58" fmla="*/ 63 w 773"/>
                <a:gd name="T59" fmla="*/ 429 h 1055"/>
                <a:gd name="T60" fmla="*/ 211 w 773"/>
                <a:gd name="T61" fmla="*/ 468 h 1055"/>
                <a:gd name="T62" fmla="*/ 225 w 773"/>
                <a:gd name="T63" fmla="*/ 465 h 1055"/>
                <a:gd name="T64" fmla="*/ 238 w 773"/>
                <a:gd name="T65" fmla="*/ 430 h 1055"/>
                <a:gd name="T66" fmla="*/ 239 w 773"/>
                <a:gd name="T67" fmla="*/ 400 h 1055"/>
                <a:gd name="T68" fmla="*/ 335 w 773"/>
                <a:gd name="T69" fmla="*/ 380 h 1055"/>
                <a:gd name="T70" fmla="*/ 386 w 773"/>
                <a:gd name="T71" fmla="*/ 341 h 1055"/>
                <a:gd name="T72" fmla="*/ 394 w 773"/>
                <a:gd name="T73" fmla="*/ 316 h 1055"/>
                <a:gd name="T74" fmla="*/ 462 w 773"/>
                <a:gd name="T75" fmla="*/ 376 h 1055"/>
                <a:gd name="T76" fmla="*/ 568 w 773"/>
                <a:gd name="T77" fmla="*/ 270 h 1055"/>
                <a:gd name="T78" fmla="*/ 622 w 773"/>
                <a:gd name="T79" fmla="*/ 301 h 1055"/>
                <a:gd name="T80" fmla="*/ 493 w 773"/>
                <a:gd name="T81" fmla="*/ 467 h 1055"/>
                <a:gd name="T82" fmla="*/ 419 w 773"/>
                <a:gd name="T83" fmla="*/ 489 h 1055"/>
                <a:gd name="T84" fmla="*/ 347 w 773"/>
                <a:gd name="T85" fmla="*/ 50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73" h="1055">
                  <a:moveTo>
                    <a:pt x="347" y="507"/>
                  </a:moveTo>
                  <a:cubicBezTo>
                    <a:pt x="333" y="512"/>
                    <a:pt x="329" y="516"/>
                    <a:pt x="328" y="524"/>
                  </a:cubicBezTo>
                  <a:cubicBezTo>
                    <a:pt x="327" y="532"/>
                    <a:pt x="339" y="565"/>
                    <a:pt x="341" y="573"/>
                  </a:cubicBezTo>
                  <a:cubicBezTo>
                    <a:pt x="351" y="617"/>
                    <a:pt x="373" y="810"/>
                    <a:pt x="392" y="912"/>
                  </a:cubicBezTo>
                  <a:cubicBezTo>
                    <a:pt x="401" y="963"/>
                    <a:pt x="465" y="1010"/>
                    <a:pt x="480" y="1020"/>
                  </a:cubicBezTo>
                  <a:cubicBezTo>
                    <a:pt x="495" y="1030"/>
                    <a:pt x="522" y="1042"/>
                    <a:pt x="539" y="1047"/>
                  </a:cubicBezTo>
                  <a:cubicBezTo>
                    <a:pt x="556" y="1053"/>
                    <a:pt x="579" y="1055"/>
                    <a:pt x="599" y="1051"/>
                  </a:cubicBezTo>
                  <a:cubicBezTo>
                    <a:pt x="706" y="1032"/>
                    <a:pt x="773" y="915"/>
                    <a:pt x="750" y="778"/>
                  </a:cubicBezTo>
                  <a:cubicBezTo>
                    <a:pt x="728" y="642"/>
                    <a:pt x="720" y="566"/>
                    <a:pt x="758" y="490"/>
                  </a:cubicBezTo>
                  <a:cubicBezTo>
                    <a:pt x="762" y="482"/>
                    <a:pt x="764" y="474"/>
                    <a:pt x="766" y="466"/>
                  </a:cubicBezTo>
                  <a:cubicBezTo>
                    <a:pt x="768" y="455"/>
                    <a:pt x="768" y="444"/>
                    <a:pt x="769" y="433"/>
                  </a:cubicBezTo>
                  <a:cubicBezTo>
                    <a:pt x="770" y="420"/>
                    <a:pt x="770" y="407"/>
                    <a:pt x="769" y="394"/>
                  </a:cubicBezTo>
                  <a:cubicBezTo>
                    <a:pt x="769" y="379"/>
                    <a:pt x="768" y="365"/>
                    <a:pt x="767" y="350"/>
                  </a:cubicBezTo>
                  <a:cubicBezTo>
                    <a:pt x="765" y="335"/>
                    <a:pt x="764" y="320"/>
                    <a:pt x="762" y="304"/>
                  </a:cubicBezTo>
                  <a:cubicBezTo>
                    <a:pt x="760" y="289"/>
                    <a:pt x="758" y="274"/>
                    <a:pt x="756" y="258"/>
                  </a:cubicBezTo>
                  <a:cubicBezTo>
                    <a:pt x="754" y="244"/>
                    <a:pt x="752" y="229"/>
                    <a:pt x="750" y="214"/>
                  </a:cubicBezTo>
                  <a:cubicBezTo>
                    <a:pt x="747" y="201"/>
                    <a:pt x="745" y="188"/>
                    <a:pt x="743" y="174"/>
                  </a:cubicBezTo>
                  <a:cubicBezTo>
                    <a:pt x="741" y="163"/>
                    <a:pt x="739" y="152"/>
                    <a:pt x="737" y="140"/>
                  </a:cubicBezTo>
                  <a:cubicBezTo>
                    <a:pt x="734" y="128"/>
                    <a:pt x="732" y="116"/>
                    <a:pt x="729" y="103"/>
                  </a:cubicBezTo>
                  <a:cubicBezTo>
                    <a:pt x="725" y="85"/>
                    <a:pt x="716" y="68"/>
                    <a:pt x="706" y="53"/>
                  </a:cubicBezTo>
                  <a:cubicBezTo>
                    <a:pt x="694" y="36"/>
                    <a:pt x="679" y="21"/>
                    <a:pt x="659" y="14"/>
                  </a:cubicBezTo>
                  <a:cubicBezTo>
                    <a:pt x="647" y="10"/>
                    <a:pt x="634" y="9"/>
                    <a:pt x="622" y="12"/>
                  </a:cubicBezTo>
                  <a:cubicBezTo>
                    <a:pt x="563" y="29"/>
                    <a:pt x="568" y="66"/>
                    <a:pt x="568" y="66"/>
                  </a:cubicBezTo>
                  <a:cubicBezTo>
                    <a:pt x="568" y="66"/>
                    <a:pt x="524" y="0"/>
                    <a:pt x="470" y="12"/>
                  </a:cubicBezTo>
                  <a:cubicBezTo>
                    <a:pt x="422" y="23"/>
                    <a:pt x="417" y="73"/>
                    <a:pt x="417" y="73"/>
                  </a:cubicBezTo>
                  <a:cubicBezTo>
                    <a:pt x="417" y="73"/>
                    <a:pt x="379" y="12"/>
                    <a:pt x="326" y="28"/>
                  </a:cubicBezTo>
                  <a:cubicBezTo>
                    <a:pt x="273" y="43"/>
                    <a:pt x="265" y="81"/>
                    <a:pt x="258" y="111"/>
                  </a:cubicBezTo>
                  <a:cubicBezTo>
                    <a:pt x="250" y="141"/>
                    <a:pt x="235" y="156"/>
                    <a:pt x="159" y="164"/>
                  </a:cubicBezTo>
                  <a:cubicBezTo>
                    <a:pt x="83" y="172"/>
                    <a:pt x="0" y="232"/>
                    <a:pt x="0" y="301"/>
                  </a:cubicBezTo>
                  <a:cubicBezTo>
                    <a:pt x="0" y="347"/>
                    <a:pt x="12" y="394"/>
                    <a:pt x="63" y="429"/>
                  </a:cubicBezTo>
                  <a:cubicBezTo>
                    <a:pt x="114" y="464"/>
                    <a:pt x="206" y="468"/>
                    <a:pt x="211" y="468"/>
                  </a:cubicBezTo>
                  <a:cubicBezTo>
                    <a:pt x="216" y="468"/>
                    <a:pt x="221" y="467"/>
                    <a:pt x="225" y="465"/>
                  </a:cubicBezTo>
                  <a:cubicBezTo>
                    <a:pt x="243" y="459"/>
                    <a:pt x="241" y="445"/>
                    <a:pt x="238" y="430"/>
                  </a:cubicBezTo>
                  <a:cubicBezTo>
                    <a:pt x="237" y="427"/>
                    <a:pt x="226" y="402"/>
                    <a:pt x="239" y="400"/>
                  </a:cubicBezTo>
                  <a:cubicBezTo>
                    <a:pt x="243" y="399"/>
                    <a:pt x="325" y="383"/>
                    <a:pt x="335" y="380"/>
                  </a:cubicBezTo>
                  <a:cubicBezTo>
                    <a:pt x="342" y="378"/>
                    <a:pt x="370" y="372"/>
                    <a:pt x="386" y="341"/>
                  </a:cubicBezTo>
                  <a:cubicBezTo>
                    <a:pt x="391" y="333"/>
                    <a:pt x="394" y="325"/>
                    <a:pt x="394" y="316"/>
                  </a:cubicBezTo>
                  <a:cubicBezTo>
                    <a:pt x="394" y="316"/>
                    <a:pt x="409" y="384"/>
                    <a:pt x="462" y="376"/>
                  </a:cubicBezTo>
                  <a:cubicBezTo>
                    <a:pt x="515" y="369"/>
                    <a:pt x="552" y="325"/>
                    <a:pt x="568" y="270"/>
                  </a:cubicBezTo>
                  <a:cubicBezTo>
                    <a:pt x="572" y="259"/>
                    <a:pt x="606" y="248"/>
                    <a:pt x="622" y="301"/>
                  </a:cubicBezTo>
                  <a:cubicBezTo>
                    <a:pt x="643" y="369"/>
                    <a:pt x="568" y="445"/>
                    <a:pt x="493" y="467"/>
                  </a:cubicBezTo>
                  <a:cubicBezTo>
                    <a:pt x="468" y="475"/>
                    <a:pt x="443" y="482"/>
                    <a:pt x="419" y="489"/>
                  </a:cubicBezTo>
                  <a:cubicBezTo>
                    <a:pt x="400" y="495"/>
                    <a:pt x="347" y="507"/>
                    <a:pt x="347" y="50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98DE4A0E-2229-4347-8210-DE133082E0EE}"/>
                </a:ext>
              </a:extLst>
            </p:cNvPr>
            <p:cNvSpPr>
              <a:spLocks/>
            </p:cNvSpPr>
            <p:nvPr userDrawn="1"/>
          </p:nvSpPr>
          <p:spPr bwMode="auto">
            <a:xfrm>
              <a:off x="6753225" y="2398713"/>
              <a:ext cx="1074737" cy="811212"/>
            </a:xfrm>
            <a:custGeom>
              <a:avLst/>
              <a:gdLst>
                <a:gd name="T0" fmla="*/ 2544 w 2982"/>
                <a:gd name="T1" fmla="*/ 1764 h 2252"/>
                <a:gd name="T2" fmla="*/ 1068 w 2982"/>
                <a:gd name="T3" fmla="*/ 1619 h 2252"/>
                <a:gd name="T4" fmla="*/ 1042 w 2982"/>
                <a:gd name="T5" fmla="*/ 1597 h 2252"/>
                <a:gd name="T6" fmla="*/ 1111 w 2982"/>
                <a:gd name="T7" fmla="*/ 1492 h 2252"/>
                <a:gd name="T8" fmla="*/ 1106 w 2982"/>
                <a:gd name="T9" fmla="*/ 1358 h 2252"/>
                <a:gd name="T10" fmla="*/ 981 w 2982"/>
                <a:gd name="T11" fmla="*/ 1332 h 2252"/>
                <a:gd name="T12" fmla="*/ 920 w 2982"/>
                <a:gd name="T13" fmla="*/ 1417 h 2252"/>
                <a:gd name="T14" fmla="*/ 942 w 2982"/>
                <a:gd name="T15" fmla="*/ 1492 h 2252"/>
                <a:gd name="T16" fmla="*/ 934 w 2982"/>
                <a:gd name="T17" fmla="*/ 1544 h 2252"/>
                <a:gd name="T18" fmla="*/ 889 w 2982"/>
                <a:gd name="T19" fmla="*/ 1544 h 2252"/>
                <a:gd name="T20" fmla="*/ 679 w 2982"/>
                <a:gd name="T21" fmla="*/ 1454 h 2252"/>
                <a:gd name="T22" fmla="*/ 652 w 2982"/>
                <a:gd name="T23" fmla="*/ 1404 h 2252"/>
                <a:gd name="T24" fmla="*/ 841 w 2982"/>
                <a:gd name="T25" fmla="*/ 1338 h 2252"/>
                <a:gd name="T26" fmla="*/ 1162 w 2982"/>
                <a:gd name="T27" fmla="*/ 1170 h 2252"/>
                <a:gd name="T28" fmla="*/ 1275 w 2982"/>
                <a:gd name="T29" fmla="*/ 1303 h 2252"/>
                <a:gd name="T30" fmla="*/ 1209 w 2982"/>
                <a:gd name="T31" fmla="*/ 1542 h 2252"/>
                <a:gd name="T32" fmla="*/ 1576 w 2982"/>
                <a:gd name="T33" fmla="*/ 1256 h 2252"/>
                <a:gd name="T34" fmla="*/ 1643 w 2982"/>
                <a:gd name="T35" fmla="*/ 1176 h 2252"/>
                <a:gd name="T36" fmla="*/ 2018 w 2982"/>
                <a:gd name="T37" fmla="*/ 1015 h 2252"/>
                <a:gd name="T38" fmla="*/ 2103 w 2982"/>
                <a:gd name="T39" fmla="*/ 826 h 2252"/>
                <a:gd name="T40" fmla="*/ 2033 w 2982"/>
                <a:gd name="T41" fmla="*/ 617 h 2252"/>
                <a:gd name="T42" fmla="*/ 2102 w 2982"/>
                <a:gd name="T43" fmla="*/ 513 h 2252"/>
                <a:gd name="T44" fmla="*/ 2451 w 2982"/>
                <a:gd name="T45" fmla="*/ 427 h 2252"/>
                <a:gd name="T46" fmla="*/ 2486 w 2982"/>
                <a:gd name="T47" fmla="*/ 363 h 2252"/>
                <a:gd name="T48" fmla="*/ 2330 w 2982"/>
                <a:gd name="T49" fmla="*/ 39 h 2252"/>
                <a:gd name="T50" fmla="*/ 2273 w 2982"/>
                <a:gd name="T51" fmla="*/ 10 h 2252"/>
                <a:gd name="T52" fmla="*/ 1770 w 2982"/>
                <a:gd name="T53" fmla="*/ 178 h 2252"/>
                <a:gd name="T54" fmla="*/ 1653 w 2982"/>
                <a:gd name="T55" fmla="*/ 423 h 2252"/>
                <a:gd name="T56" fmla="*/ 1675 w 2982"/>
                <a:gd name="T57" fmla="*/ 561 h 2252"/>
                <a:gd name="T58" fmla="*/ 1590 w 2982"/>
                <a:gd name="T59" fmla="*/ 813 h 2252"/>
                <a:gd name="T60" fmla="*/ 1255 w 2982"/>
                <a:gd name="T61" fmla="*/ 989 h 2252"/>
                <a:gd name="T62" fmla="*/ 1085 w 2982"/>
                <a:gd name="T63" fmla="*/ 900 h 2252"/>
                <a:gd name="T64" fmla="*/ 1026 w 2982"/>
                <a:gd name="T65" fmla="*/ 704 h 2252"/>
                <a:gd name="T66" fmla="*/ 518 w 2982"/>
                <a:gd name="T67" fmla="*/ 489 h 2252"/>
                <a:gd name="T68" fmla="*/ 621 w 2982"/>
                <a:gd name="T69" fmla="*/ 615 h 2252"/>
                <a:gd name="T70" fmla="*/ 655 w 2982"/>
                <a:gd name="T71" fmla="*/ 700 h 2252"/>
                <a:gd name="T72" fmla="*/ 761 w 2982"/>
                <a:gd name="T73" fmla="*/ 777 h 2252"/>
                <a:gd name="T74" fmla="*/ 727 w 2982"/>
                <a:gd name="T75" fmla="*/ 794 h 2252"/>
                <a:gd name="T76" fmla="*/ 346 w 2982"/>
                <a:gd name="T77" fmla="*/ 990 h 2252"/>
                <a:gd name="T78" fmla="*/ 540 w 2982"/>
                <a:gd name="T79" fmla="*/ 1034 h 2252"/>
                <a:gd name="T80" fmla="*/ 740 w 2982"/>
                <a:gd name="T81" fmla="*/ 1091 h 2252"/>
                <a:gd name="T82" fmla="*/ 611 w 2982"/>
                <a:gd name="T83" fmla="*/ 1390 h 2252"/>
                <a:gd name="T84" fmla="*/ 567 w 2982"/>
                <a:gd name="T85" fmla="*/ 1410 h 2252"/>
                <a:gd name="T86" fmla="*/ 477 w 2982"/>
                <a:gd name="T87" fmla="*/ 1214 h 2252"/>
                <a:gd name="T88" fmla="*/ 454 w 2982"/>
                <a:gd name="T89" fmla="*/ 1158 h 2252"/>
                <a:gd name="T90" fmla="*/ 61 w 2982"/>
                <a:gd name="T91" fmla="*/ 1329 h 2252"/>
                <a:gd name="T92" fmla="*/ 223 w 2982"/>
                <a:gd name="T93" fmla="*/ 1647 h 2252"/>
                <a:gd name="T94" fmla="*/ 234 w 2982"/>
                <a:gd name="T95" fmla="*/ 1640 h 2252"/>
                <a:gd name="T96" fmla="*/ 257 w 2982"/>
                <a:gd name="T97" fmla="*/ 1534 h 2252"/>
                <a:gd name="T98" fmla="*/ 398 w 2982"/>
                <a:gd name="T99" fmla="*/ 1473 h 2252"/>
                <a:gd name="T100" fmla="*/ 789 w 2982"/>
                <a:gd name="T101" fmla="*/ 1677 h 2252"/>
                <a:gd name="T102" fmla="*/ 805 w 2982"/>
                <a:gd name="T103" fmla="*/ 1738 h 2252"/>
                <a:gd name="T104" fmla="*/ 702 w 2982"/>
                <a:gd name="T105" fmla="*/ 1874 h 2252"/>
                <a:gd name="T106" fmla="*/ 703 w 2982"/>
                <a:gd name="T107" fmla="*/ 2015 h 2252"/>
                <a:gd name="T108" fmla="*/ 839 w 2982"/>
                <a:gd name="T109" fmla="*/ 2041 h 2252"/>
                <a:gd name="T110" fmla="*/ 877 w 2982"/>
                <a:gd name="T111" fmla="*/ 1902 h 2252"/>
                <a:gd name="T112" fmla="*/ 905 w 2982"/>
                <a:gd name="T113" fmla="*/ 1774 h 2252"/>
                <a:gd name="T114" fmla="*/ 950 w 2982"/>
                <a:gd name="T115" fmla="*/ 1758 h 2252"/>
                <a:gd name="T116" fmla="*/ 1115 w 2982"/>
                <a:gd name="T117" fmla="*/ 1846 h 2252"/>
                <a:gd name="T118" fmla="*/ 2671 w 2982"/>
                <a:gd name="T119" fmla="*/ 2133 h 2252"/>
                <a:gd name="T120" fmla="*/ 2982 w 2982"/>
                <a:gd name="T121" fmla="*/ 2001 h 2252"/>
                <a:gd name="T122" fmla="*/ 2544 w 2982"/>
                <a:gd name="T123" fmla="*/ 1764 h 2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82" h="2252">
                  <a:moveTo>
                    <a:pt x="2544" y="1764"/>
                  </a:moveTo>
                  <a:cubicBezTo>
                    <a:pt x="1974" y="1902"/>
                    <a:pt x="1182" y="1672"/>
                    <a:pt x="1068" y="1619"/>
                  </a:cubicBezTo>
                  <a:cubicBezTo>
                    <a:pt x="1057" y="1614"/>
                    <a:pt x="1045" y="1603"/>
                    <a:pt x="1042" y="1597"/>
                  </a:cubicBezTo>
                  <a:cubicBezTo>
                    <a:pt x="1024" y="1561"/>
                    <a:pt x="1086" y="1528"/>
                    <a:pt x="1111" y="1492"/>
                  </a:cubicBezTo>
                  <a:cubicBezTo>
                    <a:pt x="1145" y="1446"/>
                    <a:pt x="1143" y="1400"/>
                    <a:pt x="1106" y="1358"/>
                  </a:cubicBezTo>
                  <a:cubicBezTo>
                    <a:pt x="1072" y="1319"/>
                    <a:pt x="1028" y="1308"/>
                    <a:pt x="981" y="1332"/>
                  </a:cubicBezTo>
                  <a:cubicBezTo>
                    <a:pt x="943" y="1351"/>
                    <a:pt x="921" y="1381"/>
                    <a:pt x="920" y="1417"/>
                  </a:cubicBezTo>
                  <a:cubicBezTo>
                    <a:pt x="918" y="1449"/>
                    <a:pt x="934" y="1480"/>
                    <a:pt x="942" y="1492"/>
                  </a:cubicBezTo>
                  <a:cubicBezTo>
                    <a:pt x="954" y="1512"/>
                    <a:pt x="947" y="1528"/>
                    <a:pt x="934" y="1544"/>
                  </a:cubicBezTo>
                  <a:cubicBezTo>
                    <a:pt x="920" y="1560"/>
                    <a:pt x="904" y="1550"/>
                    <a:pt x="889" y="1544"/>
                  </a:cubicBezTo>
                  <a:cubicBezTo>
                    <a:pt x="819" y="1515"/>
                    <a:pt x="749" y="1485"/>
                    <a:pt x="679" y="1454"/>
                  </a:cubicBezTo>
                  <a:cubicBezTo>
                    <a:pt x="649" y="1441"/>
                    <a:pt x="638" y="1441"/>
                    <a:pt x="652" y="1404"/>
                  </a:cubicBezTo>
                  <a:cubicBezTo>
                    <a:pt x="687" y="1313"/>
                    <a:pt x="763" y="1291"/>
                    <a:pt x="841" y="1338"/>
                  </a:cubicBezTo>
                  <a:cubicBezTo>
                    <a:pt x="910" y="1170"/>
                    <a:pt x="1031" y="1107"/>
                    <a:pt x="1162" y="1170"/>
                  </a:cubicBezTo>
                  <a:cubicBezTo>
                    <a:pt x="1219" y="1197"/>
                    <a:pt x="1255" y="1243"/>
                    <a:pt x="1275" y="1303"/>
                  </a:cubicBezTo>
                  <a:cubicBezTo>
                    <a:pt x="1307" y="1394"/>
                    <a:pt x="1271" y="1485"/>
                    <a:pt x="1209" y="1542"/>
                  </a:cubicBezTo>
                  <a:cubicBezTo>
                    <a:pt x="1318" y="1548"/>
                    <a:pt x="1539" y="1432"/>
                    <a:pt x="1576" y="1256"/>
                  </a:cubicBezTo>
                  <a:cubicBezTo>
                    <a:pt x="1585" y="1211"/>
                    <a:pt x="1606" y="1191"/>
                    <a:pt x="1643" y="1176"/>
                  </a:cubicBezTo>
                  <a:cubicBezTo>
                    <a:pt x="1768" y="1122"/>
                    <a:pt x="1893" y="1067"/>
                    <a:pt x="2018" y="1015"/>
                  </a:cubicBezTo>
                  <a:cubicBezTo>
                    <a:pt x="2125" y="970"/>
                    <a:pt x="2142" y="937"/>
                    <a:pt x="2103" y="826"/>
                  </a:cubicBezTo>
                  <a:cubicBezTo>
                    <a:pt x="2079" y="757"/>
                    <a:pt x="2049" y="690"/>
                    <a:pt x="2033" y="617"/>
                  </a:cubicBezTo>
                  <a:cubicBezTo>
                    <a:pt x="2020" y="555"/>
                    <a:pt x="2043" y="527"/>
                    <a:pt x="2102" y="513"/>
                  </a:cubicBezTo>
                  <a:cubicBezTo>
                    <a:pt x="2219" y="486"/>
                    <a:pt x="2335" y="455"/>
                    <a:pt x="2451" y="427"/>
                  </a:cubicBezTo>
                  <a:cubicBezTo>
                    <a:pt x="2488" y="418"/>
                    <a:pt x="2510" y="409"/>
                    <a:pt x="2486" y="363"/>
                  </a:cubicBezTo>
                  <a:cubicBezTo>
                    <a:pt x="2431" y="256"/>
                    <a:pt x="2381" y="147"/>
                    <a:pt x="2330" y="39"/>
                  </a:cubicBezTo>
                  <a:cubicBezTo>
                    <a:pt x="2318" y="13"/>
                    <a:pt x="2303" y="0"/>
                    <a:pt x="2273" y="10"/>
                  </a:cubicBezTo>
                  <a:cubicBezTo>
                    <a:pt x="2105" y="66"/>
                    <a:pt x="1931" y="102"/>
                    <a:pt x="1770" y="178"/>
                  </a:cubicBezTo>
                  <a:cubicBezTo>
                    <a:pt x="1653" y="234"/>
                    <a:pt x="1626" y="299"/>
                    <a:pt x="1653" y="423"/>
                  </a:cubicBezTo>
                  <a:cubicBezTo>
                    <a:pt x="1663" y="469"/>
                    <a:pt x="1667" y="515"/>
                    <a:pt x="1675" y="561"/>
                  </a:cubicBezTo>
                  <a:cubicBezTo>
                    <a:pt x="1692" y="660"/>
                    <a:pt x="1658" y="741"/>
                    <a:pt x="1590" y="813"/>
                  </a:cubicBezTo>
                  <a:cubicBezTo>
                    <a:pt x="1498" y="911"/>
                    <a:pt x="1379" y="956"/>
                    <a:pt x="1255" y="989"/>
                  </a:cubicBezTo>
                  <a:cubicBezTo>
                    <a:pt x="1161" y="1014"/>
                    <a:pt x="1119" y="993"/>
                    <a:pt x="1085" y="900"/>
                  </a:cubicBezTo>
                  <a:cubicBezTo>
                    <a:pt x="1061" y="836"/>
                    <a:pt x="1048" y="769"/>
                    <a:pt x="1026" y="704"/>
                  </a:cubicBezTo>
                  <a:cubicBezTo>
                    <a:pt x="953" y="489"/>
                    <a:pt x="671" y="377"/>
                    <a:pt x="518" y="489"/>
                  </a:cubicBezTo>
                  <a:cubicBezTo>
                    <a:pt x="566" y="491"/>
                    <a:pt x="663" y="535"/>
                    <a:pt x="621" y="615"/>
                  </a:cubicBezTo>
                  <a:cubicBezTo>
                    <a:pt x="606" y="644"/>
                    <a:pt x="623" y="683"/>
                    <a:pt x="655" y="700"/>
                  </a:cubicBezTo>
                  <a:cubicBezTo>
                    <a:pt x="697" y="722"/>
                    <a:pt x="760" y="756"/>
                    <a:pt x="761" y="777"/>
                  </a:cubicBezTo>
                  <a:cubicBezTo>
                    <a:pt x="763" y="798"/>
                    <a:pt x="741" y="795"/>
                    <a:pt x="727" y="794"/>
                  </a:cubicBezTo>
                  <a:cubicBezTo>
                    <a:pt x="529" y="778"/>
                    <a:pt x="362" y="852"/>
                    <a:pt x="346" y="990"/>
                  </a:cubicBezTo>
                  <a:cubicBezTo>
                    <a:pt x="429" y="948"/>
                    <a:pt x="479" y="935"/>
                    <a:pt x="540" y="1034"/>
                  </a:cubicBezTo>
                  <a:cubicBezTo>
                    <a:pt x="566" y="1076"/>
                    <a:pt x="677" y="1081"/>
                    <a:pt x="740" y="1091"/>
                  </a:cubicBezTo>
                  <a:cubicBezTo>
                    <a:pt x="606" y="1219"/>
                    <a:pt x="601" y="1291"/>
                    <a:pt x="611" y="1390"/>
                  </a:cubicBezTo>
                  <a:cubicBezTo>
                    <a:pt x="615" y="1434"/>
                    <a:pt x="621" y="1433"/>
                    <a:pt x="567" y="1410"/>
                  </a:cubicBezTo>
                  <a:cubicBezTo>
                    <a:pt x="446" y="1358"/>
                    <a:pt x="418" y="1308"/>
                    <a:pt x="477" y="1214"/>
                  </a:cubicBezTo>
                  <a:cubicBezTo>
                    <a:pt x="502" y="1175"/>
                    <a:pt x="481" y="1170"/>
                    <a:pt x="454" y="1158"/>
                  </a:cubicBezTo>
                  <a:cubicBezTo>
                    <a:pt x="311" y="1096"/>
                    <a:pt x="120" y="1178"/>
                    <a:pt x="61" y="1329"/>
                  </a:cubicBezTo>
                  <a:cubicBezTo>
                    <a:pt x="0" y="1483"/>
                    <a:pt x="70" y="1588"/>
                    <a:pt x="223" y="1647"/>
                  </a:cubicBezTo>
                  <a:cubicBezTo>
                    <a:pt x="228" y="1649"/>
                    <a:pt x="234" y="1646"/>
                    <a:pt x="234" y="1640"/>
                  </a:cubicBezTo>
                  <a:cubicBezTo>
                    <a:pt x="238" y="1616"/>
                    <a:pt x="238" y="1587"/>
                    <a:pt x="257" y="1534"/>
                  </a:cubicBezTo>
                  <a:cubicBezTo>
                    <a:pt x="288" y="1449"/>
                    <a:pt x="320" y="1435"/>
                    <a:pt x="398" y="1473"/>
                  </a:cubicBezTo>
                  <a:cubicBezTo>
                    <a:pt x="529" y="1539"/>
                    <a:pt x="658" y="1610"/>
                    <a:pt x="789" y="1677"/>
                  </a:cubicBezTo>
                  <a:cubicBezTo>
                    <a:pt x="821" y="1693"/>
                    <a:pt x="828" y="1709"/>
                    <a:pt x="805" y="1738"/>
                  </a:cubicBezTo>
                  <a:cubicBezTo>
                    <a:pt x="769" y="1782"/>
                    <a:pt x="725" y="1837"/>
                    <a:pt x="702" y="1874"/>
                  </a:cubicBezTo>
                  <a:cubicBezTo>
                    <a:pt x="671" y="1924"/>
                    <a:pt x="663" y="1971"/>
                    <a:pt x="703" y="2015"/>
                  </a:cubicBezTo>
                  <a:cubicBezTo>
                    <a:pt x="739" y="2056"/>
                    <a:pt x="791" y="2072"/>
                    <a:pt x="839" y="2041"/>
                  </a:cubicBezTo>
                  <a:cubicBezTo>
                    <a:pt x="888" y="2010"/>
                    <a:pt x="909" y="1954"/>
                    <a:pt x="877" y="1902"/>
                  </a:cubicBezTo>
                  <a:cubicBezTo>
                    <a:pt x="844" y="1848"/>
                    <a:pt x="875" y="1805"/>
                    <a:pt x="905" y="1774"/>
                  </a:cubicBezTo>
                  <a:cubicBezTo>
                    <a:pt x="918" y="1759"/>
                    <a:pt x="933" y="1754"/>
                    <a:pt x="950" y="1758"/>
                  </a:cubicBezTo>
                  <a:cubicBezTo>
                    <a:pt x="968" y="1762"/>
                    <a:pt x="1107" y="1841"/>
                    <a:pt x="1115" y="1846"/>
                  </a:cubicBezTo>
                  <a:cubicBezTo>
                    <a:pt x="1602" y="2114"/>
                    <a:pt x="2113" y="2252"/>
                    <a:pt x="2671" y="2133"/>
                  </a:cubicBezTo>
                  <a:cubicBezTo>
                    <a:pt x="2711" y="2125"/>
                    <a:pt x="2869" y="2087"/>
                    <a:pt x="2982" y="2001"/>
                  </a:cubicBezTo>
                  <a:cubicBezTo>
                    <a:pt x="2801" y="1998"/>
                    <a:pt x="2592" y="1962"/>
                    <a:pt x="2544" y="176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10">
              <a:extLst>
                <a:ext uri="{FF2B5EF4-FFF2-40B4-BE49-F238E27FC236}">
                  <a16:creationId xmlns:a16="http://schemas.microsoft.com/office/drawing/2014/main" id="{16C83E78-F34B-445D-A88B-09B48E4FFDB6}"/>
                </a:ext>
              </a:extLst>
            </p:cNvPr>
            <p:cNvSpPr>
              <a:spLocks/>
            </p:cNvSpPr>
            <p:nvPr userDrawn="1"/>
          </p:nvSpPr>
          <p:spPr bwMode="auto">
            <a:xfrm>
              <a:off x="6916738" y="1908175"/>
              <a:ext cx="217487" cy="196850"/>
            </a:xfrm>
            <a:custGeom>
              <a:avLst/>
              <a:gdLst>
                <a:gd name="T0" fmla="*/ 493 w 606"/>
                <a:gd name="T1" fmla="*/ 204 h 546"/>
                <a:gd name="T2" fmla="*/ 516 w 606"/>
                <a:gd name="T3" fmla="*/ 57 h 546"/>
                <a:gd name="T4" fmla="*/ 403 w 606"/>
                <a:gd name="T5" fmla="*/ 29 h 546"/>
                <a:gd name="T6" fmla="*/ 365 w 606"/>
                <a:gd name="T7" fmla="*/ 69 h 546"/>
                <a:gd name="T8" fmla="*/ 59 w 606"/>
                <a:gd name="T9" fmla="*/ 121 h 546"/>
                <a:gd name="T10" fmla="*/ 5 w 606"/>
                <a:gd name="T11" fmla="*/ 155 h 546"/>
                <a:gd name="T12" fmla="*/ 16 w 606"/>
                <a:gd name="T13" fmla="*/ 343 h 546"/>
                <a:gd name="T14" fmla="*/ 46 w 606"/>
                <a:gd name="T15" fmla="*/ 395 h 546"/>
                <a:gd name="T16" fmla="*/ 168 w 606"/>
                <a:gd name="T17" fmla="*/ 457 h 546"/>
                <a:gd name="T18" fmla="*/ 293 w 606"/>
                <a:gd name="T19" fmla="*/ 521 h 546"/>
                <a:gd name="T20" fmla="*/ 327 w 606"/>
                <a:gd name="T21" fmla="*/ 538 h 546"/>
                <a:gd name="T22" fmla="*/ 351 w 606"/>
                <a:gd name="T23" fmla="*/ 545 h 546"/>
                <a:gd name="T24" fmla="*/ 364 w 606"/>
                <a:gd name="T25" fmla="*/ 524 h 546"/>
                <a:gd name="T26" fmla="*/ 363 w 606"/>
                <a:gd name="T27" fmla="*/ 519 h 546"/>
                <a:gd name="T28" fmla="*/ 352 w 606"/>
                <a:gd name="T29" fmla="*/ 474 h 546"/>
                <a:gd name="T30" fmla="*/ 344 w 606"/>
                <a:gd name="T31" fmla="*/ 436 h 546"/>
                <a:gd name="T32" fmla="*/ 347 w 606"/>
                <a:gd name="T33" fmla="*/ 367 h 546"/>
                <a:gd name="T34" fmla="*/ 373 w 606"/>
                <a:gd name="T35" fmla="*/ 308 h 546"/>
                <a:gd name="T36" fmla="*/ 417 w 606"/>
                <a:gd name="T37" fmla="*/ 258 h 546"/>
                <a:gd name="T38" fmla="*/ 478 w 606"/>
                <a:gd name="T39" fmla="*/ 214 h 546"/>
                <a:gd name="T40" fmla="*/ 493 w 606"/>
                <a:gd name="T41" fmla="*/ 20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6" h="546">
                  <a:moveTo>
                    <a:pt x="493" y="204"/>
                  </a:moveTo>
                  <a:cubicBezTo>
                    <a:pt x="547" y="163"/>
                    <a:pt x="606" y="124"/>
                    <a:pt x="516" y="57"/>
                  </a:cubicBezTo>
                  <a:cubicBezTo>
                    <a:pt x="490" y="39"/>
                    <a:pt x="442" y="0"/>
                    <a:pt x="403" y="29"/>
                  </a:cubicBezTo>
                  <a:cubicBezTo>
                    <a:pt x="388" y="41"/>
                    <a:pt x="376" y="54"/>
                    <a:pt x="365" y="69"/>
                  </a:cubicBezTo>
                  <a:cubicBezTo>
                    <a:pt x="278" y="177"/>
                    <a:pt x="178" y="203"/>
                    <a:pt x="59" y="121"/>
                  </a:cubicBezTo>
                  <a:cubicBezTo>
                    <a:pt x="19" y="94"/>
                    <a:pt x="0" y="106"/>
                    <a:pt x="5" y="155"/>
                  </a:cubicBezTo>
                  <a:cubicBezTo>
                    <a:pt x="10" y="218"/>
                    <a:pt x="13" y="280"/>
                    <a:pt x="16" y="343"/>
                  </a:cubicBezTo>
                  <a:cubicBezTo>
                    <a:pt x="17" y="367"/>
                    <a:pt x="24" y="384"/>
                    <a:pt x="46" y="395"/>
                  </a:cubicBezTo>
                  <a:cubicBezTo>
                    <a:pt x="87" y="416"/>
                    <a:pt x="127" y="436"/>
                    <a:pt x="168" y="457"/>
                  </a:cubicBezTo>
                  <a:cubicBezTo>
                    <a:pt x="209" y="478"/>
                    <a:pt x="251" y="499"/>
                    <a:pt x="293" y="521"/>
                  </a:cubicBezTo>
                  <a:cubicBezTo>
                    <a:pt x="305" y="526"/>
                    <a:pt x="316" y="532"/>
                    <a:pt x="327" y="538"/>
                  </a:cubicBezTo>
                  <a:cubicBezTo>
                    <a:pt x="334" y="542"/>
                    <a:pt x="343" y="546"/>
                    <a:pt x="351" y="545"/>
                  </a:cubicBezTo>
                  <a:cubicBezTo>
                    <a:pt x="362" y="544"/>
                    <a:pt x="364" y="534"/>
                    <a:pt x="364" y="524"/>
                  </a:cubicBezTo>
                  <a:cubicBezTo>
                    <a:pt x="364" y="522"/>
                    <a:pt x="363" y="520"/>
                    <a:pt x="363" y="519"/>
                  </a:cubicBezTo>
                  <a:cubicBezTo>
                    <a:pt x="362" y="503"/>
                    <a:pt x="356" y="489"/>
                    <a:pt x="352" y="474"/>
                  </a:cubicBezTo>
                  <a:cubicBezTo>
                    <a:pt x="349" y="462"/>
                    <a:pt x="346" y="449"/>
                    <a:pt x="344" y="436"/>
                  </a:cubicBezTo>
                  <a:cubicBezTo>
                    <a:pt x="342" y="413"/>
                    <a:pt x="342" y="390"/>
                    <a:pt x="347" y="367"/>
                  </a:cubicBezTo>
                  <a:cubicBezTo>
                    <a:pt x="352" y="347"/>
                    <a:pt x="361" y="327"/>
                    <a:pt x="373" y="308"/>
                  </a:cubicBezTo>
                  <a:cubicBezTo>
                    <a:pt x="385" y="289"/>
                    <a:pt x="400" y="273"/>
                    <a:pt x="417" y="258"/>
                  </a:cubicBezTo>
                  <a:cubicBezTo>
                    <a:pt x="436" y="241"/>
                    <a:pt x="457" y="227"/>
                    <a:pt x="478" y="214"/>
                  </a:cubicBezTo>
                  <a:cubicBezTo>
                    <a:pt x="481" y="213"/>
                    <a:pt x="493" y="204"/>
                    <a:pt x="493" y="20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11">
              <a:extLst>
                <a:ext uri="{FF2B5EF4-FFF2-40B4-BE49-F238E27FC236}">
                  <a16:creationId xmlns:a16="http://schemas.microsoft.com/office/drawing/2014/main" id="{92F8BDC7-29B6-415F-BA5F-50D6D2CD7F7B}"/>
                </a:ext>
              </a:extLst>
            </p:cNvPr>
            <p:cNvSpPr>
              <a:spLocks/>
            </p:cNvSpPr>
            <p:nvPr userDrawn="1"/>
          </p:nvSpPr>
          <p:spPr bwMode="auto">
            <a:xfrm>
              <a:off x="7156450" y="1819275"/>
              <a:ext cx="246062" cy="95250"/>
            </a:xfrm>
            <a:custGeom>
              <a:avLst/>
              <a:gdLst>
                <a:gd name="T0" fmla="*/ 125 w 683"/>
                <a:gd name="T1" fmla="*/ 0 h 262"/>
                <a:gd name="T2" fmla="*/ 10 w 683"/>
                <a:gd name="T3" fmla="*/ 149 h 262"/>
                <a:gd name="T4" fmla="*/ 153 w 683"/>
                <a:gd name="T5" fmla="*/ 258 h 262"/>
                <a:gd name="T6" fmla="*/ 312 w 683"/>
                <a:gd name="T7" fmla="*/ 226 h 262"/>
                <a:gd name="T8" fmla="*/ 683 w 683"/>
                <a:gd name="T9" fmla="*/ 198 h 262"/>
                <a:gd name="T10" fmla="*/ 524 w 683"/>
                <a:gd name="T11" fmla="*/ 112 h 262"/>
                <a:gd name="T12" fmla="*/ 244 w 683"/>
                <a:gd name="T13" fmla="*/ 155 h 262"/>
                <a:gd name="T14" fmla="*/ 125 w 683"/>
                <a:gd name="T15" fmla="*/ 0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3" h="262">
                  <a:moveTo>
                    <a:pt x="125" y="0"/>
                  </a:moveTo>
                  <a:cubicBezTo>
                    <a:pt x="44" y="33"/>
                    <a:pt x="0" y="81"/>
                    <a:pt x="10" y="149"/>
                  </a:cubicBezTo>
                  <a:cubicBezTo>
                    <a:pt x="19" y="214"/>
                    <a:pt x="79" y="252"/>
                    <a:pt x="153" y="258"/>
                  </a:cubicBezTo>
                  <a:cubicBezTo>
                    <a:pt x="210" y="262"/>
                    <a:pt x="261" y="243"/>
                    <a:pt x="312" y="226"/>
                  </a:cubicBezTo>
                  <a:cubicBezTo>
                    <a:pt x="430" y="186"/>
                    <a:pt x="544" y="136"/>
                    <a:pt x="683" y="198"/>
                  </a:cubicBezTo>
                  <a:cubicBezTo>
                    <a:pt x="637" y="131"/>
                    <a:pt x="597" y="115"/>
                    <a:pt x="524" y="112"/>
                  </a:cubicBezTo>
                  <a:cubicBezTo>
                    <a:pt x="421" y="108"/>
                    <a:pt x="344" y="141"/>
                    <a:pt x="244" y="155"/>
                  </a:cubicBezTo>
                  <a:cubicBezTo>
                    <a:pt x="117" y="172"/>
                    <a:pt x="70" y="100"/>
                    <a:pt x="125" y="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12">
              <a:extLst>
                <a:ext uri="{FF2B5EF4-FFF2-40B4-BE49-F238E27FC236}">
                  <a16:creationId xmlns:a16="http://schemas.microsoft.com/office/drawing/2014/main" id="{A3192873-A14B-437C-A7AB-938E2F74439E}"/>
                </a:ext>
              </a:extLst>
            </p:cNvPr>
            <p:cNvSpPr>
              <a:spLocks/>
            </p:cNvSpPr>
            <p:nvPr userDrawn="1"/>
          </p:nvSpPr>
          <p:spPr bwMode="auto">
            <a:xfrm>
              <a:off x="7064375" y="1981200"/>
              <a:ext cx="157162" cy="169862"/>
            </a:xfrm>
            <a:custGeom>
              <a:avLst/>
              <a:gdLst>
                <a:gd name="T0" fmla="*/ 230 w 436"/>
                <a:gd name="T1" fmla="*/ 434 h 471"/>
                <a:gd name="T2" fmla="*/ 311 w 436"/>
                <a:gd name="T3" fmla="*/ 398 h 471"/>
                <a:gd name="T4" fmla="*/ 335 w 436"/>
                <a:gd name="T5" fmla="*/ 279 h 471"/>
                <a:gd name="T6" fmla="*/ 363 w 436"/>
                <a:gd name="T7" fmla="*/ 217 h 471"/>
                <a:gd name="T8" fmla="*/ 414 w 436"/>
                <a:gd name="T9" fmla="*/ 120 h 471"/>
                <a:gd name="T10" fmla="*/ 329 w 436"/>
                <a:gd name="T11" fmla="*/ 66 h 471"/>
                <a:gd name="T12" fmla="*/ 137 w 436"/>
                <a:gd name="T13" fmla="*/ 51 h 471"/>
                <a:gd name="T14" fmla="*/ 24 w 436"/>
                <a:gd name="T15" fmla="*/ 149 h 471"/>
                <a:gd name="T16" fmla="*/ 33 w 436"/>
                <a:gd name="T17" fmla="*/ 282 h 471"/>
                <a:gd name="T18" fmla="*/ 80 w 436"/>
                <a:gd name="T19" fmla="*/ 356 h 471"/>
                <a:gd name="T20" fmla="*/ 230 w 436"/>
                <a:gd name="T21" fmla="*/ 434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471">
                  <a:moveTo>
                    <a:pt x="230" y="434"/>
                  </a:moveTo>
                  <a:cubicBezTo>
                    <a:pt x="280" y="458"/>
                    <a:pt x="306" y="471"/>
                    <a:pt x="311" y="398"/>
                  </a:cubicBezTo>
                  <a:cubicBezTo>
                    <a:pt x="314" y="359"/>
                    <a:pt x="321" y="316"/>
                    <a:pt x="335" y="279"/>
                  </a:cubicBezTo>
                  <a:cubicBezTo>
                    <a:pt x="343" y="257"/>
                    <a:pt x="352" y="238"/>
                    <a:pt x="363" y="217"/>
                  </a:cubicBezTo>
                  <a:cubicBezTo>
                    <a:pt x="391" y="165"/>
                    <a:pt x="436" y="157"/>
                    <a:pt x="414" y="120"/>
                  </a:cubicBezTo>
                  <a:cubicBezTo>
                    <a:pt x="397" y="95"/>
                    <a:pt x="365" y="85"/>
                    <a:pt x="329" y="66"/>
                  </a:cubicBezTo>
                  <a:cubicBezTo>
                    <a:pt x="206" y="0"/>
                    <a:pt x="206" y="14"/>
                    <a:pt x="137" y="51"/>
                  </a:cubicBezTo>
                  <a:cubicBezTo>
                    <a:pt x="111" y="65"/>
                    <a:pt x="46" y="101"/>
                    <a:pt x="24" y="149"/>
                  </a:cubicBezTo>
                  <a:cubicBezTo>
                    <a:pt x="0" y="202"/>
                    <a:pt x="23" y="246"/>
                    <a:pt x="33" y="282"/>
                  </a:cubicBezTo>
                  <a:cubicBezTo>
                    <a:pt x="41" y="311"/>
                    <a:pt x="56" y="338"/>
                    <a:pt x="80" y="356"/>
                  </a:cubicBezTo>
                  <a:cubicBezTo>
                    <a:pt x="95" y="368"/>
                    <a:pt x="230" y="434"/>
                    <a:pt x="230" y="434"/>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8" name="Freeform 13">
              <a:extLst>
                <a:ext uri="{FF2B5EF4-FFF2-40B4-BE49-F238E27FC236}">
                  <a16:creationId xmlns:a16="http://schemas.microsoft.com/office/drawing/2014/main" id="{BAFE031A-811B-4D9F-B8F8-F9FB62D7663E}"/>
                </a:ext>
              </a:extLst>
            </p:cNvPr>
            <p:cNvSpPr>
              <a:spLocks/>
            </p:cNvSpPr>
            <p:nvPr userDrawn="1"/>
          </p:nvSpPr>
          <p:spPr bwMode="auto">
            <a:xfrm>
              <a:off x="7048500" y="1506538"/>
              <a:ext cx="268287" cy="282575"/>
            </a:xfrm>
            <a:custGeom>
              <a:avLst/>
              <a:gdLst>
                <a:gd name="T0" fmla="*/ 735 w 743"/>
                <a:gd name="T1" fmla="*/ 225 h 782"/>
                <a:gd name="T2" fmla="*/ 338 w 743"/>
                <a:gd name="T3" fmla="*/ 267 h 782"/>
                <a:gd name="T4" fmla="*/ 209 w 743"/>
                <a:gd name="T5" fmla="*/ 152 h 782"/>
                <a:gd name="T6" fmla="*/ 241 w 743"/>
                <a:gd name="T7" fmla="*/ 79 h 782"/>
                <a:gd name="T8" fmla="*/ 267 w 743"/>
                <a:gd name="T9" fmla="*/ 25 h 782"/>
                <a:gd name="T10" fmla="*/ 201 w 743"/>
                <a:gd name="T11" fmla="*/ 7 h 782"/>
                <a:gd name="T12" fmla="*/ 47 w 743"/>
                <a:gd name="T13" fmla="*/ 24 h 782"/>
                <a:gd name="T14" fmla="*/ 3 w 743"/>
                <a:gd name="T15" fmla="*/ 54 h 782"/>
                <a:gd name="T16" fmla="*/ 31 w 743"/>
                <a:gd name="T17" fmla="*/ 98 h 782"/>
                <a:gd name="T18" fmla="*/ 93 w 743"/>
                <a:gd name="T19" fmla="*/ 205 h 782"/>
                <a:gd name="T20" fmla="*/ 137 w 743"/>
                <a:gd name="T21" fmla="*/ 562 h 782"/>
                <a:gd name="T22" fmla="*/ 100 w 743"/>
                <a:gd name="T23" fmla="*/ 718 h 782"/>
                <a:gd name="T24" fmla="*/ 91 w 743"/>
                <a:gd name="T25" fmla="*/ 763 h 782"/>
                <a:gd name="T26" fmla="*/ 134 w 743"/>
                <a:gd name="T27" fmla="*/ 775 h 782"/>
                <a:gd name="T28" fmla="*/ 275 w 743"/>
                <a:gd name="T29" fmla="*/ 762 h 782"/>
                <a:gd name="T30" fmla="*/ 351 w 743"/>
                <a:gd name="T31" fmla="*/ 731 h 782"/>
                <a:gd name="T32" fmla="*/ 305 w 743"/>
                <a:gd name="T33" fmla="*/ 674 h 782"/>
                <a:gd name="T34" fmla="*/ 260 w 743"/>
                <a:gd name="T35" fmla="*/ 524 h 782"/>
                <a:gd name="T36" fmla="*/ 278 w 743"/>
                <a:gd name="T37" fmla="*/ 499 h 782"/>
                <a:gd name="T38" fmla="*/ 278 w 743"/>
                <a:gd name="T39" fmla="*/ 499 h 782"/>
                <a:gd name="T40" fmla="*/ 466 w 743"/>
                <a:gd name="T41" fmla="*/ 479 h 782"/>
                <a:gd name="T42" fmla="*/ 707 w 743"/>
                <a:gd name="T43" fmla="*/ 331 h 782"/>
                <a:gd name="T44" fmla="*/ 735 w 743"/>
                <a:gd name="T45" fmla="*/ 225 h 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3" h="782">
                  <a:moveTo>
                    <a:pt x="735" y="225"/>
                  </a:moveTo>
                  <a:cubicBezTo>
                    <a:pt x="640" y="234"/>
                    <a:pt x="462" y="252"/>
                    <a:pt x="338" y="267"/>
                  </a:cubicBezTo>
                  <a:cubicBezTo>
                    <a:pt x="220" y="281"/>
                    <a:pt x="205" y="268"/>
                    <a:pt x="209" y="152"/>
                  </a:cubicBezTo>
                  <a:cubicBezTo>
                    <a:pt x="210" y="123"/>
                    <a:pt x="221" y="99"/>
                    <a:pt x="241" y="79"/>
                  </a:cubicBezTo>
                  <a:cubicBezTo>
                    <a:pt x="256" y="64"/>
                    <a:pt x="279" y="51"/>
                    <a:pt x="267" y="25"/>
                  </a:cubicBezTo>
                  <a:cubicBezTo>
                    <a:pt x="252" y="0"/>
                    <a:pt x="223" y="5"/>
                    <a:pt x="201" y="7"/>
                  </a:cubicBezTo>
                  <a:cubicBezTo>
                    <a:pt x="150" y="11"/>
                    <a:pt x="98" y="18"/>
                    <a:pt x="47" y="24"/>
                  </a:cubicBezTo>
                  <a:cubicBezTo>
                    <a:pt x="29" y="27"/>
                    <a:pt x="6" y="30"/>
                    <a:pt x="3" y="54"/>
                  </a:cubicBezTo>
                  <a:cubicBezTo>
                    <a:pt x="0" y="75"/>
                    <a:pt x="12" y="88"/>
                    <a:pt x="31" y="98"/>
                  </a:cubicBezTo>
                  <a:cubicBezTo>
                    <a:pt x="75" y="120"/>
                    <a:pt x="88" y="159"/>
                    <a:pt x="93" y="205"/>
                  </a:cubicBezTo>
                  <a:cubicBezTo>
                    <a:pt x="106" y="324"/>
                    <a:pt x="123" y="443"/>
                    <a:pt x="137" y="562"/>
                  </a:cubicBezTo>
                  <a:cubicBezTo>
                    <a:pt x="144" y="618"/>
                    <a:pt x="156" y="676"/>
                    <a:pt x="100" y="718"/>
                  </a:cubicBezTo>
                  <a:cubicBezTo>
                    <a:pt x="86" y="729"/>
                    <a:pt x="83" y="747"/>
                    <a:pt x="91" y="763"/>
                  </a:cubicBezTo>
                  <a:cubicBezTo>
                    <a:pt x="101" y="782"/>
                    <a:pt x="119" y="777"/>
                    <a:pt x="134" y="775"/>
                  </a:cubicBezTo>
                  <a:cubicBezTo>
                    <a:pt x="183" y="770"/>
                    <a:pt x="227" y="767"/>
                    <a:pt x="275" y="762"/>
                  </a:cubicBezTo>
                  <a:cubicBezTo>
                    <a:pt x="303" y="759"/>
                    <a:pt x="343" y="756"/>
                    <a:pt x="351" y="731"/>
                  </a:cubicBezTo>
                  <a:cubicBezTo>
                    <a:pt x="363" y="695"/>
                    <a:pt x="325" y="690"/>
                    <a:pt x="305" y="674"/>
                  </a:cubicBezTo>
                  <a:cubicBezTo>
                    <a:pt x="256" y="635"/>
                    <a:pt x="253" y="576"/>
                    <a:pt x="260" y="524"/>
                  </a:cubicBezTo>
                  <a:cubicBezTo>
                    <a:pt x="261" y="513"/>
                    <a:pt x="266" y="503"/>
                    <a:pt x="278" y="499"/>
                  </a:cubicBezTo>
                  <a:lnTo>
                    <a:pt x="278" y="499"/>
                  </a:lnTo>
                  <a:cubicBezTo>
                    <a:pt x="289" y="494"/>
                    <a:pt x="444" y="483"/>
                    <a:pt x="466" y="479"/>
                  </a:cubicBezTo>
                  <a:cubicBezTo>
                    <a:pt x="602" y="458"/>
                    <a:pt x="696" y="346"/>
                    <a:pt x="707" y="331"/>
                  </a:cubicBezTo>
                  <a:cubicBezTo>
                    <a:pt x="731" y="298"/>
                    <a:pt x="743" y="259"/>
                    <a:pt x="735" y="225"/>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9" name="Freeform 14">
              <a:extLst>
                <a:ext uri="{FF2B5EF4-FFF2-40B4-BE49-F238E27FC236}">
                  <a16:creationId xmlns:a16="http://schemas.microsoft.com/office/drawing/2014/main" id="{60D67342-7B91-4CF9-B9CA-79D510ACD42D}"/>
                </a:ext>
              </a:extLst>
            </p:cNvPr>
            <p:cNvSpPr>
              <a:spLocks noEditPoints="1"/>
            </p:cNvSpPr>
            <p:nvPr userDrawn="1"/>
          </p:nvSpPr>
          <p:spPr bwMode="auto">
            <a:xfrm>
              <a:off x="6699250" y="1587500"/>
              <a:ext cx="1392237" cy="1535112"/>
            </a:xfrm>
            <a:custGeom>
              <a:avLst/>
              <a:gdLst>
                <a:gd name="T0" fmla="*/ 1912 w 3866"/>
                <a:gd name="T1" fmla="*/ 307 h 4261"/>
                <a:gd name="T2" fmla="*/ 1848 w 3866"/>
                <a:gd name="T3" fmla="*/ 309 h 4261"/>
                <a:gd name="T4" fmla="*/ 1834 w 3866"/>
                <a:gd name="T5" fmla="*/ 214 h 4261"/>
                <a:gd name="T6" fmla="*/ 1868 w 3866"/>
                <a:gd name="T7" fmla="*/ 172 h 4261"/>
                <a:gd name="T8" fmla="*/ 2012 w 3866"/>
                <a:gd name="T9" fmla="*/ 234 h 4261"/>
                <a:gd name="T10" fmla="*/ 2020 w 3866"/>
                <a:gd name="T11" fmla="*/ 266 h 4261"/>
                <a:gd name="T12" fmla="*/ 3617 w 3866"/>
                <a:gd name="T13" fmla="*/ 2883 h 4261"/>
                <a:gd name="T14" fmla="*/ 3223 w 3866"/>
                <a:gd name="T15" fmla="*/ 2282 h 4261"/>
                <a:gd name="T16" fmla="*/ 3519 w 3866"/>
                <a:gd name="T17" fmla="*/ 2157 h 4261"/>
                <a:gd name="T18" fmla="*/ 3592 w 3866"/>
                <a:gd name="T19" fmla="*/ 1390 h 4261"/>
                <a:gd name="T20" fmla="*/ 3663 w 3866"/>
                <a:gd name="T21" fmla="*/ 1632 h 4261"/>
                <a:gd name="T22" fmla="*/ 3125 w 3866"/>
                <a:gd name="T23" fmla="*/ 2070 h 4261"/>
                <a:gd name="T24" fmla="*/ 2598 w 3866"/>
                <a:gd name="T25" fmla="*/ 1508 h 4261"/>
                <a:gd name="T26" fmla="*/ 2291 w 3866"/>
                <a:gd name="T27" fmla="*/ 1353 h 4261"/>
                <a:gd name="T28" fmla="*/ 2718 w 3866"/>
                <a:gd name="T29" fmla="*/ 1297 h 4261"/>
                <a:gd name="T30" fmla="*/ 2693 w 3866"/>
                <a:gd name="T31" fmla="*/ 1021 h 4261"/>
                <a:gd name="T32" fmla="*/ 2805 w 3866"/>
                <a:gd name="T33" fmla="*/ 778 h 4261"/>
                <a:gd name="T34" fmla="*/ 2594 w 3866"/>
                <a:gd name="T35" fmla="*/ 763 h 4261"/>
                <a:gd name="T36" fmla="*/ 2806 w 3866"/>
                <a:gd name="T37" fmla="*/ 664 h 4261"/>
                <a:gd name="T38" fmla="*/ 2602 w 3866"/>
                <a:gd name="T39" fmla="*/ 514 h 4261"/>
                <a:gd name="T40" fmla="*/ 2583 w 3866"/>
                <a:gd name="T41" fmla="*/ 332 h 4261"/>
                <a:gd name="T42" fmla="*/ 2502 w 3866"/>
                <a:gd name="T43" fmla="*/ 152 h 4261"/>
                <a:gd name="T44" fmla="*/ 2238 w 3866"/>
                <a:gd name="T45" fmla="*/ 180 h 4261"/>
                <a:gd name="T46" fmla="*/ 1813 w 3866"/>
                <a:gd name="T47" fmla="*/ 53 h 4261"/>
                <a:gd name="T48" fmla="*/ 1511 w 3866"/>
                <a:gd name="T49" fmla="*/ 388 h 4261"/>
                <a:gd name="T50" fmla="*/ 1548 w 3866"/>
                <a:gd name="T51" fmla="*/ 567 h 4261"/>
                <a:gd name="T52" fmla="*/ 1714 w 3866"/>
                <a:gd name="T53" fmla="*/ 680 h 4261"/>
                <a:gd name="T54" fmla="*/ 1938 w 3866"/>
                <a:gd name="T55" fmla="*/ 539 h 4261"/>
                <a:gd name="T56" fmla="*/ 1970 w 3866"/>
                <a:gd name="T57" fmla="*/ 1009 h 4261"/>
                <a:gd name="T58" fmla="*/ 1608 w 3866"/>
                <a:gd name="T59" fmla="*/ 934 h 4261"/>
                <a:gd name="T60" fmla="*/ 1553 w 3866"/>
                <a:gd name="T61" fmla="*/ 1227 h 4261"/>
                <a:gd name="T62" fmla="*/ 1410 w 3866"/>
                <a:gd name="T63" fmla="*/ 1474 h 4261"/>
                <a:gd name="T64" fmla="*/ 1466 w 3866"/>
                <a:gd name="T65" fmla="*/ 1512 h 4261"/>
                <a:gd name="T66" fmla="*/ 843 w 3866"/>
                <a:gd name="T67" fmla="*/ 1815 h 4261"/>
                <a:gd name="T68" fmla="*/ 653 w 3866"/>
                <a:gd name="T69" fmla="*/ 1552 h 4261"/>
                <a:gd name="T70" fmla="*/ 267 w 3866"/>
                <a:gd name="T71" fmla="*/ 1539 h 4261"/>
                <a:gd name="T72" fmla="*/ 0 w 3866"/>
                <a:gd name="T73" fmla="*/ 1929 h 4261"/>
                <a:gd name="T74" fmla="*/ 403 w 3866"/>
                <a:gd name="T75" fmla="*/ 1999 h 4261"/>
                <a:gd name="T76" fmla="*/ 460 w 3866"/>
                <a:gd name="T77" fmla="*/ 2238 h 4261"/>
                <a:gd name="T78" fmla="*/ 818 w 3866"/>
                <a:gd name="T79" fmla="*/ 2195 h 4261"/>
                <a:gd name="T80" fmla="*/ 1059 w 3866"/>
                <a:gd name="T81" fmla="*/ 2144 h 4261"/>
                <a:gd name="T82" fmla="*/ 1782 w 3866"/>
                <a:gd name="T83" fmla="*/ 1967 h 4261"/>
                <a:gd name="T84" fmla="*/ 2091 w 3866"/>
                <a:gd name="T85" fmla="*/ 2121 h 4261"/>
                <a:gd name="T86" fmla="*/ 2570 w 3866"/>
                <a:gd name="T87" fmla="*/ 2243 h 4261"/>
                <a:gd name="T88" fmla="*/ 3043 w 3866"/>
                <a:gd name="T89" fmla="*/ 3012 h 4261"/>
                <a:gd name="T90" fmla="*/ 3524 w 3866"/>
                <a:gd name="T91" fmla="*/ 3489 h 4261"/>
                <a:gd name="T92" fmla="*/ 3232 w 3866"/>
                <a:gd name="T93" fmla="*/ 3486 h 4261"/>
                <a:gd name="T94" fmla="*/ 2653 w 3866"/>
                <a:gd name="T95" fmla="*/ 3611 h 4261"/>
                <a:gd name="T96" fmla="*/ 2969 w 3866"/>
                <a:gd name="T97" fmla="*/ 3688 h 4261"/>
                <a:gd name="T98" fmla="*/ 2861 w 3866"/>
                <a:gd name="T99" fmla="*/ 4109 h 4261"/>
                <a:gd name="T100" fmla="*/ 3102 w 3866"/>
                <a:gd name="T101" fmla="*/ 4005 h 4261"/>
                <a:gd name="T102" fmla="*/ 3371 w 3866"/>
                <a:gd name="T103" fmla="*/ 4261 h 4261"/>
                <a:gd name="T104" fmla="*/ 3532 w 3866"/>
                <a:gd name="T105" fmla="*/ 3996 h 4261"/>
                <a:gd name="T106" fmla="*/ 3695 w 3866"/>
                <a:gd name="T107" fmla="*/ 3851 h 4261"/>
                <a:gd name="T108" fmla="*/ 3844 w 3866"/>
                <a:gd name="T109" fmla="*/ 3662 h 4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66" h="4261">
                  <a:moveTo>
                    <a:pt x="2020" y="266"/>
                  </a:moveTo>
                  <a:cubicBezTo>
                    <a:pt x="1981" y="281"/>
                    <a:pt x="1923" y="303"/>
                    <a:pt x="1912" y="307"/>
                  </a:cubicBezTo>
                  <a:cubicBezTo>
                    <a:pt x="1901" y="311"/>
                    <a:pt x="1889" y="314"/>
                    <a:pt x="1877" y="315"/>
                  </a:cubicBezTo>
                  <a:cubicBezTo>
                    <a:pt x="1867" y="316"/>
                    <a:pt x="1857" y="315"/>
                    <a:pt x="1848" y="309"/>
                  </a:cubicBezTo>
                  <a:cubicBezTo>
                    <a:pt x="1837" y="301"/>
                    <a:pt x="1833" y="285"/>
                    <a:pt x="1830" y="272"/>
                  </a:cubicBezTo>
                  <a:cubicBezTo>
                    <a:pt x="1826" y="253"/>
                    <a:pt x="1828" y="233"/>
                    <a:pt x="1834" y="214"/>
                  </a:cubicBezTo>
                  <a:cubicBezTo>
                    <a:pt x="1836" y="205"/>
                    <a:pt x="1840" y="195"/>
                    <a:pt x="1846" y="188"/>
                  </a:cubicBezTo>
                  <a:cubicBezTo>
                    <a:pt x="1851" y="181"/>
                    <a:pt x="1860" y="175"/>
                    <a:pt x="1868" y="172"/>
                  </a:cubicBezTo>
                  <a:cubicBezTo>
                    <a:pt x="1886" y="166"/>
                    <a:pt x="1905" y="171"/>
                    <a:pt x="1922" y="178"/>
                  </a:cubicBezTo>
                  <a:cubicBezTo>
                    <a:pt x="1928" y="180"/>
                    <a:pt x="1978" y="208"/>
                    <a:pt x="2012" y="234"/>
                  </a:cubicBezTo>
                  <a:cubicBezTo>
                    <a:pt x="2017" y="237"/>
                    <a:pt x="2037" y="253"/>
                    <a:pt x="2042" y="257"/>
                  </a:cubicBezTo>
                  <a:cubicBezTo>
                    <a:pt x="2034" y="260"/>
                    <a:pt x="2027" y="263"/>
                    <a:pt x="2020" y="266"/>
                  </a:cubicBezTo>
                  <a:close/>
                  <a:moveTo>
                    <a:pt x="3857" y="3057"/>
                  </a:moveTo>
                  <a:cubicBezTo>
                    <a:pt x="3857" y="2854"/>
                    <a:pt x="3805" y="2818"/>
                    <a:pt x="3617" y="2883"/>
                  </a:cubicBezTo>
                  <a:cubicBezTo>
                    <a:pt x="3484" y="2928"/>
                    <a:pt x="3435" y="2908"/>
                    <a:pt x="3386" y="2775"/>
                  </a:cubicBezTo>
                  <a:cubicBezTo>
                    <a:pt x="3375" y="2744"/>
                    <a:pt x="3228" y="2295"/>
                    <a:pt x="3223" y="2282"/>
                  </a:cubicBezTo>
                  <a:cubicBezTo>
                    <a:pt x="3215" y="2258"/>
                    <a:pt x="3231" y="2248"/>
                    <a:pt x="3245" y="2245"/>
                  </a:cubicBezTo>
                  <a:cubicBezTo>
                    <a:pt x="3260" y="2242"/>
                    <a:pt x="3415" y="2218"/>
                    <a:pt x="3519" y="2157"/>
                  </a:cubicBezTo>
                  <a:cubicBezTo>
                    <a:pt x="3862" y="1958"/>
                    <a:pt x="3833" y="1567"/>
                    <a:pt x="3750" y="1432"/>
                  </a:cubicBezTo>
                  <a:cubicBezTo>
                    <a:pt x="3725" y="1391"/>
                    <a:pt x="3623" y="1379"/>
                    <a:pt x="3592" y="1390"/>
                  </a:cubicBezTo>
                  <a:cubicBezTo>
                    <a:pt x="3587" y="1392"/>
                    <a:pt x="3586" y="1397"/>
                    <a:pt x="3588" y="1401"/>
                  </a:cubicBezTo>
                  <a:cubicBezTo>
                    <a:pt x="3636" y="1477"/>
                    <a:pt x="3663" y="1563"/>
                    <a:pt x="3663" y="1632"/>
                  </a:cubicBezTo>
                  <a:cubicBezTo>
                    <a:pt x="3663" y="1875"/>
                    <a:pt x="3481" y="2055"/>
                    <a:pt x="3297" y="2076"/>
                  </a:cubicBezTo>
                  <a:cubicBezTo>
                    <a:pt x="3254" y="2080"/>
                    <a:pt x="3194" y="2085"/>
                    <a:pt x="3125" y="2070"/>
                  </a:cubicBezTo>
                  <a:cubicBezTo>
                    <a:pt x="3056" y="2055"/>
                    <a:pt x="2978" y="2020"/>
                    <a:pt x="2926" y="1990"/>
                  </a:cubicBezTo>
                  <a:cubicBezTo>
                    <a:pt x="2766" y="1895"/>
                    <a:pt x="2617" y="1650"/>
                    <a:pt x="2598" y="1508"/>
                  </a:cubicBezTo>
                  <a:cubicBezTo>
                    <a:pt x="2598" y="1508"/>
                    <a:pt x="2518" y="1552"/>
                    <a:pt x="2489" y="1667"/>
                  </a:cubicBezTo>
                  <a:cubicBezTo>
                    <a:pt x="2439" y="1611"/>
                    <a:pt x="2319" y="1467"/>
                    <a:pt x="2291" y="1353"/>
                  </a:cubicBezTo>
                  <a:cubicBezTo>
                    <a:pt x="2406" y="1344"/>
                    <a:pt x="2539" y="1359"/>
                    <a:pt x="2669" y="1441"/>
                  </a:cubicBezTo>
                  <a:cubicBezTo>
                    <a:pt x="2717" y="1389"/>
                    <a:pt x="2717" y="1326"/>
                    <a:pt x="2718" y="1297"/>
                  </a:cubicBezTo>
                  <a:cubicBezTo>
                    <a:pt x="2721" y="1204"/>
                    <a:pt x="2680" y="1124"/>
                    <a:pt x="2604" y="1054"/>
                  </a:cubicBezTo>
                  <a:cubicBezTo>
                    <a:pt x="2637" y="1042"/>
                    <a:pt x="2666" y="1035"/>
                    <a:pt x="2693" y="1021"/>
                  </a:cubicBezTo>
                  <a:cubicBezTo>
                    <a:pt x="2759" y="988"/>
                    <a:pt x="2811" y="939"/>
                    <a:pt x="2819" y="859"/>
                  </a:cubicBezTo>
                  <a:cubicBezTo>
                    <a:pt x="2823" y="822"/>
                    <a:pt x="2814" y="789"/>
                    <a:pt x="2805" y="778"/>
                  </a:cubicBezTo>
                  <a:cubicBezTo>
                    <a:pt x="2788" y="786"/>
                    <a:pt x="2775" y="792"/>
                    <a:pt x="2742" y="793"/>
                  </a:cubicBezTo>
                  <a:cubicBezTo>
                    <a:pt x="2696" y="795"/>
                    <a:pt x="2649" y="789"/>
                    <a:pt x="2594" y="763"/>
                  </a:cubicBezTo>
                  <a:cubicBezTo>
                    <a:pt x="2668" y="741"/>
                    <a:pt x="2691" y="704"/>
                    <a:pt x="2734" y="677"/>
                  </a:cubicBezTo>
                  <a:cubicBezTo>
                    <a:pt x="2766" y="658"/>
                    <a:pt x="2806" y="664"/>
                    <a:pt x="2806" y="664"/>
                  </a:cubicBezTo>
                  <a:cubicBezTo>
                    <a:pt x="2806" y="664"/>
                    <a:pt x="2787" y="612"/>
                    <a:pt x="2718" y="569"/>
                  </a:cubicBezTo>
                  <a:cubicBezTo>
                    <a:pt x="2682" y="546"/>
                    <a:pt x="2638" y="531"/>
                    <a:pt x="2602" y="514"/>
                  </a:cubicBezTo>
                  <a:cubicBezTo>
                    <a:pt x="2645" y="447"/>
                    <a:pt x="2727" y="494"/>
                    <a:pt x="2765" y="414"/>
                  </a:cubicBezTo>
                  <a:cubicBezTo>
                    <a:pt x="2702" y="385"/>
                    <a:pt x="2644" y="353"/>
                    <a:pt x="2583" y="332"/>
                  </a:cubicBezTo>
                  <a:cubicBezTo>
                    <a:pt x="2521" y="311"/>
                    <a:pt x="2504" y="283"/>
                    <a:pt x="2544" y="228"/>
                  </a:cubicBezTo>
                  <a:cubicBezTo>
                    <a:pt x="2582" y="175"/>
                    <a:pt x="2550" y="160"/>
                    <a:pt x="2502" y="152"/>
                  </a:cubicBezTo>
                  <a:cubicBezTo>
                    <a:pt x="2446" y="143"/>
                    <a:pt x="2392" y="149"/>
                    <a:pt x="2344" y="179"/>
                  </a:cubicBezTo>
                  <a:cubicBezTo>
                    <a:pt x="2306" y="202"/>
                    <a:pt x="2276" y="197"/>
                    <a:pt x="2238" y="180"/>
                  </a:cubicBezTo>
                  <a:cubicBezTo>
                    <a:pt x="2122" y="126"/>
                    <a:pt x="2004" y="77"/>
                    <a:pt x="1888" y="21"/>
                  </a:cubicBezTo>
                  <a:cubicBezTo>
                    <a:pt x="1844" y="0"/>
                    <a:pt x="1826" y="10"/>
                    <a:pt x="1813" y="53"/>
                  </a:cubicBezTo>
                  <a:cubicBezTo>
                    <a:pt x="1795" y="115"/>
                    <a:pt x="1754" y="162"/>
                    <a:pt x="1709" y="206"/>
                  </a:cubicBezTo>
                  <a:cubicBezTo>
                    <a:pt x="1648" y="265"/>
                    <a:pt x="1569" y="327"/>
                    <a:pt x="1511" y="388"/>
                  </a:cubicBezTo>
                  <a:cubicBezTo>
                    <a:pt x="1481" y="420"/>
                    <a:pt x="1466" y="459"/>
                    <a:pt x="1504" y="488"/>
                  </a:cubicBezTo>
                  <a:cubicBezTo>
                    <a:pt x="1533" y="510"/>
                    <a:pt x="1543" y="532"/>
                    <a:pt x="1548" y="567"/>
                  </a:cubicBezTo>
                  <a:cubicBezTo>
                    <a:pt x="1556" y="616"/>
                    <a:pt x="1604" y="631"/>
                    <a:pt x="1652" y="640"/>
                  </a:cubicBezTo>
                  <a:cubicBezTo>
                    <a:pt x="1686" y="648"/>
                    <a:pt x="1700" y="662"/>
                    <a:pt x="1714" y="680"/>
                  </a:cubicBezTo>
                  <a:cubicBezTo>
                    <a:pt x="1725" y="648"/>
                    <a:pt x="1738" y="626"/>
                    <a:pt x="1752" y="608"/>
                  </a:cubicBezTo>
                  <a:cubicBezTo>
                    <a:pt x="1798" y="547"/>
                    <a:pt x="1865" y="527"/>
                    <a:pt x="1938" y="539"/>
                  </a:cubicBezTo>
                  <a:cubicBezTo>
                    <a:pt x="2011" y="550"/>
                    <a:pt x="2051" y="600"/>
                    <a:pt x="2075" y="666"/>
                  </a:cubicBezTo>
                  <a:cubicBezTo>
                    <a:pt x="2118" y="788"/>
                    <a:pt x="2072" y="939"/>
                    <a:pt x="1970" y="1009"/>
                  </a:cubicBezTo>
                  <a:cubicBezTo>
                    <a:pt x="1930" y="1037"/>
                    <a:pt x="1890" y="1050"/>
                    <a:pt x="1848" y="1049"/>
                  </a:cubicBezTo>
                  <a:cubicBezTo>
                    <a:pt x="1791" y="1048"/>
                    <a:pt x="1665" y="1031"/>
                    <a:pt x="1608" y="934"/>
                  </a:cubicBezTo>
                  <a:cubicBezTo>
                    <a:pt x="1565" y="963"/>
                    <a:pt x="1564" y="1016"/>
                    <a:pt x="1560" y="1062"/>
                  </a:cubicBezTo>
                  <a:cubicBezTo>
                    <a:pt x="1554" y="1143"/>
                    <a:pt x="1448" y="1170"/>
                    <a:pt x="1553" y="1227"/>
                  </a:cubicBezTo>
                  <a:cubicBezTo>
                    <a:pt x="1569" y="1235"/>
                    <a:pt x="1543" y="1255"/>
                    <a:pt x="1533" y="1265"/>
                  </a:cubicBezTo>
                  <a:cubicBezTo>
                    <a:pt x="1464" y="1339"/>
                    <a:pt x="1416" y="1391"/>
                    <a:pt x="1410" y="1474"/>
                  </a:cubicBezTo>
                  <a:cubicBezTo>
                    <a:pt x="1409" y="1493"/>
                    <a:pt x="1413" y="1535"/>
                    <a:pt x="1419" y="1552"/>
                  </a:cubicBezTo>
                  <a:cubicBezTo>
                    <a:pt x="1438" y="1529"/>
                    <a:pt x="1446" y="1523"/>
                    <a:pt x="1466" y="1512"/>
                  </a:cubicBezTo>
                  <a:cubicBezTo>
                    <a:pt x="1536" y="1475"/>
                    <a:pt x="1558" y="1523"/>
                    <a:pt x="1680" y="1456"/>
                  </a:cubicBezTo>
                  <a:cubicBezTo>
                    <a:pt x="1587" y="1650"/>
                    <a:pt x="1189" y="1780"/>
                    <a:pt x="843" y="1815"/>
                  </a:cubicBezTo>
                  <a:cubicBezTo>
                    <a:pt x="769" y="1823"/>
                    <a:pt x="724" y="1787"/>
                    <a:pt x="710" y="1713"/>
                  </a:cubicBezTo>
                  <a:cubicBezTo>
                    <a:pt x="699" y="1657"/>
                    <a:pt x="682" y="1602"/>
                    <a:pt x="653" y="1552"/>
                  </a:cubicBezTo>
                  <a:cubicBezTo>
                    <a:pt x="554" y="1379"/>
                    <a:pt x="250" y="1271"/>
                    <a:pt x="173" y="1401"/>
                  </a:cubicBezTo>
                  <a:cubicBezTo>
                    <a:pt x="240" y="1393"/>
                    <a:pt x="293" y="1441"/>
                    <a:pt x="267" y="1539"/>
                  </a:cubicBezTo>
                  <a:cubicBezTo>
                    <a:pt x="249" y="1607"/>
                    <a:pt x="382" y="1636"/>
                    <a:pt x="420" y="1698"/>
                  </a:cubicBezTo>
                  <a:cubicBezTo>
                    <a:pt x="228" y="1686"/>
                    <a:pt x="44" y="1769"/>
                    <a:pt x="0" y="1929"/>
                  </a:cubicBezTo>
                  <a:cubicBezTo>
                    <a:pt x="77" y="1873"/>
                    <a:pt x="159" y="1864"/>
                    <a:pt x="200" y="1960"/>
                  </a:cubicBezTo>
                  <a:cubicBezTo>
                    <a:pt x="221" y="2011"/>
                    <a:pt x="350" y="1994"/>
                    <a:pt x="403" y="1999"/>
                  </a:cubicBezTo>
                  <a:cubicBezTo>
                    <a:pt x="333" y="2149"/>
                    <a:pt x="307" y="2231"/>
                    <a:pt x="387" y="2326"/>
                  </a:cubicBezTo>
                  <a:cubicBezTo>
                    <a:pt x="382" y="2253"/>
                    <a:pt x="428" y="2219"/>
                    <a:pt x="460" y="2238"/>
                  </a:cubicBezTo>
                  <a:cubicBezTo>
                    <a:pt x="565" y="2300"/>
                    <a:pt x="620" y="2288"/>
                    <a:pt x="696" y="2194"/>
                  </a:cubicBezTo>
                  <a:cubicBezTo>
                    <a:pt x="757" y="2119"/>
                    <a:pt x="757" y="2121"/>
                    <a:pt x="818" y="2195"/>
                  </a:cubicBezTo>
                  <a:cubicBezTo>
                    <a:pt x="858" y="2244"/>
                    <a:pt x="810" y="2277"/>
                    <a:pt x="791" y="2289"/>
                  </a:cubicBezTo>
                  <a:cubicBezTo>
                    <a:pt x="883" y="2318"/>
                    <a:pt x="1007" y="2262"/>
                    <a:pt x="1059" y="2144"/>
                  </a:cubicBezTo>
                  <a:cubicBezTo>
                    <a:pt x="1074" y="2110"/>
                    <a:pt x="1085" y="2085"/>
                    <a:pt x="1129" y="2078"/>
                  </a:cubicBezTo>
                  <a:cubicBezTo>
                    <a:pt x="1347" y="2044"/>
                    <a:pt x="1565" y="2006"/>
                    <a:pt x="1782" y="1967"/>
                  </a:cubicBezTo>
                  <a:cubicBezTo>
                    <a:pt x="1824" y="1959"/>
                    <a:pt x="1853" y="1966"/>
                    <a:pt x="1883" y="1998"/>
                  </a:cubicBezTo>
                  <a:cubicBezTo>
                    <a:pt x="1938" y="2061"/>
                    <a:pt x="2009" y="2099"/>
                    <a:pt x="2091" y="2121"/>
                  </a:cubicBezTo>
                  <a:cubicBezTo>
                    <a:pt x="2220" y="2157"/>
                    <a:pt x="2352" y="2174"/>
                    <a:pt x="2485" y="2183"/>
                  </a:cubicBezTo>
                  <a:cubicBezTo>
                    <a:pt x="2529" y="2186"/>
                    <a:pt x="2552" y="2203"/>
                    <a:pt x="2570" y="2243"/>
                  </a:cubicBezTo>
                  <a:cubicBezTo>
                    <a:pt x="2656" y="2431"/>
                    <a:pt x="2749" y="2616"/>
                    <a:pt x="2833" y="2805"/>
                  </a:cubicBezTo>
                  <a:cubicBezTo>
                    <a:pt x="2877" y="2904"/>
                    <a:pt x="2947" y="2969"/>
                    <a:pt x="3043" y="3012"/>
                  </a:cubicBezTo>
                  <a:cubicBezTo>
                    <a:pt x="3112" y="3044"/>
                    <a:pt x="3185" y="3067"/>
                    <a:pt x="3259" y="3084"/>
                  </a:cubicBezTo>
                  <a:cubicBezTo>
                    <a:pt x="3434" y="3125"/>
                    <a:pt x="3553" y="3308"/>
                    <a:pt x="3524" y="3489"/>
                  </a:cubicBezTo>
                  <a:cubicBezTo>
                    <a:pt x="3514" y="3554"/>
                    <a:pt x="3479" y="3579"/>
                    <a:pt x="3417" y="3570"/>
                  </a:cubicBezTo>
                  <a:cubicBezTo>
                    <a:pt x="3347" y="3560"/>
                    <a:pt x="3290" y="3523"/>
                    <a:pt x="3232" y="3486"/>
                  </a:cubicBezTo>
                  <a:cubicBezTo>
                    <a:pt x="3179" y="3452"/>
                    <a:pt x="3125" y="3421"/>
                    <a:pt x="3063" y="3408"/>
                  </a:cubicBezTo>
                  <a:cubicBezTo>
                    <a:pt x="2883" y="3371"/>
                    <a:pt x="2676" y="3455"/>
                    <a:pt x="2653" y="3611"/>
                  </a:cubicBezTo>
                  <a:cubicBezTo>
                    <a:pt x="2722" y="3576"/>
                    <a:pt x="2788" y="3586"/>
                    <a:pt x="2815" y="3669"/>
                  </a:cubicBezTo>
                  <a:cubicBezTo>
                    <a:pt x="2825" y="3696"/>
                    <a:pt x="2928" y="3684"/>
                    <a:pt x="2969" y="3688"/>
                  </a:cubicBezTo>
                  <a:cubicBezTo>
                    <a:pt x="2984" y="3690"/>
                    <a:pt x="3008" y="3701"/>
                    <a:pt x="2993" y="3714"/>
                  </a:cubicBezTo>
                  <a:cubicBezTo>
                    <a:pt x="2851" y="3818"/>
                    <a:pt x="2791" y="3974"/>
                    <a:pt x="2861" y="4109"/>
                  </a:cubicBezTo>
                  <a:cubicBezTo>
                    <a:pt x="2883" y="4045"/>
                    <a:pt x="2909" y="3965"/>
                    <a:pt x="3017" y="4025"/>
                  </a:cubicBezTo>
                  <a:cubicBezTo>
                    <a:pt x="3050" y="4042"/>
                    <a:pt x="3076" y="4020"/>
                    <a:pt x="3102" y="4005"/>
                  </a:cubicBezTo>
                  <a:cubicBezTo>
                    <a:pt x="3139" y="3983"/>
                    <a:pt x="3174" y="3959"/>
                    <a:pt x="3215" y="3933"/>
                  </a:cubicBezTo>
                  <a:cubicBezTo>
                    <a:pt x="3224" y="4065"/>
                    <a:pt x="3259" y="4176"/>
                    <a:pt x="3371" y="4261"/>
                  </a:cubicBezTo>
                  <a:cubicBezTo>
                    <a:pt x="3356" y="4187"/>
                    <a:pt x="3350" y="4119"/>
                    <a:pt x="3376" y="4072"/>
                  </a:cubicBezTo>
                  <a:cubicBezTo>
                    <a:pt x="3469" y="4101"/>
                    <a:pt x="3499" y="4086"/>
                    <a:pt x="3532" y="3996"/>
                  </a:cubicBezTo>
                  <a:cubicBezTo>
                    <a:pt x="3549" y="3948"/>
                    <a:pt x="3564" y="3820"/>
                    <a:pt x="3605" y="3800"/>
                  </a:cubicBezTo>
                  <a:cubicBezTo>
                    <a:pt x="3622" y="3791"/>
                    <a:pt x="3672" y="3788"/>
                    <a:pt x="3695" y="3851"/>
                  </a:cubicBezTo>
                  <a:cubicBezTo>
                    <a:pt x="3702" y="3871"/>
                    <a:pt x="3701" y="3896"/>
                    <a:pt x="3694" y="3919"/>
                  </a:cubicBezTo>
                  <a:cubicBezTo>
                    <a:pt x="3785" y="3870"/>
                    <a:pt x="3829" y="3797"/>
                    <a:pt x="3844" y="3662"/>
                  </a:cubicBezTo>
                  <a:cubicBezTo>
                    <a:pt x="3866" y="3461"/>
                    <a:pt x="3857" y="3259"/>
                    <a:pt x="3857" y="3057"/>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0" name="Freeform 15">
              <a:extLst>
                <a:ext uri="{FF2B5EF4-FFF2-40B4-BE49-F238E27FC236}">
                  <a16:creationId xmlns:a16="http://schemas.microsoft.com/office/drawing/2014/main" id="{36752632-5820-47E7-9A2C-1D9C6D148E3F}"/>
                </a:ext>
              </a:extLst>
            </p:cNvPr>
            <p:cNvSpPr>
              <a:spLocks/>
            </p:cNvSpPr>
            <p:nvPr userDrawn="1"/>
          </p:nvSpPr>
          <p:spPr bwMode="auto">
            <a:xfrm>
              <a:off x="7789863" y="1508125"/>
              <a:ext cx="365125" cy="109537"/>
            </a:xfrm>
            <a:custGeom>
              <a:avLst/>
              <a:gdLst>
                <a:gd name="T0" fmla="*/ 743 w 1013"/>
                <a:gd name="T1" fmla="*/ 199 h 307"/>
                <a:gd name="T2" fmla="*/ 1013 w 1013"/>
                <a:gd name="T3" fmla="*/ 58 h 307"/>
                <a:gd name="T4" fmla="*/ 780 w 1013"/>
                <a:gd name="T5" fmla="*/ 5 h 307"/>
                <a:gd name="T6" fmla="*/ 318 w 1013"/>
                <a:gd name="T7" fmla="*/ 47 h 307"/>
                <a:gd name="T8" fmla="*/ 0 w 1013"/>
                <a:gd name="T9" fmla="*/ 307 h 307"/>
                <a:gd name="T10" fmla="*/ 743 w 1013"/>
                <a:gd name="T11" fmla="*/ 199 h 307"/>
              </a:gdLst>
              <a:ahLst/>
              <a:cxnLst>
                <a:cxn ang="0">
                  <a:pos x="T0" y="T1"/>
                </a:cxn>
                <a:cxn ang="0">
                  <a:pos x="T2" y="T3"/>
                </a:cxn>
                <a:cxn ang="0">
                  <a:pos x="T4" y="T5"/>
                </a:cxn>
                <a:cxn ang="0">
                  <a:pos x="T6" y="T7"/>
                </a:cxn>
                <a:cxn ang="0">
                  <a:pos x="T8" y="T9"/>
                </a:cxn>
                <a:cxn ang="0">
                  <a:pos x="T10" y="T11"/>
                </a:cxn>
              </a:cxnLst>
              <a:rect l="0" t="0" r="r" b="b"/>
              <a:pathLst>
                <a:path w="1013" h="307">
                  <a:moveTo>
                    <a:pt x="743" y="199"/>
                  </a:moveTo>
                  <a:cubicBezTo>
                    <a:pt x="851" y="184"/>
                    <a:pt x="927" y="114"/>
                    <a:pt x="1013" y="58"/>
                  </a:cubicBezTo>
                  <a:cubicBezTo>
                    <a:pt x="934" y="32"/>
                    <a:pt x="859" y="0"/>
                    <a:pt x="780" y="5"/>
                  </a:cubicBezTo>
                  <a:cubicBezTo>
                    <a:pt x="626" y="16"/>
                    <a:pt x="479" y="31"/>
                    <a:pt x="318" y="47"/>
                  </a:cubicBezTo>
                  <a:cubicBezTo>
                    <a:pt x="205" y="59"/>
                    <a:pt x="86" y="152"/>
                    <a:pt x="0" y="307"/>
                  </a:cubicBezTo>
                  <a:cubicBezTo>
                    <a:pt x="195" y="279"/>
                    <a:pt x="497" y="235"/>
                    <a:pt x="743" y="199"/>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1" name="Freeform 16">
              <a:extLst>
                <a:ext uri="{FF2B5EF4-FFF2-40B4-BE49-F238E27FC236}">
                  <a16:creationId xmlns:a16="http://schemas.microsoft.com/office/drawing/2014/main" id="{4C619B01-DAC7-41AE-A38D-AD3CE7300A34}"/>
                </a:ext>
              </a:extLst>
            </p:cNvPr>
            <p:cNvSpPr>
              <a:spLocks/>
            </p:cNvSpPr>
            <p:nvPr userDrawn="1"/>
          </p:nvSpPr>
          <p:spPr bwMode="auto">
            <a:xfrm>
              <a:off x="7753350" y="1681163"/>
              <a:ext cx="417512" cy="544512"/>
            </a:xfrm>
            <a:custGeom>
              <a:avLst/>
              <a:gdLst>
                <a:gd name="T0" fmla="*/ 1139 w 1156"/>
                <a:gd name="T1" fmla="*/ 458 h 1509"/>
                <a:gd name="T2" fmla="*/ 558 w 1156"/>
                <a:gd name="T3" fmla="*/ 51 h 1509"/>
                <a:gd name="T4" fmla="*/ 176 w 1156"/>
                <a:gd name="T5" fmla="*/ 723 h 1509"/>
                <a:gd name="T6" fmla="*/ 434 w 1156"/>
                <a:gd name="T7" fmla="*/ 848 h 1509"/>
                <a:gd name="T8" fmla="*/ 438 w 1156"/>
                <a:gd name="T9" fmla="*/ 835 h 1509"/>
                <a:gd name="T10" fmla="*/ 312 w 1156"/>
                <a:gd name="T11" fmla="*/ 651 h 1509"/>
                <a:gd name="T12" fmla="*/ 514 w 1156"/>
                <a:gd name="T13" fmla="*/ 211 h 1509"/>
                <a:gd name="T14" fmla="*/ 977 w 1156"/>
                <a:gd name="T15" fmla="*/ 405 h 1509"/>
                <a:gd name="T16" fmla="*/ 784 w 1156"/>
                <a:gd name="T17" fmla="*/ 854 h 1509"/>
                <a:gd name="T18" fmla="*/ 560 w 1156"/>
                <a:gd name="T19" fmla="*/ 917 h 1509"/>
                <a:gd name="T20" fmla="*/ 177 w 1156"/>
                <a:gd name="T21" fmla="*/ 1033 h 1509"/>
                <a:gd name="T22" fmla="*/ 117 w 1156"/>
                <a:gd name="T23" fmla="*/ 1064 h 1509"/>
                <a:gd name="T24" fmla="*/ 45 w 1156"/>
                <a:gd name="T25" fmla="*/ 1122 h 1509"/>
                <a:gd name="T26" fmla="*/ 15 w 1156"/>
                <a:gd name="T27" fmla="*/ 1173 h 1509"/>
                <a:gd name="T28" fmla="*/ 14 w 1156"/>
                <a:gd name="T29" fmla="*/ 1180 h 1509"/>
                <a:gd name="T30" fmla="*/ 72 w 1156"/>
                <a:gd name="T31" fmla="*/ 1258 h 1509"/>
                <a:gd name="T32" fmla="*/ 61 w 1156"/>
                <a:gd name="T33" fmla="*/ 1449 h 1509"/>
                <a:gd name="T34" fmla="*/ 130 w 1156"/>
                <a:gd name="T35" fmla="*/ 1486 h 1509"/>
                <a:gd name="T36" fmla="*/ 196 w 1156"/>
                <a:gd name="T37" fmla="*/ 1362 h 1509"/>
                <a:gd name="T38" fmla="*/ 266 w 1156"/>
                <a:gd name="T39" fmla="*/ 1478 h 1509"/>
                <a:gd name="T40" fmla="*/ 420 w 1156"/>
                <a:gd name="T41" fmla="*/ 1430 h 1509"/>
                <a:gd name="T42" fmla="*/ 320 w 1156"/>
                <a:gd name="T43" fmla="*/ 1260 h 1509"/>
                <a:gd name="T44" fmla="*/ 482 w 1156"/>
                <a:gd name="T45" fmla="*/ 1066 h 1509"/>
                <a:gd name="T46" fmla="*/ 763 w 1156"/>
                <a:gd name="T47" fmla="*/ 1011 h 1509"/>
                <a:gd name="T48" fmla="*/ 1059 w 1156"/>
                <a:gd name="T49" fmla="*/ 817 h 1509"/>
                <a:gd name="T50" fmla="*/ 1139 w 1156"/>
                <a:gd name="T51" fmla="*/ 458 h 1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56" h="1509">
                  <a:moveTo>
                    <a:pt x="1139" y="458"/>
                  </a:moveTo>
                  <a:cubicBezTo>
                    <a:pt x="1093" y="178"/>
                    <a:pt x="840" y="0"/>
                    <a:pt x="558" y="51"/>
                  </a:cubicBezTo>
                  <a:cubicBezTo>
                    <a:pt x="210" y="113"/>
                    <a:pt x="36" y="418"/>
                    <a:pt x="176" y="723"/>
                  </a:cubicBezTo>
                  <a:cubicBezTo>
                    <a:pt x="227" y="835"/>
                    <a:pt x="293" y="884"/>
                    <a:pt x="434" y="848"/>
                  </a:cubicBezTo>
                  <a:cubicBezTo>
                    <a:pt x="440" y="847"/>
                    <a:pt x="443" y="839"/>
                    <a:pt x="438" y="835"/>
                  </a:cubicBezTo>
                  <a:cubicBezTo>
                    <a:pt x="370" y="775"/>
                    <a:pt x="332" y="700"/>
                    <a:pt x="312" y="651"/>
                  </a:cubicBezTo>
                  <a:cubicBezTo>
                    <a:pt x="237" y="472"/>
                    <a:pt x="303" y="291"/>
                    <a:pt x="514" y="211"/>
                  </a:cubicBezTo>
                  <a:cubicBezTo>
                    <a:pt x="694" y="144"/>
                    <a:pt x="906" y="228"/>
                    <a:pt x="977" y="405"/>
                  </a:cubicBezTo>
                  <a:cubicBezTo>
                    <a:pt x="1052" y="592"/>
                    <a:pt x="970" y="780"/>
                    <a:pt x="784" y="854"/>
                  </a:cubicBezTo>
                  <a:cubicBezTo>
                    <a:pt x="711" y="882"/>
                    <a:pt x="649" y="898"/>
                    <a:pt x="560" y="917"/>
                  </a:cubicBezTo>
                  <a:cubicBezTo>
                    <a:pt x="404" y="949"/>
                    <a:pt x="284" y="986"/>
                    <a:pt x="177" y="1033"/>
                  </a:cubicBezTo>
                  <a:cubicBezTo>
                    <a:pt x="156" y="1042"/>
                    <a:pt x="136" y="1052"/>
                    <a:pt x="117" y="1064"/>
                  </a:cubicBezTo>
                  <a:cubicBezTo>
                    <a:pt x="91" y="1080"/>
                    <a:pt x="65" y="1099"/>
                    <a:pt x="45" y="1122"/>
                  </a:cubicBezTo>
                  <a:cubicBezTo>
                    <a:pt x="32" y="1137"/>
                    <a:pt x="21" y="1154"/>
                    <a:pt x="15" y="1173"/>
                  </a:cubicBezTo>
                  <a:cubicBezTo>
                    <a:pt x="15" y="1175"/>
                    <a:pt x="14" y="1178"/>
                    <a:pt x="14" y="1180"/>
                  </a:cubicBezTo>
                  <a:cubicBezTo>
                    <a:pt x="0" y="1247"/>
                    <a:pt x="72" y="1258"/>
                    <a:pt x="72" y="1258"/>
                  </a:cubicBezTo>
                  <a:cubicBezTo>
                    <a:pt x="10" y="1307"/>
                    <a:pt x="2" y="1387"/>
                    <a:pt x="61" y="1449"/>
                  </a:cubicBezTo>
                  <a:cubicBezTo>
                    <a:pt x="83" y="1471"/>
                    <a:pt x="110" y="1481"/>
                    <a:pt x="130" y="1486"/>
                  </a:cubicBezTo>
                  <a:cubicBezTo>
                    <a:pt x="110" y="1368"/>
                    <a:pt x="196" y="1362"/>
                    <a:pt x="196" y="1362"/>
                  </a:cubicBezTo>
                  <a:cubicBezTo>
                    <a:pt x="196" y="1362"/>
                    <a:pt x="209" y="1443"/>
                    <a:pt x="266" y="1478"/>
                  </a:cubicBezTo>
                  <a:cubicBezTo>
                    <a:pt x="318" y="1509"/>
                    <a:pt x="416" y="1473"/>
                    <a:pt x="420" y="1430"/>
                  </a:cubicBezTo>
                  <a:cubicBezTo>
                    <a:pt x="374" y="1399"/>
                    <a:pt x="324" y="1364"/>
                    <a:pt x="320" y="1260"/>
                  </a:cubicBezTo>
                  <a:cubicBezTo>
                    <a:pt x="317" y="1160"/>
                    <a:pt x="398" y="1086"/>
                    <a:pt x="482" y="1066"/>
                  </a:cubicBezTo>
                  <a:cubicBezTo>
                    <a:pt x="563" y="1048"/>
                    <a:pt x="733" y="1018"/>
                    <a:pt x="763" y="1011"/>
                  </a:cubicBezTo>
                  <a:cubicBezTo>
                    <a:pt x="856" y="988"/>
                    <a:pt x="966" y="935"/>
                    <a:pt x="1059" y="817"/>
                  </a:cubicBezTo>
                  <a:cubicBezTo>
                    <a:pt x="1148" y="704"/>
                    <a:pt x="1156" y="555"/>
                    <a:pt x="1139" y="458"/>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2" name="Freeform 17">
              <a:extLst>
                <a:ext uri="{FF2B5EF4-FFF2-40B4-BE49-F238E27FC236}">
                  <a16:creationId xmlns:a16="http://schemas.microsoft.com/office/drawing/2014/main" id="{AF6060D9-5EB7-454D-8532-A5ABDB0FC9B3}"/>
                </a:ext>
              </a:extLst>
            </p:cNvPr>
            <p:cNvSpPr>
              <a:spLocks/>
            </p:cNvSpPr>
            <p:nvPr userDrawn="1"/>
          </p:nvSpPr>
          <p:spPr bwMode="auto">
            <a:xfrm>
              <a:off x="7369175" y="1357313"/>
              <a:ext cx="446087" cy="346075"/>
            </a:xfrm>
            <a:custGeom>
              <a:avLst/>
              <a:gdLst>
                <a:gd name="T0" fmla="*/ 14 w 1238"/>
                <a:gd name="T1" fmla="*/ 570 h 960"/>
                <a:gd name="T2" fmla="*/ 216 w 1238"/>
                <a:gd name="T3" fmla="*/ 660 h 960"/>
                <a:gd name="T4" fmla="*/ 441 w 1238"/>
                <a:gd name="T5" fmla="*/ 761 h 960"/>
                <a:gd name="T6" fmla="*/ 445 w 1238"/>
                <a:gd name="T7" fmla="*/ 758 h 960"/>
                <a:gd name="T8" fmla="*/ 595 w 1238"/>
                <a:gd name="T9" fmla="*/ 717 h 960"/>
                <a:gd name="T10" fmla="*/ 652 w 1238"/>
                <a:gd name="T11" fmla="*/ 721 h 960"/>
                <a:gd name="T12" fmla="*/ 762 w 1238"/>
                <a:gd name="T13" fmla="*/ 791 h 960"/>
                <a:gd name="T14" fmla="*/ 746 w 1238"/>
                <a:gd name="T15" fmla="*/ 897 h 960"/>
                <a:gd name="T16" fmla="*/ 877 w 1238"/>
                <a:gd name="T17" fmla="*/ 956 h 960"/>
                <a:gd name="T18" fmla="*/ 903 w 1238"/>
                <a:gd name="T19" fmla="*/ 946 h 960"/>
                <a:gd name="T20" fmla="*/ 1238 w 1238"/>
                <a:gd name="T21" fmla="*/ 505 h 960"/>
                <a:gd name="T22" fmla="*/ 1047 w 1238"/>
                <a:gd name="T23" fmla="*/ 546 h 960"/>
                <a:gd name="T24" fmla="*/ 996 w 1238"/>
                <a:gd name="T25" fmla="*/ 561 h 960"/>
                <a:gd name="T26" fmla="*/ 875 w 1238"/>
                <a:gd name="T27" fmla="*/ 540 h 960"/>
                <a:gd name="T28" fmla="*/ 895 w 1238"/>
                <a:gd name="T29" fmla="*/ 698 h 960"/>
                <a:gd name="T30" fmla="*/ 823 w 1238"/>
                <a:gd name="T31" fmla="*/ 735 h 960"/>
                <a:gd name="T32" fmla="*/ 785 w 1238"/>
                <a:gd name="T33" fmla="*/ 620 h 960"/>
                <a:gd name="T34" fmla="*/ 675 w 1238"/>
                <a:gd name="T35" fmla="*/ 669 h 960"/>
                <a:gd name="T36" fmla="*/ 654 w 1238"/>
                <a:gd name="T37" fmla="*/ 590 h 960"/>
                <a:gd name="T38" fmla="*/ 785 w 1238"/>
                <a:gd name="T39" fmla="*/ 500 h 960"/>
                <a:gd name="T40" fmla="*/ 758 w 1238"/>
                <a:gd name="T41" fmla="*/ 404 h 960"/>
                <a:gd name="T42" fmla="*/ 748 w 1238"/>
                <a:gd name="T43" fmla="*/ 310 h 960"/>
                <a:gd name="T44" fmla="*/ 705 w 1238"/>
                <a:gd name="T45" fmla="*/ 184 h 960"/>
                <a:gd name="T46" fmla="*/ 582 w 1238"/>
                <a:gd name="T47" fmla="*/ 236 h 960"/>
                <a:gd name="T48" fmla="*/ 504 w 1238"/>
                <a:gd name="T49" fmla="*/ 291 h 960"/>
                <a:gd name="T50" fmla="*/ 416 w 1238"/>
                <a:gd name="T51" fmla="*/ 335 h 960"/>
                <a:gd name="T52" fmla="*/ 436 w 1238"/>
                <a:gd name="T53" fmla="*/ 492 h 960"/>
                <a:gd name="T54" fmla="*/ 363 w 1238"/>
                <a:gd name="T55" fmla="*/ 529 h 960"/>
                <a:gd name="T56" fmla="*/ 326 w 1238"/>
                <a:gd name="T57" fmla="*/ 414 h 960"/>
                <a:gd name="T58" fmla="*/ 215 w 1238"/>
                <a:gd name="T59" fmla="*/ 463 h 960"/>
                <a:gd name="T60" fmla="*/ 195 w 1238"/>
                <a:gd name="T61" fmla="*/ 384 h 960"/>
                <a:gd name="T62" fmla="*/ 325 w 1238"/>
                <a:gd name="T63" fmla="*/ 294 h 960"/>
                <a:gd name="T64" fmla="*/ 230 w 1238"/>
                <a:gd name="T65" fmla="*/ 218 h 960"/>
                <a:gd name="T66" fmla="*/ 206 w 1238"/>
                <a:gd name="T67" fmla="*/ 170 h 960"/>
                <a:gd name="T68" fmla="*/ 110 w 1238"/>
                <a:gd name="T69" fmla="*/ 0 h 960"/>
                <a:gd name="T70" fmla="*/ 4 w 1238"/>
                <a:gd name="T71" fmla="*/ 543 h 960"/>
                <a:gd name="T72" fmla="*/ 14 w 1238"/>
                <a:gd name="T73" fmla="*/ 570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38" h="960">
                  <a:moveTo>
                    <a:pt x="14" y="570"/>
                  </a:moveTo>
                  <a:lnTo>
                    <a:pt x="216" y="660"/>
                  </a:lnTo>
                  <a:cubicBezTo>
                    <a:pt x="301" y="698"/>
                    <a:pt x="389" y="737"/>
                    <a:pt x="441" y="761"/>
                  </a:cubicBezTo>
                  <a:cubicBezTo>
                    <a:pt x="442" y="760"/>
                    <a:pt x="444" y="759"/>
                    <a:pt x="445" y="758"/>
                  </a:cubicBezTo>
                  <a:cubicBezTo>
                    <a:pt x="489" y="731"/>
                    <a:pt x="540" y="717"/>
                    <a:pt x="595" y="717"/>
                  </a:cubicBezTo>
                  <a:cubicBezTo>
                    <a:pt x="613" y="717"/>
                    <a:pt x="632" y="718"/>
                    <a:pt x="652" y="721"/>
                  </a:cubicBezTo>
                  <a:cubicBezTo>
                    <a:pt x="676" y="725"/>
                    <a:pt x="739" y="736"/>
                    <a:pt x="762" y="791"/>
                  </a:cubicBezTo>
                  <a:cubicBezTo>
                    <a:pt x="775" y="824"/>
                    <a:pt x="770" y="860"/>
                    <a:pt x="746" y="897"/>
                  </a:cubicBezTo>
                  <a:lnTo>
                    <a:pt x="877" y="956"/>
                  </a:lnTo>
                  <a:cubicBezTo>
                    <a:pt x="887" y="960"/>
                    <a:pt x="898" y="956"/>
                    <a:pt x="903" y="946"/>
                  </a:cubicBezTo>
                  <a:cubicBezTo>
                    <a:pt x="951" y="850"/>
                    <a:pt x="1085" y="636"/>
                    <a:pt x="1238" y="505"/>
                  </a:cubicBezTo>
                  <a:cubicBezTo>
                    <a:pt x="1190" y="486"/>
                    <a:pt x="1112" y="483"/>
                    <a:pt x="1047" y="546"/>
                  </a:cubicBezTo>
                  <a:cubicBezTo>
                    <a:pt x="1026" y="566"/>
                    <a:pt x="1014" y="580"/>
                    <a:pt x="996" y="561"/>
                  </a:cubicBezTo>
                  <a:cubicBezTo>
                    <a:pt x="977" y="542"/>
                    <a:pt x="937" y="513"/>
                    <a:pt x="875" y="540"/>
                  </a:cubicBezTo>
                  <a:cubicBezTo>
                    <a:pt x="915" y="591"/>
                    <a:pt x="918" y="646"/>
                    <a:pt x="895" y="698"/>
                  </a:cubicBezTo>
                  <a:cubicBezTo>
                    <a:pt x="875" y="743"/>
                    <a:pt x="846" y="745"/>
                    <a:pt x="823" y="735"/>
                  </a:cubicBezTo>
                  <a:cubicBezTo>
                    <a:pt x="803" y="726"/>
                    <a:pt x="773" y="703"/>
                    <a:pt x="785" y="620"/>
                  </a:cubicBezTo>
                  <a:cubicBezTo>
                    <a:pt x="731" y="684"/>
                    <a:pt x="694" y="677"/>
                    <a:pt x="675" y="669"/>
                  </a:cubicBezTo>
                  <a:cubicBezTo>
                    <a:pt x="651" y="658"/>
                    <a:pt x="634" y="635"/>
                    <a:pt x="654" y="590"/>
                  </a:cubicBezTo>
                  <a:cubicBezTo>
                    <a:pt x="677" y="538"/>
                    <a:pt x="720" y="503"/>
                    <a:pt x="785" y="500"/>
                  </a:cubicBezTo>
                  <a:cubicBezTo>
                    <a:pt x="794" y="459"/>
                    <a:pt x="781" y="419"/>
                    <a:pt x="758" y="404"/>
                  </a:cubicBezTo>
                  <a:cubicBezTo>
                    <a:pt x="726" y="383"/>
                    <a:pt x="732" y="352"/>
                    <a:pt x="748" y="310"/>
                  </a:cubicBezTo>
                  <a:cubicBezTo>
                    <a:pt x="763" y="269"/>
                    <a:pt x="741" y="200"/>
                    <a:pt x="705" y="184"/>
                  </a:cubicBezTo>
                  <a:cubicBezTo>
                    <a:pt x="669" y="167"/>
                    <a:pt x="602" y="197"/>
                    <a:pt x="582" y="236"/>
                  </a:cubicBezTo>
                  <a:cubicBezTo>
                    <a:pt x="561" y="275"/>
                    <a:pt x="542" y="300"/>
                    <a:pt x="504" y="291"/>
                  </a:cubicBezTo>
                  <a:cubicBezTo>
                    <a:pt x="479" y="284"/>
                    <a:pt x="440" y="300"/>
                    <a:pt x="416" y="335"/>
                  </a:cubicBezTo>
                  <a:cubicBezTo>
                    <a:pt x="456" y="385"/>
                    <a:pt x="459" y="440"/>
                    <a:pt x="436" y="492"/>
                  </a:cubicBezTo>
                  <a:cubicBezTo>
                    <a:pt x="416" y="537"/>
                    <a:pt x="387" y="540"/>
                    <a:pt x="363" y="529"/>
                  </a:cubicBezTo>
                  <a:cubicBezTo>
                    <a:pt x="344" y="520"/>
                    <a:pt x="314" y="497"/>
                    <a:pt x="326" y="414"/>
                  </a:cubicBezTo>
                  <a:cubicBezTo>
                    <a:pt x="272" y="478"/>
                    <a:pt x="235" y="472"/>
                    <a:pt x="215" y="463"/>
                  </a:cubicBezTo>
                  <a:cubicBezTo>
                    <a:pt x="192" y="452"/>
                    <a:pt x="175" y="429"/>
                    <a:pt x="195" y="384"/>
                  </a:cubicBezTo>
                  <a:cubicBezTo>
                    <a:pt x="218" y="332"/>
                    <a:pt x="261" y="298"/>
                    <a:pt x="325" y="294"/>
                  </a:cubicBezTo>
                  <a:cubicBezTo>
                    <a:pt x="304" y="230"/>
                    <a:pt x="257" y="219"/>
                    <a:pt x="230" y="218"/>
                  </a:cubicBezTo>
                  <a:cubicBezTo>
                    <a:pt x="203" y="216"/>
                    <a:pt x="206" y="199"/>
                    <a:pt x="206" y="170"/>
                  </a:cubicBezTo>
                  <a:cubicBezTo>
                    <a:pt x="210" y="79"/>
                    <a:pt x="156" y="23"/>
                    <a:pt x="110" y="0"/>
                  </a:cubicBezTo>
                  <a:cubicBezTo>
                    <a:pt x="114" y="201"/>
                    <a:pt x="44" y="443"/>
                    <a:pt x="4" y="543"/>
                  </a:cubicBezTo>
                  <a:cubicBezTo>
                    <a:pt x="0" y="554"/>
                    <a:pt x="4" y="565"/>
                    <a:pt x="14" y="570"/>
                  </a:cubicBez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23" name="Freeform 18">
              <a:extLst>
                <a:ext uri="{FF2B5EF4-FFF2-40B4-BE49-F238E27FC236}">
                  <a16:creationId xmlns:a16="http://schemas.microsoft.com/office/drawing/2014/main" id="{93A0D6B5-0CE5-4A86-9501-FD892BBEF1A2}"/>
                </a:ext>
              </a:extLst>
            </p:cNvPr>
            <p:cNvSpPr>
              <a:spLocks noEditPoints="1"/>
            </p:cNvSpPr>
            <p:nvPr userDrawn="1"/>
          </p:nvSpPr>
          <p:spPr bwMode="auto">
            <a:xfrm>
              <a:off x="10248900" y="163513"/>
              <a:ext cx="1928812" cy="2552700"/>
            </a:xfrm>
            <a:custGeom>
              <a:avLst/>
              <a:gdLst>
                <a:gd name="T0" fmla="*/ 1230 w 5356"/>
                <a:gd name="T1" fmla="*/ 978 h 7085"/>
                <a:gd name="T2" fmla="*/ 1513 w 5356"/>
                <a:gd name="T3" fmla="*/ 2197 h 7085"/>
                <a:gd name="T4" fmla="*/ 2104 w 5356"/>
                <a:gd name="T5" fmla="*/ 3594 h 7085"/>
                <a:gd name="T6" fmla="*/ 1305 w 5356"/>
                <a:gd name="T7" fmla="*/ 4281 h 7085"/>
                <a:gd name="T8" fmla="*/ 1618 w 5356"/>
                <a:gd name="T9" fmla="*/ 6404 h 7085"/>
                <a:gd name="T10" fmla="*/ 3556 w 5356"/>
                <a:gd name="T11" fmla="*/ 6867 h 7085"/>
                <a:gd name="T12" fmla="*/ 3974 w 5356"/>
                <a:gd name="T13" fmla="*/ 6684 h 7085"/>
                <a:gd name="T14" fmla="*/ 3975 w 5356"/>
                <a:gd name="T15" fmla="*/ 6683 h 7085"/>
                <a:gd name="T16" fmla="*/ 5191 w 5356"/>
                <a:gd name="T17" fmla="*/ 5543 h 7085"/>
                <a:gd name="T18" fmla="*/ 5356 w 5356"/>
                <a:gd name="T19" fmla="*/ 5312 h 7085"/>
                <a:gd name="T20" fmla="*/ 5356 w 5356"/>
                <a:gd name="T21" fmla="*/ 21 h 7085"/>
                <a:gd name="T22" fmla="*/ 4150 w 5356"/>
                <a:gd name="T23" fmla="*/ 401 h 7085"/>
                <a:gd name="T24" fmla="*/ 2576 w 5356"/>
                <a:gd name="T25" fmla="*/ 416 h 7085"/>
                <a:gd name="T26" fmla="*/ 1230 w 5356"/>
                <a:gd name="T27" fmla="*/ 978 h 7085"/>
                <a:gd name="T28" fmla="*/ 780 w 5356"/>
                <a:gd name="T29" fmla="*/ 2449 h 7085"/>
                <a:gd name="T30" fmla="*/ 534 w 5356"/>
                <a:gd name="T31" fmla="*/ 2523 h 7085"/>
                <a:gd name="T32" fmla="*/ 268 w 5356"/>
                <a:gd name="T33" fmla="*/ 3535 h 7085"/>
                <a:gd name="T34" fmla="*/ 435 w 5356"/>
                <a:gd name="T35" fmla="*/ 3735 h 7085"/>
                <a:gd name="T36" fmla="*/ 991 w 5356"/>
                <a:gd name="T37" fmla="*/ 3810 h 7085"/>
                <a:gd name="T38" fmla="*/ 1524 w 5356"/>
                <a:gd name="T39" fmla="*/ 3276 h 7085"/>
                <a:gd name="T40" fmla="*/ 1526 w 5356"/>
                <a:gd name="T41" fmla="*/ 3251 h 7085"/>
                <a:gd name="T42" fmla="*/ 1528 w 5356"/>
                <a:gd name="T43" fmla="*/ 3236 h 7085"/>
                <a:gd name="T44" fmla="*/ 1512 w 5356"/>
                <a:gd name="T45" fmla="*/ 3087 h 7085"/>
                <a:gd name="T46" fmla="*/ 1399 w 5356"/>
                <a:gd name="T47" fmla="*/ 2831 h 7085"/>
                <a:gd name="T48" fmla="*/ 780 w 5356"/>
                <a:gd name="T49" fmla="*/ 2449 h 7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56" h="7085">
                  <a:moveTo>
                    <a:pt x="1230" y="978"/>
                  </a:moveTo>
                  <a:cubicBezTo>
                    <a:pt x="1014" y="1477"/>
                    <a:pt x="1123" y="1834"/>
                    <a:pt x="1513" y="2197"/>
                  </a:cubicBezTo>
                  <a:cubicBezTo>
                    <a:pt x="1904" y="2559"/>
                    <a:pt x="2331" y="3101"/>
                    <a:pt x="2104" y="3594"/>
                  </a:cubicBezTo>
                  <a:cubicBezTo>
                    <a:pt x="1951" y="3927"/>
                    <a:pt x="1570" y="4044"/>
                    <a:pt x="1305" y="4281"/>
                  </a:cubicBezTo>
                  <a:cubicBezTo>
                    <a:pt x="771" y="4756"/>
                    <a:pt x="1141" y="5857"/>
                    <a:pt x="1618" y="6404"/>
                  </a:cubicBezTo>
                  <a:cubicBezTo>
                    <a:pt x="2096" y="6951"/>
                    <a:pt x="2891" y="7085"/>
                    <a:pt x="3556" y="6867"/>
                  </a:cubicBezTo>
                  <a:cubicBezTo>
                    <a:pt x="3701" y="6819"/>
                    <a:pt x="3840" y="6757"/>
                    <a:pt x="3974" y="6684"/>
                  </a:cubicBezTo>
                  <a:lnTo>
                    <a:pt x="3975" y="6683"/>
                  </a:lnTo>
                  <a:cubicBezTo>
                    <a:pt x="4453" y="6418"/>
                    <a:pt x="4859" y="6002"/>
                    <a:pt x="5191" y="5543"/>
                  </a:cubicBezTo>
                  <a:cubicBezTo>
                    <a:pt x="5246" y="5467"/>
                    <a:pt x="5300" y="5388"/>
                    <a:pt x="5356" y="5312"/>
                  </a:cubicBezTo>
                  <a:lnTo>
                    <a:pt x="5356" y="21"/>
                  </a:lnTo>
                  <a:cubicBezTo>
                    <a:pt x="4920" y="0"/>
                    <a:pt x="4538" y="231"/>
                    <a:pt x="4150" y="401"/>
                  </a:cubicBezTo>
                  <a:cubicBezTo>
                    <a:pt x="3529" y="674"/>
                    <a:pt x="3170" y="622"/>
                    <a:pt x="2576" y="416"/>
                  </a:cubicBezTo>
                  <a:cubicBezTo>
                    <a:pt x="2126" y="261"/>
                    <a:pt x="1428" y="521"/>
                    <a:pt x="1230" y="978"/>
                  </a:cubicBezTo>
                  <a:close/>
                  <a:moveTo>
                    <a:pt x="780" y="2449"/>
                  </a:moveTo>
                  <a:cubicBezTo>
                    <a:pt x="694" y="2456"/>
                    <a:pt x="611" y="2481"/>
                    <a:pt x="534" y="2523"/>
                  </a:cubicBezTo>
                  <a:cubicBezTo>
                    <a:pt x="158" y="2760"/>
                    <a:pt x="0" y="3132"/>
                    <a:pt x="268" y="3535"/>
                  </a:cubicBezTo>
                  <a:cubicBezTo>
                    <a:pt x="321" y="3615"/>
                    <a:pt x="376" y="3683"/>
                    <a:pt x="435" y="3735"/>
                  </a:cubicBezTo>
                  <a:cubicBezTo>
                    <a:pt x="586" y="3870"/>
                    <a:pt x="761" y="3908"/>
                    <a:pt x="991" y="3810"/>
                  </a:cubicBezTo>
                  <a:cubicBezTo>
                    <a:pt x="1299" y="3679"/>
                    <a:pt x="1493" y="3526"/>
                    <a:pt x="1524" y="3276"/>
                  </a:cubicBezTo>
                  <a:cubicBezTo>
                    <a:pt x="1525" y="3267"/>
                    <a:pt x="1526" y="3259"/>
                    <a:pt x="1526" y="3251"/>
                  </a:cubicBezTo>
                  <a:cubicBezTo>
                    <a:pt x="1527" y="3246"/>
                    <a:pt x="1528" y="3241"/>
                    <a:pt x="1528" y="3236"/>
                  </a:cubicBezTo>
                  <a:cubicBezTo>
                    <a:pt x="1532" y="3181"/>
                    <a:pt x="1527" y="3135"/>
                    <a:pt x="1512" y="3087"/>
                  </a:cubicBezTo>
                  <a:cubicBezTo>
                    <a:pt x="1489" y="2995"/>
                    <a:pt x="1447" y="2907"/>
                    <a:pt x="1399" y="2831"/>
                  </a:cubicBezTo>
                  <a:cubicBezTo>
                    <a:pt x="1269" y="2625"/>
                    <a:pt x="1029" y="2378"/>
                    <a:pt x="780" y="2449"/>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163" y="4987986"/>
            <a:ext cx="2216019" cy="690747"/>
          </a:xfrm>
          <a:prstGeom prst="rect">
            <a:avLst/>
          </a:prstGeom>
        </p:spPr>
      </p:pic>
      <p:pic>
        <p:nvPicPr>
          <p:cNvPr id="25" name="Kuva 24">
            <a:extLst>
              <a:ext uri="{FF2B5EF4-FFF2-40B4-BE49-F238E27FC236}">
                <a16:creationId xmlns:a16="http://schemas.microsoft.com/office/drawing/2014/main" id="{3F68B0ED-E95F-4AEC-B36A-163011EF1E52}"/>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257212" y="3914285"/>
            <a:ext cx="2194560" cy="1182189"/>
          </a:xfrm>
          <a:prstGeom prst="rect">
            <a:avLst/>
          </a:prstGeom>
        </p:spPr>
      </p:pic>
    </p:spTree>
    <p:extLst>
      <p:ext uri="{BB962C8B-B14F-4D97-AF65-F5344CB8AC3E}">
        <p14:creationId xmlns:p14="http://schemas.microsoft.com/office/powerpoint/2010/main" val="3962248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7C3360C-FE45-4FCE-B444-74AF7B91E73D}"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4808510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atekstillinen kuva 2">
    <p:bg>
      <p:bgPr>
        <a:solidFill>
          <a:srgbClr val="F6F3E5"/>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7030ABF6-69E4-49A8-8BA4-CE05D33A70DF}"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3869078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uvatekstillinen kuva 3">
    <p:bg>
      <p:bgPr>
        <a:solidFill>
          <a:srgbClr val="253746"/>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solidFill>
                  <a:schemeClr val="bg1"/>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29D9B76-8420-449E-B6F0-476B2C5502E3}"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79621" y="6124534"/>
            <a:ext cx="1463452" cy="456168"/>
          </a:xfrm>
          <a:prstGeom prst="rect">
            <a:avLst/>
          </a:prstGeom>
        </p:spPr>
      </p:pic>
    </p:spTree>
    <p:extLst>
      <p:ext uri="{BB962C8B-B14F-4D97-AF65-F5344CB8AC3E}">
        <p14:creationId xmlns:p14="http://schemas.microsoft.com/office/powerpoint/2010/main" val="1037444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uvatekstillinen kuva 4">
    <p:bg>
      <p:bgPr>
        <a:solidFill>
          <a:srgbClr val="ECC7CD"/>
        </a:solidFill>
        <a:effectLst/>
      </p:bgPr>
    </p:bg>
    <p:spTree>
      <p:nvGrpSpPr>
        <p:cNvPr id="1" name=""/>
        <p:cNvGrpSpPr/>
        <p:nvPr/>
      </p:nvGrpSpPr>
      <p:grpSpPr>
        <a:xfrm>
          <a:off x="0" y="0"/>
          <a:ext cx="0" cy="0"/>
          <a:chOff x="0" y="0"/>
          <a:chExt cx="0" cy="0"/>
        </a:xfrm>
      </p:grpSpPr>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765925" y="0"/>
            <a:ext cx="5426075"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6" name="Ryhmä 15">
            <a:extLst>
              <a:ext uri="{FF2B5EF4-FFF2-40B4-BE49-F238E27FC236}">
                <a16:creationId xmlns:a16="http://schemas.microsoft.com/office/drawing/2014/main" id="{69F52D86-06D6-4204-8C5D-88168C5E54D1}"/>
              </a:ext>
              <a:ext uri="{C183D7F6-B498-43B3-948B-1728B52AA6E4}">
                <adec:decorative xmlns:adec="http://schemas.microsoft.com/office/drawing/2017/decorative" val="1"/>
              </a:ext>
            </a:extLst>
          </p:cNvPr>
          <p:cNvGrpSpPr/>
          <p:nvPr userDrawn="1"/>
        </p:nvGrpSpPr>
        <p:grpSpPr>
          <a:xfrm>
            <a:off x="0" y="0"/>
            <a:ext cx="6765925" cy="6858000"/>
            <a:chOff x="2713038" y="14288"/>
            <a:chExt cx="6765925" cy="6829425"/>
          </a:xfrm>
        </p:grpSpPr>
        <p:sp>
          <p:nvSpPr>
            <p:cNvPr id="14" name="Freeform 5">
              <a:extLst>
                <a:ext uri="{FF2B5EF4-FFF2-40B4-BE49-F238E27FC236}">
                  <a16:creationId xmlns:a16="http://schemas.microsoft.com/office/drawing/2014/main" id="{2BD81002-6E6D-4A28-ACC9-F247803CBB82}"/>
                </a:ext>
                <a:ext uri="{C183D7F6-B498-43B3-948B-1728B52AA6E4}">
                  <adec:decorative xmlns:adec="http://schemas.microsoft.com/office/drawing/2017/decorative" val="1"/>
                </a:ext>
              </a:extLst>
            </p:cNvPr>
            <p:cNvSpPr>
              <a:spLocks/>
            </p:cNvSpPr>
            <p:nvPr userDrawn="1"/>
          </p:nvSpPr>
          <p:spPr bwMode="auto">
            <a:xfrm>
              <a:off x="2713038" y="5027613"/>
              <a:ext cx="3035300" cy="1816100"/>
            </a:xfrm>
            <a:custGeom>
              <a:avLst/>
              <a:gdLst>
                <a:gd name="T0" fmla="*/ 8458 w 8465"/>
                <a:gd name="T1" fmla="*/ 5065 h 5065"/>
                <a:gd name="T2" fmla="*/ 8329 w 8465"/>
                <a:gd name="T3" fmla="*/ 3923 h 5065"/>
                <a:gd name="T4" fmla="*/ 7877 w 8465"/>
                <a:gd name="T5" fmla="*/ 2762 h 5065"/>
                <a:gd name="T6" fmla="*/ 7304 w 8465"/>
                <a:gd name="T7" fmla="*/ 1900 h 5065"/>
                <a:gd name="T8" fmla="*/ 3807 w 8465"/>
                <a:gd name="T9" fmla="*/ 66 h 5065"/>
                <a:gd name="T10" fmla="*/ 2573 w 8465"/>
                <a:gd name="T11" fmla="*/ 9 h 5065"/>
                <a:gd name="T12" fmla="*/ 340 w 8465"/>
                <a:gd name="T13" fmla="*/ 744 h 5065"/>
                <a:gd name="T14" fmla="*/ 0 w 8465"/>
                <a:gd name="T15" fmla="*/ 1198 h 5065"/>
                <a:gd name="T16" fmla="*/ 0 w 8465"/>
                <a:gd name="T17" fmla="*/ 5065 h 5065"/>
                <a:gd name="T18" fmla="*/ 8458 w 8465"/>
                <a:gd name="T19" fmla="*/ 5065 h 5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65" h="5065">
                  <a:moveTo>
                    <a:pt x="8458" y="5065"/>
                  </a:moveTo>
                  <a:cubicBezTo>
                    <a:pt x="8465" y="4684"/>
                    <a:pt x="8423" y="4299"/>
                    <a:pt x="8329" y="3923"/>
                  </a:cubicBezTo>
                  <a:cubicBezTo>
                    <a:pt x="8228" y="3515"/>
                    <a:pt x="8073" y="3124"/>
                    <a:pt x="7877" y="2762"/>
                  </a:cubicBezTo>
                  <a:cubicBezTo>
                    <a:pt x="7711" y="2455"/>
                    <a:pt x="7518" y="2167"/>
                    <a:pt x="7304" y="1900"/>
                  </a:cubicBezTo>
                  <a:cubicBezTo>
                    <a:pt x="6359" y="725"/>
                    <a:pt x="5177" y="225"/>
                    <a:pt x="3807" y="66"/>
                  </a:cubicBezTo>
                  <a:cubicBezTo>
                    <a:pt x="3397" y="18"/>
                    <a:pt x="2984" y="0"/>
                    <a:pt x="2573" y="9"/>
                  </a:cubicBezTo>
                  <a:cubicBezTo>
                    <a:pt x="1800" y="26"/>
                    <a:pt x="943" y="151"/>
                    <a:pt x="340" y="744"/>
                  </a:cubicBezTo>
                  <a:cubicBezTo>
                    <a:pt x="202" y="880"/>
                    <a:pt x="91" y="1033"/>
                    <a:pt x="0" y="1198"/>
                  </a:cubicBezTo>
                  <a:lnTo>
                    <a:pt x="0" y="5065"/>
                  </a:lnTo>
                  <a:lnTo>
                    <a:pt x="8458" y="5065"/>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6">
              <a:extLst>
                <a:ext uri="{FF2B5EF4-FFF2-40B4-BE49-F238E27FC236}">
                  <a16:creationId xmlns:a16="http://schemas.microsoft.com/office/drawing/2014/main" id="{227DA4E8-F3F6-486B-9137-8ACF47416E2F}"/>
                </a:ext>
                <a:ext uri="{C183D7F6-B498-43B3-948B-1728B52AA6E4}">
                  <adec:decorative xmlns:adec="http://schemas.microsoft.com/office/drawing/2017/decorative" val="1"/>
                </a:ext>
              </a:extLst>
            </p:cNvPr>
            <p:cNvSpPr>
              <a:spLocks/>
            </p:cNvSpPr>
            <p:nvPr userDrawn="1"/>
          </p:nvSpPr>
          <p:spPr bwMode="auto">
            <a:xfrm>
              <a:off x="7924800" y="14288"/>
              <a:ext cx="1554163" cy="2265363"/>
            </a:xfrm>
            <a:custGeom>
              <a:avLst/>
              <a:gdLst>
                <a:gd name="T0" fmla="*/ 4334 w 4334"/>
                <a:gd name="T1" fmla="*/ 0 h 6319"/>
                <a:gd name="T2" fmla="*/ 0 w 4334"/>
                <a:gd name="T3" fmla="*/ 0 h 6319"/>
                <a:gd name="T4" fmla="*/ 516 w 4334"/>
                <a:gd name="T5" fmla="*/ 1641 h 6319"/>
                <a:gd name="T6" fmla="*/ 921 w 4334"/>
                <a:gd name="T7" fmla="*/ 2863 h 6319"/>
                <a:gd name="T8" fmla="*/ 536 w 4334"/>
                <a:gd name="T9" fmla="*/ 4728 h 6319"/>
                <a:gd name="T10" fmla="*/ 1426 w 4334"/>
                <a:gd name="T11" fmla="*/ 5823 h 6319"/>
                <a:gd name="T12" fmla="*/ 4157 w 4334"/>
                <a:gd name="T13" fmla="*/ 6298 h 6319"/>
                <a:gd name="T14" fmla="*/ 4334 w 4334"/>
                <a:gd name="T15" fmla="*/ 6292 h 6319"/>
                <a:gd name="T16" fmla="*/ 4334 w 4334"/>
                <a:gd name="T17" fmla="*/ 0 h 6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34" h="6319">
                  <a:moveTo>
                    <a:pt x="4334" y="0"/>
                  </a:moveTo>
                  <a:lnTo>
                    <a:pt x="0" y="0"/>
                  </a:lnTo>
                  <a:cubicBezTo>
                    <a:pt x="76" y="560"/>
                    <a:pt x="268" y="1118"/>
                    <a:pt x="516" y="1641"/>
                  </a:cubicBezTo>
                  <a:cubicBezTo>
                    <a:pt x="703" y="2036"/>
                    <a:pt x="928" y="2439"/>
                    <a:pt x="921" y="2863"/>
                  </a:cubicBezTo>
                  <a:cubicBezTo>
                    <a:pt x="911" y="3517"/>
                    <a:pt x="449" y="4074"/>
                    <a:pt x="536" y="4728"/>
                  </a:cubicBezTo>
                  <a:cubicBezTo>
                    <a:pt x="602" y="5222"/>
                    <a:pt x="939" y="5631"/>
                    <a:pt x="1426" y="5823"/>
                  </a:cubicBezTo>
                  <a:cubicBezTo>
                    <a:pt x="2265" y="6153"/>
                    <a:pt x="3290" y="6319"/>
                    <a:pt x="4157" y="6298"/>
                  </a:cubicBezTo>
                  <a:cubicBezTo>
                    <a:pt x="4213" y="6297"/>
                    <a:pt x="4272" y="6295"/>
                    <a:pt x="4334" y="6292"/>
                  </a:cubicBezTo>
                  <a:lnTo>
                    <a:pt x="4334"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94192" y="833569"/>
            <a:ext cx="4714765"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891708" y="2041236"/>
            <a:ext cx="4714765"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E327C405-E9BA-4634-845B-DBD69C364E76}"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488BC5D2-3E0C-4CF9-96C0-00EC565382B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79620" y="6124534"/>
            <a:ext cx="1463455" cy="456168"/>
          </a:xfrm>
          <a:prstGeom prst="rect">
            <a:avLst/>
          </a:prstGeom>
        </p:spPr>
      </p:pic>
    </p:spTree>
    <p:extLst>
      <p:ext uri="{BB962C8B-B14F-4D97-AF65-F5344CB8AC3E}">
        <p14:creationId xmlns:p14="http://schemas.microsoft.com/office/powerpoint/2010/main" val="6678940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vatekstillinen kuva vasen">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9CDD765C-0ACD-4B65-A1DF-0AE00C1BEA25}"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3606510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uvatekstillinen kuva vasen 2">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lvl1pPr>
            <a:lvl2pPr>
              <a:defRPr sz="1600"/>
            </a:lvl2pPr>
            <a:lvl3pPr>
              <a:defRPr sz="1400"/>
            </a:lvl3pPr>
            <a:lvl4pPr>
              <a:defRPr sz="1400"/>
            </a:lvl4pPr>
            <a:lvl5pPr>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A72F892-9FCB-4D87-AAC8-706A032CF24E}"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2196908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uvatekstillinen kuva vasen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bg1"/>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7ACE52D7-1F93-4D3B-B89F-E50F52213094}"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578769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Kuvatekstillinen kuva vasen 4">
    <p:bg>
      <p:bgPr>
        <a:solidFill>
          <a:srgbClr val="ECC7CD"/>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53CD720-05FC-4438-BA64-E40196BAA53D}"/>
              </a:ext>
              <a:ext uri="{C183D7F6-B498-43B3-948B-1728B52AA6E4}">
                <adec:decorative xmlns:adec="http://schemas.microsoft.com/office/drawing/2017/decorative" val="1"/>
              </a:ext>
            </a:extLst>
          </p:cNvPr>
          <p:cNvGrpSpPr/>
          <p:nvPr userDrawn="1"/>
        </p:nvGrpSpPr>
        <p:grpSpPr>
          <a:xfrm>
            <a:off x="5435337" y="0"/>
            <a:ext cx="6765925" cy="6858000"/>
            <a:chOff x="2713038" y="14288"/>
            <a:chExt cx="6765925" cy="6829425"/>
          </a:xfrm>
        </p:grpSpPr>
        <p:sp>
          <p:nvSpPr>
            <p:cNvPr id="12" name="Freeform 5">
              <a:extLst>
                <a:ext uri="{FF2B5EF4-FFF2-40B4-BE49-F238E27FC236}">
                  <a16:creationId xmlns:a16="http://schemas.microsoft.com/office/drawing/2014/main" id="{49CD8354-9E3C-4AE6-BA7F-B5CA96795724}"/>
                </a:ext>
                <a:ext uri="{C183D7F6-B498-43B3-948B-1728B52AA6E4}">
                  <adec:decorative xmlns:adec="http://schemas.microsoft.com/office/drawing/2017/decorative" val="1"/>
                </a:ext>
              </a:extLst>
            </p:cNvPr>
            <p:cNvSpPr>
              <a:spLocks/>
            </p:cNvSpPr>
            <p:nvPr userDrawn="1"/>
          </p:nvSpPr>
          <p:spPr bwMode="auto">
            <a:xfrm>
              <a:off x="8205788" y="14288"/>
              <a:ext cx="1273175" cy="2217738"/>
            </a:xfrm>
            <a:custGeom>
              <a:avLst/>
              <a:gdLst>
                <a:gd name="T0" fmla="*/ 3551 w 3551"/>
                <a:gd name="T1" fmla="*/ 6185 h 6185"/>
                <a:gd name="T2" fmla="*/ 3551 w 3551"/>
                <a:gd name="T3" fmla="*/ 0 h 6185"/>
                <a:gd name="T4" fmla="*/ 0 w 3551"/>
                <a:gd name="T5" fmla="*/ 0 h 6185"/>
                <a:gd name="T6" fmla="*/ 501 w 3551"/>
                <a:gd name="T7" fmla="*/ 1541 h 6185"/>
                <a:gd name="T8" fmla="*/ 906 w 3551"/>
                <a:gd name="T9" fmla="*/ 2763 h 6185"/>
                <a:gd name="T10" fmla="*/ 521 w 3551"/>
                <a:gd name="T11" fmla="*/ 4628 h 6185"/>
                <a:gd name="T12" fmla="*/ 1412 w 3551"/>
                <a:gd name="T13" fmla="*/ 5723 h 6185"/>
                <a:gd name="T14" fmla="*/ 3551 w 3551"/>
                <a:gd name="T15" fmla="*/ 6185 h 6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1" h="6185">
                  <a:moveTo>
                    <a:pt x="3551" y="6185"/>
                  </a:moveTo>
                  <a:lnTo>
                    <a:pt x="3551" y="0"/>
                  </a:lnTo>
                  <a:lnTo>
                    <a:pt x="0" y="0"/>
                  </a:lnTo>
                  <a:cubicBezTo>
                    <a:pt x="85" y="527"/>
                    <a:pt x="268" y="1049"/>
                    <a:pt x="501" y="1541"/>
                  </a:cubicBezTo>
                  <a:cubicBezTo>
                    <a:pt x="688" y="1936"/>
                    <a:pt x="913" y="2339"/>
                    <a:pt x="906" y="2763"/>
                  </a:cubicBezTo>
                  <a:cubicBezTo>
                    <a:pt x="896" y="3417"/>
                    <a:pt x="434" y="3974"/>
                    <a:pt x="521" y="4628"/>
                  </a:cubicBezTo>
                  <a:cubicBezTo>
                    <a:pt x="587" y="5122"/>
                    <a:pt x="924" y="5531"/>
                    <a:pt x="1412" y="5723"/>
                  </a:cubicBezTo>
                  <a:cubicBezTo>
                    <a:pt x="2066" y="5981"/>
                    <a:pt x="2833" y="6138"/>
                    <a:pt x="3551" y="618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8B55E2D9-4CF2-40AF-A688-7E12271B003E}"/>
                </a:ext>
                <a:ext uri="{C183D7F6-B498-43B3-948B-1728B52AA6E4}">
                  <adec:decorative xmlns:adec="http://schemas.microsoft.com/office/drawing/2017/decorative" val="1"/>
                </a:ext>
              </a:extLst>
            </p:cNvPr>
            <p:cNvSpPr>
              <a:spLocks/>
            </p:cNvSpPr>
            <p:nvPr userDrawn="1"/>
          </p:nvSpPr>
          <p:spPr bwMode="auto">
            <a:xfrm>
              <a:off x="2713038" y="5727700"/>
              <a:ext cx="1939925" cy="1116013"/>
            </a:xfrm>
            <a:custGeom>
              <a:avLst/>
              <a:gdLst>
                <a:gd name="T0" fmla="*/ 0 w 5413"/>
                <a:gd name="T1" fmla="*/ 3116 h 3116"/>
                <a:gd name="T2" fmla="*/ 5413 w 5413"/>
                <a:gd name="T3" fmla="*/ 3116 h 3116"/>
                <a:gd name="T4" fmla="*/ 5319 w 5413"/>
                <a:gd name="T5" fmla="*/ 2854 h 3116"/>
                <a:gd name="T6" fmla="*/ 3830 w 5413"/>
                <a:gd name="T7" fmla="*/ 1511 h 3116"/>
                <a:gd name="T8" fmla="*/ 1541 w 5413"/>
                <a:gd name="T9" fmla="*/ 506 h 3116"/>
                <a:gd name="T10" fmla="*/ 0 w 5413"/>
                <a:gd name="T11" fmla="*/ 0 h 3116"/>
                <a:gd name="T12" fmla="*/ 0 w 5413"/>
                <a:gd name="T13" fmla="*/ 3116 h 3116"/>
              </a:gdLst>
              <a:ahLst/>
              <a:cxnLst>
                <a:cxn ang="0">
                  <a:pos x="T0" y="T1"/>
                </a:cxn>
                <a:cxn ang="0">
                  <a:pos x="T2" y="T3"/>
                </a:cxn>
                <a:cxn ang="0">
                  <a:pos x="T4" y="T5"/>
                </a:cxn>
                <a:cxn ang="0">
                  <a:pos x="T6" y="T7"/>
                </a:cxn>
                <a:cxn ang="0">
                  <a:pos x="T8" y="T9"/>
                </a:cxn>
                <a:cxn ang="0">
                  <a:pos x="T10" y="T11"/>
                </a:cxn>
                <a:cxn ang="0">
                  <a:pos x="T12" y="T13"/>
                </a:cxn>
              </a:cxnLst>
              <a:rect l="0" t="0" r="r" b="b"/>
              <a:pathLst>
                <a:path w="5413" h="3116">
                  <a:moveTo>
                    <a:pt x="0" y="3116"/>
                  </a:moveTo>
                  <a:lnTo>
                    <a:pt x="5413" y="3116"/>
                  </a:lnTo>
                  <a:cubicBezTo>
                    <a:pt x="5388" y="3028"/>
                    <a:pt x="5356" y="2940"/>
                    <a:pt x="5319" y="2854"/>
                  </a:cubicBezTo>
                  <a:cubicBezTo>
                    <a:pt x="5040" y="2214"/>
                    <a:pt x="4428" y="1817"/>
                    <a:pt x="3830" y="1511"/>
                  </a:cubicBezTo>
                  <a:cubicBezTo>
                    <a:pt x="3088" y="1131"/>
                    <a:pt x="2323" y="794"/>
                    <a:pt x="1541" y="506"/>
                  </a:cubicBezTo>
                  <a:cubicBezTo>
                    <a:pt x="1055" y="327"/>
                    <a:pt x="532" y="128"/>
                    <a:pt x="0" y="0"/>
                  </a:cubicBezTo>
                  <a:lnTo>
                    <a:pt x="0" y="311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5946483" y="833569"/>
            <a:ext cx="5333601" cy="1197308"/>
          </a:xfrm>
        </p:spPr>
        <p:txBody>
          <a:bodyPr/>
          <a:lstStyle>
            <a:lvl1pPr>
              <a:lnSpc>
                <a:spcPct val="95000"/>
              </a:lnSpc>
              <a:defRPr sz="3000">
                <a:solidFill>
                  <a:schemeClr val="tx2"/>
                </a:solidFill>
              </a:defRPr>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F074A7AA-81BF-4F51-8FD2-46FB4DAC8B1E}"/>
              </a:ext>
            </a:extLst>
          </p:cNvPr>
          <p:cNvSpPr>
            <a:spLocks noGrp="1"/>
          </p:cNvSpPr>
          <p:nvPr>
            <p:ph sz="half" idx="1"/>
          </p:nvPr>
        </p:nvSpPr>
        <p:spPr>
          <a:xfrm>
            <a:off x="5943999" y="2041236"/>
            <a:ext cx="5333601" cy="3981564"/>
          </a:xfrm>
        </p:spPr>
        <p:txBody>
          <a:bodyPr/>
          <a:lstStyle>
            <a:lvl1pPr>
              <a:defRPr sz="1800">
                <a:solidFill>
                  <a:schemeClr val="tx2"/>
                </a:solidFill>
              </a:defRPr>
            </a:lvl1pPr>
            <a:lvl2pPr>
              <a:defRPr sz="16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tx2"/>
                </a:solidFill>
              </a:defRPr>
            </a:lvl1pPr>
          </a:lstStyle>
          <a:p>
            <a:fld id="{BC3BA0B7-FD4B-4796-82A1-7EE7AD1082E7}"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0" y="0"/>
            <a:ext cx="5434149" cy="6858000"/>
          </a:xfrm>
          <a:solidFill>
            <a:schemeClr val="bg1">
              <a:lumMod val="95000"/>
            </a:schemeClr>
          </a:solidFill>
        </p:spPr>
        <p:txBody>
          <a:bodyPr anchor="ctr" anchorCtr="0"/>
          <a:lstStyle>
            <a:lvl1pPr marL="0" indent="0" algn="ctr">
              <a:buNone/>
              <a:defRPr b="1" i="1">
                <a:solidFill>
                  <a:schemeClr val="tx1"/>
                </a:solidFill>
              </a:defRPr>
            </a:lvl1pPr>
          </a:lstStyle>
          <a:p>
            <a:r>
              <a:rPr lang="fi-FI"/>
              <a:t>Lisää kuva napsauttamalla kuvaketta</a:t>
            </a:r>
          </a:p>
        </p:txBody>
      </p:sp>
    </p:spTree>
    <p:extLst>
      <p:ext uri="{BB962C8B-B14F-4D97-AF65-F5344CB8AC3E}">
        <p14:creationId xmlns:p14="http://schemas.microsoft.com/office/powerpoint/2010/main" val="4024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3">
    <p:bg>
      <p:bgPr>
        <a:solidFill>
          <a:srgbClr val="253746"/>
        </a:solidFill>
        <a:effectLst/>
      </p:bgPr>
    </p:bg>
    <p:spTree>
      <p:nvGrpSpPr>
        <p:cNvPr id="1" name=""/>
        <p:cNvGrpSpPr/>
        <p:nvPr/>
      </p:nvGrpSpPr>
      <p:grpSpPr>
        <a:xfrm>
          <a:off x="0" y="0"/>
          <a:ext cx="0" cy="0"/>
          <a:chOff x="0" y="0"/>
          <a:chExt cx="0" cy="0"/>
        </a:xfrm>
      </p:grpSpPr>
      <p:grpSp>
        <p:nvGrpSpPr>
          <p:cNvPr id="14" name="Ryhmä 13">
            <a:extLst>
              <a:ext uri="{FF2B5EF4-FFF2-40B4-BE49-F238E27FC236}">
                <a16:creationId xmlns:a16="http://schemas.microsoft.com/office/drawing/2014/main" id="{9311AE5C-AA57-4332-BC10-364D1F8729A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0" name="Freeform 5">
              <a:extLst>
                <a:ext uri="{FF2B5EF4-FFF2-40B4-BE49-F238E27FC236}">
                  <a16:creationId xmlns:a16="http://schemas.microsoft.com/office/drawing/2014/main" id="{7DA039C1-FC8A-4206-BD8C-D65974F503C7}"/>
                </a:ext>
                <a:ext uri="{C183D7F6-B498-43B3-948B-1728B52AA6E4}">
                  <adec:decorative xmlns:adec="http://schemas.microsoft.com/office/drawing/2017/decorative" val="1"/>
                </a:ext>
              </a:extLst>
            </p:cNvPr>
            <p:cNvSpPr>
              <a:spLocks/>
            </p:cNvSpPr>
            <p:nvPr userDrawn="1"/>
          </p:nvSpPr>
          <p:spPr bwMode="auto">
            <a:xfrm>
              <a:off x="28576" y="14288"/>
              <a:ext cx="8997950" cy="6435725"/>
            </a:xfrm>
            <a:custGeom>
              <a:avLst/>
              <a:gdLst>
                <a:gd name="T0" fmla="*/ 0 w 25113"/>
                <a:gd name="T1" fmla="*/ 17951 h 17951"/>
                <a:gd name="T2" fmla="*/ 5738 w 25113"/>
                <a:gd name="T3" fmla="*/ 16624 h 17951"/>
                <a:gd name="T4" fmla="*/ 10582 w 25113"/>
                <a:gd name="T5" fmla="*/ 15518 h 17951"/>
                <a:gd name="T6" fmla="*/ 17606 w 25113"/>
                <a:gd name="T7" fmla="*/ 17688 h 17951"/>
                <a:gd name="T8" fmla="*/ 22143 w 25113"/>
                <a:gd name="T9" fmla="*/ 14672 h 17951"/>
                <a:gd name="T10" fmla="*/ 24981 w 25113"/>
                <a:gd name="T11" fmla="*/ 4354 h 17951"/>
                <a:gd name="T12" fmla="*/ 24993 w 25113"/>
                <a:gd name="T13" fmla="*/ 0 h 17951"/>
                <a:gd name="T14" fmla="*/ 0 w 25113"/>
                <a:gd name="T15" fmla="*/ 0 h 17951"/>
                <a:gd name="T16" fmla="*/ 0 w 25113"/>
                <a:gd name="T17" fmla="*/ 17951 h 17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13" h="17951">
                  <a:moveTo>
                    <a:pt x="0" y="17951"/>
                  </a:moveTo>
                  <a:cubicBezTo>
                    <a:pt x="1933" y="17787"/>
                    <a:pt x="3879" y="17296"/>
                    <a:pt x="5738" y="16624"/>
                  </a:cubicBezTo>
                  <a:cubicBezTo>
                    <a:pt x="7324" y="16050"/>
                    <a:pt x="8955" y="15335"/>
                    <a:pt x="10582" y="15518"/>
                  </a:cubicBezTo>
                  <a:cubicBezTo>
                    <a:pt x="13093" y="15801"/>
                    <a:pt x="15059" y="17781"/>
                    <a:pt x="17606" y="17688"/>
                  </a:cubicBezTo>
                  <a:cubicBezTo>
                    <a:pt x="19528" y="17619"/>
                    <a:pt x="21225" y="16473"/>
                    <a:pt x="22143" y="14672"/>
                  </a:cubicBezTo>
                  <a:cubicBezTo>
                    <a:pt x="23724" y="11572"/>
                    <a:pt x="24738" y="7693"/>
                    <a:pt x="24981" y="4354"/>
                  </a:cubicBezTo>
                  <a:cubicBezTo>
                    <a:pt x="25065" y="3205"/>
                    <a:pt x="25113" y="1609"/>
                    <a:pt x="24993" y="0"/>
                  </a:cubicBezTo>
                  <a:lnTo>
                    <a:pt x="0" y="0"/>
                  </a:lnTo>
                  <a:lnTo>
                    <a:pt x="0" y="17951"/>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6">
              <a:extLst>
                <a:ext uri="{FF2B5EF4-FFF2-40B4-BE49-F238E27FC236}">
                  <a16:creationId xmlns:a16="http://schemas.microsoft.com/office/drawing/2014/main" id="{4890C3B4-77D6-40C8-91D8-5F6644F03E20}"/>
                </a:ext>
                <a:ext uri="{C183D7F6-B498-43B3-948B-1728B52AA6E4}">
                  <adec:decorative xmlns:adec="http://schemas.microsoft.com/office/drawing/2017/decorative" val="1"/>
                </a:ext>
              </a:extLst>
            </p:cNvPr>
            <p:cNvSpPr>
              <a:spLocks/>
            </p:cNvSpPr>
            <p:nvPr userDrawn="1"/>
          </p:nvSpPr>
          <p:spPr bwMode="auto">
            <a:xfrm>
              <a:off x="8997951" y="1555750"/>
              <a:ext cx="3165475" cy="5287963"/>
            </a:xfrm>
            <a:custGeom>
              <a:avLst/>
              <a:gdLst>
                <a:gd name="T0" fmla="*/ 529 w 8837"/>
                <a:gd name="T1" fmla="*/ 9177 h 14750"/>
                <a:gd name="T2" fmla="*/ 214 w 8837"/>
                <a:gd name="T3" fmla="*/ 6462 h 14750"/>
                <a:gd name="T4" fmla="*/ 1067 w 8837"/>
                <a:gd name="T5" fmla="*/ 4012 h 14750"/>
                <a:gd name="T6" fmla="*/ 3716 w 8837"/>
                <a:gd name="T7" fmla="*/ 4078 h 14750"/>
                <a:gd name="T8" fmla="*/ 3895 w 8837"/>
                <a:gd name="T9" fmla="*/ 9308 h 14750"/>
                <a:gd name="T10" fmla="*/ 6541 w 8837"/>
                <a:gd name="T11" fmla="*/ 9481 h 14750"/>
                <a:gd name="T12" fmla="*/ 7496 w 8837"/>
                <a:gd name="T13" fmla="*/ 6771 h 14750"/>
                <a:gd name="T14" fmla="*/ 8837 w 8837"/>
                <a:gd name="T15" fmla="*/ 0 h 14750"/>
                <a:gd name="T16" fmla="*/ 8837 w 8837"/>
                <a:gd name="T17" fmla="*/ 14750 h 14750"/>
                <a:gd name="T18" fmla="*/ 114 w 8837"/>
                <a:gd name="T19" fmla="*/ 14750 h 14750"/>
                <a:gd name="T20" fmla="*/ 108 w 8837"/>
                <a:gd name="T21" fmla="*/ 13634 h 14750"/>
                <a:gd name="T22" fmla="*/ 529 w 8837"/>
                <a:gd name="T23" fmla="*/ 9177 h 14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837" h="14750">
                  <a:moveTo>
                    <a:pt x="529" y="9177"/>
                  </a:moveTo>
                  <a:cubicBezTo>
                    <a:pt x="442" y="8270"/>
                    <a:pt x="228" y="7368"/>
                    <a:pt x="214" y="6462"/>
                  </a:cubicBezTo>
                  <a:cubicBezTo>
                    <a:pt x="201" y="5554"/>
                    <a:pt x="422" y="4603"/>
                    <a:pt x="1067" y="4012"/>
                  </a:cubicBezTo>
                  <a:cubicBezTo>
                    <a:pt x="1712" y="3420"/>
                    <a:pt x="3096" y="3392"/>
                    <a:pt x="3716" y="4078"/>
                  </a:cubicBezTo>
                  <a:cubicBezTo>
                    <a:pt x="4967" y="5461"/>
                    <a:pt x="2778" y="7812"/>
                    <a:pt x="3895" y="9308"/>
                  </a:cubicBezTo>
                  <a:cubicBezTo>
                    <a:pt x="4508" y="10130"/>
                    <a:pt x="5810" y="10120"/>
                    <a:pt x="6541" y="9481"/>
                  </a:cubicBezTo>
                  <a:cubicBezTo>
                    <a:pt x="7271" y="8841"/>
                    <a:pt x="7576" y="7779"/>
                    <a:pt x="7496" y="6771"/>
                  </a:cubicBezTo>
                  <a:cubicBezTo>
                    <a:pt x="7164" y="2579"/>
                    <a:pt x="7753" y="957"/>
                    <a:pt x="8837" y="0"/>
                  </a:cubicBezTo>
                  <a:lnTo>
                    <a:pt x="8837" y="14750"/>
                  </a:lnTo>
                  <a:lnTo>
                    <a:pt x="114" y="14750"/>
                  </a:lnTo>
                  <a:cubicBezTo>
                    <a:pt x="12" y="14418"/>
                    <a:pt x="0" y="14044"/>
                    <a:pt x="108" y="13634"/>
                  </a:cubicBezTo>
                  <a:cubicBezTo>
                    <a:pt x="536" y="12010"/>
                    <a:pt x="698" y="10952"/>
                    <a:pt x="529" y="9177"/>
                  </a:cubicBez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6935057"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6935057"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bg1"/>
                </a:solidFill>
              </a:defRPr>
            </a:lvl1pPr>
          </a:lstStyle>
          <a:p>
            <a:fld id="{221B4716-86FA-41DD-B7B6-247140DD57EF}" type="datetime1">
              <a:rPr lang="fi-FI" smtClean="0"/>
              <a:t>27.6.2024</a:t>
            </a:fld>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0451037" y="273402"/>
            <a:ext cx="1463452" cy="456168"/>
          </a:xfrm>
          <a:prstGeom prst="rect">
            <a:avLst/>
          </a:prstGeom>
        </p:spPr>
      </p:pic>
    </p:spTree>
    <p:extLst>
      <p:ext uri="{BB962C8B-B14F-4D97-AF65-F5344CB8AC3E}">
        <p14:creationId xmlns:p14="http://schemas.microsoft.com/office/powerpoint/2010/main" val="36487444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uva muoto">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1B9A318-B5BC-4EF0-8D63-4C08EB33C6A0}"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234978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Kuva muoto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34EBD4E-7936-4C1C-99C7-49C647895C25}"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6882366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Kuva muoto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45F6D5EC-31D0-4E4D-A74A-934D2A10ACC4}"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1477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Kuva muoto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FA5642DC-A3DF-490E-BF8E-B67F0DDAC4DD}"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7755491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Kuva muoto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DD25C64-A283-46BC-8D25-053573875597}"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44728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Kuva muoto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231BFAA6-BD5B-45F8-8DA1-A1F57815D522}"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524929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Kuva muoto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889174"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889144"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12" name="Tekstin paikkamerkki 4">
            <a:extLst>
              <a:ext uri="{FF2B5EF4-FFF2-40B4-BE49-F238E27FC236}">
                <a16:creationId xmlns:a16="http://schemas.microsoft.com/office/drawing/2014/main" id="{77372B3E-600F-4380-9DA8-53AA6901EFD5}"/>
              </a:ext>
            </a:extLst>
          </p:cNvPr>
          <p:cNvSpPr>
            <a:spLocks noGrp="1"/>
          </p:cNvSpPr>
          <p:nvPr>
            <p:ph type="body" sz="quarter" idx="15"/>
          </p:nvPr>
        </p:nvSpPr>
        <p:spPr>
          <a:xfrm>
            <a:off x="7347421" y="5109400"/>
            <a:ext cx="4142668" cy="1066719"/>
          </a:xfrm>
        </p:spPr>
        <p:txBody>
          <a:bodyPr/>
          <a:lstStyle>
            <a:lvl1pPr marL="0" indent="0">
              <a:lnSpc>
                <a:spcPct val="114000"/>
              </a:lnSpc>
              <a:spcBef>
                <a:spcPts val="0"/>
              </a:spcBef>
              <a:buNone/>
              <a:defRPr sz="12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999871" y="643247"/>
            <a:ext cx="4527193" cy="4023482"/>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0878" h="5862369">
                <a:moveTo>
                  <a:pt x="125062" y="1000428"/>
                </a:moveTo>
                <a:cubicBezTo>
                  <a:pt x="319753" y="371376"/>
                  <a:pt x="635151" y="143087"/>
                  <a:pt x="1265192" y="65120"/>
                </a:cubicBezTo>
                <a:cubicBezTo>
                  <a:pt x="1895233" y="-12847"/>
                  <a:pt x="2811233" y="-47328"/>
                  <a:pt x="3447487" y="116283"/>
                </a:cubicBezTo>
                <a:cubicBezTo>
                  <a:pt x="4083741" y="279894"/>
                  <a:pt x="4677443" y="762275"/>
                  <a:pt x="4930110" y="1379864"/>
                </a:cubicBezTo>
                <a:cubicBezTo>
                  <a:pt x="5182777" y="1997453"/>
                  <a:pt x="5323062" y="2828980"/>
                  <a:pt x="4963492" y="3821820"/>
                </a:cubicBezTo>
                <a:cubicBezTo>
                  <a:pt x="4603922" y="4814660"/>
                  <a:pt x="3914887" y="5351821"/>
                  <a:pt x="3208701" y="5643750"/>
                </a:cubicBezTo>
                <a:cubicBezTo>
                  <a:pt x="2502515" y="5935679"/>
                  <a:pt x="1259518" y="5957382"/>
                  <a:pt x="726375" y="5573392"/>
                </a:cubicBezTo>
                <a:cubicBezTo>
                  <a:pt x="193232" y="5189402"/>
                  <a:pt x="197265" y="4601592"/>
                  <a:pt x="97046" y="3839431"/>
                </a:cubicBezTo>
                <a:cubicBezTo>
                  <a:pt x="-3173" y="3077270"/>
                  <a:pt x="-69629" y="1629480"/>
                  <a:pt x="125062" y="10004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FD8E590-8045-4F3A-8C99-669A633C0C3F}"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33877522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Kuva muoto vasen">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F141A23-3256-4F01-8F6E-08766DFCA825}"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434653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Kuva muoto vasen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BC9AEEF7-CD66-46BE-A385-2449806D3C60}"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709092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Kuva muoto vasen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66923E-3C23-4BDF-AA5D-B6F3050E742F}"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054416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dia kuvalla">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B16D17D7-E9F7-4D00-BB6E-42BD790DB0B5}"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11317961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Kuva muoto vasen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449D3A9-0529-49DB-9C31-BB8990E35D6C}"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196033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uva muoto vasen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DD5D9ED-96AC-46DE-8DE2-4C9C820F6AB5}"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243957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uva muoto vasen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47D24029-ECBD-44AB-A55C-5DD4B34FD758}"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008758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uva muoto vasen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6648047" y="1609423"/>
            <a:ext cx="4645891" cy="1350832"/>
          </a:xfrm>
        </p:spPr>
        <p:txBody>
          <a:bodyPr anchor="b" anchorCtr="0"/>
          <a:lstStyle>
            <a:lvl1pPr>
              <a:lnSpc>
                <a:spcPct val="95000"/>
              </a:lnSpc>
              <a:defRPr sz="3500">
                <a:solidFill>
                  <a:srgbClr val="E0C09F"/>
                </a:solidFill>
              </a:defRPr>
            </a:lvl1pPr>
          </a:lstStyle>
          <a:p>
            <a:r>
              <a:rPr lang="fi-FI"/>
              <a:t>Muokkaa ots. perustyyl. napsautt.</a:t>
            </a:r>
            <a:endParaRPr lang="fi-FI" dirty="0"/>
          </a:p>
        </p:txBody>
      </p:sp>
      <p:sp>
        <p:nvSpPr>
          <p:cNvPr id="5" name="Tekstin paikkamerkki 4">
            <a:extLst>
              <a:ext uri="{FF2B5EF4-FFF2-40B4-BE49-F238E27FC236}">
                <a16:creationId xmlns:a16="http://schemas.microsoft.com/office/drawing/2014/main" id="{A4DABD11-44A9-43FD-BD35-220D93E5851F}"/>
              </a:ext>
            </a:extLst>
          </p:cNvPr>
          <p:cNvSpPr>
            <a:spLocks noGrp="1"/>
          </p:cNvSpPr>
          <p:nvPr>
            <p:ph type="body" sz="quarter" idx="14"/>
          </p:nvPr>
        </p:nvSpPr>
        <p:spPr>
          <a:xfrm>
            <a:off x="6648017" y="3186546"/>
            <a:ext cx="4646612" cy="2595417"/>
          </a:xfrm>
        </p:spPr>
        <p:txBody>
          <a:bodyPr/>
          <a:lstStyle>
            <a:lvl1pPr marL="0" indent="0">
              <a:lnSpc>
                <a:spcPct val="114000"/>
              </a:lnSpc>
              <a:spcBef>
                <a:spcPts val="0"/>
              </a:spcBef>
              <a:buNone/>
              <a:defRPr sz="1600">
                <a:solidFill>
                  <a:srgbClr val="E0C09F"/>
                </a:solidFill>
              </a:defRPr>
            </a:lvl1pPr>
            <a:lvl2pPr marL="180975" indent="0">
              <a:buNone/>
              <a:defRPr/>
            </a:lvl2pPr>
          </a:lstStyle>
          <a:p>
            <a:pPr lvl="0"/>
            <a:r>
              <a:rPr lang="fi-FI"/>
              <a:t>Muokkaa tekstin perustyylejä napsauttamalla</a:t>
            </a:r>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639054" y="488189"/>
            <a:ext cx="5203420" cy="5874301"/>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03420" h="5874301">
                <a:moveTo>
                  <a:pt x="136801" y="1061228"/>
                </a:moveTo>
                <a:cubicBezTo>
                  <a:pt x="324225" y="554768"/>
                  <a:pt x="614418" y="321151"/>
                  <a:pt x="1215163" y="190684"/>
                </a:cubicBezTo>
                <a:cubicBezTo>
                  <a:pt x="1815908" y="60217"/>
                  <a:pt x="3057403" y="-56007"/>
                  <a:pt x="3713566" y="29047"/>
                </a:cubicBezTo>
                <a:cubicBezTo>
                  <a:pt x="4369729" y="114101"/>
                  <a:pt x="4928547" y="201865"/>
                  <a:pt x="5069019" y="1005810"/>
                </a:cubicBezTo>
                <a:cubicBezTo>
                  <a:pt x="5209491" y="1809755"/>
                  <a:pt x="5288764" y="3246752"/>
                  <a:pt x="5055164" y="4049158"/>
                </a:cubicBezTo>
                <a:cubicBezTo>
                  <a:pt x="4821564" y="4851564"/>
                  <a:pt x="4308576" y="5699405"/>
                  <a:pt x="3224073" y="5847957"/>
                </a:cubicBezTo>
                <a:cubicBezTo>
                  <a:pt x="2139570" y="5996509"/>
                  <a:pt x="1536497" y="5487721"/>
                  <a:pt x="1014255" y="5051303"/>
                </a:cubicBezTo>
                <a:cubicBezTo>
                  <a:pt x="492013" y="4614885"/>
                  <a:pt x="206072" y="3772077"/>
                  <a:pt x="90618" y="3229446"/>
                </a:cubicBezTo>
                <a:cubicBezTo>
                  <a:pt x="-24836" y="2686815"/>
                  <a:pt x="-50623" y="1567688"/>
                  <a:pt x="136801" y="1061228"/>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9A028633-6103-4861-8FCD-2B2415AADEB7}"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5392092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sto kuvalla">
    <p:bg>
      <p:bgPr>
        <a:solidFill>
          <a:srgbClr val="D9DAD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38E710D3-EFB8-49CE-806A-438313BD972A}"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395164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sto kuvalla 2">
    <p:bg>
      <p:bgPr>
        <a:solidFill>
          <a:srgbClr val="ECC7CD"/>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56C2A712-E533-4CB3-84C2-D5D348623EB3}"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3354659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sto kuvalla 3">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C906DC02-3892-4D81-B93F-5EAB433AA0E4}"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2734702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Nosto kuvalla 4">
    <p:bg>
      <p:bgPr>
        <a:solidFill>
          <a:srgbClr val="E0C09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22417AA7-CD36-4174-A593-825B66333A5A}"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62866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Nosto kuvalla 5">
    <p:bg>
      <p:bgPr>
        <a:solidFill>
          <a:srgbClr val="C66E4E"/>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1E9D9F25-71DF-4A89-8846-09D038062D09}"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1" name="Kuva 10">
            <a:extLst>
              <a:ext uri="{FF2B5EF4-FFF2-40B4-BE49-F238E27FC236}">
                <a16:creationId xmlns:a16="http://schemas.microsoft.com/office/drawing/2014/main" id="{01F983D1-159F-4713-B4E0-2B9448AF835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329832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Nosto kuvalla 6">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82209763-8ACA-4179-B5C5-79DC51628916}"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AB5077A1-D8AA-414A-AC0B-0C5211DD1BD7}"/>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2219141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sikkodia kuvalla 2">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F8901E5F-E743-4563-BE5B-8B4115EC5E81}"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0285186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Nosto kuvalla 7">
    <p:bg>
      <p:bgPr>
        <a:solidFill>
          <a:srgbClr val="2C5234"/>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rgbClr val="E0C09F"/>
                </a:solidFill>
              </a:defRPr>
            </a:lvl1pPr>
          </a:lstStyle>
          <a:p>
            <a:r>
              <a:rPr lang="fi-FI"/>
              <a:t>Muokkaa ots. perustyyl. napsautt.</a:t>
            </a:r>
            <a:endParaRPr lang="fi-FI" dirty="0"/>
          </a:p>
        </p:txBody>
      </p:sp>
      <p:sp>
        <p:nvSpPr>
          <p:cNvPr id="7" name="Kuvan paikkamerkki 6" descr="Kuvapaikka">
            <a:extLst>
              <a:ext uri="{FF2B5EF4-FFF2-40B4-BE49-F238E27FC236}">
                <a16:creationId xmlns:a16="http://schemas.microsoft.com/office/drawing/2014/main" id="{DA6B0F9F-DDAD-43EC-BF51-33DE1A148BAD}"/>
              </a:ext>
            </a:extLst>
          </p:cNvPr>
          <p:cNvSpPr>
            <a:spLocks noGrp="1"/>
          </p:cNvSpPr>
          <p:nvPr>
            <p:ph type="pic" sz="quarter" idx="13"/>
          </p:nvPr>
        </p:nvSpPr>
        <p:spPr>
          <a:xfrm>
            <a:off x="7145687" y="709051"/>
            <a:ext cx="4585974" cy="5303346"/>
          </a:xfrm>
          <a:custGeom>
            <a:avLst/>
            <a:gdLst>
              <a:gd name="connsiteX0" fmla="*/ 0 w 5195454"/>
              <a:gd name="connsiteY0" fmla="*/ 865926 h 5846618"/>
              <a:gd name="connsiteX1" fmla="*/ 865926 w 5195454"/>
              <a:gd name="connsiteY1" fmla="*/ 0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0 w 5195454"/>
              <a:gd name="connsiteY0" fmla="*/ 865926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0 w 5195454"/>
              <a:gd name="connsiteY8" fmla="*/ 865926 h 5846618"/>
              <a:gd name="connsiteX0" fmla="*/ 32327 w 5195454"/>
              <a:gd name="connsiteY0" fmla="*/ 1461671 h 5846618"/>
              <a:gd name="connsiteX1" fmla="*/ 1184580 w 5195454"/>
              <a:gd name="connsiteY1" fmla="*/ 170873 h 5846618"/>
              <a:gd name="connsiteX2" fmla="*/ 4329528 w 5195454"/>
              <a:gd name="connsiteY2" fmla="*/ 0 h 5846618"/>
              <a:gd name="connsiteX3" fmla="*/ 5195454 w 5195454"/>
              <a:gd name="connsiteY3" fmla="*/ 865926 h 5846618"/>
              <a:gd name="connsiteX4" fmla="*/ 5195454 w 5195454"/>
              <a:gd name="connsiteY4" fmla="*/ 4980692 h 5846618"/>
              <a:gd name="connsiteX5" fmla="*/ 4329528 w 5195454"/>
              <a:gd name="connsiteY5" fmla="*/ 5846618 h 5846618"/>
              <a:gd name="connsiteX6" fmla="*/ 865926 w 5195454"/>
              <a:gd name="connsiteY6" fmla="*/ 5846618 h 5846618"/>
              <a:gd name="connsiteX7" fmla="*/ 0 w 5195454"/>
              <a:gd name="connsiteY7" fmla="*/ 4980692 h 5846618"/>
              <a:gd name="connsiteX8" fmla="*/ 32327 w 5195454"/>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833599 w 5163127"/>
              <a:gd name="connsiteY6" fmla="*/ 5846618 h 5846618"/>
              <a:gd name="connsiteX7" fmla="*/ 692727 w 5163127"/>
              <a:gd name="connsiteY7" fmla="*/ 4717456 h 5846618"/>
              <a:gd name="connsiteX8" fmla="*/ 0 w 5163127"/>
              <a:gd name="connsiteY8" fmla="*/ 1461671 h 5846618"/>
              <a:gd name="connsiteX0" fmla="*/ 0 w 5163127"/>
              <a:gd name="connsiteY0" fmla="*/ 1461671 h 5846618"/>
              <a:gd name="connsiteX1" fmla="*/ 1152253 w 5163127"/>
              <a:gd name="connsiteY1" fmla="*/ 170873 h 5846618"/>
              <a:gd name="connsiteX2" fmla="*/ 4297201 w 5163127"/>
              <a:gd name="connsiteY2" fmla="*/ 0 h 5846618"/>
              <a:gd name="connsiteX3" fmla="*/ 5163127 w 5163127"/>
              <a:gd name="connsiteY3" fmla="*/ 865926 h 5846618"/>
              <a:gd name="connsiteX4" fmla="*/ 5163127 w 5163127"/>
              <a:gd name="connsiteY4" fmla="*/ 4980692 h 5846618"/>
              <a:gd name="connsiteX5" fmla="*/ 4297201 w 5163127"/>
              <a:gd name="connsiteY5" fmla="*/ 5846618 h 5846618"/>
              <a:gd name="connsiteX6" fmla="*/ 1997381 w 5163127"/>
              <a:gd name="connsiteY6" fmla="*/ 5684982 h 5846618"/>
              <a:gd name="connsiteX7" fmla="*/ 692727 w 5163127"/>
              <a:gd name="connsiteY7" fmla="*/ 4717456 h 5846618"/>
              <a:gd name="connsiteX8" fmla="*/ 0 w 5163127"/>
              <a:gd name="connsiteY8" fmla="*/ 1461671 h 5846618"/>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163127 w 5163127"/>
              <a:gd name="connsiteY4" fmla="*/ 4980692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63127"/>
              <a:gd name="connsiteY0" fmla="*/ 1461671 h 5684982"/>
              <a:gd name="connsiteX1" fmla="*/ 1152253 w 5163127"/>
              <a:gd name="connsiteY1" fmla="*/ 170873 h 5684982"/>
              <a:gd name="connsiteX2" fmla="*/ 4297201 w 5163127"/>
              <a:gd name="connsiteY2" fmla="*/ 0 h 5684982"/>
              <a:gd name="connsiteX3" fmla="*/ 5163127 w 5163127"/>
              <a:gd name="connsiteY3" fmla="*/ 865926 h 5684982"/>
              <a:gd name="connsiteX4" fmla="*/ 5052291 w 5163127"/>
              <a:gd name="connsiteY4" fmla="*/ 3876947 h 5684982"/>
              <a:gd name="connsiteX5" fmla="*/ 4278728 w 5163127"/>
              <a:gd name="connsiteY5" fmla="*/ 5334000 h 5684982"/>
              <a:gd name="connsiteX6" fmla="*/ 1997381 w 5163127"/>
              <a:gd name="connsiteY6" fmla="*/ 5684982 h 5684982"/>
              <a:gd name="connsiteX7" fmla="*/ 692727 w 5163127"/>
              <a:gd name="connsiteY7" fmla="*/ 4717456 h 5684982"/>
              <a:gd name="connsiteX8" fmla="*/ 0 w 5163127"/>
              <a:gd name="connsiteY8" fmla="*/ 1461671 h 5684982"/>
              <a:gd name="connsiteX0" fmla="*/ 0 w 5116945"/>
              <a:gd name="connsiteY0" fmla="*/ 1461671 h 5684982"/>
              <a:gd name="connsiteX1" fmla="*/ 1152253 w 5116945"/>
              <a:gd name="connsiteY1" fmla="*/ 170873 h 5684982"/>
              <a:gd name="connsiteX2" fmla="*/ 4297201 w 5116945"/>
              <a:gd name="connsiteY2" fmla="*/ 0 h 5684982"/>
              <a:gd name="connsiteX3" fmla="*/ 5116945 w 5116945"/>
              <a:gd name="connsiteY3" fmla="*/ 1267707 h 5684982"/>
              <a:gd name="connsiteX4" fmla="*/ 5052291 w 5116945"/>
              <a:gd name="connsiteY4" fmla="*/ 3876947 h 5684982"/>
              <a:gd name="connsiteX5" fmla="*/ 4278728 w 5116945"/>
              <a:gd name="connsiteY5" fmla="*/ 5334000 h 5684982"/>
              <a:gd name="connsiteX6" fmla="*/ 1997381 w 5116945"/>
              <a:gd name="connsiteY6" fmla="*/ 5684982 h 5684982"/>
              <a:gd name="connsiteX7" fmla="*/ 692727 w 5116945"/>
              <a:gd name="connsiteY7" fmla="*/ 4717456 h 5684982"/>
              <a:gd name="connsiteX8" fmla="*/ 0 w 5116945"/>
              <a:gd name="connsiteY8" fmla="*/ 1461671 h 5684982"/>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6945"/>
              <a:gd name="connsiteY0" fmla="*/ 1452434 h 5675745"/>
              <a:gd name="connsiteX1" fmla="*/ 1152253 w 5116945"/>
              <a:gd name="connsiteY1" fmla="*/ 161636 h 5675745"/>
              <a:gd name="connsiteX2" fmla="*/ 3581383 w 5116945"/>
              <a:gd name="connsiteY2" fmla="*/ 0 h 5675745"/>
              <a:gd name="connsiteX3" fmla="*/ 5116945 w 5116945"/>
              <a:gd name="connsiteY3" fmla="*/ 1258470 h 5675745"/>
              <a:gd name="connsiteX4" fmla="*/ 5052291 w 5116945"/>
              <a:gd name="connsiteY4" fmla="*/ 3867710 h 5675745"/>
              <a:gd name="connsiteX5" fmla="*/ 4278728 w 5116945"/>
              <a:gd name="connsiteY5" fmla="*/ 5324763 h 5675745"/>
              <a:gd name="connsiteX6" fmla="*/ 1997381 w 5116945"/>
              <a:gd name="connsiteY6" fmla="*/ 5675745 h 5675745"/>
              <a:gd name="connsiteX7" fmla="*/ 692727 w 5116945"/>
              <a:gd name="connsiteY7" fmla="*/ 4708219 h 5675745"/>
              <a:gd name="connsiteX8" fmla="*/ 0 w 5116945"/>
              <a:gd name="connsiteY8" fmla="*/ 1452434 h 5675745"/>
              <a:gd name="connsiteX0" fmla="*/ 0 w 5117263"/>
              <a:gd name="connsiteY0" fmla="*/ 1452434 h 5675745"/>
              <a:gd name="connsiteX1" fmla="*/ 1152253 w 5117263"/>
              <a:gd name="connsiteY1" fmla="*/ 161636 h 5675745"/>
              <a:gd name="connsiteX2" fmla="*/ 3581383 w 5117263"/>
              <a:gd name="connsiteY2" fmla="*/ 0 h 5675745"/>
              <a:gd name="connsiteX3" fmla="*/ 5116945 w 5117263"/>
              <a:gd name="connsiteY3" fmla="*/ 1258470 h 5675745"/>
              <a:gd name="connsiteX4" fmla="*/ 5052291 w 5117263"/>
              <a:gd name="connsiteY4" fmla="*/ 3867710 h 5675745"/>
              <a:gd name="connsiteX5" fmla="*/ 4278728 w 5117263"/>
              <a:gd name="connsiteY5" fmla="*/ 5324763 h 5675745"/>
              <a:gd name="connsiteX6" fmla="*/ 1997381 w 5117263"/>
              <a:gd name="connsiteY6" fmla="*/ 5675745 h 5675745"/>
              <a:gd name="connsiteX7" fmla="*/ 692727 w 5117263"/>
              <a:gd name="connsiteY7" fmla="*/ 4708219 h 5675745"/>
              <a:gd name="connsiteX8" fmla="*/ 0 w 5117263"/>
              <a:gd name="connsiteY8" fmla="*/ 1452434 h 5675745"/>
              <a:gd name="connsiteX0" fmla="*/ 0 w 5155367"/>
              <a:gd name="connsiteY0" fmla="*/ 1452434 h 5675745"/>
              <a:gd name="connsiteX1" fmla="*/ 1152253 w 5155367"/>
              <a:gd name="connsiteY1" fmla="*/ 161636 h 5675745"/>
              <a:gd name="connsiteX2" fmla="*/ 3581383 w 5155367"/>
              <a:gd name="connsiteY2" fmla="*/ 0 h 5675745"/>
              <a:gd name="connsiteX3" fmla="*/ 5116945 w 5155367"/>
              <a:gd name="connsiteY3" fmla="*/ 1258470 h 5675745"/>
              <a:gd name="connsiteX4" fmla="*/ 5052291 w 5155367"/>
              <a:gd name="connsiteY4" fmla="*/ 3867710 h 5675745"/>
              <a:gd name="connsiteX5" fmla="*/ 4278728 w 5155367"/>
              <a:gd name="connsiteY5" fmla="*/ 5324763 h 5675745"/>
              <a:gd name="connsiteX6" fmla="*/ 1997381 w 5155367"/>
              <a:gd name="connsiteY6" fmla="*/ 5675745 h 5675745"/>
              <a:gd name="connsiteX7" fmla="*/ 692727 w 5155367"/>
              <a:gd name="connsiteY7" fmla="*/ 4708219 h 5675745"/>
              <a:gd name="connsiteX8" fmla="*/ 0 w 5155367"/>
              <a:gd name="connsiteY8" fmla="*/ 1452434 h 5675745"/>
              <a:gd name="connsiteX0" fmla="*/ 0 w 5152375"/>
              <a:gd name="connsiteY0" fmla="*/ 1452434 h 5675745"/>
              <a:gd name="connsiteX1" fmla="*/ 1152253 w 5152375"/>
              <a:gd name="connsiteY1" fmla="*/ 161636 h 5675745"/>
              <a:gd name="connsiteX2" fmla="*/ 3581383 w 5152375"/>
              <a:gd name="connsiteY2" fmla="*/ 0 h 5675745"/>
              <a:gd name="connsiteX3" fmla="*/ 5116945 w 5152375"/>
              <a:gd name="connsiteY3" fmla="*/ 1258470 h 5675745"/>
              <a:gd name="connsiteX4" fmla="*/ 5052291 w 5152375"/>
              <a:gd name="connsiteY4" fmla="*/ 3867710 h 5675745"/>
              <a:gd name="connsiteX5" fmla="*/ 4278728 w 5152375"/>
              <a:gd name="connsiteY5" fmla="*/ 5324763 h 5675745"/>
              <a:gd name="connsiteX6" fmla="*/ 1997381 w 5152375"/>
              <a:gd name="connsiteY6" fmla="*/ 5675745 h 5675745"/>
              <a:gd name="connsiteX7" fmla="*/ 692727 w 5152375"/>
              <a:gd name="connsiteY7" fmla="*/ 4708219 h 5675745"/>
              <a:gd name="connsiteX8" fmla="*/ 0 w 5152375"/>
              <a:gd name="connsiteY8" fmla="*/ 1452434 h 5675745"/>
              <a:gd name="connsiteX0" fmla="*/ 0 w 5171939"/>
              <a:gd name="connsiteY0" fmla="*/ 1452434 h 5675745"/>
              <a:gd name="connsiteX1" fmla="*/ 1152253 w 5171939"/>
              <a:gd name="connsiteY1" fmla="*/ 161636 h 5675745"/>
              <a:gd name="connsiteX2" fmla="*/ 3581383 w 5171939"/>
              <a:gd name="connsiteY2" fmla="*/ 0 h 5675745"/>
              <a:gd name="connsiteX3" fmla="*/ 5116945 w 5171939"/>
              <a:gd name="connsiteY3" fmla="*/ 1258470 h 5675745"/>
              <a:gd name="connsiteX4" fmla="*/ 5052291 w 5171939"/>
              <a:gd name="connsiteY4" fmla="*/ 3867710 h 5675745"/>
              <a:gd name="connsiteX5" fmla="*/ 4278728 w 5171939"/>
              <a:gd name="connsiteY5" fmla="*/ 5324763 h 5675745"/>
              <a:gd name="connsiteX6" fmla="*/ 1997381 w 5171939"/>
              <a:gd name="connsiteY6" fmla="*/ 5675745 h 5675745"/>
              <a:gd name="connsiteX7" fmla="*/ 692727 w 5171939"/>
              <a:gd name="connsiteY7" fmla="*/ 4708219 h 5675745"/>
              <a:gd name="connsiteX8" fmla="*/ 0 w 5171939"/>
              <a:gd name="connsiteY8" fmla="*/ 1452434 h 5675745"/>
              <a:gd name="connsiteX0" fmla="*/ 0 w 5330709"/>
              <a:gd name="connsiteY0" fmla="*/ 1452434 h 5675745"/>
              <a:gd name="connsiteX1" fmla="*/ 1152253 w 5330709"/>
              <a:gd name="connsiteY1" fmla="*/ 161636 h 5675745"/>
              <a:gd name="connsiteX2" fmla="*/ 3581383 w 5330709"/>
              <a:gd name="connsiteY2" fmla="*/ 0 h 5675745"/>
              <a:gd name="connsiteX3" fmla="*/ 5116945 w 5330709"/>
              <a:gd name="connsiteY3" fmla="*/ 1258470 h 5675745"/>
              <a:gd name="connsiteX4" fmla="*/ 5052291 w 5330709"/>
              <a:gd name="connsiteY4" fmla="*/ 3867710 h 5675745"/>
              <a:gd name="connsiteX5" fmla="*/ 1997381 w 5330709"/>
              <a:gd name="connsiteY5" fmla="*/ 5675745 h 5675745"/>
              <a:gd name="connsiteX6" fmla="*/ 692727 w 5330709"/>
              <a:gd name="connsiteY6" fmla="*/ 4708219 h 5675745"/>
              <a:gd name="connsiteX7" fmla="*/ 0 w 5330709"/>
              <a:gd name="connsiteY7" fmla="*/ 1452434 h 5675745"/>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23527"/>
              <a:gd name="connsiteX1" fmla="*/ 1152253 w 5243285"/>
              <a:gd name="connsiteY1" fmla="*/ 161636 h 5823527"/>
              <a:gd name="connsiteX2" fmla="*/ 3581383 w 5243285"/>
              <a:gd name="connsiteY2" fmla="*/ 0 h 5823527"/>
              <a:gd name="connsiteX3" fmla="*/ 5116945 w 5243285"/>
              <a:gd name="connsiteY3" fmla="*/ 1258470 h 5823527"/>
              <a:gd name="connsiteX4" fmla="*/ 5052291 w 5243285"/>
              <a:gd name="connsiteY4" fmla="*/ 3867710 h 5823527"/>
              <a:gd name="connsiteX5" fmla="*/ 3244290 w 5243285"/>
              <a:gd name="connsiteY5" fmla="*/ 5823527 h 5823527"/>
              <a:gd name="connsiteX6" fmla="*/ 692727 w 5243285"/>
              <a:gd name="connsiteY6" fmla="*/ 4708219 h 5823527"/>
              <a:gd name="connsiteX7" fmla="*/ 0 w 5243285"/>
              <a:gd name="connsiteY7" fmla="*/ 1452434 h 5823527"/>
              <a:gd name="connsiteX0" fmla="*/ 0 w 5243285"/>
              <a:gd name="connsiteY0" fmla="*/ 1452434 h 5858198"/>
              <a:gd name="connsiteX1" fmla="*/ 1152253 w 5243285"/>
              <a:gd name="connsiteY1" fmla="*/ 161636 h 5858198"/>
              <a:gd name="connsiteX2" fmla="*/ 3581383 w 5243285"/>
              <a:gd name="connsiteY2" fmla="*/ 0 h 5858198"/>
              <a:gd name="connsiteX3" fmla="*/ 5116945 w 5243285"/>
              <a:gd name="connsiteY3" fmla="*/ 1258470 h 5858198"/>
              <a:gd name="connsiteX4" fmla="*/ 5052291 w 5243285"/>
              <a:gd name="connsiteY4" fmla="*/ 3867710 h 5858198"/>
              <a:gd name="connsiteX5" fmla="*/ 3244290 w 5243285"/>
              <a:gd name="connsiteY5" fmla="*/ 5823527 h 5858198"/>
              <a:gd name="connsiteX6" fmla="*/ 692727 w 5243285"/>
              <a:gd name="connsiteY6" fmla="*/ 4708219 h 5858198"/>
              <a:gd name="connsiteX7" fmla="*/ 0 w 5243285"/>
              <a:gd name="connsiteY7" fmla="*/ 1452434 h 5858198"/>
              <a:gd name="connsiteX0" fmla="*/ 0 w 5243285"/>
              <a:gd name="connsiteY0" fmla="*/ 1452434 h 5895443"/>
              <a:gd name="connsiteX1" fmla="*/ 1152253 w 5243285"/>
              <a:gd name="connsiteY1" fmla="*/ 161636 h 5895443"/>
              <a:gd name="connsiteX2" fmla="*/ 3581383 w 5243285"/>
              <a:gd name="connsiteY2" fmla="*/ 0 h 5895443"/>
              <a:gd name="connsiteX3" fmla="*/ 5116945 w 5243285"/>
              <a:gd name="connsiteY3" fmla="*/ 1258470 h 5895443"/>
              <a:gd name="connsiteX4" fmla="*/ 5052291 w 5243285"/>
              <a:gd name="connsiteY4" fmla="*/ 3867710 h 5895443"/>
              <a:gd name="connsiteX5" fmla="*/ 3244290 w 5243285"/>
              <a:gd name="connsiteY5" fmla="*/ 5823527 h 5895443"/>
              <a:gd name="connsiteX6" fmla="*/ 692727 w 5243285"/>
              <a:gd name="connsiteY6" fmla="*/ 4708219 h 5895443"/>
              <a:gd name="connsiteX7" fmla="*/ 0 w 5243285"/>
              <a:gd name="connsiteY7" fmla="*/ 1452434 h 5895443"/>
              <a:gd name="connsiteX0" fmla="*/ 0 w 5243285"/>
              <a:gd name="connsiteY0" fmla="*/ 1452434 h 5869845"/>
              <a:gd name="connsiteX1" fmla="*/ 1152253 w 5243285"/>
              <a:gd name="connsiteY1" fmla="*/ 161636 h 5869845"/>
              <a:gd name="connsiteX2" fmla="*/ 3581383 w 5243285"/>
              <a:gd name="connsiteY2" fmla="*/ 0 h 5869845"/>
              <a:gd name="connsiteX3" fmla="*/ 5116945 w 5243285"/>
              <a:gd name="connsiteY3" fmla="*/ 1258470 h 5869845"/>
              <a:gd name="connsiteX4" fmla="*/ 5052291 w 5243285"/>
              <a:gd name="connsiteY4" fmla="*/ 3867710 h 5869845"/>
              <a:gd name="connsiteX5" fmla="*/ 3244290 w 5243285"/>
              <a:gd name="connsiteY5" fmla="*/ 5823527 h 5869845"/>
              <a:gd name="connsiteX6" fmla="*/ 692727 w 5243285"/>
              <a:gd name="connsiteY6" fmla="*/ 4708219 h 5869845"/>
              <a:gd name="connsiteX7" fmla="*/ 0 w 5243285"/>
              <a:gd name="connsiteY7" fmla="*/ 1452434 h 5869845"/>
              <a:gd name="connsiteX0" fmla="*/ 41285 w 5284570"/>
              <a:gd name="connsiteY0" fmla="*/ 1452434 h 5869845"/>
              <a:gd name="connsiteX1" fmla="*/ 1193538 w 5284570"/>
              <a:gd name="connsiteY1" fmla="*/ 161636 h 5869845"/>
              <a:gd name="connsiteX2" fmla="*/ 3622668 w 5284570"/>
              <a:gd name="connsiteY2" fmla="*/ 0 h 5869845"/>
              <a:gd name="connsiteX3" fmla="*/ 5158230 w 5284570"/>
              <a:gd name="connsiteY3" fmla="*/ 1258470 h 5869845"/>
              <a:gd name="connsiteX4" fmla="*/ 5093576 w 5284570"/>
              <a:gd name="connsiteY4" fmla="*/ 3867710 h 5869845"/>
              <a:gd name="connsiteX5" fmla="*/ 3285575 w 5284570"/>
              <a:gd name="connsiteY5" fmla="*/ 5823527 h 5869845"/>
              <a:gd name="connsiteX6" fmla="*/ 734012 w 5284570"/>
              <a:gd name="connsiteY6" fmla="*/ 4708219 h 5869845"/>
              <a:gd name="connsiteX7" fmla="*/ 41285 w 5284570"/>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2434 h 5869845"/>
              <a:gd name="connsiteX1" fmla="*/ 1182419 w 5273451"/>
              <a:gd name="connsiteY1" fmla="*/ 161636 h 5869845"/>
              <a:gd name="connsiteX2" fmla="*/ 3611549 w 5273451"/>
              <a:gd name="connsiteY2" fmla="*/ 0 h 5869845"/>
              <a:gd name="connsiteX3" fmla="*/ 5147111 w 5273451"/>
              <a:gd name="connsiteY3" fmla="*/ 1258470 h 5869845"/>
              <a:gd name="connsiteX4" fmla="*/ 5082457 w 5273451"/>
              <a:gd name="connsiteY4" fmla="*/ 3867710 h 5869845"/>
              <a:gd name="connsiteX5" fmla="*/ 3274456 w 5273451"/>
              <a:gd name="connsiteY5" fmla="*/ 5823527 h 5869845"/>
              <a:gd name="connsiteX6" fmla="*/ 722893 w 5273451"/>
              <a:gd name="connsiteY6" fmla="*/ 4708219 h 5869845"/>
              <a:gd name="connsiteX7" fmla="*/ 30166 w 5273451"/>
              <a:gd name="connsiteY7" fmla="*/ 1452434 h 5869845"/>
              <a:gd name="connsiteX0" fmla="*/ 30166 w 5273451"/>
              <a:gd name="connsiteY0" fmla="*/ 1455937 h 5873348"/>
              <a:gd name="connsiteX1" fmla="*/ 1182419 w 5273451"/>
              <a:gd name="connsiteY1" fmla="*/ 165139 h 5873348"/>
              <a:gd name="connsiteX2" fmla="*/ 3611549 w 5273451"/>
              <a:gd name="connsiteY2" fmla="*/ 3503 h 5873348"/>
              <a:gd name="connsiteX3" fmla="*/ 5147111 w 5273451"/>
              <a:gd name="connsiteY3" fmla="*/ 1261973 h 5873348"/>
              <a:gd name="connsiteX4" fmla="*/ 5082457 w 5273451"/>
              <a:gd name="connsiteY4" fmla="*/ 3871213 h 5873348"/>
              <a:gd name="connsiteX5" fmla="*/ 3274456 w 5273451"/>
              <a:gd name="connsiteY5" fmla="*/ 5827030 h 5873348"/>
              <a:gd name="connsiteX6" fmla="*/ 722893 w 5273451"/>
              <a:gd name="connsiteY6" fmla="*/ 4711722 h 5873348"/>
              <a:gd name="connsiteX7" fmla="*/ 30166 w 5273451"/>
              <a:gd name="connsiteY7" fmla="*/ 1455937 h 5873348"/>
              <a:gd name="connsiteX0" fmla="*/ 25376 w 5268661"/>
              <a:gd name="connsiteY0" fmla="*/ 1558651 h 5976062"/>
              <a:gd name="connsiteX1" fmla="*/ 1380829 w 5268661"/>
              <a:gd name="connsiteY1" fmla="*/ 207817 h 5976062"/>
              <a:gd name="connsiteX2" fmla="*/ 3606759 w 5268661"/>
              <a:gd name="connsiteY2" fmla="*/ 106217 h 5976062"/>
              <a:gd name="connsiteX3" fmla="*/ 5142321 w 5268661"/>
              <a:gd name="connsiteY3" fmla="*/ 1364687 h 5976062"/>
              <a:gd name="connsiteX4" fmla="*/ 5077667 w 5268661"/>
              <a:gd name="connsiteY4" fmla="*/ 3973927 h 5976062"/>
              <a:gd name="connsiteX5" fmla="*/ 3269666 w 5268661"/>
              <a:gd name="connsiteY5" fmla="*/ 5929744 h 5976062"/>
              <a:gd name="connsiteX6" fmla="*/ 718103 w 5268661"/>
              <a:gd name="connsiteY6" fmla="*/ 4814436 h 5976062"/>
              <a:gd name="connsiteX7" fmla="*/ 25376 w 5268661"/>
              <a:gd name="connsiteY7" fmla="*/ 1558651 h 5976062"/>
              <a:gd name="connsiteX0" fmla="*/ 25376 w 5268661"/>
              <a:gd name="connsiteY0" fmla="*/ 1540537 h 5957948"/>
              <a:gd name="connsiteX1" fmla="*/ 1380829 w 5268661"/>
              <a:gd name="connsiteY1" fmla="*/ 189703 h 5957948"/>
              <a:gd name="connsiteX2" fmla="*/ 3606759 w 5268661"/>
              <a:gd name="connsiteY2" fmla="*/ 88103 h 5957948"/>
              <a:gd name="connsiteX3" fmla="*/ 5142321 w 5268661"/>
              <a:gd name="connsiteY3" fmla="*/ 1346573 h 5957948"/>
              <a:gd name="connsiteX4" fmla="*/ 5077667 w 5268661"/>
              <a:gd name="connsiteY4" fmla="*/ 3955813 h 5957948"/>
              <a:gd name="connsiteX5" fmla="*/ 3269666 w 5268661"/>
              <a:gd name="connsiteY5" fmla="*/ 5911630 h 5957948"/>
              <a:gd name="connsiteX6" fmla="*/ 718103 w 5268661"/>
              <a:gd name="connsiteY6" fmla="*/ 4796322 h 5957948"/>
              <a:gd name="connsiteX7" fmla="*/ 25376 w 5268661"/>
              <a:gd name="connsiteY7" fmla="*/ 1540537 h 5957948"/>
              <a:gd name="connsiteX0" fmla="*/ 25376 w 5312975"/>
              <a:gd name="connsiteY0" fmla="*/ 1572940 h 5990351"/>
              <a:gd name="connsiteX1" fmla="*/ 1380829 w 5312975"/>
              <a:gd name="connsiteY1" fmla="*/ 222106 h 5990351"/>
              <a:gd name="connsiteX2" fmla="*/ 3708359 w 5312975"/>
              <a:gd name="connsiteY2" fmla="*/ 115887 h 5990351"/>
              <a:gd name="connsiteX3" fmla="*/ 5142321 w 5312975"/>
              <a:gd name="connsiteY3" fmla="*/ 1378976 h 5990351"/>
              <a:gd name="connsiteX4" fmla="*/ 5077667 w 5312975"/>
              <a:gd name="connsiteY4" fmla="*/ 3988216 h 5990351"/>
              <a:gd name="connsiteX5" fmla="*/ 3269666 w 5312975"/>
              <a:gd name="connsiteY5" fmla="*/ 5944033 h 5990351"/>
              <a:gd name="connsiteX6" fmla="*/ 718103 w 5312975"/>
              <a:gd name="connsiteY6" fmla="*/ 4828725 h 5990351"/>
              <a:gd name="connsiteX7" fmla="*/ 25376 w 5312975"/>
              <a:gd name="connsiteY7" fmla="*/ 1572940 h 5990351"/>
              <a:gd name="connsiteX0" fmla="*/ 25376 w 5312975"/>
              <a:gd name="connsiteY0" fmla="*/ 1526536 h 5943947"/>
              <a:gd name="connsiteX1" fmla="*/ 1380829 w 5312975"/>
              <a:gd name="connsiteY1" fmla="*/ 175702 h 5943947"/>
              <a:gd name="connsiteX2" fmla="*/ 3708359 w 5312975"/>
              <a:gd name="connsiteY2" fmla="*/ 69483 h 5943947"/>
              <a:gd name="connsiteX3" fmla="*/ 5142321 w 5312975"/>
              <a:gd name="connsiteY3" fmla="*/ 1332572 h 5943947"/>
              <a:gd name="connsiteX4" fmla="*/ 5077667 w 5312975"/>
              <a:gd name="connsiteY4" fmla="*/ 3941812 h 5943947"/>
              <a:gd name="connsiteX5" fmla="*/ 3269666 w 5312975"/>
              <a:gd name="connsiteY5" fmla="*/ 5897629 h 5943947"/>
              <a:gd name="connsiteX6" fmla="*/ 718103 w 5312975"/>
              <a:gd name="connsiteY6" fmla="*/ 4782321 h 5943947"/>
              <a:gd name="connsiteX7" fmla="*/ 25376 w 5312975"/>
              <a:gd name="connsiteY7" fmla="*/ 1526536 h 5943947"/>
              <a:gd name="connsiteX0" fmla="*/ 25376 w 5312975"/>
              <a:gd name="connsiteY0" fmla="*/ 1487841 h 5905252"/>
              <a:gd name="connsiteX1" fmla="*/ 1380829 w 5312975"/>
              <a:gd name="connsiteY1" fmla="*/ 137007 h 5905252"/>
              <a:gd name="connsiteX2" fmla="*/ 3708359 w 5312975"/>
              <a:gd name="connsiteY2" fmla="*/ 30788 h 5905252"/>
              <a:gd name="connsiteX3" fmla="*/ 5142321 w 5312975"/>
              <a:gd name="connsiteY3" fmla="*/ 1293877 h 5905252"/>
              <a:gd name="connsiteX4" fmla="*/ 5077667 w 5312975"/>
              <a:gd name="connsiteY4" fmla="*/ 3903117 h 5905252"/>
              <a:gd name="connsiteX5" fmla="*/ 3269666 w 5312975"/>
              <a:gd name="connsiteY5" fmla="*/ 5858934 h 5905252"/>
              <a:gd name="connsiteX6" fmla="*/ 718103 w 5312975"/>
              <a:gd name="connsiteY6" fmla="*/ 4743626 h 5905252"/>
              <a:gd name="connsiteX7" fmla="*/ 25376 w 5312975"/>
              <a:gd name="connsiteY7" fmla="*/ 1487841 h 5905252"/>
              <a:gd name="connsiteX0" fmla="*/ 25376 w 5285069"/>
              <a:gd name="connsiteY0" fmla="*/ 1487841 h 5905252"/>
              <a:gd name="connsiteX1" fmla="*/ 1380829 w 5285069"/>
              <a:gd name="connsiteY1" fmla="*/ 137007 h 5905252"/>
              <a:gd name="connsiteX2" fmla="*/ 3708359 w 5285069"/>
              <a:gd name="connsiteY2" fmla="*/ 30788 h 5905252"/>
              <a:gd name="connsiteX3" fmla="*/ 5142321 w 5285069"/>
              <a:gd name="connsiteY3" fmla="*/ 1293877 h 5905252"/>
              <a:gd name="connsiteX4" fmla="*/ 5077667 w 5285069"/>
              <a:gd name="connsiteY4" fmla="*/ 3903117 h 5905252"/>
              <a:gd name="connsiteX5" fmla="*/ 3269666 w 5285069"/>
              <a:gd name="connsiteY5" fmla="*/ 5858934 h 5905252"/>
              <a:gd name="connsiteX6" fmla="*/ 718103 w 5285069"/>
              <a:gd name="connsiteY6" fmla="*/ 4743626 h 5905252"/>
              <a:gd name="connsiteX7" fmla="*/ 25376 w 5285069"/>
              <a:gd name="connsiteY7" fmla="*/ 1487841 h 5905252"/>
              <a:gd name="connsiteX0" fmla="*/ 25376 w 5265957"/>
              <a:gd name="connsiteY0" fmla="*/ 1520669 h 5938080"/>
              <a:gd name="connsiteX1" fmla="*/ 1380829 w 5265957"/>
              <a:gd name="connsiteY1" fmla="*/ 169835 h 5938080"/>
              <a:gd name="connsiteX2" fmla="*/ 3708359 w 5265957"/>
              <a:gd name="connsiteY2" fmla="*/ 63616 h 5938080"/>
              <a:gd name="connsiteX3" fmla="*/ 5105376 w 5265957"/>
              <a:gd name="connsiteY3" fmla="*/ 1114269 h 5938080"/>
              <a:gd name="connsiteX4" fmla="*/ 5077667 w 5265957"/>
              <a:gd name="connsiteY4" fmla="*/ 3935945 h 5938080"/>
              <a:gd name="connsiteX5" fmla="*/ 3269666 w 5265957"/>
              <a:gd name="connsiteY5" fmla="*/ 5891762 h 5938080"/>
              <a:gd name="connsiteX6" fmla="*/ 718103 w 5265957"/>
              <a:gd name="connsiteY6" fmla="*/ 4776454 h 5938080"/>
              <a:gd name="connsiteX7" fmla="*/ 25376 w 5265957"/>
              <a:gd name="connsiteY7" fmla="*/ 1520669 h 5938080"/>
              <a:gd name="connsiteX0" fmla="*/ 25376 w 5214312"/>
              <a:gd name="connsiteY0" fmla="*/ 1520669 h 5938080"/>
              <a:gd name="connsiteX1" fmla="*/ 1380829 w 5214312"/>
              <a:gd name="connsiteY1" fmla="*/ 169835 h 5938080"/>
              <a:gd name="connsiteX2" fmla="*/ 3708359 w 5214312"/>
              <a:gd name="connsiteY2" fmla="*/ 63616 h 5938080"/>
              <a:gd name="connsiteX3" fmla="*/ 5105376 w 5214312"/>
              <a:gd name="connsiteY3" fmla="*/ 1114269 h 5938080"/>
              <a:gd name="connsiteX4" fmla="*/ 5077667 w 5214312"/>
              <a:gd name="connsiteY4" fmla="*/ 3935945 h 5938080"/>
              <a:gd name="connsiteX5" fmla="*/ 3269666 w 5214312"/>
              <a:gd name="connsiteY5" fmla="*/ 5891762 h 5938080"/>
              <a:gd name="connsiteX6" fmla="*/ 718103 w 5214312"/>
              <a:gd name="connsiteY6" fmla="*/ 4776454 h 5938080"/>
              <a:gd name="connsiteX7" fmla="*/ 25376 w 5214312"/>
              <a:gd name="connsiteY7" fmla="*/ 1520669 h 5938080"/>
              <a:gd name="connsiteX0" fmla="*/ 103158 w 5292094"/>
              <a:gd name="connsiteY0" fmla="*/ 1520669 h 5925234"/>
              <a:gd name="connsiteX1" fmla="*/ 1458611 w 5292094"/>
              <a:gd name="connsiteY1" fmla="*/ 169835 h 5925234"/>
              <a:gd name="connsiteX2" fmla="*/ 3786141 w 5292094"/>
              <a:gd name="connsiteY2" fmla="*/ 63616 h 5925234"/>
              <a:gd name="connsiteX3" fmla="*/ 5183158 w 5292094"/>
              <a:gd name="connsiteY3" fmla="*/ 1114269 h 5925234"/>
              <a:gd name="connsiteX4" fmla="*/ 5155449 w 5292094"/>
              <a:gd name="connsiteY4" fmla="*/ 3935945 h 5925234"/>
              <a:gd name="connsiteX5" fmla="*/ 3347448 w 5292094"/>
              <a:gd name="connsiteY5" fmla="*/ 5891762 h 5925234"/>
              <a:gd name="connsiteX6" fmla="*/ 795885 w 5292094"/>
              <a:gd name="connsiteY6" fmla="*/ 4776454 h 5925234"/>
              <a:gd name="connsiteX7" fmla="*/ 172430 w 5292094"/>
              <a:gd name="connsiteY7" fmla="*/ 3254779 h 5925234"/>
              <a:gd name="connsiteX8" fmla="*/ 103158 w 5292094"/>
              <a:gd name="connsiteY8" fmla="*/ 1520669 h 5925234"/>
              <a:gd name="connsiteX0" fmla="*/ 103158 w 5292094"/>
              <a:gd name="connsiteY0" fmla="*/ 1520669 h 5930558"/>
              <a:gd name="connsiteX1" fmla="*/ 1458611 w 5292094"/>
              <a:gd name="connsiteY1" fmla="*/ 169835 h 5930558"/>
              <a:gd name="connsiteX2" fmla="*/ 3786141 w 5292094"/>
              <a:gd name="connsiteY2" fmla="*/ 63616 h 5930558"/>
              <a:gd name="connsiteX3" fmla="*/ 5183158 w 5292094"/>
              <a:gd name="connsiteY3" fmla="*/ 1114269 h 5930558"/>
              <a:gd name="connsiteX4" fmla="*/ 5155449 w 5292094"/>
              <a:gd name="connsiteY4" fmla="*/ 3935945 h 5930558"/>
              <a:gd name="connsiteX5" fmla="*/ 3347448 w 5292094"/>
              <a:gd name="connsiteY5" fmla="*/ 5891762 h 5930558"/>
              <a:gd name="connsiteX6" fmla="*/ 1086830 w 5292094"/>
              <a:gd name="connsiteY6" fmla="*/ 5085872 h 5930558"/>
              <a:gd name="connsiteX7" fmla="*/ 172430 w 5292094"/>
              <a:gd name="connsiteY7" fmla="*/ 3254779 h 5930558"/>
              <a:gd name="connsiteX8" fmla="*/ 103158 w 5292094"/>
              <a:gd name="connsiteY8" fmla="*/ 1520669 h 5930558"/>
              <a:gd name="connsiteX0" fmla="*/ 128194 w 5243239"/>
              <a:gd name="connsiteY0" fmla="*/ 1291540 h 5955429"/>
              <a:gd name="connsiteX1" fmla="*/ 1409756 w 5243239"/>
              <a:gd name="connsiteY1" fmla="*/ 194706 h 5955429"/>
              <a:gd name="connsiteX2" fmla="*/ 3737286 w 5243239"/>
              <a:gd name="connsiteY2" fmla="*/ 88487 h 5955429"/>
              <a:gd name="connsiteX3" fmla="*/ 5134303 w 5243239"/>
              <a:gd name="connsiteY3" fmla="*/ 1139140 h 5955429"/>
              <a:gd name="connsiteX4" fmla="*/ 5106594 w 5243239"/>
              <a:gd name="connsiteY4" fmla="*/ 3960816 h 5955429"/>
              <a:gd name="connsiteX5" fmla="*/ 3298593 w 5243239"/>
              <a:gd name="connsiteY5" fmla="*/ 5916633 h 5955429"/>
              <a:gd name="connsiteX6" fmla="*/ 1037975 w 5243239"/>
              <a:gd name="connsiteY6" fmla="*/ 5110743 h 5955429"/>
              <a:gd name="connsiteX7" fmla="*/ 123575 w 5243239"/>
              <a:gd name="connsiteY7" fmla="*/ 3279650 h 5955429"/>
              <a:gd name="connsiteX8" fmla="*/ 128194 w 5243239"/>
              <a:gd name="connsiteY8" fmla="*/ 1291540 h 5955429"/>
              <a:gd name="connsiteX0" fmla="*/ 103780 w 5218825"/>
              <a:gd name="connsiteY0" fmla="*/ 1291540 h 5955429"/>
              <a:gd name="connsiteX1" fmla="*/ 1385342 w 5218825"/>
              <a:gd name="connsiteY1" fmla="*/ 194706 h 5955429"/>
              <a:gd name="connsiteX2" fmla="*/ 3712872 w 5218825"/>
              <a:gd name="connsiteY2" fmla="*/ 88487 h 5955429"/>
              <a:gd name="connsiteX3" fmla="*/ 5109889 w 5218825"/>
              <a:gd name="connsiteY3" fmla="*/ 1139140 h 5955429"/>
              <a:gd name="connsiteX4" fmla="*/ 5082180 w 5218825"/>
              <a:gd name="connsiteY4" fmla="*/ 3960816 h 5955429"/>
              <a:gd name="connsiteX5" fmla="*/ 3274179 w 5218825"/>
              <a:gd name="connsiteY5" fmla="*/ 5916633 h 5955429"/>
              <a:gd name="connsiteX6" fmla="*/ 1013561 w 5218825"/>
              <a:gd name="connsiteY6" fmla="*/ 5110743 h 5955429"/>
              <a:gd name="connsiteX7" fmla="*/ 99161 w 5218825"/>
              <a:gd name="connsiteY7" fmla="*/ 3279650 h 5955429"/>
              <a:gd name="connsiteX8" fmla="*/ 103780 w 5218825"/>
              <a:gd name="connsiteY8" fmla="*/ 1291540 h 5955429"/>
              <a:gd name="connsiteX0" fmla="*/ 103780 w 5218825"/>
              <a:gd name="connsiteY0" fmla="*/ 1275678 h 5939567"/>
              <a:gd name="connsiteX1" fmla="*/ 1385342 w 5218825"/>
              <a:gd name="connsiteY1" fmla="*/ 178844 h 5939567"/>
              <a:gd name="connsiteX2" fmla="*/ 3712872 w 5218825"/>
              <a:gd name="connsiteY2" fmla="*/ 72625 h 5939567"/>
              <a:gd name="connsiteX3" fmla="*/ 5109889 w 5218825"/>
              <a:gd name="connsiteY3" fmla="*/ 1123278 h 5939567"/>
              <a:gd name="connsiteX4" fmla="*/ 5082180 w 5218825"/>
              <a:gd name="connsiteY4" fmla="*/ 3944954 h 5939567"/>
              <a:gd name="connsiteX5" fmla="*/ 3274179 w 5218825"/>
              <a:gd name="connsiteY5" fmla="*/ 5900771 h 5939567"/>
              <a:gd name="connsiteX6" fmla="*/ 1013561 w 5218825"/>
              <a:gd name="connsiteY6" fmla="*/ 5094881 h 5939567"/>
              <a:gd name="connsiteX7" fmla="*/ 99161 w 5218825"/>
              <a:gd name="connsiteY7" fmla="*/ 3263788 h 5939567"/>
              <a:gd name="connsiteX8" fmla="*/ 103780 w 5218825"/>
              <a:gd name="connsiteY8" fmla="*/ 1275678 h 5939567"/>
              <a:gd name="connsiteX0" fmla="*/ 116451 w 5231496"/>
              <a:gd name="connsiteY0" fmla="*/ 1259714 h 5923603"/>
              <a:gd name="connsiteX1" fmla="*/ 1227140 w 5231496"/>
              <a:gd name="connsiteY1" fmla="*/ 218298 h 5923603"/>
              <a:gd name="connsiteX2" fmla="*/ 3725543 w 5231496"/>
              <a:gd name="connsiteY2" fmla="*/ 56661 h 5923603"/>
              <a:gd name="connsiteX3" fmla="*/ 5122560 w 5231496"/>
              <a:gd name="connsiteY3" fmla="*/ 1107314 h 5923603"/>
              <a:gd name="connsiteX4" fmla="*/ 5094851 w 5231496"/>
              <a:gd name="connsiteY4" fmla="*/ 3928990 h 5923603"/>
              <a:gd name="connsiteX5" fmla="*/ 3286850 w 5231496"/>
              <a:gd name="connsiteY5" fmla="*/ 5884807 h 5923603"/>
              <a:gd name="connsiteX6" fmla="*/ 1026232 w 5231496"/>
              <a:gd name="connsiteY6" fmla="*/ 5078917 h 5923603"/>
              <a:gd name="connsiteX7" fmla="*/ 111832 w 5231496"/>
              <a:gd name="connsiteY7" fmla="*/ 3247824 h 5923603"/>
              <a:gd name="connsiteX8" fmla="*/ 116451 w 5231496"/>
              <a:gd name="connsiteY8" fmla="*/ 1259714 h 5923603"/>
              <a:gd name="connsiteX0" fmla="*/ 116451 w 5231496"/>
              <a:gd name="connsiteY0" fmla="*/ 1223876 h 5933947"/>
              <a:gd name="connsiteX1" fmla="*/ 1227140 w 5231496"/>
              <a:gd name="connsiteY1" fmla="*/ 228642 h 5933947"/>
              <a:gd name="connsiteX2" fmla="*/ 3725543 w 5231496"/>
              <a:gd name="connsiteY2" fmla="*/ 67005 h 5933947"/>
              <a:gd name="connsiteX3" fmla="*/ 5122560 w 5231496"/>
              <a:gd name="connsiteY3" fmla="*/ 1117658 h 5933947"/>
              <a:gd name="connsiteX4" fmla="*/ 5094851 w 5231496"/>
              <a:gd name="connsiteY4" fmla="*/ 3939334 h 5933947"/>
              <a:gd name="connsiteX5" fmla="*/ 3286850 w 5231496"/>
              <a:gd name="connsiteY5" fmla="*/ 5895151 h 5933947"/>
              <a:gd name="connsiteX6" fmla="*/ 1026232 w 5231496"/>
              <a:gd name="connsiteY6" fmla="*/ 5089261 h 5933947"/>
              <a:gd name="connsiteX7" fmla="*/ 111832 w 5231496"/>
              <a:gd name="connsiteY7" fmla="*/ 3258168 h 5933947"/>
              <a:gd name="connsiteX8" fmla="*/ 116451 w 5231496"/>
              <a:gd name="connsiteY8" fmla="*/ 1223876 h 5933947"/>
              <a:gd name="connsiteX0" fmla="*/ 116451 w 5231496"/>
              <a:gd name="connsiteY0" fmla="*/ 1212315 h 5922386"/>
              <a:gd name="connsiteX1" fmla="*/ 1227140 w 5231496"/>
              <a:gd name="connsiteY1" fmla="*/ 217081 h 5922386"/>
              <a:gd name="connsiteX2" fmla="*/ 3725543 w 5231496"/>
              <a:gd name="connsiteY2" fmla="*/ 55444 h 5922386"/>
              <a:gd name="connsiteX3" fmla="*/ 5122560 w 5231496"/>
              <a:gd name="connsiteY3" fmla="*/ 1106097 h 5922386"/>
              <a:gd name="connsiteX4" fmla="*/ 5094851 w 5231496"/>
              <a:gd name="connsiteY4" fmla="*/ 3927773 h 5922386"/>
              <a:gd name="connsiteX5" fmla="*/ 3286850 w 5231496"/>
              <a:gd name="connsiteY5" fmla="*/ 5883590 h 5922386"/>
              <a:gd name="connsiteX6" fmla="*/ 1026232 w 5231496"/>
              <a:gd name="connsiteY6" fmla="*/ 5077700 h 5922386"/>
              <a:gd name="connsiteX7" fmla="*/ 111832 w 5231496"/>
              <a:gd name="connsiteY7" fmla="*/ 3246607 h 5922386"/>
              <a:gd name="connsiteX8" fmla="*/ 116451 w 5231496"/>
              <a:gd name="connsiteY8" fmla="*/ 1212315 h 5922386"/>
              <a:gd name="connsiteX0" fmla="*/ 116451 w 5231496"/>
              <a:gd name="connsiteY0" fmla="*/ 1181205 h 5891276"/>
              <a:gd name="connsiteX1" fmla="*/ 1227140 w 5231496"/>
              <a:gd name="connsiteY1" fmla="*/ 185971 h 5891276"/>
              <a:gd name="connsiteX2" fmla="*/ 3725543 w 5231496"/>
              <a:gd name="connsiteY2" fmla="*/ 24334 h 5891276"/>
              <a:gd name="connsiteX3" fmla="*/ 5122560 w 5231496"/>
              <a:gd name="connsiteY3" fmla="*/ 1074987 h 5891276"/>
              <a:gd name="connsiteX4" fmla="*/ 5094851 w 5231496"/>
              <a:gd name="connsiteY4" fmla="*/ 3896663 h 5891276"/>
              <a:gd name="connsiteX5" fmla="*/ 3286850 w 5231496"/>
              <a:gd name="connsiteY5" fmla="*/ 5852480 h 5891276"/>
              <a:gd name="connsiteX6" fmla="*/ 1026232 w 5231496"/>
              <a:gd name="connsiteY6" fmla="*/ 5046590 h 5891276"/>
              <a:gd name="connsiteX7" fmla="*/ 111832 w 5231496"/>
              <a:gd name="connsiteY7" fmla="*/ 3215497 h 5891276"/>
              <a:gd name="connsiteX8" fmla="*/ 116451 w 5231496"/>
              <a:gd name="connsiteY8" fmla="*/ 1181205 h 5891276"/>
              <a:gd name="connsiteX0" fmla="*/ 116451 w 5269961"/>
              <a:gd name="connsiteY0" fmla="*/ 1208022 h 5918093"/>
              <a:gd name="connsiteX1" fmla="*/ 1227140 w 5269961"/>
              <a:gd name="connsiteY1" fmla="*/ 212788 h 5918093"/>
              <a:gd name="connsiteX2" fmla="*/ 3725543 w 5269961"/>
              <a:gd name="connsiteY2" fmla="*/ 51151 h 5918093"/>
              <a:gd name="connsiteX3" fmla="*/ 5094851 w 5269961"/>
              <a:gd name="connsiteY3" fmla="*/ 1041768 h 5918093"/>
              <a:gd name="connsiteX4" fmla="*/ 5094851 w 5269961"/>
              <a:gd name="connsiteY4" fmla="*/ 3923480 h 5918093"/>
              <a:gd name="connsiteX5" fmla="*/ 3286850 w 5269961"/>
              <a:gd name="connsiteY5" fmla="*/ 5879297 h 5918093"/>
              <a:gd name="connsiteX6" fmla="*/ 1026232 w 5269961"/>
              <a:gd name="connsiteY6" fmla="*/ 5073407 h 5918093"/>
              <a:gd name="connsiteX7" fmla="*/ 111832 w 5269961"/>
              <a:gd name="connsiteY7" fmla="*/ 3242314 h 5918093"/>
              <a:gd name="connsiteX8" fmla="*/ 116451 w 5269961"/>
              <a:gd name="connsiteY8" fmla="*/ 1208022 h 5918093"/>
              <a:gd name="connsiteX0" fmla="*/ 116451 w 5213789"/>
              <a:gd name="connsiteY0" fmla="*/ 1208022 h 5918093"/>
              <a:gd name="connsiteX1" fmla="*/ 1227140 w 5213789"/>
              <a:gd name="connsiteY1" fmla="*/ 212788 h 5918093"/>
              <a:gd name="connsiteX2" fmla="*/ 3725543 w 5213789"/>
              <a:gd name="connsiteY2" fmla="*/ 51151 h 5918093"/>
              <a:gd name="connsiteX3" fmla="*/ 5094851 w 5213789"/>
              <a:gd name="connsiteY3" fmla="*/ 1041768 h 5918093"/>
              <a:gd name="connsiteX4" fmla="*/ 5094851 w 5213789"/>
              <a:gd name="connsiteY4" fmla="*/ 3923480 h 5918093"/>
              <a:gd name="connsiteX5" fmla="*/ 3286850 w 5213789"/>
              <a:gd name="connsiteY5" fmla="*/ 5879297 h 5918093"/>
              <a:gd name="connsiteX6" fmla="*/ 1026232 w 5213789"/>
              <a:gd name="connsiteY6" fmla="*/ 5073407 h 5918093"/>
              <a:gd name="connsiteX7" fmla="*/ 111832 w 5213789"/>
              <a:gd name="connsiteY7" fmla="*/ 3242314 h 5918093"/>
              <a:gd name="connsiteX8" fmla="*/ 116451 w 5213789"/>
              <a:gd name="connsiteY8" fmla="*/ 1208022 h 5918093"/>
              <a:gd name="connsiteX0" fmla="*/ 116451 w 5220897"/>
              <a:gd name="connsiteY0" fmla="*/ 1208022 h 5918093"/>
              <a:gd name="connsiteX1" fmla="*/ 1227140 w 5220897"/>
              <a:gd name="connsiteY1" fmla="*/ 212788 h 5918093"/>
              <a:gd name="connsiteX2" fmla="*/ 3725543 w 5220897"/>
              <a:gd name="connsiteY2" fmla="*/ 51151 h 5918093"/>
              <a:gd name="connsiteX3" fmla="*/ 5094851 w 5220897"/>
              <a:gd name="connsiteY3" fmla="*/ 1041768 h 5918093"/>
              <a:gd name="connsiteX4" fmla="*/ 5094851 w 5220897"/>
              <a:gd name="connsiteY4" fmla="*/ 3923480 h 5918093"/>
              <a:gd name="connsiteX5" fmla="*/ 3286850 w 5220897"/>
              <a:gd name="connsiteY5" fmla="*/ 5879297 h 5918093"/>
              <a:gd name="connsiteX6" fmla="*/ 1026232 w 5220897"/>
              <a:gd name="connsiteY6" fmla="*/ 5073407 h 5918093"/>
              <a:gd name="connsiteX7" fmla="*/ 111832 w 5220897"/>
              <a:gd name="connsiteY7" fmla="*/ 3242314 h 5918093"/>
              <a:gd name="connsiteX8" fmla="*/ 116451 w 5220897"/>
              <a:gd name="connsiteY8" fmla="*/ 1208022 h 5918093"/>
              <a:gd name="connsiteX0" fmla="*/ 116451 w 5234992"/>
              <a:gd name="connsiteY0" fmla="*/ 1208022 h 5910672"/>
              <a:gd name="connsiteX1" fmla="*/ 1227140 w 5234992"/>
              <a:gd name="connsiteY1" fmla="*/ 212788 h 5910672"/>
              <a:gd name="connsiteX2" fmla="*/ 3725543 w 5234992"/>
              <a:gd name="connsiteY2" fmla="*/ 51151 h 5910672"/>
              <a:gd name="connsiteX3" fmla="*/ 5094851 w 5234992"/>
              <a:gd name="connsiteY3" fmla="*/ 1041768 h 5910672"/>
              <a:gd name="connsiteX4" fmla="*/ 5067141 w 5234992"/>
              <a:gd name="connsiteY4" fmla="*/ 4071262 h 5910672"/>
              <a:gd name="connsiteX5" fmla="*/ 3286850 w 5234992"/>
              <a:gd name="connsiteY5" fmla="*/ 5879297 h 5910672"/>
              <a:gd name="connsiteX6" fmla="*/ 1026232 w 5234992"/>
              <a:gd name="connsiteY6" fmla="*/ 5073407 h 5910672"/>
              <a:gd name="connsiteX7" fmla="*/ 111832 w 5234992"/>
              <a:gd name="connsiteY7" fmla="*/ 3242314 h 5910672"/>
              <a:gd name="connsiteX8" fmla="*/ 116451 w 5234992"/>
              <a:gd name="connsiteY8" fmla="*/ 1208022 h 5910672"/>
              <a:gd name="connsiteX0" fmla="*/ 116451 w 5281186"/>
              <a:gd name="connsiteY0" fmla="*/ 1208022 h 5901793"/>
              <a:gd name="connsiteX1" fmla="*/ 1227140 w 5281186"/>
              <a:gd name="connsiteY1" fmla="*/ 212788 h 5901793"/>
              <a:gd name="connsiteX2" fmla="*/ 3725543 w 5281186"/>
              <a:gd name="connsiteY2" fmla="*/ 51151 h 5901793"/>
              <a:gd name="connsiteX3" fmla="*/ 5094851 w 5281186"/>
              <a:gd name="connsiteY3" fmla="*/ 1041768 h 5901793"/>
              <a:gd name="connsiteX4" fmla="*/ 5067141 w 5281186"/>
              <a:gd name="connsiteY4" fmla="*/ 4071262 h 5901793"/>
              <a:gd name="connsiteX5" fmla="*/ 3236050 w 5281186"/>
              <a:gd name="connsiteY5" fmla="*/ 5870061 h 5901793"/>
              <a:gd name="connsiteX6" fmla="*/ 1026232 w 5281186"/>
              <a:gd name="connsiteY6" fmla="*/ 5073407 h 5901793"/>
              <a:gd name="connsiteX7" fmla="*/ 111832 w 5281186"/>
              <a:gd name="connsiteY7" fmla="*/ 3242314 h 5901793"/>
              <a:gd name="connsiteX8" fmla="*/ 116451 w 5281186"/>
              <a:gd name="connsiteY8" fmla="*/ 1208022 h 5901793"/>
              <a:gd name="connsiteX0" fmla="*/ 116451 w 5281186"/>
              <a:gd name="connsiteY0" fmla="*/ 1208022 h 5916113"/>
              <a:gd name="connsiteX1" fmla="*/ 1227140 w 5281186"/>
              <a:gd name="connsiteY1" fmla="*/ 212788 h 5916113"/>
              <a:gd name="connsiteX2" fmla="*/ 3725543 w 5281186"/>
              <a:gd name="connsiteY2" fmla="*/ 51151 h 5916113"/>
              <a:gd name="connsiteX3" fmla="*/ 5094851 w 5281186"/>
              <a:gd name="connsiteY3" fmla="*/ 1041768 h 5916113"/>
              <a:gd name="connsiteX4" fmla="*/ 5067141 w 5281186"/>
              <a:gd name="connsiteY4" fmla="*/ 4071262 h 5916113"/>
              <a:gd name="connsiteX5" fmla="*/ 3236050 w 5281186"/>
              <a:gd name="connsiteY5" fmla="*/ 5870061 h 5916113"/>
              <a:gd name="connsiteX6" fmla="*/ 1026232 w 5281186"/>
              <a:gd name="connsiteY6" fmla="*/ 5073407 h 5916113"/>
              <a:gd name="connsiteX7" fmla="*/ 111832 w 5281186"/>
              <a:gd name="connsiteY7" fmla="*/ 3242314 h 5916113"/>
              <a:gd name="connsiteX8" fmla="*/ 116451 w 5281186"/>
              <a:gd name="connsiteY8" fmla="*/ 1208022 h 5916113"/>
              <a:gd name="connsiteX0" fmla="*/ 116451 w 5281186"/>
              <a:gd name="connsiteY0" fmla="*/ 1208022 h 5896465"/>
              <a:gd name="connsiteX1" fmla="*/ 1227140 w 5281186"/>
              <a:gd name="connsiteY1" fmla="*/ 212788 h 5896465"/>
              <a:gd name="connsiteX2" fmla="*/ 3725543 w 5281186"/>
              <a:gd name="connsiteY2" fmla="*/ 51151 h 5896465"/>
              <a:gd name="connsiteX3" fmla="*/ 5094851 w 5281186"/>
              <a:gd name="connsiteY3" fmla="*/ 1041768 h 5896465"/>
              <a:gd name="connsiteX4" fmla="*/ 5067141 w 5281186"/>
              <a:gd name="connsiteY4" fmla="*/ 4071262 h 5896465"/>
              <a:gd name="connsiteX5" fmla="*/ 3236050 w 5281186"/>
              <a:gd name="connsiteY5" fmla="*/ 5870061 h 5896465"/>
              <a:gd name="connsiteX6" fmla="*/ 1026232 w 5281186"/>
              <a:gd name="connsiteY6" fmla="*/ 5073407 h 5896465"/>
              <a:gd name="connsiteX7" fmla="*/ 111832 w 5281186"/>
              <a:gd name="connsiteY7" fmla="*/ 3242314 h 5896465"/>
              <a:gd name="connsiteX8" fmla="*/ 116451 w 5281186"/>
              <a:gd name="connsiteY8" fmla="*/ 1208022 h 5896465"/>
              <a:gd name="connsiteX0" fmla="*/ 116451 w 5247187"/>
              <a:gd name="connsiteY0" fmla="*/ 1208022 h 5896465"/>
              <a:gd name="connsiteX1" fmla="*/ 1227140 w 5247187"/>
              <a:gd name="connsiteY1" fmla="*/ 212788 h 5896465"/>
              <a:gd name="connsiteX2" fmla="*/ 3725543 w 5247187"/>
              <a:gd name="connsiteY2" fmla="*/ 51151 h 5896465"/>
              <a:gd name="connsiteX3" fmla="*/ 5094851 w 5247187"/>
              <a:gd name="connsiteY3" fmla="*/ 1041768 h 5896465"/>
              <a:gd name="connsiteX4" fmla="*/ 5067141 w 5247187"/>
              <a:gd name="connsiteY4" fmla="*/ 4071262 h 5896465"/>
              <a:gd name="connsiteX5" fmla="*/ 3236050 w 5247187"/>
              <a:gd name="connsiteY5" fmla="*/ 5870061 h 5896465"/>
              <a:gd name="connsiteX6" fmla="*/ 1026232 w 5247187"/>
              <a:gd name="connsiteY6" fmla="*/ 5073407 h 5896465"/>
              <a:gd name="connsiteX7" fmla="*/ 111832 w 5247187"/>
              <a:gd name="connsiteY7" fmla="*/ 3242314 h 5896465"/>
              <a:gd name="connsiteX8" fmla="*/ 116451 w 5247187"/>
              <a:gd name="connsiteY8" fmla="*/ 1208022 h 5896465"/>
              <a:gd name="connsiteX0" fmla="*/ 116451 w 5215332"/>
              <a:gd name="connsiteY0" fmla="*/ 1208022 h 5896465"/>
              <a:gd name="connsiteX1" fmla="*/ 1227140 w 5215332"/>
              <a:gd name="connsiteY1" fmla="*/ 212788 h 5896465"/>
              <a:gd name="connsiteX2" fmla="*/ 3725543 w 5215332"/>
              <a:gd name="connsiteY2" fmla="*/ 51151 h 5896465"/>
              <a:gd name="connsiteX3" fmla="*/ 5094851 w 5215332"/>
              <a:gd name="connsiteY3" fmla="*/ 1041768 h 5896465"/>
              <a:gd name="connsiteX4" fmla="*/ 5067141 w 5215332"/>
              <a:gd name="connsiteY4" fmla="*/ 4071262 h 5896465"/>
              <a:gd name="connsiteX5" fmla="*/ 3236050 w 5215332"/>
              <a:gd name="connsiteY5" fmla="*/ 5870061 h 5896465"/>
              <a:gd name="connsiteX6" fmla="*/ 1026232 w 5215332"/>
              <a:gd name="connsiteY6" fmla="*/ 5073407 h 5896465"/>
              <a:gd name="connsiteX7" fmla="*/ 111832 w 5215332"/>
              <a:gd name="connsiteY7" fmla="*/ 3242314 h 5896465"/>
              <a:gd name="connsiteX8" fmla="*/ 116451 w 5215332"/>
              <a:gd name="connsiteY8" fmla="*/ 1208022 h 5896465"/>
              <a:gd name="connsiteX0" fmla="*/ 116451 w 5245917"/>
              <a:gd name="connsiteY0" fmla="*/ 1207034 h 5895477"/>
              <a:gd name="connsiteX1" fmla="*/ 1227140 w 5245917"/>
              <a:gd name="connsiteY1" fmla="*/ 211800 h 5895477"/>
              <a:gd name="connsiteX2" fmla="*/ 3725543 w 5245917"/>
              <a:gd name="connsiteY2" fmla="*/ 50163 h 5895477"/>
              <a:gd name="connsiteX3" fmla="*/ 5080996 w 5245917"/>
              <a:gd name="connsiteY3" fmla="*/ 1026926 h 5895477"/>
              <a:gd name="connsiteX4" fmla="*/ 5067141 w 5245917"/>
              <a:gd name="connsiteY4" fmla="*/ 4070274 h 5895477"/>
              <a:gd name="connsiteX5" fmla="*/ 3236050 w 5245917"/>
              <a:gd name="connsiteY5" fmla="*/ 5869073 h 5895477"/>
              <a:gd name="connsiteX6" fmla="*/ 1026232 w 5245917"/>
              <a:gd name="connsiteY6" fmla="*/ 5072419 h 5895477"/>
              <a:gd name="connsiteX7" fmla="*/ 111832 w 5245917"/>
              <a:gd name="connsiteY7" fmla="*/ 3241326 h 5895477"/>
              <a:gd name="connsiteX8" fmla="*/ 116451 w 5245917"/>
              <a:gd name="connsiteY8" fmla="*/ 1207034 h 5895477"/>
              <a:gd name="connsiteX0" fmla="*/ 116451 w 5245917"/>
              <a:gd name="connsiteY0" fmla="*/ 1185623 h 5874066"/>
              <a:gd name="connsiteX1" fmla="*/ 1227140 w 5245917"/>
              <a:gd name="connsiteY1" fmla="*/ 190389 h 5874066"/>
              <a:gd name="connsiteX2" fmla="*/ 3725543 w 5245917"/>
              <a:gd name="connsiteY2" fmla="*/ 28752 h 5874066"/>
              <a:gd name="connsiteX3" fmla="*/ 5080996 w 5245917"/>
              <a:gd name="connsiteY3" fmla="*/ 1005515 h 5874066"/>
              <a:gd name="connsiteX4" fmla="*/ 5067141 w 5245917"/>
              <a:gd name="connsiteY4" fmla="*/ 4048863 h 5874066"/>
              <a:gd name="connsiteX5" fmla="*/ 3236050 w 5245917"/>
              <a:gd name="connsiteY5" fmla="*/ 5847662 h 5874066"/>
              <a:gd name="connsiteX6" fmla="*/ 1026232 w 5245917"/>
              <a:gd name="connsiteY6" fmla="*/ 5051008 h 5874066"/>
              <a:gd name="connsiteX7" fmla="*/ 111832 w 5245917"/>
              <a:gd name="connsiteY7" fmla="*/ 3219915 h 5874066"/>
              <a:gd name="connsiteX8" fmla="*/ 116451 w 5245917"/>
              <a:gd name="connsiteY8" fmla="*/ 1185623 h 5874066"/>
              <a:gd name="connsiteX0" fmla="*/ 121104 w 5250570"/>
              <a:gd name="connsiteY0" fmla="*/ 1185623 h 5874006"/>
              <a:gd name="connsiteX1" fmla="*/ 1231793 w 5250570"/>
              <a:gd name="connsiteY1" fmla="*/ 190389 h 5874006"/>
              <a:gd name="connsiteX2" fmla="*/ 3730196 w 5250570"/>
              <a:gd name="connsiteY2" fmla="*/ 28752 h 5874006"/>
              <a:gd name="connsiteX3" fmla="*/ 5085649 w 5250570"/>
              <a:gd name="connsiteY3" fmla="*/ 1005515 h 5874006"/>
              <a:gd name="connsiteX4" fmla="*/ 5071794 w 5250570"/>
              <a:gd name="connsiteY4" fmla="*/ 4048863 h 5874006"/>
              <a:gd name="connsiteX5" fmla="*/ 3240703 w 5250570"/>
              <a:gd name="connsiteY5" fmla="*/ 5847662 h 5874006"/>
              <a:gd name="connsiteX6" fmla="*/ 1030885 w 5250570"/>
              <a:gd name="connsiteY6" fmla="*/ 5051008 h 5874006"/>
              <a:gd name="connsiteX7" fmla="*/ 107248 w 5250570"/>
              <a:gd name="connsiteY7" fmla="*/ 3229151 h 5874006"/>
              <a:gd name="connsiteX8" fmla="*/ 121104 w 5250570"/>
              <a:gd name="connsiteY8" fmla="*/ 1185623 h 5874006"/>
              <a:gd name="connsiteX0" fmla="*/ 136801 w 5233940"/>
              <a:gd name="connsiteY0" fmla="*/ 1067431 h 5880504"/>
              <a:gd name="connsiteX1" fmla="*/ 1215163 w 5233940"/>
              <a:gd name="connsiteY1" fmla="*/ 196887 h 5880504"/>
              <a:gd name="connsiteX2" fmla="*/ 3713566 w 5233940"/>
              <a:gd name="connsiteY2" fmla="*/ 35250 h 5880504"/>
              <a:gd name="connsiteX3" fmla="*/ 5069019 w 5233940"/>
              <a:gd name="connsiteY3" fmla="*/ 1012013 h 5880504"/>
              <a:gd name="connsiteX4" fmla="*/ 5055164 w 5233940"/>
              <a:gd name="connsiteY4" fmla="*/ 4055361 h 5880504"/>
              <a:gd name="connsiteX5" fmla="*/ 3224073 w 5233940"/>
              <a:gd name="connsiteY5" fmla="*/ 5854160 h 5880504"/>
              <a:gd name="connsiteX6" fmla="*/ 1014255 w 5233940"/>
              <a:gd name="connsiteY6" fmla="*/ 5057506 h 5880504"/>
              <a:gd name="connsiteX7" fmla="*/ 90618 w 5233940"/>
              <a:gd name="connsiteY7" fmla="*/ 3235649 h 5880504"/>
              <a:gd name="connsiteX8" fmla="*/ 136801 w 5233940"/>
              <a:gd name="connsiteY8" fmla="*/ 1067431 h 5880504"/>
              <a:gd name="connsiteX0" fmla="*/ 136801 w 5203420"/>
              <a:gd name="connsiteY0" fmla="*/ 1067431 h 5880504"/>
              <a:gd name="connsiteX1" fmla="*/ 1215163 w 5203420"/>
              <a:gd name="connsiteY1" fmla="*/ 196887 h 5880504"/>
              <a:gd name="connsiteX2" fmla="*/ 3713566 w 5203420"/>
              <a:gd name="connsiteY2" fmla="*/ 35250 h 5880504"/>
              <a:gd name="connsiteX3" fmla="*/ 5069019 w 5203420"/>
              <a:gd name="connsiteY3" fmla="*/ 1012013 h 5880504"/>
              <a:gd name="connsiteX4" fmla="*/ 5055164 w 5203420"/>
              <a:gd name="connsiteY4" fmla="*/ 4055361 h 5880504"/>
              <a:gd name="connsiteX5" fmla="*/ 3224073 w 5203420"/>
              <a:gd name="connsiteY5" fmla="*/ 5854160 h 5880504"/>
              <a:gd name="connsiteX6" fmla="*/ 1014255 w 5203420"/>
              <a:gd name="connsiteY6" fmla="*/ 5057506 h 5880504"/>
              <a:gd name="connsiteX7" fmla="*/ 90618 w 5203420"/>
              <a:gd name="connsiteY7" fmla="*/ 3235649 h 5880504"/>
              <a:gd name="connsiteX8" fmla="*/ 136801 w 5203420"/>
              <a:gd name="connsiteY8" fmla="*/ 1067431 h 5880504"/>
              <a:gd name="connsiteX0" fmla="*/ 136801 w 5203420"/>
              <a:gd name="connsiteY0" fmla="*/ 1061228 h 5874301"/>
              <a:gd name="connsiteX1" fmla="*/ 1215163 w 5203420"/>
              <a:gd name="connsiteY1" fmla="*/ 190684 h 5874301"/>
              <a:gd name="connsiteX2" fmla="*/ 3713566 w 5203420"/>
              <a:gd name="connsiteY2" fmla="*/ 29047 h 5874301"/>
              <a:gd name="connsiteX3" fmla="*/ 5069019 w 5203420"/>
              <a:gd name="connsiteY3" fmla="*/ 1005810 h 5874301"/>
              <a:gd name="connsiteX4" fmla="*/ 5055164 w 5203420"/>
              <a:gd name="connsiteY4" fmla="*/ 4049158 h 5874301"/>
              <a:gd name="connsiteX5" fmla="*/ 3224073 w 5203420"/>
              <a:gd name="connsiteY5" fmla="*/ 5847957 h 5874301"/>
              <a:gd name="connsiteX6" fmla="*/ 1014255 w 5203420"/>
              <a:gd name="connsiteY6" fmla="*/ 5051303 h 5874301"/>
              <a:gd name="connsiteX7" fmla="*/ 90618 w 5203420"/>
              <a:gd name="connsiteY7" fmla="*/ 3229446 h 5874301"/>
              <a:gd name="connsiteX8" fmla="*/ 136801 w 5203420"/>
              <a:gd name="connsiteY8" fmla="*/ 1061228 h 5874301"/>
              <a:gd name="connsiteX0" fmla="*/ 126612 w 5193231"/>
              <a:gd name="connsiteY0" fmla="*/ 1089916 h 5902989"/>
              <a:gd name="connsiteX1" fmla="*/ 1030569 w 5193231"/>
              <a:gd name="connsiteY1" fmla="*/ 191615 h 5902989"/>
              <a:gd name="connsiteX2" fmla="*/ 3703377 w 5193231"/>
              <a:gd name="connsiteY2" fmla="*/ 57735 h 5902989"/>
              <a:gd name="connsiteX3" fmla="*/ 5058830 w 5193231"/>
              <a:gd name="connsiteY3" fmla="*/ 1034498 h 5902989"/>
              <a:gd name="connsiteX4" fmla="*/ 5044975 w 5193231"/>
              <a:gd name="connsiteY4" fmla="*/ 4077846 h 5902989"/>
              <a:gd name="connsiteX5" fmla="*/ 3213884 w 5193231"/>
              <a:gd name="connsiteY5" fmla="*/ 5876645 h 5902989"/>
              <a:gd name="connsiteX6" fmla="*/ 1004066 w 5193231"/>
              <a:gd name="connsiteY6" fmla="*/ 5079991 h 5902989"/>
              <a:gd name="connsiteX7" fmla="*/ 80429 w 5193231"/>
              <a:gd name="connsiteY7" fmla="*/ 3258134 h 5902989"/>
              <a:gd name="connsiteX8" fmla="*/ 126612 w 5193231"/>
              <a:gd name="connsiteY8" fmla="*/ 1089916 h 5902989"/>
              <a:gd name="connsiteX0" fmla="*/ 109426 w 5176045"/>
              <a:gd name="connsiteY0" fmla="*/ 1089916 h 5899325"/>
              <a:gd name="connsiteX1" fmla="*/ 1013383 w 5176045"/>
              <a:gd name="connsiteY1" fmla="*/ 191615 h 5899325"/>
              <a:gd name="connsiteX2" fmla="*/ 3686191 w 5176045"/>
              <a:gd name="connsiteY2" fmla="*/ 57735 h 5899325"/>
              <a:gd name="connsiteX3" fmla="*/ 5041644 w 5176045"/>
              <a:gd name="connsiteY3" fmla="*/ 1034498 h 5899325"/>
              <a:gd name="connsiteX4" fmla="*/ 5027789 w 5176045"/>
              <a:gd name="connsiteY4" fmla="*/ 4077846 h 5899325"/>
              <a:gd name="connsiteX5" fmla="*/ 3196698 w 5176045"/>
              <a:gd name="connsiteY5" fmla="*/ 5876645 h 5899325"/>
              <a:gd name="connsiteX6" fmla="*/ 986880 w 5176045"/>
              <a:gd name="connsiteY6" fmla="*/ 5079991 h 5899325"/>
              <a:gd name="connsiteX7" fmla="*/ 92310 w 5176045"/>
              <a:gd name="connsiteY7" fmla="*/ 3910414 h 5899325"/>
              <a:gd name="connsiteX8" fmla="*/ 109426 w 5176045"/>
              <a:gd name="connsiteY8" fmla="*/ 1089916 h 5899325"/>
              <a:gd name="connsiteX0" fmla="*/ 109426 w 5176045"/>
              <a:gd name="connsiteY0" fmla="*/ 1089916 h 6005370"/>
              <a:gd name="connsiteX1" fmla="*/ 1013383 w 5176045"/>
              <a:gd name="connsiteY1" fmla="*/ 191615 h 6005370"/>
              <a:gd name="connsiteX2" fmla="*/ 3686191 w 5176045"/>
              <a:gd name="connsiteY2" fmla="*/ 57735 h 6005370"/>
              <a:gd name="connsiteX3" fmla="*/ 5041644 w 5176045"/>
              <a:gd name="connsiteY3" fmla="*/ 1034498 h 6005370"/>
              <a:gd name="connsiteX4" fmla="*/ 5027789 w 5176045"/>
              <a:gd name="connsiteY4" fmla="*/ 4077846 h 6005370"/>
              <a:gd name="connsiteX5" fmla="*/ 3196698 w 5176045"/>
              <a:gd name="connsiteY5" fmla="*/ 5876645 h 6005370"/>
              <a:gd name="connsiteX6" fmla="*/ 721639 w 5176045"/>
              <a:gd name="connsiteY6" fmla="*/ 5644375 h 6005370"/>
              <a:gd name="connsiteX7" fmla="*/ 92310 w 5176045"/>
              <a:gd name="connsiteY7" fmla="*/ 3910414 h 6005370"/>
              <a:gd name="connsiteX8" fmla="*/ 109426 w 5176045"/>
              <a:gd name="connsiteY8" fmla="*/ 1089916 h 6005370"/>
              <a:gd name="connsiteX0" fmla="*/ 109426 w 5217812"/>
              <a:gd name="connsiteY0" fmla="*/ 1089916 h 5925006"/>
              <a:gd name="connsiteX1" fmla="*/ 1013383 w 5217812"/>
              <a:gd name="connsiteY1" fmla="*/ 191615 h 5925006"/>
              <a:gd name="connsiteX2" fmla="*/ 3686191 w 5217812"/>
              <a:gd name="connsiteY2" fmla="*/ 57735 h 5925006"/>
              <a:gd name="connsiteX3" fmla="*/ 5041644 w 5217812"/>
              <a:gd name="connsiteY3" fmla="*/ 1034498 h 5925006"/>
              <a:gd name="connsiteX4" fmla="*/ 5027789 w 5217812"/>
              <a:gd name="connsiteY4" fmla="*/ 4077846 h 5925006"/>
              <a:gd name="connsiteX5" fmla="*/ 3036827 w 5217812"/>
              <a:gd name="connsiteY5" fmla="*/ 5765619 h 5925006"/>
              <a:gd name="connsiteX6" fmla="*/ 721639 w 5217812"/>
              <a:gd name="connsiteY6" fmla="*/ 5644375 h 5925006"/>
              <a:gd name="connsiteX7" fmla="*/ 92310 w 5217812"/>
              <a:gd name="connsiteY7" fmla="*/ 3910414 h 5925006"/>
              <a:gd name="connsiteX8" fmla="*/ 109426 w 5217812"/>
              <a:gd name="connsiteY8" fmla="*/ 1089916 h 5925006"/>
              <a:gd name="connsiteX0" fmla="*/ 109426 w 5171337"/>
              <a:gd name="connsiteY0" fmla="*/ 1089916 h 5922383"/>
              <a:gd name="connsiteX1" fmla="*/ 1013383 w 5171337"/>
              <a:gd name="connsiteY1" fmla="*/ 191615 h 5922383"/>
              <a:gd name="connsiteX2" fmla="*/ 3686191 w 5171337"/>
              <a:gd name="connsiteY2" fmla="*/ 57735 h 5922383"/>
              <a:gd name="connsiteX3" fmla="*/ 5041644 w 5171337"/>
              <a:gd name="connsiteY3" fmla="*/ 1034498 h 5922383"/>
              <a:gd name="connsiteX4" fmla="*/ 4889719 w 5171337"/>
              <a:gd name="connsiteY4" fmla="*/ 4114854 h 5922383"/>
              <a:gd name="connsiteX5" fmla="*/ 3036827 w 5171337"/>
              <a:gd name="connsiteY5" fmla="*/ 5765619 h 5922383"/>
              <a:gd name="connsiteX6" fmla="*/ 721639 w 5171337"/>
              <a:gd name="connsiteY6" fmla="*/ 5644375 h 5922383"/>
              <a:gd name="connsiteX7" fmla="*/ 92310 w 5171337"/>
              <a:gd name="connsiteY7" fmla="*/ 3910414 h 5922383"/>
              <a:gd name="connsiteX8" fmla="*/ 109426 w 5171337"/>
              <a:gd name="connsiteY8" fmla="*/ 1089916 h 5922383"/>
              <a:gd name="connsiteX0" fmla="*/ 109426 w 5075516"/>
              <a:gd name="connsiteY0" fmla="*/ 1110615 h 5943082"/>
              <a:gd name="connsiteX1" fmla="*/ 1013383 w 5075516"/>
              <a:gd name="connsiteY1" fmla="*/ 212314 h 5943082"/>
              <a:gd name="connsiteX2" fmla="*/ 3686191 w 5075516"/>
              <a:gd name="connsiteY2" fmla="*/ 78434 h 5943082"/>
              <a:gd name="connsiteX3" fmla="*/ 4874506 w 5075516"/>
              <a:gd name="connsiteY3" fmla="*/ 1337390 h 5943082"/>
              <a:gd name="connsiteX4" fmla="*/ 4889719 w 5075516"/>
              <a:gd name="connsiteY4" fmla="*/ 4135553 h 5943082"/>
              <a:gd name="connsiteX5" fmla="*/ 3036827 w 5075516"/>
              <a:gd name="connsiteY5" fmla="*/ 5786318 h 5943082"/>
              <a:gd name="connsiteX6" fmla="*/ 721639 w 5075516"/>
              <a:gd name="connsiteY6" fmla="*/ 5665074 h 5943082"/>
              <a:gd name="connsiteX7" fmla="*/ 92310 w 5075516"/>
              <a:gd name="connsiteY7" fmla="*/ 3931113 h 5943082"/>
              <a:gd name="connsiteX8" fmla="*/ 109426 w 5075516"/>
              <a:gd name="connsiteY8" fmla="*/ 1110615 h 5943082"/>
              <a:gd name="connsiteX0" fmla="*/ 109426 w 5139192"/>
              <a:gd name="connsiteY0" fmla="*/ 1110615 h 5943082"/>
              <a:gd name="connsiteX1" fmla="*/ 1013383 w 5139192"/>
              <a:gd name="connsiteY1" fmla="*/ 212314 h 5943082"/>
              <a:gd name="connsiteX2" fmla="*/ 3686191 w 5139192"/>
              <a:gd name="connsiteY2" fmla="*/ 78434 h 5943082"/>
              <a:gd name="connsiteX3" fmla="*/ 4874506 w 5139192"/>
              <a:gd name="connsiteY3" fmla="*/ 1337390 h 5943082"/>
              <a:gd name="connsiteX4" fmla="*/ 4889719 w 5139192"/>
              <a:gd name="connsiteY4" fmla="*/ 4135553 h 5943082"/>
              <a:gd name="connsiteX5" fmla="*/ 3036827 w 5139192"/>
              <a:gd name="connsiteY5" fmla="*/ 5786318 h 5943082"/>
              <a:gd name="connsiteX6" fmla="*/ 721639 w 5139192"/>
              <a:gd name="connsiteY6" fmla="*/ 5665074 h 5943082"/>
              <a:gd name="connsiteX7" fmla="*/ 92310 w 5139192"/>
              <a:gd name="connsiteY7" fmla="*/ 3931113 h 5943082"/>
              <a:gd name="connsiteX8" fmla="*/ 109426 w 5139192"/>
              <a:gd name="connsiteY8" fmla="*/ 1110615 h 5943082"/>
              <a:gd name="connsiteX0" fmla="*/ 109426 w 5089773"/>
              <a:gd name="connsiteY0" fmla="*/ 1022235 h 5854702"/>
              <a:gd name="connsiteX1" fmla="*/ 1013383 w 5089773"/>
              <a:gd name="connsiteY1" fmla="*/ 123934 h 5854702"/>
              <a:gd name="connsiteX2" fmla="*/ 3428217 w 5089773"/>
              <a:gd name="connsiteY2" fmla="*/ 128837 h 5854702"/>
              <a:gd name="connsiteX3" fmla="*/ 4874506 w 5089773"/>
              <a:gd name="connsiteY3" fmla="*/ 1249010 h 5854702"/>
              <a:gd name="connsiteX4" fmla="*/ 4889719 w 5089773"/>
              <a:gd name="connsiteY4" fmla="*/ 4047173 h 5854702"/>
              <a:gd name="connsiteX5" fmla="*/ 3036827 w 5089773"/>
              <a:gd name="connsiteY5" fmla="*/ 5697938 h 5854702"/>
              <a:gd name="connsiteX6" fmla="*/ 721639 w 5089773"/>
              <a:gd name="connsiteY6" fmla="*/ 5576694 h 5854702"/>
              <a:gd name="connsiteX7" fmla="*/ 92310 w 5089773"/>
              <a:gd name="connsiteY7" fmla="*/ 3842733 h 5854702"/>
              <a:gd name="connsiteX8" fmla="*/ 109426 w 5089773"/>
              <a:gd name="connsiteY8" fmla="*/ 1022235 h 5854702"/>
              <a:gd name="connsiteX0" fmla="*/ 109426 w 5110860"/>
              <a:gd name="connsiteY0" fmla="*/ 1029835 h 5862302"/>
              <a:gd name="connsiteX1" fmla="*/ 1013383 w 5110860"/>
              <a:gd name="connsiteY1" fmla="*/ 131534 h 5862302"/>
              <a:gd name="connsiteX2" fmla="*/ 3428217 w 5110860"/>
              <a:gd name="connsiteY2" fmla="*/ 136437 h 5862302"/>
              <a:gd name="connsiteX3" fmla="*/ 4914474 w 5110860"/>
              <a:gd name="connsiteY3" fmla="*/ 1372262 h 5862302"/>
              <a:gd name="connsiteX4" fmla="*/ 4889719 w 5110860"/>
              <a:gd name="connsiteY4" fmla="*/ 4054773 h 5862302"/>
              <a:gd name="connsiteX5" fmla="*/ 3036827 w 5110860"/>
              <a:gd name="connsiteY5" fmla="*/ 5705538 h 5862302"/>
              <a:gd name="connsiteX6" fmla="*/ 721639 w 5110860"/>
              <a:gd name="connsiteY6" fmla="*/ 5584294 h 5862302"/>
              <a:gd name="connsiteX7" fmla="*/ 92310 w 5110860"/>
              <a:gd name="connsiteY7" fmla="*/ 3850333 h 5862302"/>
              <a:gd name="connsiteX8" fmla="*/ 109426 w 5110860"/>
              <a:gd name="connsiteY8" fmla="*/ 1029835 h 5862302"/>
              <a:gd name="connsiteX0" fmla="*/ 109426 w 5109969"/>
              <a:gd name="connsiteY0" fmla="*/ 1035531 h 5867998"/>
              <a:gd name="connsiteX1" fmla="*/ 1013383 w 5109969"/>
              <a:gd name="connsiteY1" fmla="*/ 137230 h 5867998"/>
              <a:gd name="connsiteX2" fmla="*/ 3442751 w 5109969"/>
              <a:gd name="connsiteY2" fmla="*/ 132881 h 5867998"/>
              <a:gd name="connsiteX3" fmla="*/ 4914474 w 5109969"/>
              <a:gd name="connsiteY3" fmla="*/ 1377958 h 5867998"/>
              <a:gd name="connsiteX4" fmla="*/ 4889719 w 5109969"/>
              <a:gd name="connsiteY4" fmla="*/ 4060469 h 5867998"/>
              <a:gd name="connsiteX5" fmla="*/ 3036827 w 5109969"/>
              <a:gd name="connsiteY5" fmla="*/ 5711234 h 5867998"/>
              <a:gd name="connsiteX6" fmla="*/ 721639 w 5109969"/>
              <a:gd name="connsiteY6" fmla="*/ 5589990 h 5867998"/>
              <a:gd name="connsiteX7" fmla="*/ 92310 w 5109969"/>
              <a:gd name="connsiteY7" fmla="*/ 3856029 h 5867998"/>
              <a:gd name="connsiteX8" fmla="*/ 109426 w 5109969"/>
              <a:gd name="connsiteY8" fmla="*/ 1035531 h 5867998"/>
              <a:gd name="connsiteX0" fmla="*/ 111724 w 5112266"/>
              <a:gd name="connsiteY0" fmla="*/ 1035531 h 5867998"/>
              <a:gd name="connsiteX1" fmla="*/ 1052015 w 5112266"/>
              <a:gd name="connsiteY1" fmla="*/ 137230 h 5867998"/>
              <a:gd name="connsiteX2" fmla="*/ 3445049 w 5112266"/>
              <a:gd name="connsiteY2" fmla="*/ 132881 h 5867998"/>
              <a:gd name="connsiteX3" fmla="*/ 4916772 w 5112266"/>
              <a:gd name="connsiteY3" fmla="*/ 1377958 h 5867998"/>
              <a:gd name="connsiteX4" fmla="*/ 4892017 w 5112266"/>
              <a:gd name="connsiteY4" fmla="*/ 4060469 h 5867998"/>
              <a:gd name="connsiteX5" fmla="*/ 3039125 w 5112266"/>
              <a:gd name="connsiteY5" fmla="*/ 5711234 h 5867998"/>
              <a:gd name="connsiteX6" fmla="*/ 723937 w 5112266"/>
              <a:gd name="connsiteY6" fmla="*/ 5589990 h 5867998"/>
              <a:gd name="connsiteX7" fmla="*/ 94608 w 5112266"/>
              <a:gd name="connsiteY7" fmla="*/ 3856029 h 5867998"/>
              <a:gd name="connsiteX8" fmla="*/ 111724 w 5112266"/>
              <a:gd name="connsiteY8" fmla="*/ 1035531 h 5867998"/>
              <a:gd name="connsiteX0" fmla="*/ 111724 w 5112266"/>
              <a:gd name="connsiteY0" fmla="*/ 1023475 h 5855942"/>
              <a:gd name="connsiteX1" fmla="*/ 1052015 w 5112266"/>
              <a:gd name="connsiteY1" fmla="*/ 125174 h 5855942"/>
              <a:gd name="connsiteX2" fmla="*/ 3445049 w 5112266"/>
              <a:gd name="connsiteY2" fmla="*/ 120825 h 5855942"/>
              <a:gd name="connsiteX3" fmla="*/ 4916772 w 5112266"/>
              <a:gd name="connsiteY3" fmla="*/ 1365902 h 5855942"/>
              <a:gd name="connsiteX4" fmla="*/ 4892017 w 5112266"/>
              <a:gd name="connsiteY4" fmla="*/ 4048413 h 5855942"/>
              <a:gd name="connsiteX5" fmla="*/ 3039125 w 5112266"/>
              <a:gd name="connsiteY5" fmla="*/ 5699178 h 5855942"/>
              <a:gd name="connsiteX6" fmla="*/ 723937 w 5112266"/>
              <a:gd name="connsiteY6" fmla="*/ 5577934 h 5855942"/>
              <a:gd name="connsiteX7" fmla="*/ 94608 w 5112266"/>
              <a:gd name="connsiteY7" fmla="*/ 3843973 h 5855942"/>
              <a:gd name="connsiteX8" fmla="*/ 111724 w 5112266"/>
              <a:gd name="connsiteY8" fmla="*/ 1023475 h 5855942"/>
              <a:gd name="connsiteX0" fmla="*/ 115216 w 5115758"/>
              <a:gd name="connsiteY0" fmla="*/ 1036912 h 5869379"/>
              <a:gd name="connsiteX1" fmla="*/ 1110009 w 5115758"/>
              <a:gd name="connsiteY1" fmla="*/ 110855 h 5869379"/>
              <a:gd name="connsiteX2" fmla="*/ 3448541 w 5115758"/>
              <a:gd name="connsiteY2" fmla="*/ 134262 h 5869379"/>
              <a:gd name="connsiteX3" fmla="*/ 4920264 w 5115758"/>
              <a:gd name="connsiteY3" fmla="*/ 1379339 h 5869379"/>
              <a:gd name="connsiteX4" fmla="*/ 4895509 w 5115758"/>
              <a:gd name="connsiteY4" fmla="*/ 4061850 h 5869379"/>
              <a:gd name="connsiteX5" fmla="*/ 3042617 w 5115758"/>
              <a:gd name="connsiteY5" fmla="*/ 5712615 h 5869379"/>
              <a:gd name="connsiteX6" fmla="*/ 727429 w 5115758"/>
              <a:gd name="connsiteY6" fmla="*/ 5591371 h 5869379"/>
              <a:gd name="connsiteX7" fmla="*/ 98100 w 5115758"/>
              <a:gd name="connsiteY7" fmla="*/ 3857410 h 5869379"/>
              <a:gd name="connsiteX8" fmla="*/ 115216 w 5115758"/>
              <a:gd name="connsiteY8" fmla="*/ 1036912 h 5869379"/>
              <a:gd name="connsiteX0" fmla="*/ 115216 w 5115758"/>
              <a:gd name="connsiteY0" fmla="*/ 1017089 h 5849556"/>
              <a:gd name="connsiteX1" fmla="*/ 1110009 w 5115758"/>
              <a:gd name="connsiteY1" fmla="*/ 91032 h 5849556"/>
              <a:gd name="connsiteX2" fmla="*/ 3448541 w 5115758"/>
              <a:gd name="connsiteY2" fmla="*/ 114439 h 5849556"/>
              <a:gd name="connsiteX3" fmla="*/ 4920264 w 5115758"/>
              <a:gd name="connsiteY3" fmla="*/ 1359516 h 5849556"/>
              <a:gd name="connsiteX4" fmla="*/ 4895509 w 5115758"/>
              <a:gd name="connsiteY4" fmla="*/ 4042027 h 5849556"/>
              <a:gd name="connsiteX5" fmla="*/ 3042617 w 5115758"/>
              <a:gd name="connsiteY5" fmla="*/ 5692792 h 5849556"/>
              <a:gd name="connsiteX6" fmla="*/ 727429 w 5115758"/>
              <a:gd name="connsiteY6" fmla="*/ 5571548 h 5849556"/>
              <a:gd name="connsiteX7" fmla="*/ 98100 w 5115758"/>
              <a:gd name="connsiteY7" fmla="*/ 3837587 h 5849556"/>
              <a:gd name="connsiteX8" fmla="*/ 115216 w 5115758"/>
              <a:gd name="connsiteY8" fmla="*/ 1017089 h 5849556"/>
              <a:gd name="connsiteX0" fmla="*/ 115216 w 5121807"/>
              <a:gd name="connsiteY0" fmla="*/ 1038152 h 5870619"/>
              <a:gd name="connsiteX1" fmla="*/ 1110009 w 5121807"/>
              <a:gd name="connsiteY1" fmla="*/ 112095 h 5870619"/>
              <a:gd name="connsiteX2" fmla="*/ 3448541 w 5121807"/>
              <a:gd name="connsiteY2" fmla="*/ 135502 h 5870619"/>
              <a:gd name="connsiteX3" fmla="*/ 4931164 w 5121807"/>
              <a:gd name="connsiteY3" fmla="*/ 1399083 h 5870619"/>
              <a:gd name="connsiteX4" fmla="*/ 4895509 w 5121807"/>
              <a:gd name="connsiteY4" fmla="*/ 4063090 h 5870619"/>
              <a:gd name="connsiteX5" fmla="*/ 3042617 w 5121807"/>
              <a:gd name="connsiteY5" fmla="*/ 5713855 h 5870619"/>
              <a:gd name="connsiteX6" fmla="*/ 727429 w 5121807"/>
              <a:gd name="connsiteY6" fmla="*/ 5592611 h 5870619"/>
              <a:gd name="connsiteX7" fmla="*/ 98100 w 5121807"/>
              <a:gd name="connsiteY7" fmla="*/ 3858650 h 5870619"/>
              <a:gd name="connsiteX8" fmla="*/ 115216 w 5121807"/>
              <a:gd name="connsiteY8" fmla="*/ 1038152 h 5870619"/>
              <a:gd name="connsiteX0" fmla="*/ 115216 w 5165660"/>
              <a:gd name="connsiteY0" fmla="*/ 1038152 h 5889062"/>
              <a:gd name="connsiteX1" fmla="*/ 1110009 w 5165660"/>
              <a:gd name="connsiteY1" fmla="*/ 112095 h 5889062"/>
              <a:gd name="connsiteX2" fmla="*/ 3448541 w 5165660"/>
              <a:gd name="connsiteY2" fmla="*/ 135502 h 5889062"/>
              <a:gd name="connsiteX3" fmla="*/ 4931164 w 5165660"/>
              <a:gd name="connsiteY3" fmla="*/ 1399083 h 5889062"/>
              <a:gd name="connsiteX4" fmla="*/ 4968178 w 5165660"/>
              <a:gd name="connsiteY4" fmla="*/ 3804029 h 5889062"/>
              <a:gd name="connsiteX5" fmla="*/ 3042617 w 5165660"/>
              <a:gd name="connsiteY5" fmla="*/ 5713855 h 5889062"/>
              <a:gd name="connsiteX6" fmla="*/ 727429 w 5165660"/>
              <a:gd name="connsiteY6" fmla="*/ 5592611 h 5889062"/>
              <a:gd name="connsiteX7" fmla="*/ 98100 w 5165660"/>
              <a:gd name="connsiteY7" fmla="*/ 3858650 h 5889062"/>
              <a:gd name="connsiteX8" fmla="*/ 115216 w 5165660"/>
              <a:gd name="connsiteY8" fmla="*/ 1038152 h 5889062"/>
              <a:gd name="connsiteX0" fmla="*/ 115216 w 5180764"/>
              <a:gd name="connsiteY0" fmla="*/ 1038152 h 5889062"/>
              <a:gd name="connsiteX1" fmla="*/ 1110009 w 5180764"/>
              <a:gd name="connsiteY1" fmla="*/ 112095 h 5889062"/>
              <a:gd name="connsiteX2" fmla="*/ 3448541 w 5180764"/>
              <a:gd name="connsiteY2" fmla="*/ 135502 h 5889062"/>
              <a:gd name="connsiteX3" fmla="*/ 4931164 w 5180764"/>
              <a:gd name="connsiteY3" fmla="*/ 1399083 h 5889062"/>
              <a:gd name="connsiteX4" fmla="*/ 4968178 w 5180764"/>
              <a:gd name="connsiteY4" fmla="*/ 3804029 h 5889062"/>
              <a:gd name="connsiteX5" fmla="*/ 3042617 w 5180764"/>
              <a:gd name="connsiteY5" fmla="*/ 5713855 h 5889062"/>
              <a:gd name="connsiteX6" fmla="*/ 727429 w 5180764"/>
              <a:gd name="connsiteY6" fmla="*/ 5592611 h 5889062"/>
              <a:gd name="connsiteX7" fmla="*/ 98100 w 5180764"/>
              <a:gd name="connsiteY7" fmla="*/ 3858650 h 5889062"/>
              <a:gd name="connsiteX8" fmla="*/ 115216 w 5180764"/>
              <a:gd name="connsiteY8" fmla="*/ 1038152 h 5889062"/>
              <a:gd name="connsiteX0" fmla="*/ 115216 w 5180764"/>
              <a:gd name="connsiteY0" fmla="*/ 1038152 h 5895026"/>
              <a:gd name="connsiteX1" fmla="*/ 1110009 w 5180764"/>
              <a:gd name="connsiteY1" fmla="*/ 112095 h 5895026"/>
              <a:gd name="connsiteX2" fmla="*/ 3448541 w 5180764"/>
              <a:gd name="connsiteY2" fmla="*/ 135502 h 5895026"/>
              <a:gd name="connsiteX3" fmla="*/ 4931164 w 5180764"/>
              <a:gd name="connsiteY3" fmla="*/ 1399083 h 5895026"/>
              <a:gd name="connsiteX4" fmla="*/ 4968178 w 5180764"/>
              <a:gd name="connsiteY4" fmla="*/ 3804029 h 5895026"/>
              <a:gd name="connsiteX5" fmla="*/ 3042617 w 5180764"/>
              <a:gd name="connsiteY5" fmla="*/ 5713855 h 5895026"/>
              <a:gd name="connsiteX6" fmla="*/ 727429 w 5180764"/>
              <a:gd name="connsiteY6" fmla="*/ 5592611 h 5895026"/>
              <a:gd name="connsiteX7" fmla="*/ 98100 w 5180764"/>
              <a:gd name="connsiteY7" fmla="*/ 3858650 h 5895026"/>
              <a:gd name="connsiteX8" fmla="*/ 115216 w 5180764"/>
              <a:gd name="connsiteY8" fmla="*/ 1038152 h 5895026"/>
              <a:gd name="connsiteX0" fmla="*/ 115216 w 5157691"/>
              <a:gd name="connsiteY0" fmla="*/ 1038152 h 5891842"/>
              <a:gd name="connsiteX1" fmla="*/ 1110009 w 5157691"/>
              <a:gd name="connsiteY1" fmla="*/ 112095 h 5891842"/>
              <a:gd name="connsiteX2" fmla="*/ 3448541 w 5157691"/>
              <a:gd name="connsiteY2" fmla="*/ 135502 h 5891842"/>
              <a:gd name="connsiteX3" fmla="*/ 4931164 w 5157691"/>
              <a:gd name="connsiteY3" fmla="*/ 1399083 h 5891842"/>
              <a:gd name="connsiteX4" fmla="*/ 4968178 w 5157691"/>
              <a:gd name="connsiteY4" fmla="*/ 3804029 h 5891842"/>
              <a:gd name="connsiteX5" fmla="*/ 3158887 w 5157691"/>
              <a:gd name="connsiteY5" fmla="*/ 5709229 h 5891842"/>
              <a:gd name="connsiteX6" fmla="*/ 727429 w 5157691"/>
              <a:gd name="connsiteY6" fmla="*/ 5592611 h 5891842"/>
              <a:gd name="connsiteX7" fmla="*/ 98100 w 5157691"/>
              <a:gd name="connsiteY7" fmla="*/ 3858650 h 5891842"/>
              <a:gd name="connsiteX8" fmla="*/ 115216 w 5157691"/>
              <a:gd name="connsiteY8" fmla="*/ 1038152 h 5891842"/>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115216 w 5157691"/>
              <a:gd name="connsiteY0" fmla="*/ 1038152 h 5904531"/>
              <a:gd name="connsiteX1" fmla="*/ 1110009 w 5157691"/>
              <a:gd name="connsiteY1" fmla="*/ 112095 h 5904531"/>
              <a:gd name="connsiteX2" fmla="*/ 3448541 w 5157691"/>
              <a:gd name="connsiteY2" fmla="*/ 135502 h 5904531"/>
              <a:gd name="connsiteX3" fmla="*/ 4931164 w 5157691"/>
              <a:gd name="connsiteY3" fmla="*/ 1399083 h 5904531"/>
              <a:gd name="connsiteX4" fmla="*/ 4968178 w 5157691"/>
              <a:gd name="connsiteY4" fmla="*/ 3804029 h 5904531"/>
              <a:gd name="connsiteX5" fmla="*/ 3158887 w 5157691"/>
              <a:gd name="connsiteY5" fmla="*/ 5709229 h 5904531"/>
              <a:gd name="connsiteX6" fmla="*/ 727429 w 5157691"/>
              <a:gd name="connsiteY6" fmla="*/ 5592611 h 5904531"/>
              <a:gd name="connsiteX7" fmla="*/ 98100 w 5157691"/>
              <a:gd name="connsiteY7" fmla="*/ 3858650 h 5904531"/>
              <a:gd name="connsiteX8" fmla="*/ 115216 w 5157691"/>
              <a:gd name="connsiteY8" fmla="*/ 1038152 h 5904531"/>
              <a:gd name="connsiteX0" fmla="*/ 94487 w 5136962"/>
              <a:gd name="connsiteY0" fmla="*/ 1038152 h 5904531"/>
              <a:gd name="connsiteX1" fmla="*/ 1089280 w 5136962"/>
              <a:gd name="connsiteY1" fmla="*/ 112095 h 5904531"/>
              <a:gd name="connsiteX2" fmla="*/ 3427812 w 5136962"/>
              <a:gd name="connsiteY2" fmla="*/ 135502 h 5904531"/>
              <a:gd name="connsiteX3" fmla="*/ 4910435 w 5136962"/>
              <a:gd name="connsiteY3" fmla="*/ 1399083 h 5904531"/>
              <a:gd name="connsiteX4" fmla="*/ 4947449 w 5136962"/>
              <a:gd name="connsiteY4" fmla="*/ 3804029 h 5904531"/>
              <a:gd name="connsiteX5" fmla="*/ 3138158 w 5136962"/>
              <a:gd name="connsiteY5" fmla="*/ 5709229 h 5904531"/>
              <a:gd name="connsiteX6" fmla="*/ 706700 w 5136962"/>
              <a:gd name="connsiteY6" fmla="*/ 5592611 h 5904531"/>
              <a:gd name="connsiteX7" fmla="*/ 77371 w 5136962"/>
              <a:gd name="connsiteY7" fmla="*/ 3858650 h 5904531"/>
              <a:gd name="connsiteX8" fmla="*/ 94487 w 5136962"/>
              <a:gd name="connsiteY8" fmla="*/ 1038152 h 5904531"/>
              <a:gd name="connsiteX0" fmla="*/ 106220 w 5159596"/>
              <a:gd name="connsiteY0" fmla="*/ 1070917 h 5918792"/>
              <a:gd name="connsiteX1" fmla="*/ 1111914 w 5159596"/>
              <a:gd name="connsiteY1" fmla="*/ 126356 h 5918792"/>
              <a:gd name="connsiteX2" fmla="*/ 3450446 w 5159596"/>
              <a:gd name="connsiteY2" fmla="*/ 149763 h 5918792"/>
              <a:gd name="connsiteX3" fmla="*/ 4933069 w 5159596"/>
              <a:gd name="connsiteY3" fmla="*/ 1413344 h 5918792"/>
              <a:gd name="connsiteX4" fmla="*/ 4970083 w 5159596"/>
              <a:gd name="connsiteY4" fmla="*/ 3818290 h 5918792"/>
              <a:gd name="connsiteX5" fmla="*/ 3160792 w 5159596"/>
              <a:gd name="connsiteY5" fmla="*/ 5723490 h 5918792"/>
              <a:gd name="connsiteX6" fmla="*/ 729334 w 5159596"/>
              <a:gd name="connsiteY6" fmla="*/ 5606872 h 5918792"/>
              <a:gd name="connsiteX7" fmla="*/ 100005 w 5159596"/>
              <a:gd name="connsiteY7" fmla="*/ 3872911 h 5918792"/>
              <a:gd name="connsiteX8" fmla="*/ 106220 w 5159596"/>
              <a:gd name="connsiteY8" fmla="*/ 1070917 h 5918792"/>
              <a:gd name="connsiteX0" fmla="*/ 114888 w 5146463"/>
              <a:gd name="connsiteY0" fmla="*/ 1031653 h 5916537"/>
              <a:gd name="connsiteX1" fmla="*/ 1098781 w 5146463"/>
              <a:gd name="connsiteY1" fmla="*/ 124101 h 5916537"/>
              <a:gd name="connsiteX2" fmla="*/ 3437313 w 5146463"/>
              <a:gd name="connsiteY2" fmla="*/ 147508 h 5916537"/>
              <a:gd name="connsiteX3" fmla="*/ 4919936 w 5146463"/>
              <a:gd name="connsiteY3" fmla="*/ 1411089 h 5916537"/>
              <a:gd name="connsiteX4" fmla="*/ 4956950 w 5146463"/>
              <a:gd name="connsiteY4" fmla="*/ 3816035 h 5916537"/>
              <a:gd name="connsiteX5" fmla="*/ 3147659 w 5146463"/>
              <a:gd name="connsiteY5" fmla="*/ 5721235 h 5916537"/>
              <a:gd name="connsiteX6" fmla="*/ 716201 w 5146463"/>
              <a:gd name="connsiteY6" fmla="*/ 5604617 h 5916537"/>
              <a:gd name="connsiteX7" fmla="*/ 86872 w 5146463"/>
              <a:gd name="connsiteY7" fmla="*/ 3870656 h 5916537"/>
              <a:gd name="connsiteX8" fmla="*/ 114888 w 5146463"/>
              <a:gd name="connsiteY8" fmla="*/ 1031653 h 5916537"/>
              <a:gd name="connsiteX0" fmla="*/ 114888 w 5146463"/>
              <a:gd name="connsiteY0" fmla="*/ 1017026 h 5901910"/>
              <a:gd name="connsiteX1" fmla="*/ 1098781 w 5146463"/>
              <a:gd name="connsiteY1" fmla="*/ 109474 h 5901910"/>
              <a:gd name="connsiteX2" fmla="*/ 3437313 w 5146463"/>
              <a:gd name="connsiteY2" fmla="*/ 132881 h 5901910"/>
              <a:gd name="connsiteX3" fmla="*/ 4919936 w 5146463"/>
              <a:gd name="connsiteY3" fmla="*/ 1396462 h 5901910"/>
              <a:gd name="connsiteX4" fmla="*/ 4956950 w 5146463"/>
              <a:gd name="connsiteY4" fmla="*/ 3801408 h 5901910"/>
              <a:gd name="connsiteX5" fmla="*/ 3147659 w 5146463"/>
              <a:gd name="connsiteY5" fmla="*/ 5706608 h 5901910"/>
              <a:gd name="connsiteX6" fmla="*/ 716201 w 5146463"/>
              <a:gd name="connsiteY6" fmla="*/ 5589990 h 5901910"/>
              <a:gd name="connsiteX7" fmla="*/ 86872 w 5146463"/>
              <a:gd name="connsiteY7" fmla="*/ 3856029 h 5901910"/>
              <a:gd name="connsiteX8" fmla="*/ 114888 w 5146463"/>
              <a:gd name="connsiteY8" fmla="*/ 1017026 h 5901910"/>
              <a:gd name="connsiteX0" fmla="*/ 121234 w 5152809"/>
              <a:gd name="connsiteY0" fmla="*/ 1021713 h 5906597"/>
              <a:gd name="connsiteX1" fmla="*/ 1203230 w 5152809"/>
              <a:gd name="connsiteY1" fmla="*/ 104909 h 5906597"/>
              <a:gd name="connsiteX2" fmla="*/ 3443659 w 5152809"/>
              <a:gd name="connsiteY2" fmla="*/ 137568 h 5906597"/>
              <a:gd name="connsiteX3" fmla="*/ 4926282 w 5152809"/>
              <a:gd name="connsiteY3" fmla="*/ 1401149 h 5906597"/>
              <a:gd name="connsiteX4" fmla="*/ 4963296 w 5152809"/>
              <a:gd name="connsiteY4" fmla="*/ 3806095 h 5906597"/>
              <a:gd name="connsiteX5" fmla="*/ 3154005 w 5152809"/>
              <a:gd name="connsiteY5" fmla="*/ 5711295 h 5906597"/>
              <a:gd name="connsiteX6" fmla="*/ 722547 w 5152809"/>
              <a:gd name="connsiteY6" fmla="*/ 5594677 h 5906597"/>
              <a:gd name="connsiteX7" fmla="*/ 93218 w 5152809"/>
              <a:gd name="connsiteY7" fmla="*/ 3860716 h 5906597"/>
              <a:gd name="connsiteX8" fmla="*/ 121234 w 5152809"/>
              <a:gd name="connsiteY8" fmla="*/ 1021713 h 5906597"/>
              <a:gd name="connsiteX0" fmla="*/ 121234 w 5152809"/>
              <a:gd name="connsiteY0" fmla="*/ 1012341 h 5897225"/>
              <a:gd name="connsiteX1" fmla="*/ 1203230 w 5152809"/>
              <a:gd name="connsiteY1" fmla="*/ 95537 h 5897225"/>
              <a:gd name="connsiteX2" fmla="*/ 3443659 w 5152809"/>
              <a:gd name="connsiteY2" fmla="*/ 128196 h 5897225"/>
              <a:gd name="connsiteX3" fmla="*/ 4926282 w 5152809"/>
              <a:gd name="connsiteY3" fmla="*/ 1391777 h 5897225"/>
              <a:gd name="connsiteX4" fmla="*/ 4963296 w 5152809"/>
              <a:gd name="connsiteY4" fmla="*/ 3796723 h 5897225"/>
              <a:gd name="connsiteX5" fmla="*/ 3154005 w 5152809"/>
              <a:gd name="connsiteY5" fmla="*/ 5701923 h 5897225"/>
              <a:gd name="connsiteX6" fmla="*/ 722547 w 5152809"/>
              <a:gd name="connsiteY6" fmla="*/ 5585305 h 5897225"/>
              <a:gd name="connsiteX7" fmla="*/ 93218 w 5152809"/>
              <a:gd name="connsiteY7" fmla="*/ 3851344 h 5897225"/>
              <a:gd name="connsiteX8" fmla="*/ 121234 w 5152809"/>
              <a:gd name="connsiteY8" fmla="*/ 1012341 h 5897225"/>
              <a:gd name="connsiteX0" fmla="*/ 126507 w 5158082"/>
              <a:gd name="connsiteY0" fmla="*/ 1026487 h 5911371"/>
              <a:gd name="connsiteX1" fmla="*/ 1288438 w 5158082"/>
              <a:gd name="connsiteY1" fmla="*/ 81926 h 5911371"/>
              <a:gd name="connsiteX2" fmla="*/ 3448932 w 5158082"/>
              <a:gd name="connsiteY2" fmla="*/ 142342 h 5911371"/>
              <a:gd name="connsiteX3" fmla="*/ 4931555 w 5158082"/>
              <a:gd name="connsiteY3" fmla="*/ 1405923 h 5911371"/>
              <a:gd name="connsiteX4" fmla="*/ 4968569 w 5158082"/>
              <a:gd name="connsiteY4" fmla="*/ 3810869 h 5911371"/>
              <a:gd name="connsiteX5" fmla="*/ 3159278 w 5158082"/>
              <a:gd name="connsiteY5" fmla="*/ 5716069 h 5911371"/>
              <a:gd name="connsiteX6" fmla="*/ 727820 w 5158082"/>
              <a:gd name="connsiteY6" fmla="*/ 5599451 h 5911371"/>
              <a:gd name="connsiteX7" fmla="*/ 98491 w 5158082"/>
              <a:gd name="connsiteY7" fmla="*/ 3865490 h 5911371"/>
              <a:gd name="connsiteX8" fmla="*/ 126507 w 5158082"/>
              <a:gd name="connsiteY8" fmla="*/ 1026487 h 5911371"/>
              <a:gd name="connsiteX0" fmla="*/ 125062 w 5156637"/>
              <a:gd name="connsiteY0" fmla="*/ 1021602 h 5906486"/>
              <a:gd name="connsiteX1" fmla="*/ 1265192 w 5156637"/>
              <a:gd name="connsiteY1" fmla="*/ 86294 h 5906486"/>
              <a:gd name="connsiteX2" fmla="*/ 3447487 w 5156637"/>
              <a:gd name="connsiteY2" fmla="*/ 137457 h 5906486"/>
              <a:gd name="connsiteX3" fmla="*/ 4930110 w 5156637"/>
              <a:gd name="connsiteY3" fmla="*/ 1401038 h 5906486"/>
              <a:gd name="connsiteX4" fmla="*/ 4967124 w 5156637"/>
              <a:gd name="connsiteY4" fmla="*/ 3805984 h 5906486"/>
              <a:gd name="connsiteX5" fmla="*/ 3157833 w 5156637"/>
              <a:gd name="connsiteY5" fmla="*/ 5711184 h 5906486"/>
              <a:gd name="connsiteX6" fmla="*/ 726375 w 5156637"/>
              <a:gd name="connsiteY6" fmla="*/ 5594566 h 5906486"/>
              <a:gd name="connsiteX7" fmla="*/ 97046 w 5156637"/>
              <a:gd name="connsiteY7" fmla="*/ 3860605 h 5906486"/>
              <a:gd name="connsiteX8" fmla="*/ 125062 w 5156637"/>
              <a:gd name="connsiteY8" fmla="*/ 1021602 h 5906486"/>
              <a:gd name="connsiteX0" fmla="*/ 125062 w 5156637"/>
              <a:gd name="connsiteY0" fmla="*/ 1000428 h 5885312"/>
              <a:gd name="connsiteX1" fmla="*/ 1265192 w 5156637"/>
              <a:gd name="connsiteY1" fmla="*/ 65120 h 5885312"/>
              <a:gd name="connsiteX2" fmla="*/ 3447487 w 5156637"/>
              <a:gd name="connsiteY2" fmla="*/ 116283 h 5885312"/>
              <a:gd name="connsiteX3" fmla="*/ 4930110 w 5156637"/>
              <a:gd name="connsiteY3" fmla="*/ 1379864 h 5885312"/>
              <a:gd name="connsiteX4" fmla="*/ 4967124 w 5156637"/>
              <a:gd name="connsiteY4" fmla="*/ 3784810 h 5885312"/>
              <a:gd name="connsiteX5" fmla="*/ 3157833 w 5156637"/>
              <a:gd name="connsiteY5" fmla="*/ 5690010 h 5885312"/>
              <a:gd name="connsiteX6" fmla="*/ 726375 w 5156637"/>
              <a:gd name="connsiteY6" fmla="*/ 5573392 h 5885312"/>
              <a:gd name="connsiteX7" fmla="*/ 97046 w 5156637"/>
              <a:gd name="connsiteY7" fmla="*/ 3839431 h 5885312"/>
              <a:gd name="connsiteX8" fmla="*/ 125062 w 5156637"/>
              <a:gd name="connsiteY8" fmla="*/ 1000428 h 5885312"/>
              <a:gd name="connsiteX0" fmla="*/ 125062 w 5176169"/>
              <a:gd name="connsiteY0" fmla="*/ 1000428 h 5885312"/>
              <a:gd name="connsiteX1" fmla="*/ 1265192 w 5176169"/>
              <a:gd name="connsiteY1" fmla="*/ 65120 h 5885312"/>
              <a:gd name="connsiteX2" fmla="*/ 3447487 w 5176169"/>
              <a:gd name="connsiteY2" fmla="*/ 116283 h 5885312"/>
              <a:gd name="connsiteX3" fmla="*/ 4930110 w 5176169"/>
              <a:gd name="connsiteY3" fmla="*/ 1379864 h 5885312"/>
              <a:gd name="connsiteX4" fmla="*/ 4967124 w 5176169"/>
              <a:gd name="connsiteY4" fmla="*/ 3784810 h 5885312"/>
              <a:gd name="connsiteX5" fmla="*/ 3157833 w 5176169"/>
              <a:gd name="connsiteY5" fmla="*/ 5690010 h 5885312"/>
              <a:gd name="connsiteX6" fmla="*/ 726375 w 5176169"/>
              <a:gd name="connsiteY6" fmla="*/ 5573392 h 5885312"/>
              <a:gd name="connsiteX7" fmla="*/ 97046 w 5176169"/>
              <a:gd name="connsiteY7" fmla="*/ 3839431 h 5885312"/>
              <a:gd name="connsiteX8" fmla="*/ 125062 w 5176169"/>
              <a:gd name="connsiteY8" fmla="*/ 1000428 h 5885312"/>
              <a:gd name="connsiteX0" fmla="*/ 125062 w 5188158"/>
              <a:gd name="connsiteY0" fmla="*/ 1000428 h 5890181"/>
              <a:gd name="connsiteX1" fmla="*/ 1265192 w 5188158"/>
              <a:gd name="connsiteY1" fmla="*/ 65120 h 5890181"/>
              <a:gd name="connsiteX2" fmla="*/ 3447487 w 5188158"/>
              <a:gd name="connsiteY2" fmla="*/ 116283 h 5890181"/>
              <a:gd name="connsiteX3" fmla="*/ 4930110 w 5188158"/>
              <a:gd name="connsiteY3" fmla="*/ 1379864 h 5890181"/>
              <a:gd name="connsiteX4" fmla="*/ 4985291 w 5188158"/>
              <a:gd name="connsiteY4" fmla="*/ 3632150 h 5890181"/>
              <a:gd name="connsiteX5" fmla="*/ 3157833 w 5188158"/>
              <a:gd name="connsiteY5" fmla="*/ 5690010 h 5890181"/>
              <a:gd name="connsiteX6" fmla="*/ 726375 w 5188158"/>
              <a:gd name="connsiteY6" fmla="*/ 5573392 h 5890181"/>
              <a:gd name="connsiteX7" fmla="*/ 97046 w 5188158"/>
              <a:gd name="connsiteY7" fmla="*/ 3839431 h 5890181"/>
              <a:gd name="connsiteX8" fmla="*/ 125062 w 5188158"/>
              <a:gd name="connsiteY8" fmla="*/ 1000428 h 5890181"/>
              <a:gd name="connsiteX0" fmla="*/ 125062 w 5188158"/>
              <a:gd name="connsiteY0" fmla="*/ 1000428 h 5885312"/>
              <a:gd name="connsiteX1" fmla="*/ 1265192 w 5188158"/>
              <a:gd name="connsiteY1" fmla="*/ 65120 h 5885312"/>
              <a:gd name="connsiteX2" fmla="*/ 3447487 w 5188158"/>
              <a:gd name="connsiteY2" fmla="*/ 116283 h 5885312"/>
              <a:gd name="connsiteX3" fmla="*/ 4930110 w 5188158"/>
              <a:gd name="connsiteY3" fmla="*/ 1379864 h 5885312"/>
              <a:gd name="connsiteX4" fmla="*/ 4985292 w 5188158"/>
              <a:gd name="connsiteY4" fmla="*/ 3701541 h 5885312"/>
              <a:gd name="connsiteX5" fmla="*/ 3157833 w 5188158"/>
              <a:gd name="connsiteY5" fmla="*/ 5690010 h 5885312"/>
              <a:gd name="connsiteX6" fmla="*/ 726375 w 5188158"/>
              <a:gd name="connsiteY6" fmla="*/ 5573392 h 5885312"/>
              <a:gd name="connsiteX7" fmla="*/ 97046 w 5188158"/>
              <a:gd name="connsiteY7" fmla="*/ 3839431 h 5885312"/>
              <a:gd name="connsiteX8" fmla="*/ 125062 w 5188158"/>
              <a:gd name="connsiteY8" fmla="*/ 1000428 h 5885312"/>
              <a:gd name="connsiteX0" fmla="*/ 125062 w 5188158"/>
              <a:gd name="connsiteY0" fmla="*/ 1000428 h 5869835"/>
              <a:gd name="connsiteX1" fmla="*/ 1265192 w 5188158"/>
              <a:gd name="connsiteY1" fmla="*/ 65120 h 5869835"/>
              <a:gd name="connsiteX2" fmla="*/ 3447487 w 5188158"/>
              <a:gd name="connsiteY2" fmla="*/ 116283 h 5869835"/>
              <a:gd name="connsiteX3" fmla="*/ 4930110 w 5188158"/>
              <a:gd name="connsiteY3" fmla="*/ 1379864 h 5869835"/>
              <a:gd name="connsiteX4" fmla="*/ 4985292 w 5188158"/>
              <a:gd name="connsiteY4" fmla="*/ 3701541 h 5869835"/>
              <a:gd name="connsiteX5" fmla="*/ 3157833 w 5188158"/>
              <a:gd name="connsiteY5" fmla="*/ 5690010 h 5869835"/>
              <a:gd name="connsiteX6" fmla="*/ 726375 w 5188158"/>
              <a:gd name="connsiteY6" fmla="*/ 5573392 h 5869835"/>
              <a:gd name="connsiteX7" fmla="*/ 97046 w 5188158"/>
              <a:gd name="connsiteY7" fmla="*/ 3839431 h 5869835"/>
              <a:gd name="connsiteX8" fmla="*/ 125062 w 5188158"/>
              <a:gd name="connsiteY8" fmla="*/ 1000428 h 5869835"/>
              <a:gd name="connsiteX0" fmla="*/ 125062 w 5166037"/>
              <a:gd name="connsiteY0" fmla="*/ 1000428 h 5823694"/>
              <a:gd name="connsiteX1" fmla="*/ 1265192 w 5166037"/>
              <a:gd name="connsiteY1" fmla="*/ 65120 h 5823694"/>
              <a:gd name="connsiteX2" fmla="*/ 3447487 w 5166037"/>
              <a:gd name="connsiteY2" fmla="*/ 116283 h 5823694"/>
              <a:gd name="connsiteX3" fmla="*/ 4930110 w 5166037"/>
              <a:gd name="connsiteY3" fmla="*/ 1379864 h 5823694"/>
              <a:gd name="connsiteX4" fmla="*/ 4985292 w 5166037"/>
              <a:gd name="connsiteY4" fmla="*/ 3701541 h 5823694"/>
              <a:gd name="connsiteX5" fmla="*/ 3190534 w 5166037"/>
              <a:gd name="connsiteY5" fmla="*/ 5639123 h 5823694"/>
              <a:gd name="connsiteX6" fmla="*/ 726375 w 5166037"/>
              <a:gd name="connsiteY6" fmla="*/ 5573392 h 5823694"/>
              <a:gd name="connsiteX7" fmla="*/ 97046 w 5166037"/>
              <a:gd name="connsiteY7" fmla="*/ 3839431 h 5823694"/>
              <a:gd name="connsiteX8" fmla="*/ 125062 w 5166037"/>
              <a:gd name="connsiteY8" fmla="*/ 1000428 h 5823694"/>
              <a:gd name="connsiteX0" fmla="*/ 125062 w 5182787"/>
              <a:gd name="connsiteY0" fmla="*/ 1000428 h 5823694"/>
              <a:gd name="connsiteX1" fmla="*/ 1265192 w 5182787"/>
              <a:gd name="connsiteY1" fmla="*/ 65120 h 5823694"/>
              <a:gd name="connsiteX2" fmla="*/ 3447487 w 5182787"/>
              <a:gd name="connsiteY2" fmla="*/ 116283 h 5823694"/>
              <a:gd name="connsiteX3" fmla="*/ 4930110 w 5182787"/>
              <a:gd name="connsiteY3" fmla="*/ 1379864 h 5823694"/>
              <a:gd name="connsiteX4" fmla="*/ 4985292 w 5182787"/>
              <a:gd name="connsiteY4" fmla="*/ 3701541 h 5823694"/>
              <a:gd name="connsiteX5" fmla="*/ 3190534 w 5182787"/>
              <a:gd name="connsiteY5" fmla="*/ 5639123 h 5823694"/>
              <a:gd name="connsiteX6" fmla="*/ 726375 w 5182787"/>
              <a:gd name="connsiteY6" fmla="*/ 5573392 h 5823694"/>
              <a:gd name="connsiteX7" fmla="*/ 97046 w 5182787"/>
              <a:gd name="connsiteY7" fmla="*/ 3839431 h 5823694"/>
              <a:gd name="connsiteX8" fmla="*/ 125062 w 5182787"/>
              <a:gd name="connsiteY8" fmla="*/ 1000428 h 5823694"/>
              <a:gd name="connsiteX0" fmla="*/ 125062 w 5168531"/>
              <a:gd name="connsiteY0" fmla="*/ 1000428 h 5830611"/>
              <a:gd name="connsiteX1" fmla="*/ 1265192 w 5168531"/>
              <a:gd name="connsiteY1" fmla="*/ 65120 h 5830611"/>
              <a:gd name="connsiteX2" fmla="*/ 3447487 w 5168531"/>
              <a:gd name="connsiteY2" fmla="*/ 116283 h 5830611"/>
              <a:gd name="connsiteX3" fmla="*/ 4930110 w 5168531"/>
              <a:gd name="connsiteY3" fmla="*/ 1379864 h 5830611"/>
              <a:gd name="connsiteX4" fmla="*/ 4963492 w 5168531"/>
              <a:gd name="connsiteY4" fmla="*/ 3821820 h 5830611"/>
              <a:gd name="connsiteX5" fmla="*/ 3190534 w 5168531"/>
              <a:gd name="connsiteY5" fmla="*/ 5639123 h 5830611"/>
              <a:gd name="connsiteX6" fmla="*/ 726375 w 5168531"/>
              <a:gd name="connsiteY6" fmla="*/ 5573392 h 5830611"/>
              <a:gd name="connsiteX7" fmla="*/ 97046 w 5168531"/>
              <a:gd name="connsiteY7" fmla="*/ 3839431 h 5830611"/>
              <a:gd name="connsiteX8" fmla="*/ 125062 w 5168531"/>
              <a:gd name="connsiteY8" fmla="*/ 1000428 h 5830611"/>
              <a:gd name="connsiteX0" fmla="*/ 125062 w 5174564"/>
              <a:gd name="connsiteY0" fmla="*/ 1000428 h 5830610"/>
              <a:gd name="connsiteX1" fmla="*/ 1265192 w 5174564"/>
              <a:gd name="connsiteY1" fmla="*/ 65120 h 5830610"/>
              <a:gd name="connsiteX2" fmla="*/ 3447487 w 5174564"/>
              <a:gd name="connsiteY2" fmla="*/ 116283 h 5830610"/>
              <a:gd name="connsiteX3" fmla="*/ 4930110 w 5174564"/>
              <a:gd name="connsiteY3" fmla="*/ 1379864 h 5830610"/>
              <a:gd name="connsiteX4" fmla="*/ 4963492 w 5174564"/>
              <a:gd name="connsiteY4" fmla="*/ 3821820 h 5830610"/>
              <a:gd name="connsiteX5" fmla="*/ 3190534 w 5174564"/>
              <a:gd name="connsiteY5" fmla="*/ 5639123 h 5830610"/>
              <a:gd name="connsiteX6" fmla="*/ 726375 w 5174564"/>
              <a:gd name="connsiteY6" fmla="*/ 5573392 h 5830610"/>
              <a:gd name="connsiteX7" fmla="*/ 97046 w 5174564"/>
              <a:gd name="connsiteY7" fmla="*/ 3839431 h 5830610"/>
              <a:gd name="connsiteX8" fmla="*/ 125062 w 5174564"/>
              <a:gd name="connsiteY8" fmla="*/ 1000428 h 5830610"/>
              <a:gd name="connsiteX0" fmla="*/ 125062 w 5174564"/>
              <a:gd name="connsiteY0" fmla="*/ 1000428 h 5840004"/>
              <a:gd name="connsiteX1" fmla="*/ 1265192 w 5174564"/>
              <a:gd name="connsiteY1" fmla="*/ 65120 h 5840004"/>
              <a:gd name="connsiteX2" fmla="*/ 3447487 w 5174564"/>
              <a:gd name="connsiteY2" fmla="*/ 116283 h 5840004"/>
              <a:gd name="connsiteX3" fmla="*/ 4930110 w 5174564"/>
              <a:gd name="connsiteY3" fmla="*/ 1379864 h 5840004"/>
              <a:gd name="connsiteX4" fmla="*/ 4963492 w 5174564"/>
              <a:gd name="connsiteY4" fmla="*/ 3821820 h 5840004"/>
              <a:gd name="connsiteX5" fmla="*/ 3190534 w 5174564"/>
              <a:gd name="connsiteY5" fmla="*/ 5639123 h 5840004"/>
              <a:gd name="connsiteX6" fmla="*/ 726375 w 5174564"/>
              <a:gd name="connsiteY6" fmla="*/ 5573392 h 5840004"/>
              <a:gd name="connsiteX7" fmla="*/ 97046 w 5174564"/>
              <a:gd name="connsiteY7" fmla="*/ 3839431 h 5840004"/>
              <a:gd name="connsiteX8" fmla="*/ 125062 w 5174564"/>
              <a:gd name="connsiteY8" fmla="*/ 1000428 h 5840004"/>
              <a:gd name="connsiteX0" fmla="*/ 125062 w 5150895"/>
              <a:gd name="connsiteY0" fmla="*/ 1000428 h 5833548"/>
              <a:gd name="connsiteX1" fmla="*/ 1265192 w 5150895"/>
              <a:gd name="connsiteY1" fmla="*/ 65120 h 5833548"/>
              <a:gd name="connsiteX2" fmla="*/ 3447487 w 5150895"/>
              <a:gd name="connsiteY2" fmla="*/ 116283 h 5833548"/>
              <a:gd name="connsiteX3" fmla="*/ 4930110 w 5150895"/>
              <a:gd name="connsiteY3" fmla="*/ 1379864 h 5833548"/>
              <a:gd name="connsiteX4" fmla="*/ 4963492 w 5150895"/>
              <a:gd name="connsiteY4" fmla="*/ 3821820 h 5833548"/>
              <a:gd name="connsiteX5" fmla="*/ 3208701 w 5150895"/>
              <a:gd name="connsiteY5" fmla="*/ 5643750 h 5833548"/>
              <a:gd name="connsiteX6" fmla="*/ 726375 w 5150895"/>
              <a:gd name="connsiteY6" fmla="*/ 5573392 h 5833548"/>
              <a:gd name="connsiteX7" fmla="*/ 97046 w 5150895"/>
              <a:gd name="connsiteY7" fmla="*/ 3839431 h 5833548"/>
              <a:gd name="connsiteX8" fmla="*/ 125062 w 5150895"/>
              <a:gd name="connsiteY8" fmla="*/ 1000428 h 5833548"/>
              <a:gd name="connsiteX0" fmla="*/ 125062 w 5150894"/>
              <a:gd name="connsiteY0" fmla="*/ 1000428 h 5862370"/>
              <a:gd name="connsiteX1" fmla="*/ 1265192 w 5150894"/>
              <a:gd name="connsiteY1" fmla="*/ 65120 h 5862370"/>
              <a:gd name="connsiteX2" fmla="*/ 3447487 w 5150894"/>
              <a:gd name="connsiteY2" fmla="*/ 116283 h 5862370"/>
              <a:gd name="connsiteX3" fmla="*/ 4930110 w 5150894"/>
              <a:gd name="connsiteY3" fmla="*/ 1379864 h 5862370"/>
              <a:gd name="connsiteX4" fmla="*/ 4963492 w 5150894"/>
              <a:gd name="connsiteY4" fmla="*/ 3821820 h 5862370"/>
              <a:gd name="connsiteX5" fmla="*/ 3208701 w 5150894"/>
              <a:gd name="connsiteY5" fmla="*/ 5643750 h 5862370"/>
              <a:gd name="connsiteX6" fmla="*/ 726375 w 5150894"/>
              <a:gd name="connsiteY6" fmla="*/ 5573392 h 5862370"/>
              <a:gd name="connsiteX7" fmla="*/ 97046 w 5150894"/>
              <a:gd name="connsiteY7" fmla="*/ 3839431 h 5862370"/>
              <a:gd name="connsiteX8" fmla="*/ 125062 w 5150894"/>
              <a:gd name="connsiteY8" fmla="*/ 1000428 h 5862370"/>
              <a:gd name="connsiteX0" fmla="*/ 125062 w 5180878"/>
              <a:gd name="connsiteY0" fmla="*/ 1000428 h 5862369"/>
              <a:gd name="connsiteX1" fmla="*/ 1265192 w 5180878"/>
              <a:gd name="connsiteY1" fmla="*/ 65120 h 5862369"/>
              <a:gd name="connsiteX2" fmla="*/ 3447487 w 5180878"/>
              <a:gd name="connsiteY2" fmla="*/ 116283 h 5862369"/>
              <a:gd name="connsiteX3" fmla="*/ 4930110 w 5180878"/>
              <a:gd name="connsiteY3" fmla="*/ 1379864 h 5862369"/>
              <a:gd name="connsiteX4" fmla="*/ 4963492 w 5180878"/>
              <a:gd name="connsiteY4" fmla="*/ 3821820 h 5862369"/>
              <a:gd name="connsiteX5" fmla="*/ 3208701 w 5180878"/>
              <a:gd name="connsiteY5" fmla="*/ 5643750 h 5862369"/>
              <a:gd name="connsiteX6" fmla="*/ 726375 w 5180878"/>
              <a:gd name="connsiteY6" fmla="*/ 5573392 h 5862369"/>
              <a:gd name="connsiteX7" fmla="*/ 97046 w 5180878"/>
              <a:gd name="connsiteY7" fmla="*/ 3839431 h 5862369"/>
              <a:gd name="connsiteX8" fmla="*/ 125062 w 5180878"/>
              <a:gd name="connsiteY8" fmla="*/ 1000428 h 5862369"/>
              <a:gd name="connsiteX0" fmla="*/ 125062 w 5164195"/>
              <a:gd name="connsiteY0" fmla="*/ 1004030 h 5865971"/>
              <a:gd name="connsiteX1" fmla="*/ 1265192 w 5164195"/>
              <a:gd name="connsiteY1" fmla="*/ 68722 h 5865971"/>
              <a:gd name="connsiteX2" fmla="*/ 3447487 w 5164195"/>
              <a:gd name="connsiteY2" fmla="*/ 119885 h 5865971"/>
              <a:gd name="connsiteX3" fmla="*/ 4956001 w 5164195"/>
              <a:gd name="connsiteY3" fmla="*/ 1109502 h 5865971"/>
              <a:gd name="connsiteX4" fmla="*/ 4963492 w 5164195"/>
              <a:gd name="connsiteY4" fmla="*/ 3825422 h 5865971"/>
              <a:gd name="connsiteX5" fmla="*/ 3208701 w 5164195"/>
              <a:gd name="connsiteY5" fmla="*/ 5647352 h 5865971"/>
              <a:gd name="connsiteX6" fmla="*/ 726375 w 5164195"/>
              <a:gd name="connsiteY6" fmla="*/ 5576994 h 5865971"/>
              <a:gd name="connsiteX7" fmla="*/ 97046 w 5164195"/>
              <a:gd name="connsiteY7" fmla="*/ 3843033 h 5865971"/>
              <a:gd name="connsiteX8" fmla="*/ 125062 w 5164195"/>
              <a:gd name="connsiteY8" fmla="*/ 1004030 h 5865971"/>
              <a:gd name="connsiteX0" fmla="*/ 125062 w 5145783"/>
              <a:gd name="connsiteY0" fmla="*/ 1093804 h 5955745"/>
              <a:gd name="connsiteX1" fmla="*/ 1265192 w 5145783"/>
              <a:gd name="connsiteY1" fmla="*/ 158496 h 5955745"/>
              <a:gd name="connsiteX2" fmla="*/ 3768526 w 5145783"/>
              <a:gd name="connsiteY2" fmla="*/ 103117 h 5955745"/>
              <a:gd name="connsiteX3" fmla="*/ 4956001 w 5145783"/>
              <a:gd name="connsiteY3" fmla="*/ 1199276 h 5955745"/>
              <a:gd name="connsiteX4" fmla="*/ 4963492 w 5145783"/>
              <a:gd name="connsiteY4" fmla="*/ 3915196 h 5955745"/>
              <a:gd name="connsiteX5" fmla="*/ 3208701 w 5145783"/>
              <a:gd name="connsiteY5" fmla="*/ 5737126 h 5955745"/>
              <a:gd name="connsiteX6" fmla="*/ 726375 w 5145783"/>
              <a:gd name="connsiteY6" fmla="*/ 5666768 h 5955745"/>
              <a:gd name="connsiteX7" fmla="*/ 97046 w 5145783"/>
              <a:gd name="connsiteY7" fmla="*/ 3932807 h 5955745"/>
              <a:gd name="connsiteX8" fmla="*/ 125062 w 5145783"/>
              <a:gd name="connsiteY8" fmla="*/ 1093804 h 5955745"/>
              <a:gd name="connsiteX0" fmla="*/ 115277 w 5135998"/>
              <a:gd name="connsiteY0" fmla="*/ 992828 h 5854769"/>
              <a:gd name="connsiteX1" fmla="*/ 1105243 w 5135998"/>
              <a:gd name="connsiteY1" fmla="*/ 823603 h 5854769"/>
              <a:gd name="connsiteX2" fmla="*/ 3758741 w 5135998"/>
              <a:gd name="connsiteY2" fmla="*/ 2141 h 5854769"/>
              <a:gd name="connsiteX3" fmla="*/ 4946216 w 5135998"/>
              <a:gd name="connsiteY3" fmla="*/ 1098300 h 5854769"/>
              <a:gd name="connsiteX4" fmla="*/ 4953707 w 5135998"/>
              <a:gd name="connsiteY4" fmla="*/ 3814220 h 5854769"/>
              <a:gd name="connsiteX5" fmla="*/ 3198916 w 5135998"/>
              <a:gd name="connsiteY5" fmla="*/ 5636150 h 5854769"/>
              <a:gd name="connsiteX6" fmla="*/ 716590 w 5135998"/>
              <a:gd name="connsiteY6" fmla="*/ 5565792 h 5854769"/>
              <a:gd name="connsiteX7" fmla="*/ 87261 w 5135998"/>
              <a:gd name="connsiteY7" fmla="*/ 3831831 h 5854769"/>
              <a:gd name="connsiteX8" fmla="*/ 115277 w 5135998"/>
              <a:gd name="connsiteY8" fmla="*/ 992828 h 5854769"/>
              <a:gd name="connsiteX0" fmla="*/ 115277 w 5135998"/>
              <a:gd name="connsiteY0" fmla="*/ 994588 h 5856529"/>
              <a:gd name="connsiteX1" fmla="*/ 1105243 w 5135998"/>
              <a:gd name="connsiteY1" fmla="*/ 825363 h 5856529"/>
              <a:gd name="connsiteX2" fmla="*/ 3758741 w 5135998"/>
              <a:gd name="connsiteY2" fmla="*/ 3901 h 5856529"/>
              <a:gd name="connsiteX3" fmla="*/ 4946216 w 5135998"/>
              <a:gd name="connsiteY3" fmla="*/ 1100060 h 5856529"/>
              <a:gd name="connsiteX4" fmla="*/ 4953707 w 5135998"/>
              <a:gd name="connsiteY4" fmla="*/ 3815980 h 5856529"/>
              <a:gd name="connsiteX5" fmla="*/ 3198916 w 5135998"/>
              <a:gd name="connsiteY5" fmla="*/ 5637910 h 5856529"/>
              <a:gd name="connsiteX6" fmla="*/ 716590 w 5135998"/>
              <a:gd name="connsiteY6" fmla="*/ 5567552 h 5856529"/>
              <a:gd name="connsiteX7" fmla="*/ 87261 w 5135998"/>
              <a:gd name="connsiteY7" fmla="*/ 3833591 h 5856529"/>
              <a:gd name="connsiteX8" fmla="*/ 115277 w 5135998"/>
              <a:gd name="connsiteY8" fmla="*/ 994588 h 5856529"/>
              <a:gd name="connsiteX0" fmla="*/ 127813 w 5148534"/>
              <a:gd name="connsiteY0" fmla="*/ 1001529 h 5863470"/>
              <a:gd name="connsiteX1" fmla="*/ 1309367 w 5148534"/>
              <a:gd name="connsiteY1" fmla="*/ 700396 h 5863470"/>
              <a:gd name="connsiteX2" fmla="*/ 3771277 w 5148534"/>
              <a:gd name="connsiteY2" fmla="*/ 10842 h 5863470"/>
              <a:gd name="connsiteX3" fmla="*/ 4958752 w 5148534"/>
              <a:gd name="connsiteY3" fmla="*/ 1107001 h 5863470"/>
              <a:gd name="connsiteX4" fmla="*/ 4966243 w 5148534"/>
              <a:gd name="connsiteY4" fmla="*/ 3822921 h 5863470"/>
              <a:gd name="connsiteX5" fmla="*/ 3211452 w 5148534"/>
              <a:gd name="connsiteY5" fmla="*/ 5644851 h 5863470"/>
              <a:gd name="connsiteX6" fmla="*/ 729126 w 5148534"/>
              <a:gd name="connsiteY6" fmla="*/ 5574493 h 5863470"/>
              <a:gd name="connsiteX7" fmla="*/ 99797 w 5148534"/>
              <a:gd name="connsiteY7" fmla="*/ 3840532 h 5863470"/>
              <a:gd name="connsiteX8" fmla="*/ 127813 w 5148534"/>
              <a:gd name="connsiteY8" fmla="*/ 1001529 h 5863470"/>
              <a:gd name="connsiteX0" fmla="*/ 23990 w 5072727"/>
              <a:gd name="connsiteY0" fmla="*/ 3846510 h 5869448"/>
              <a:gd name="connsiteX1" fmla="*/ 1233560 w 5072727"/>
              <a:gd name="connsiteY1" fmla="*/ 706374 h 5869448"/>
              <a:gd name="connsiteX2" fmla="*/ 3695470 w 5072727"/>
              <a:gd name="connsiteY2" fmla="*/ 16820 h 5869448"/>
              <a:gd name="connsiteX3" fmla="*/ 4882945 w 5072727"/>
              <a:gd name="connsiteY3" fmla="*/ 1112979 h 5869448"/>
              <a:gd name="connsiteX4" fmla="*/ 4890436 w 5072727"/>
              <a:gd name="connsiteY4" fmla="*/ 3828899 h 5869448"/>
              <a:gd name="connsiteX5" fmla="*/ 3135645 w 5072727"/>
              <a:gd name="connsiteY5" fmla="*/ 5650829 h 5869448"/>
              <a:gd name="connsiteX6" fmla="*/ 653319 w 5072727"/>
              <a:gd name="connsiteY6" fmla="*/ 5580471 h 5869448"/>
              <a:gd name="connsiteX7" fmla="*/ 23990 w 5072727"/>
              <a:gd name="connsiteY7" fmla="*/ 3846510 h 5869448"/>
              <a:gd name="connsiteX0" fmla="*/ 23640 w 5062022"/>
              <a:gd name="connsiteY0" fmla="*/ 2947155 h 5887300"/>
              <a:gd name="connsiteX1" fmla="*/ 1222855 w 5062022"/>
              <a:gd name="connsiteY1" fmla="*/ 699937 h 5887300"/>
              <a:gd name="connsiteX2" fmla="*/ 3684765 w 5062022"/>
              <a:gd name="connsiteY2" fmla="*/ 10383 h 5887300"/>
              <a:gd name="connsiteX3" fmla="*/ 4872240 w 5062022"/>
              <a:gd name="connsiteY3" fmla="*/ 1106542 h 5887300"/>
              <a:gd name="connsiteX4" fmla="*/ 4879731 w 5062022"/>
              <a:gd name="connsiteY4" fmla="*/ 3822462 h 5887300"/>
              <a:gd name="connsiteX5" fmla="*/ 3124940 w 5062022"/>
              <a:gd name="connsiteY5" fmla="*/ 5644392 h 5887300"/>
              <a:gd name="connsiteX6" fmla="*/ 642614 w 5062022"/>
              <a:gd name="connsiteY6" fmla="*/ 5574034 h 5887300"/>
              <a:gd name="connsiteX7" fmla="*/ 23640 w 5062022"/>
              <a:gd name="connsiteY7" fmla="*/ 2947155 h 5887300"/>
              <a:gd name="connsiteX0" fmla="*/ 86001 w 5124383"/>
              <a:gd name="connsiteY0" fmla="*/ 2947155 h 5867584"/>
              <a:gd name="connsiteX1" fmla="*/ 1285216 w 5124383"/>
              <a:gd name="connsiteY1" fmla="*/ 699937 h 5867584"/>
              <a:gd name="connsiteX2" fmla="*/ 3747126 w 5124383"/>
              <a:gd name="connsiteY2" fmla="*/ 10383 h 5867584"/>
              <a:gd name="connsiteX3" fmla="*/ 4934601 w 5124383"/>
              <a:gd name="connsiteY3" fmla="*/ 1106542 h 5867584"/>
              <a:gd name="connsiteX4" fmla="*/ 4942092 w 5124383"/>
              <a:gd name="connsiteY4" fmla="*/ 3822462 h 5867584"/>
              <a:gd name="connsiteX5" fmla="*/ 3187301 w 5124383"/>
              <a:gd name="connsiteY5" fmla="*/ 5644392 h 5867584"/>
              <a:gd name="connsiteX6" fmla="*/ 440894 w 5124383"/>
              <a:gd name="connsiteY6" fmla="*/ 5538521 h 5867584"/>
              <a:gd name="connsiteX7" fmla="*/ 86001 w 5124383"/>
              <a:gd name="connsiteY7" fmla="*/ 2947155 h 5867584"/>
              <a:gd name="connsiteX0" fmla="*/ 80149 w 5128496"/>
              <a:gd name="connsiteY0" fmla="*/ 2947155 h 5750107"/>
              <a:gd name="connsiteX1" fmla="*/ 1279364 w 5128496"/>
              <a:gd name="connsiteY1" fmla="*/ 699937 h 5750107"/>
              <a:gd name="connsiteX2" fmla="*/ 3741274 w 5128496"/>
              <a:gd name="connsiteY2" fmla="*/ 10383 h 5750107"/>
              <a:gd name="connsiteX3" fmla="*/ 4928749 w 5128496"/>
              <a:gd name="connsiteY3" fmla="*/ 1106542 h 5750107"/>
              <a:gd name="connsiteX4" fmla="*/ 4936240 w 5128496"/>
              <a:gd name="connsiteY4" fmla="*/ 3822462 h 5750107"/>
              <a:gd name="connsiteX5" fmla="*/ 3036464 w 5128496"/>
              <a:gd name="connsiteY5" fmla="*/ 5400870 h 5750107"/>
              <a:gd name="connsiteX6" fmla="*/ 435042 w 5128496"/>
              <a:gd name="connsiteY6" fmla="*/ 5538521 h 5750107"/>
              <a:gd name="connsiteX7" fmla="*/ 80149 w 5128496"/>
              <a:gd name="connsiteY7" fmla="*/ 2947155 h 5750107"/>
              <a:gd name="connsiteX0" fmla="*/ 80149 w 5121870"/>
              <a:gd name="connsiteY0" fmla="*/ 2947155 h 5736352"/>
              <a:gd name="connsiteX1" fmla="*/ 1279364 w 5121870"/>
              <a:gd name="connsiteY1" fmla="*/ 699937 h 5736352"/>
              <a:gd name="connsiteX2" fmla="*/ 3741274 w 5121870"/>
              <a:gd name="connsiteY2" fmla="*/ 10383 h 5736352"/>
              <a:gd name="connsiteX3" fmla="*/ 4928749 w 5121870"/>
              <a:gd name="connsiteY3" fmla="*/ 1106542 h 5736352"/>
              <a:gd name="connsiteX4" fmla="*/ 4925884 w 5121870"/>
              <a:gd name="connsiteY4" fmla="*/ 4152232 h 5736352"/>
              <a:gd name="connsiteX5" fmla="*/ 3036464 w 5121870"/>
              <a:gd name="connsiteY5" fmla="*/ 5400870 h 5736352"/>
              <a:gd name="connsiteX6" fmla="*/ 435042 w 5121870"/>
              <a:gd name="connsiteY6" fmla="*/ 5538521 h 5736352"/>
              <a:gd name="connsiteX7" fmla="*/ 80149 w 5121870"/>
              <a:gd name="connsiteY7" fmla="*/ 2947155 h 5736352"/>
              <a:gd name="connsiteX0" fmla="*/ 77556 w 5123888"/>
              <a:gd name="connsiteY0" fmla="*/ 2947155 h 5740011"/>
              <a:gd name="connsiteX1" fmla="*/ 1276771 w 5123888"/>
              <a:gd name="connsiteY1" fmla="*/ 699937 h 5740011"/>
              <a:gd name="connsiteX2" fmla="*/ 3738681 w 5123888"/>
              <a:gd name="connsiteY2" fmla="*/ 10383 h 5740011"/>
              <a:gd name="connsiteX3" fmla="*/ 4926156 w 5123888"/>
              <a:gd name="connsiteY3" fmla="*/ 1106542 h 5740011"/>
              <a:gd name="connsiteX4" fmla="*/ 4923291 w 5123888"/>
              <a:gd name="connsiteY4" fmla="*/ 4152232 h 5740011"/>
              <a:gd name="connsiteX5" fmla="*/ 2966555 w 5123888"/>
              <a:gd name="connsiteY5" fmla="*/ 5411017 h 5740011"/>
              <a:gd name="connsiteX6" fmla="*/ 432449 w 5123888"/>
              <a:gd name="connsiteY6" fmla="*/ 5538521 h 5740011"/>
              <a:gd name="connsiteX7" fmla="*/ 77556 w 5123888"/>
              <a:gd name="connsiteY7" fmla="*/ 2947155 h 5740011"/>
              <a:gd name="connsiteX0" fmla="*/ 77556 w 5123889"/>
              <a:gd name="connsiteY0" fmla="*/ 2947155 h 5786300"/>
              <a:gd name="connsiteX1" fmla="*/ 1276771 w 5123889"/>
              <a:gd name="connsiteY1" fmla="*/ 699937 h 5786300"/>
              <a:gd name="connsiteX2" fmla="*/ 3738681 w 5123889"/>
              <a:gd name="connsiteY2" fmla="*/ 10383 h 5786300"/>
              <a:gd name="connsiteX3" fmla="*/ 4926156 w 5123889"/>
              <a:gd name="connsiteY3" fmla="*/ 1106542 h 5786300"/>
              <a:gd name="connsiteX4" fmla="*/ 4923291 w 5123889"/>
              <a:gd name="connsiteY4" fmla="*/ 4152232 h 5786300"/>
              <a:gd name="connsiteX5" fmla="*/ 2966555 w 5123889"/>
              <a:gd name="connsiteY5" fmla="*/ 5411017 h 5786300"/>
              <a:gd name="connsiteX6" fmla="*/ 432449 w 5123889"/>
              <a:gd name="connsiteY6" fmla="*/ 5538521 h 5786300"/>
              <a:gd name="connsiteX7" fmla="*/ 77556 w 5123889"/>
              <a:gd name="connsiteY7" fmla="*/ 2947155 h 5786300"/>
              <a:gd name="connsiteX0" fmla="*/ 76581 w 5124693"/>
              <a:gd name="connsiteY0" fmla="*/ 2947155 h 5793257"/>
              <a:gd name="connsiteX1" fmla="*/ 1275796 w 5124693"/>
              <a:gd name="connsiteY1" fmla="*/ 699937 h 5793257"/>
              <a:gd name="connsiteX2" fmla="*/ 3737706 w 5124693"/>
              <a:gd name="connsiteY2" fmla="*/ 10383 h 5793257"/>
              <a:gd name="connsiteX3" fmla="*/ 4925181 w 5124693"/>
              <a:gd name="connsiteY3" fmla="*/ 1106542 h 5793257"/>
              <a:gd name="connsiteX4" fmla="*/ 4922316 w 5124693"/>
              <a:gd name="connsiteY4" fmla="*/ 4152232 h 5793257"/>
              <a:gd name="connsiteX5" fmla="*/ 2939689 w 5124693"/>
              <a:gd name="connsiteY5" fmla="*/ 5426238 h 5793257"/>
              <a:gd name="connsiteX6" fmla="*/ 431474 w 5124693"/>
              <a:gd name="connsiteY6" fmla="*/ 5538521 h 5793257"/>
              <a:gd name="connsiteX7" fmla="*/ 76581 w 5124693"/>
              <a:gd name="connsiteY7" fmla="*/ 2947155 h 5793257"/>
              <a:gd name="connsiteX0" fmla="*/ 76580 w 5067048"/>
              <a:gd name="connsiteY0" fmla="*/ 2947155 h 5738110"/>
              <a:gd name="connsiteX1" fmla="*/ 1275795 w 5067048"/>
              <a:gd name="connsiteY1" fmla="*/ 699937 h 5738110"/>
              <a:gd name="connsiteX2" fmla="*/ 3737705 w 5067048"/>
              <a:gd name="connsiteY2" fmla="*/ 10383 h 5738110"/>
              <a:gd name="connsiteX3" fmla="*/ 4925180 w 5067048"/>
              <a:gd name="connsiteY3" fmla="*/ 1106542 h 5738110"/>
              <a:gd name="connsiteX4" fmla="*/ 4823932 w 5067048"/>
              <a:gd name="connsiteY4" fmla="*/ 4334875 h 5738110"/>
              <a:gd name="connsiteX5" fmla="*/ 2939688 w 5067048"/>
              <a:gd name="connsiteY5" fmla="*/ 5426238 h 5738110"/>
              <a:gd name="connsiteX6" fmla="*/ 431473 w 5067048"/>
              <a:gd name="connsiteY6" fmla="*/ 5538521 h 5738110"/>
              <a:gd name="connsiteX7" fmla="*/ 76580 w 5067048"/>
              <a:gd name="connsiteY7" fmla="*/ 2947155 h 5738110"/>
              <a:gd name="connsiteX0" fmla="*/ 76580 w 5067049"/>
              <a:gd name="connsiteY0" fmla="*/ 2947155 h 5738110"/>
              <a:gd name="connsiteX1" fmla="*/ 1275795 w 5067049"/>
              <a:gd name="connsiteY1" fmla="*/ 699937 h 5738110"/>
              <a:gd name="connsiteX2" fmla="*/ 3737705 w 5067049"/>
              <a:gd name="connsiteY2" fmla="*/ 10383 h 5738110"/>
              <a:gd name="connsiteX3" fmla="*/ 4925180 w 5067049"/>
              <a:gd name="connsiteY3" fmla="*/ 1106542 h 5738110"/>
              <a:gd name="connsiteX4" fmla="*/ 4823932 w 5067049"/>
              <a:gd name="connsiteY4" fmla="*/ 4334875 h 5738110"/>
              <a:gd name="connsiteX5" fmla="*/ 2939688 w 5067049"/>
              <a:gd name="connsiteY5" fmla="*/ 5426238 h 5738110"/>
              <a:gd name="connsiteX6" fmla="*/ 431473 w 5067049"/>
              <a:gd name="connsiteY6" fmla="*/ 5538521 h 5738110"/>
              <a:gd name="connsiteX7" fmla="*/ 76580 w 5067049"/>
              <a:gd name="connsiteY7" fmla="*/ 2947155 h 5738110"/>
              <a:gd name="connsiteX0" fmla="*/ 76580 w 5078021"/>
              <a:gd name="connsiteY0" fmla="*/ 2962011 h 5752966"/>
              <a:gd name="connsiteX1" fmla="*/ 1275795 w 5078021"/>
              <a:gd name="connsiteY1" fmla="*/ 714793 h 5752966"/>
              <a:gd name="connsiteX2" fmla="*/ 3572007 w 5078021"/>
              <a:gd name="connsiteY2" fmla="*/ 10018 h 5752966"/>
              <a:gd name="connsiteX3" fmla="*/ 4925180 w 5078021"/>
              <a:gd name="connsiteY3" fmla="*/ 1121398 h 5752966"/>
              <a:gd name="connsiteX4" fmla="*/ 4823932 w 5078021"/>
              <a:gd name="connsiteY4" fmla="*/ 4349731 h 5752966"/>
              <a:gd name="connsiteX5" fmla="*/ 2939688 w 5078021"/>
              <a:gd name="connsiteY5" fmla="*/ 5441094 h 5752966"/>
              <a:gd name="connsiteX6" fmla="*/ 431473 w 5078021"/>
              <a:gd name="connsiteY6" fmla="*/ 5553377 h 5752966"/>
              <a:gd name="connsiteX7" fmla="*/ 76580 w 5078021"/>
              <a:gd name="connsiteY7" fmla="*/ 2962011 h 5752966"/>
              <a:gd name="connsiteX0" fmla="*/ 67758 w 5069199"/>
              <a:gd name="connsiteY0" fmla="*/ 2955485 h 5746440"/>
              <a:gd name="connsiteX1" fmla="*/ 1147879 w 5069199"/>
              <a:gd name="connsiteY1" fmla="*/ 845248 h 5746440"/>
              <a:gd name="connsiteX2" fmla="*/ 3563185 w 5069199"/>
              <a:gd name="connsiteY2" fmla="*/ 3492 h 5746440"/>
              <a:gd name="connsiteX3" fmla="*/ 4916358 w 5069199"/>
              <a:gd name="connsiteY3" fmla="*/ 1114872 h 5746440"/>
              <a:gd name="connsiteX4" fmla="*/ 4815110 w 5069199"/>
              <a:gd name="connsiteY4" fmla="*/ 4343205 h 5746440"/>
              <a:gd name="connsiteX5" fmla="*/ 2930866 w 5069199"/>
              <a:gd name="connsiteY5" fmla="*/ 5434568 h 5746440"/>
              <a:gd name="connsiteX6" fmla="*/ 422651 w 5069199"/>
              <a:gd name="connsiteY6" fmla="*/ 5546851 h 5746440"/>
              <a:gd name="connsiteX7" fmla="*/ 67758 w 5069199"/>
              <a:gd name="connsiteY7" fmla="*/ 2955485 h 5746440"/>
              <a:gd name="connsiteX0" fmla="*/ 70442 w 5071883"/>
              <a:gd name="connsiteY0" fmla="*/ 2956923 h 5747878"/>
              <a:gd name="connsiteX1" fmla="*/ 1186809 w 5071883"/>
              <a:gd name="connsiteY1" fmla="*/ 806099 h 5747878"/>
              <a:gd name="connsiteX2" fmla="*/ 3565869 w 5071883"/>
              <a:gd name="connsiteY2" fmla="*/ 4930 h 5747878"/>
              <a:gd name="connsiteX3" fmla="*/ 4919042 w 5071883"/>
              <a:gd name="connsiteY3" fmla="*/ 1116310 h 5747878"/>
              <a:gd name="connsiteX4" fmla="*/ 4817794 w 5071883"/>
              <a:gd name="connsiteY4" fmla="*/ 4344643 h 5747878"/>
              <a:gd name="connsiteX5" fmla="*/ 2933550 w 5071883"/>
              <a:gd name="connsiteY5" fmla="*/ 5436006 h 5747878"/>
              <a:gd name="connsiteX6" fmla="*/ 425335 w 5071883"/>
              <a:gd name="connsiteY6" fmla="*/ 5548289 h 5747878"/>
              <a:gd name="connsiteX7" fmla="*/ 70442 w 5071883"/>
              <a:gd name="connsiteY7" fmla="*/ 2956923 h 5747878"/>
              <a:gd name="connsiteX0" fmla="*/ 70442 w 5071883"/>
              <a:gd name="connsiteY0" fmla="*/ 2958147 h 5749102"/>
              <a:gd name="connsiteX1" fmla="*/ 1186809 w 5071883"/>
              <a:gd name="connsiteY1" fmla="*/ 807323 h 5749102"/>
              <a:gd name="connsiteX2" fmla="*/ 3565869 w 5071883"/>
              <a:gd name="connsiteY2" fmla="*/ 6154 h 5749102"/>
              <a:gd name="connsiteX3" fmla="*/ 4919042 w 5071883"/>
              <a:gd name="connsiteY3" fmla="*/ 1117534 h 5749102"/>
              <a:gd name="connsiteX4" fmla="*/ 4817794 w 5071883"/>
              <a:gd name="connsiteY4" fmla="*/ 4345867 h 5749102"/>
              <a:gd name="connsiteX5" fmla="*/ 2933550 w 5071883"/>
              <a:gd name="connsiteY5" fmla="*/ 5437230 h 5749102"/>
              <a:gd name="connsiteX6" fmla="*/ 425335 w 5071883"/>
              <a:gd name="connsiteY6" fmla="*/ 5549513 h 5749102"/>
              <a:gd name="connsiteX7" fmla="*/ 70442 w 5071883"/>
              <a:gd name="connsiteY7" fmla="*/ 2958147 h 5749102"/>
              <a:gd name="connsiteX0" fmla="*/ 68157 w 5079954"/>
              <a:gd name="connsiteY0" fmla="*/ 2977256 h 5746419"/>
              <a:gd name="connsiteX1" fmla="*/ 1194880 w 5079954"/>
              <a:gd name="connsiteY1" fmla="*/ 806140 h 5746419"/>
              <a:gd name="connsiteX2" fmla="*/ 3573940 w 5079954"/>
              <a:gd name="connsiteY2" fmla="*/ 4971 h 5746419"/>
              <a:gd name="connsiteX3" fmla="*/ 4927113 w 5079954"/>
              <a:gd name="connsiteY3" fmla="*/ 1116351 h 5746419"/>
              <a:gd name="connsiteX4" fmla="*/ 4825865 w 5079954"/>
              <a:gd name="connsiteY4" fmla="*/ 4344684 h 5746419"/>
              <a:gd name="connsiteX5" fmla="*/ 2941621 w 5079954"/>
              <a:gd name="connsiteY5" fmla="*/ 5436047 h 5746419"/>
              <a:gd name="connsiteX6" fmla="*/ 433406 w 5079954"/>
              <a:gd name="connsiteY6" fmla="*/ 5548330 h 5746419"/>
              <a:gd name="connsiteX7" fmla="*/ 68157 w 5079954"/>
              <a:gd name="connsiteY7" fmla="*/ 2977256 h 5746419"/>
              <a:gd name="connsiteX0" fmla="*/ 86965 w 5098762"/>
              <a:gd name="connsiteY0" fmla="*/ 2977256 h 5795929"/>
              <a:gd name="connsiteX1" fmla="*/ 1213688 w 5098762"/>
              <a:gd name="connsiteY1" fmla="*/ 806140 h 5795929"/>
              <a:gd name="connsiteX2" fmla="*/ 3592748 w 5098762"/>
              <a:gd name="connsiteY2" fmla="*/ 4971 h 5795929"/>
              <a:gd name="connsiteX3" fmla="*/ 4945921 w 5098762"/>
              <a:gd name="connsiteY3" fmla="*/ 1116351 h 5795929"/>
              <a:gd name="connsiteX4" fmla="*/ 4844673 w 5098762"/>
              <a:gd name="connsiteY4" fmla="*/ 4344684 h 5795929"/>
              <a:gd name="connsiteX5" fmla="*/ 2960429 w 5098762"/>
              <a:gd name="connsiteY5" fmla="*/ 5436047 h 5795929"/>
              <a:gd name="connsiteX6" fmla="*/ 452214 w 5098762"/>
              <a:gd name="connsiteY6" fmla="*/ 5548330 h 5795929"/>
              <a:gd name="connsiteX7" fmla="*/ 86965 w 5098762"/>
              <a:gd name="connsiteY7" fmla="*/ 2977256 h 5795929"/>
              <a:gd name="connsiteX0" fmla="*/ 63814 w 5075611"/>
              <a:gd name="connsiteY0" fmla="*/ 2977256 h 5757668"/>
              <a:gd name="connsiteX1" fmla="*/ 1190537 w 5075611"/>
              <a:gd name="connsiteY1" fmla="*/ 806140 h 5757668"/>
              <a:gd name="connsiteX2" fmla="*/ 3569597 w 5075611"/>
              <a:gd name="connsiteY2" fmla="*/ 4971 h 5757668"/>
              <a:gd name="connsiteX3" fmla="*/ 4922770 w 5075611"/>
              <a:gd name="connsiteY3" fmla="*/ 1116351 h 5757668"/>
              <a:gd name="connsiteX4" fmla="*/ 4821522 w 5075611"/>
              <a:gd name="connsiteY4" fmla="*/ 4344684 h 5757668"/>
              <a:gd name="connsiteX5" fmla="*/ 2937278 w 5075611"/>
              <a:gd name="connsiteY5" fmla="*/ 5436047 h 5757668"/>
              <a:gd name="connsiteX6" fmla="*/ 429063 w 5075611"/>
              <a:gd name="connsiteY6" fmla="*/ 5548330 h 5757668"/>
              <a:gd name="connsiteX7" fmla="*/ 63814 w 5075611"/>
              <a:gd name="connsiteY7" fmla="*/ 2977256 h 5757668"/>
              <a:gd name="connsiteX0" fmla="*/ 54818 w 5066615"/>
              <a:gd name="connsiteY0" fmla="*/ 2977256 h 5788775"/>
              <a:gd name="connsiteX1" fmla="*/ 1181541 w 5066615"/>
              <a:gd name="connsiteY1" fmla="*/ 806140 h 5788775"/>
              <a:gd name="connsiteX2" fmla="*/ 3560601 w 5066615"/>
              <a:gd name="connsiteY2" fmla="*/ 4971 h 5788775"/>
              <a:gd name="connsiteX3" fmla="*/ 4913774 w 5066615"/>
              <a:gd name="connsiteY3" fmla="*/ 1116351 h 5788775"/>
              <a:gd name="connsiteX4" fmla="*/ 4812526 w 5066615"/>
              <a:gd name="connsiteY4" fmla="*/ 4344684 h 5788775"/>
              <a:gd name="connsiteX5" fmla="*/ 2928282 w 5066615"/>
              <a:gd name="connsiteY5" fmla="*/ 5436047 h 5788775"/>
              <a:gd name="connsiteX6" fmla="*/ 451135 w 5066615"/>
              <a:gd name="connsiteY6" fmla="*/ 5588917 h 5788775"/>
              <a:gd name="connsiteX7" fmla="*/ 54818 w 5066615"/>
              <a:gd name="connsiteY7" fmla="*/ 2977256 h 5788775"/>
              <a:gd name="connsiteX0" fmla="*/ 60691 w 5072488"/>
              <a:gd name="connsiteY0" fmla="*/ 2977256 h 5777015"/>
              <a:gd name="connsiteX1" fmla="*/ 1187414 w 5072488"/>
              <a:gd name="connsiteY1" fmla="*/ 806140 h 5777015"/>
              <a:gd name="connsiteX2" fmla="*/ 3566474 w 5072488"/>
              <a:gd name="connsiteY2" fmla="*/ 4971 h 5777015"/>
              <a:gd name="connsiteX3" fmla="*/ 4919647 w 5072488"/>
              <a:gd name="connsiteY3" fmla="*/ 1116351 h 5777015"/>
              <a:gd name="connsiteX4" fmla="*/ 4818399 w 5072488"/>
              <a:gd name="connsiteY4" fmla="*/ 4344684 h 5777015"/>
              <a:gd name="connsiteX5" fmla="*/ 2934155 w 5072488"/>
              <a:gd name="connsiteY5" fmla="*/ 5436047 h 5777015"/>
              <a:gd name="connsiteX6" fmla="*/ 436295 w 5072488"/>
              <a:gd name="connsiteY6" fmla="*/ 5573698 h 5777015"/>
              <a:gd name="connsiteX7" fmla="*/ 60691 w 5072488"/>
              <a:gd name="connsiteY7" fmla="*/ 2977256 h 5777015"/>
              <a:gd name="connsiteX0" fmla="*/ 60691 w 5072488"/>
              <a:gd name="connsiteY0" fmla="*/ 2977256 h 5787871"/>
              <a:gd name="connsiteX1" fmla="*/ 1187414 w 5072488"/>
              <a:gd name="connsiteY1" fmla="*/ 806140 h 5787871"/>
              <a:gd name="connsiteX2" fmla="*/ 3566474 w 5072488"/>
              <a:gd name="connsiteY2" fmla="*/ 4971 h 5787871"/>
              <a:gd name="connsiteX3" fmla="*/ 4919647 w 5072488"/>
              <a:gd name="connsiteY3" fmla="*/ 1116351 h 5787871"/>
              <a:gd name="connsiteX4" fmla="*/ 4818399 w 5072488"/>
              <a:gd name="connsiteY4" fmla="*/ 4344684 h 5787871"/>
              <a:gd name="connsiteX5" fmla="*/ 2934155 w 5072488"/>
              <a:gd name="connsiteY5" fmla="*/ 5436047 h 5787871"/>
              <a:gd name="connsiteX6" fmla="*/ 436295 w 5072488"/>
              <a:gd name="connsiteY6" fmla="*/ 5573698 h 5787871"/>
              <a:gd name="connsiteX7" fmla="*/ 60691 w 5072488"/>
              <a:gd name="connsiteY7" fmla="*/ 2977256 h 5787871"/>
              <a:gd name="connsiteX0" fmla="*/ 60691 w 5072488"/>
              <a:gd name="connsiteY0" fmla="*/ 2977256 h 5779364"/>
              <a:gd name="connsiteX1" fmla="*/ 1187414 w 5072488"/>
              <a:gd name="connsiteY1" fmla="*/ 806140 h 5779364"/>
              <a:gd name="connsiteX2" fmla="*/ 3566474 w 5072488"/>
              <a:gd name="connsiteY2" fmla="*/ 4971 h 5779364"/>
              <a:gd name="connsiteX3" fmla="*/ 4919647 w 5072488"/>
              <a:gd name="connsiteY3" fmla="*/ 1116351 h 5779364"/>
              <a:gd name="connsiteX4" fmla="*/ 4818399 w 5072488"/>
              <a:gd name="connsiteY4" fmla="*/ 4344684 h 5779364"/>
              <a:gd name="connsiteX5" fmla="*/ 2934155 w 5072488"/>
              <a:gd name="connsiteY5" fmla="*/ 5436047 h 5779364"/>
              <a:gd name="connsiteX6" fmla="*/ 436295 w 5072488"/>
              <a:gd name="connsiteY6" fmla="*/ 5573698 h 5779364"/>
              <a:gd name="connsiteX7" fmla="*/ 60691 w 5072488"/>
              <a:gd name="connsiteY7" fmla="*/ 2977256 h 5779364"/>
              <a:gd name="connsiteX0" fmla="*/ 64132 w 5077122"/>
              <a:gd name="connsiteY0" fmla="*/ 2977256 h 5788662"/>
              <a:gd name="connsiteX1" fmla="*/ 1190855 w 5077122"/>
              <a:gd name="connsiteY1" fmla="*/ 806140 h 5788662"/>
              <a:gd name="connsiteX2" fmla="*/ 3569915 w 5077122"/>
              <a:gd name="connsiteY2" fmla="*/ 4971 h 5788662"/>
              <a:gd name="connsiteX3" fmla="*/ 4923088 w 5077122"/>
              <a:gd name="connsiteY3" fmla="*/ 1116351 h 5788662"/>
              <a:gd name="connsiteX4" fmla="*/ 4821840 w 5077122"/>
              <a:gd name="connsiteY4" fmla="*/ 4344684 h 5788662"/>
              <a:gd name="connsiteX5" fmla="*/ 2916884 w 5077122"/>
              <a:gd name="connsiteY5" fmla="*/ 5491854 h 5788662"/>
              <a:gd name="connsiteX6" fmla="*/ 439736 w 5077122"/>
              <a:gd name="connsiteY6" fmla="*/ 5573698 h 5788662"/>
              <a:gd name="connsiteX7" fmla="*/ 64132 w 5077122"/>
              <a:gd name="connsiteY7" fmla="*/ 2977256 h 5788662"/>
              <a:gd name="connsiteX0" fmla="*/ 63780 w 5077369"/>
              <a:gd name="connsiteY0" fmla="*/ 2977256 h 5777171"/>
              <a:gd name="connsiteX1" fmla="*/ 1190503 w 5077369"/>
              <a:gd name="connsiteY1" fmla="*/ 806140 h 5777171"/>
              <a:gd name="connsiteX2" fmla="*/ 3569563 w 5077369"/>
              <a:gd name="connsiteY2" fmla="*/ 4971 h 5777171"/>
              <a:gd name="connsiteX3" fmla="*/ 4922736 w 5077369"/>
              <a:gd name="connsiteY3" fmla="*/ 1116351 h 5777171"/>
              <a:gd name="connsiteX4" fmla="*/ 4821488 w 5077369"/>
              <a:gd name="connsiteY4" fmla="*/ 4344684 h 5777171"/>
              <a:gd name="connsiteX5" fmla="*/ 2906176 w 5077369"/>
              <a:gd name="connsiteY5" fmla="*/ 5461414 h 5777171"/>
              <a:gd name="connsiteX6" fmla="*/ 439384 w 5077369"/>
              <a:gd name="connsiteY6" fmla="*/ 5573698 h 5777171"/>
              <a:gd name="connsiteX7" fmla="*/ 63780 w 5077369"/>
              <a:gd name="connsiteY7" fmla="*/ 2977256 h 5777171"/>
              <a:gd name="connsiteX0" fmla="*/ 63780 w 5101235"/>
              <a:gd name="connsiteY0" fmla="*/ 2977256 h 5777171"/>
              <a:gd name="connsiteX1" fmla="*/ 1190503 w 5101235"/>
              <a:gd name="connsiteY1" fmla="*/ 806140 h 5777171"/>
              <a:gd name="connsiteX2" fmla="*/ 3569563 w 5101235"/>
              <a:gd name="connsiteY2" fmla="*/ 4971 h 5777171"/>
              <a:gd name="connsiteX3" fmla="*/ 4922736 w 5101235"/>
              <a:gd name="connsiteY3" fmla="*/ 1116351 h 5777171"/>
              <a:gd name="connsiteX4" fmla="*/ 5075116 w 5101235"/>
              <a:gd name="connsiteY4" fmla="*/ 2689206 h 5777171"/>
              <a:gd name="connsiteX5" fmla="*/ 4821488 w 5101235"/>
              <a:gd name="connsiteY5" fmla="*/ 4344684 h 5777171"/>
              <a:gd name="connsiteX6" fmla="*/ 2906176 w 5101235"/>
              <a:gd name="connsiteY6" fmla="*/ 5461414 h 5777171"/>
              <a:gd name="connsiteX7" fmla="*/ 439384 w 5101235"/>
              <a:gd name="connsiteY7" fmla="*/ 5573698 h 5777171"/>
              <a:gd name="connsiteX8" fmla="*/ 63780 w 5101235"/>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77171"/>
              <a:gd name="connsiteX1" fmla="*/ 1190503 w 5143524"/>
              <a:gd name="connsiteY1" fmla="*/ 806140 h 5777171"/>
              <a:gd name="connsiteX2" fmla="*/ 3569563 w 5143524"/>
              <a:gd name="connsiteY2" fmla="*/ 4971 h 5777171"/>
              <a:gd name="connsiteX3" fmla="*/ 4922736 w 5143524"/>
              <a:gd name="connsiteY3" fmla="*/ 1116351 h 5777171"/>
              <a:gd name="connsiteX4" fmla="*/ 5132074 w 5143524"/>
              <a:gd name="connsiteY4" fmla="*/ 2643545 h 5777171"/>
              <a:gd name="connsiteX5" fmla="*/ 4821488 w 5143524"/>
              <a:gd name="connsiteY5" fmla="*/ 4344684 h 5777171"/>
              <a:gd name="connsiteX6" fmla="*/ 2906176 w 5143524"/>
              <a:gd name="connsiteY6" fmla="*/ 5461414 h 5777171"/>
              <a:gd name="connsiteX7" fmla="*/ 439384 w 5143524"/>
              <a:gd name="connsiteY7" fmla="*/ 5573698 h 5777171"/>
              <a:gd name="connsiteX8" fmla="*/ 63780 w 5143524"/>
              <a:gd name="connsiteY8" fmla="*/ 2977256 h 5777171"/>
              <a:gd name="connsiteX0" fmla="*/ 63780 w 5143524"/>
              <a:gd name="connsiteY0" fmla="*/ 2977256 h 5769834"/>
              <a:gd name="connsiteX1" fmla="*/ 1190503 w 5143524"/>
              <a:gd name="connsiteY1" fmla="*/ 806140 h 5769834"/>
              <a:gd name="connsiteX2" fmla="*/ 3569563 w 5143524"/>
              <a:gd name="connsiteY2" fmla="*/ 4971 h 5769834"/>
              <a:gd name="connsiteX3" fmla="*/ 4922736 w 5143524"/>
              <a:gd name="connsiteY3" fmla="*/ 1116351 h 5769834"/>
              <a:gd name="connsiteX4" fmla="*/ 5132074 w 5143524"/>
              <a:gd name="connsiteY4" fmla="*/ 2643545 h 5769834"/>
              <a:gd name="connsiteX5" fmla="*/ 4790420 w 5143524"/>
              <a:gd name="connsiteY5" fmla="*/ 4466445 h 5769834"/>
              <a:gd name="connsiteX6" fmla="*/ 2906176 w 5143524"/>
              <a:gd name="connsiteY6" fmla="*/ 5461414 h 5769834"/>
              <a:gd name="connsiteX7" fmla="*/ 439384 w 5143524"/>
              <a:gd name="connsiteY7" fmla="*/ 5573698 h 5769834"/>
              <a:gd name="connsiteX8" fmla="*/ 63780 w 5143524"/>
              <a:gd name="connsiteY8" fmla="*/ 2977256 h 5769834"/>
              <a:gd name="connsiteX0" fmla="*/ 63780 w 5135739"/>
              <a:gd name="connsiteY0" fmla="*/ 2972991 h 5765569"/>
              <a:gd name="connsiteX1" fmla="*/ 1190503 w 5135739"/>
              <a:gd name="connsiteY1" fmla="*/ 801875 h 5765569"/>
              <a:gd name="connsiteX2" fmla="*/ 3569563 w 5135739"/>
              <a:gd name="connsiteY2" fmla="*/ 706 h 5765569"/>
              <a:gd name="connsiteX3" fmla="*/ 4855422 w 5135739"/>
              <a:gd name="connsiteY3" fmla="*/ 909149 h 5765569"/>
              <a:gd name="connsiteX4" fmla="*/ 5132074 w 5135739"/>
              <a:gd name="connsiteY4" fmla="*/ 2639280 h 5765569"/>
              <a:gd name="connsiteX5" fmla="*/ 4790420 w 5135739"/>
              <a:gd name="connsiteY5" fmla="*/ 4462180 h 5765569"/>
              <a:gd name="connsiteX6" fmla="*/ 2906176 w 5135739"/>
              <a:gd name="connsiteY6" fmla="*/ 5457149 h 5765569"/>
              <a:gd name="connsiteX7" fmla="*/ 439384 w 5135739"/>
              <a:gd name="connsiteY7" fmla="*/ 5569433 h 5765569"/>
              <a:gd name="connsiteX8" fmla="*/ 63780 w 5135739"/>
              <a:gd name="connsiteY8" fmla="*/ 2972991 h 5765569"/>
              <a:gd name="connsiteX0" fmla="*/ 63780 w 5134160"/>
              <a:gd name="connsiteY0" fmla="*/ 2972991 h 5765569"/>
              <a:gd name="connsiteX1" fmla="*/ 1190503 w 5134160"/>
              <a:gd name="connsiteY1" fmla="*/ 801875 h 5765569"/>
              <a:gd name="connsiteX2" fmla="*/ 3569563 w 5134160"/>
              <a:gd name="connsiteY2" fmla="*/ 706 h 5765569"/>
              <a:gd name="connsiteX3" fmla="*/ 4855422 w 5134160"/>
              <a:gd name="connsiteY3" fmla="*/ 909149 h 5765569"/>
              <a:gd name="connsiteX4" fmla="*/ 5132074 w 5134160"/>
              <a:gd name="connsiteY4" fmla="*/ 2639280 h 5765569"/>
              <a:gd name="connsiteX5" fmla="*/ 4790420 w 5134160"/>
              <a:gd name="connsiteY5" fmla="*/ 4462180 h 5765569"/>
              <a:gd name="connsiteX6" fmla="*/ 2906176 w 5134160"/>
              <a:gd name="connsiteY6" fmla="*/ 5457149 h 5765569"/>
              <a:gd name="connsiteX7" fmla="*/ 439384 w 5134160"/>
              <a:gd name="connsiteY7" fmla="*/ 5569433 h 5765569"/>
              <a:gd name="connsiteX8" fmla="*/ 63780 w 5134160"/>
              <a:gd name="connsiteY8" fmla="*/ 2972991 h 5765569"/>
              <a:gd name="connsiteX0" fmla="*/ 63780 w 5136191"/>
              <a:gd name="connsiteY0" fmla="*/ 3003381 h 5795959"/>
              <a:gd name="connsiteX1" fmla="*/ 1190503 w 5136191"/>
              <a:gd name="connsiteY1" fmla="*/ 832265 h 5795959"/>
              <a:gd name="connsiteX2" fmla="*/ 3517783 w 5136191"/>
              <a:gd name="connsiteY2" fmla="*/ 656 h 5795959"/>
              <a:gd name="connsiteX3" fmla="*/ 4855422 w 5136191"/>
              <a:gd name="connsiteY3" fmla="*/ 939539 h 5795959"/>
              <a:gd name="connsiteX4" fmla="*/ 5132074 w 5136191"/>
              <a:gd name="connsiteY4" fmla="*/ 2669670 h 5795959"/>
              <a:gd name="connsiteX5" fmla="*/ 4790420 w 5136191"/>
              <a:gd name="connsiteY5" fmla="*/ 4492570 h 5795959"/>
              <a:gd name="connsiteX6" fmla="*/ 2906176 w 5136191"/>
              <a:gd name="connsiteY6" fmla="*/ 5487539 h 5795959"/>
              <a:gd name="connsiteX7" fmla="*/ 439384 w 5136191"/>
              <a:gd name="connsiteY7" fmla="*/ 5599823 h 5795959"/>
              <a:gd name="connsiteX8" fmla="*/ 63780 w 5136191"/>
              <a:gd name="connsiteY8" fmla="*/ 3003381 h 5795959"/>
              <a:gd name="connsiteX0" fmla="*/ 63780 w 5136190"/>
              <a:gd name="connsiteY0" fmla="*/ 3006874 h 5799452"/>
              <a:gd name="connsiteX1" fmla="*/ 1190503 w 5136190"/>
              <a:gd name="connsiteY1" fmla="*/ 835758 h 5799452"/>
              <a:gd name="connsiteX2" fmla="*/ 3517783 w 5136190"/>
              <a:gd name="connsiteY2" fmla="*/ 4149 h 5799452"/>
              <a:gd name="connsiteX3" fmla="*/ 4855422 w 5136190"/>
              <a:gd name="connsiteY3" fmla="*/ 943032 h 5799452"/>
              <a:gd name="connsiteX4" fmla="*/ 5132074 w 5136190"/>
              <a:gd name="connsiteY4" fmla="*/ 2673163 h 5799452"/>
              <a:gd name="connsiteX5" fmla="*/ 4790420 w 5136190"/>
              <a:gd name="connsiteY5" fmla="*/ 4496063 h 5799452"/>
              <a:gd name="connsiteX6" fmla="*/ 2906176 w 5136190"/>
              <a:gd name="connsiteY6" fmla="*/ 5491032 h 5799452"/>
              <a:gd name="connsiteX7" fmla="*/ 439384 w 5136190"/>
              <a:gd name="connsiteY7" fmla="*/ 5603316 h 5799452"/>
              <a:gd name="connsiteX8" fmla="*/ 63780 w 5136190"/>
              <a:gd name="connsiteY8" fmla="*/ 3006874 h 5799452"/>
              <a:gd name="connsiteX0" fmla="*/ 63780 w 5136046"/>
              <a:gd name="connsiteY0" fmla="*/ 2996812 h 5789390"/>
              <a:gd name="connsiteX1" fmla="*/ 1190503 w 5136046"/>
              <a:gd name="connsiteY1" fmla="*/ 825696 h 5789390"/>
              <a:gd name="connsiteX2" fmla="*/ 3533318 w 5136046"/>
              <a:gd name="connsiteY2" fmla="*/ 4234 h 5789390"/>
              <a:gd name="connsiteX3" fmla="*/ 4855422 w 5136046"/>
              <a:gd name="connsiteY3" fmla="*/ 932970 h 5789390"/>
              <a:gd name="connsiteX4" fmla="*/ 5132074 w 5136046"/>
              <a:gd name="connsiteY4" fmla="*/ 2663101 h 5789390"/>
              <a:gd name="connsiteX5" fmla="*/ 4790420 w 5136046"/>
              <a:gd name="connsiteY5" fmla="*/ 4486001 h 5789390"/>
              <a:gd name="connsiteX6" fmla="*/ 2906176 w 5136046"/>
              <a:gd name="connsiteY6" fmla="*/ 5480970 h 5789390"/>
              <a:gd name="connsiteX7" fmla="*/ 439384 w 5136046"/>
              <a:gd name="connsiteY7" fmla="*/ 5593254 h 5789390"/>
              <a:gd name="connsiteX8" fmla="*/ 63780 w 5136046"/>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3780 w 5136047"/>
              <a:gd name="connsiteY0" fmla="*/ 2996812 h 5789390"/>
              <a:gd name="connsiteX1" fmla="*/ 1190503 w 5136047"/>
              <a:gd name="connsiteY1" fmla="*/ 825696 h 5789390"/>
              <a:gd name="connsiteX2" fmla="*/ 3533318 w 5136047"/>
              <a:gd name="connsiteY2" fmla="*/ 4234 h 5789390"/>
              <a:gd name="connsiteX3" fmla="*/ 4855422 w 5136047"/>
              <a:gd name="connsiteY3" fmla="*/ 932970 h 5789390"/>
              <a:gd name="connsiteX4" fmla="*/ 5132074 w 5136047"/>
              <a:gd name="connsiteY4" fmla="*/ 2663101 h 5789390"/>
              <a:gd name="connsiteX5" fmla="*/ 4759352 w 5136047"/>
              <a:gd name="connsiteY5" fmla="*/ 4486001 h 5789390"/>
              <a:gd name="connsiteX6" fmla="*/ 2906176 w 5136047"/>
              <a:gd name="connsiteY6" fmla="*/ 5480970 h 5789390"/>
              <a:gd name="connsiteX7" fmla="*/ 439384 w 5136047"/>
              <a:gd name="connsiteY7" fmla="*/ 5593254 h 5789390"/>
              <a:gd name="connsiteX8" fmla="*/ 63780 w 5136047"/>
              <a:gd name="connsiteY8" fmla="*/ 2996812 h 5789390"/>
              <a:gd name="connsiteX0" fmla="*/ 67215 w 5139482"/>
              <a:gd name="connsiteY0" fmla="*/ 2996812 h 5785866"/>
              <a:gd name="connsiteX1" fmla="*/ 1193938 w 5139482"/>
              <a:gd name="connsiteY1" fmla="*/ 825696 h 5785866"/>
              <a:gd name="connsiteX2" fmla="*/ 3536753 w 5139482"/>
              <a:gd name="connsiteY2" fmla="*/ 4234 h 5785866"/>
              <a:gd name="connsiteX3" fmla="*/ 4858857 w 5139482"/>
              <a:gd name="connsiteY3" fmla="*/ 932970 h 5785866"/>
              <a:gd name="connsiteX4" fmla="*/ 5135509 w 5139482"/>
              <a:gd name="connsiteY4" fmla="*/ 2663101 h 5785866"/>
              <a:gd name="connsiteX5" fmla="*/ 4762787 w 5139482"/>
              <a:gd name="connsiteY5" fmla="*/ 4486001 h 5785866"/>
              <a:gd name="connsiteX6" fmla="*/ 3007994 w 5139482"/>
              <a:gd name="connsiteY6" fmla="*/ 5470824 h 5785866"/>
              <a:gd name="connsiteX7" fmla="*/ 442819 w 5139482"/>
              <a:gd name="connsiteY7" fmla="*/ 5593254 h 5785866"/>
              <a:gd name="connsiteX8" fmla="*/ 67215 w 5139482"/>
              <a:gd name="connsiteY8" fmla="*/ 2996812 h 5785866"/>
              <a:gd name="connsiteX0" fmla="*/ 67215 w 5139482"/>
              <a:gd name="connsiteY0" fmla="*/ 2996812 h 5798025"/>
              <a:gd name="connsiteX1" fmla="*/ 1193938 w 5139482"/>
              <a:gd name="connsiteY1" fmla="*/ 825696 h 5798025"/>
              <a:gd name="connsiteX2" fmla="*/ 3536753 w 5139482"/>
              <a:gd name="connsiteY2" fmla="*/ 4234 h 5798025"/>
              <a:gd name="connsiteX3" fmla="*/ 4858857 w 5139482"/>
              <a:gd name="connsiteY3" fmla="*/ 932970 h 5798025"/>
              <a:gd name="connsiteX4" fmla="*/ 5135509 w 5139482"/>
              <a:gd name="connsiteY4" fmla="*/ 2663101 h 5798025"/>
              <a:gd name="connsiteX5" fmla="*/ 4762787 w 5139482"/>
              <a:gd name="connsiteY5" fmla="*/ 4486001 h 5798025"/>
              <a:gd name="connsiteX6" fmla="*/ 3007994 w 5139482"/>
              <a:gd name="connsiteY6" fmla="*/ 5470824 h 5798025"/>
              <a:gd name="connsiteX7" fmla="*/ 442819 w 5139482"/>
              <a:gd name="connsiteY7" fmla="*/ 5593254 h 5798025"/>
              <a:gd name="connsiteX8" fmla="*/ 67215 w 5139482"/>
              <a:gd name="connsiteY8" fmla="*/ 2996812 h 5798025"/>
              <a:gd name="connsiteX0" fmla="*/ 54799 w 5127066"/>
              <a:gd name="connsiteY0" fmla="*/ 2996812 h 5813475"/>
              <a:gd name="connsiteX1" fmla="*/ 1181522 w 5127066"/>
              <a:gd name="connsiteY1" fmla="*/ 825696 h 5813475"/>
              <a:gd name="connsiteX2" fmla="*/ 3524337 w 5127066"/>
              <a:gd name="connsiteY2" fmla="*/ 4234 h 5813475"/>
              <a:gd name="connsiteX3" fmla="*/ 4846441 w 5127066"/>
              <a:gd name="connsiteY3" fmla="*/ 932970 h 5813475"/>
              <a:gd name="connsiteX4" fmla="*/ 5123093 w 5127066"/>
              <a:gd name="connsiteY4" fmla="*/ 2663101 h 5813475"/>
              <a:gd name="connsiteX5" fmla="*/ 4750371 w 5127066"/>
              <a:gd name="connsiteY5" fmla="*/ 4486001 h 5813475"/>
              <a:gd name="connsiteX6" fmla="*/ 2995578 w 5127066"/>
              <a:gd name="connsiteY6" fmla="*/ 5470824 h 5813475"/>
              <a:gd name="connsiteX7" fmla="*/ 471828 w 5127066"/>
              <a:gd name="connsiteY7" fmla="*/ 5628767 h 5813475"/>
              <a:gd name="connsiteX8" fmla="*/ 54799 w 5127066"/>
              <a:gd name="connsiteY8" fmla="*/ 2996812 h 5813475"/>
              <a:gd name="connsiteX0" fmla="*/ 50644 w 5122911"/>
              <a:gd name="connsiteY0" fmla="*/ 2996812 h 5805524"/>
              <a:gd name="connsiteX1" fmla="*/ 1177367 w 5122911"/>
              <a:gd name="connsiteY1" fmla="*/ 825696 h 5805524"/>
              <a:gd name="connsiteX2" fmla="*/ 3520182 w 5122911"/>
              <a:gd name="connsiteY2" fmla="*/ 4234 h 5805524"/>
              <a:gd name="connsiteX3" fmla="*/ 4842286 w 5122911"/>
              <a:gd name="connsiteY3" fmla="*/ 932970 h 5805524"/>
              <a:gd name="connsiteX4" fmla="*/ 5118938 w 5122911"/>
              <a:gd name="connsiteY4" fmla="*/ 2663101 h 5805524"/>
              <a:gd name="connsiteX5" fmla="*/ 4746216 w 5122911"/>
              <a:gd name="connsiteY5" fmla="*/ 4486001 h 5805524"/>
              <a:gd name="connsiteX6" fmla="*/ 2991423 w 5122911"/>
              <a:gd name="connsiteY6" fmla="*/ 5470824 h 5805524"/>
              <a:gd name="connsiteX7" fmla="*/ 483206 w 5122911"/>
              <a:gd name="connsiteY7" fmla="*/ 5618621 h 5805524"/>
              <a:gd name="connsiteX8" fmla="*/ 50644 w 5122911"/>
              <a:gd name="connsiteY8" fmla="*/ 2996812 h 5805524"/>
              <a:gd name="connsiteX0" fmla="*/ 50644 w 5122911"/>
              <a:gd name="connsiteY0" fmla="*/ 2997430 h 5806142"/>
              <a:gd name="connsiteX1" fmla="*/ 1177367 w 5122911"/>
              <a:gd name="connsiteY1" fmla="*/ 826314 h 5806142"/>
              <a:gd name="connsiteX2" fmla="*/ 3520182 w 5122911"/>
              <a:gd name="connsiteY2" fmla="*/ 4852 h 5806142"/>
              <a:gd name="connsiteX3" fmla="*/ 4842286 w 5122911"/>
              <a:gd name="connsiteY3" fmla="*/ 933588 h 5806142"/>
              <a:gd name="connsiteX4" fmla="*/ 5118938 w 5122911"/>
              <a:gd name="connsiteY4" fmla="*/ 2663719 h 5806142"/>
              <a:gd name="connsiteX5" fmla="*/ 4746216 w 5122911"/>
              <a:gd name="connsiteY5" fmla="*/ 4486619 h 5806142"/>
              <a:gd name="connsiteX6" fmla="*/ 2991423 w 5122911"/>
              <a:gd name="connsiteY6" fmla="*/ 5471442 h 5806142"/>
              <a:gd name="connsiteX7" fmla="*/ 483206 w 5122911"/>
              <a:gd name="connsiteY7" fmla="*/ 5619239 h 5806142"/>
              <a:gd name="connsiteX8" fmla="*/ 50644 w 5122911"/>
              <a:gd name="connsiteY8" fmla="*/ 2997430 h 5806142"/>
              <a:gd name="connsiteX0" fmla="*/ 60091 w 5132358"/>
              <a:gd name="connsiteY0" fmla="*/ 2997431 h 5821926"/>
              <a:gd name="connsiteX1" fmla="*/ 1186814 w 5132358"/>
              <a:gd name="connsiteY1" fmla="*/ 826315 h 5821926"/>
              <a:gd name="connsiteX2" fmla="*/ 3529629 w 5132358"/>
              <a:gd name="connsiteY2" fmla="*/ 4853 h 5821926"/>
              <a:gd name="connsiteX3" fmla="*/ 4851733 w 5132358"/>
              <a:gd name="connsiteY3" fmla="*/ 933589 h 5821926"/>
              <a:gd name="connsiteX4" fmla="*/ 5128385 w 5132358"/>
              <a:gd name="connsiteY4" fmla="*/ 2663720 h 5821926"/>
              <a:gd name="connsiteX5" fmla="*/ 4755663 w 5132358"/>
              <a:gd name="connsiteY5" fmla="*/ 4486620 h 5821926"/>
              <a:gd name="connsiteX6" fmla="*/ 3000870 w 5132358"/>
              <a:gd name="connsiteY6" fmla="*/ 5471443 h 5821926"/>
              <a:gd name="connsiteX7" fmla="*/ 492653 w 5132358"/>
              <a:gd name="connsiteY7" fmla="*/ 5619240 h 5821926"/>
              <a:gd name="connsiteX8" fmla="*/ 60091 w 5132358"/>
              <a:gd name="connsiteY8" fmla="*/ 2997431 h 5821926"/>
              <a:gd name="connsiteX0" fmla="*/ 60092 w 5132359"/>
              <a:gd name="connsiteY0" fmla="*/ 2996715 h 5821210"/>
              <a:gd name="connsiteX1" fmla="*/ 1186815 w 5132359"/>
              <a:gd name="connsiteY1" fmla="*/ 825599 h 5821210"/>
              <a:gd name="connsiteX2" fmla="*/ 3529630 w 5132359"/>
              <a:gd name="connsiteY2" fmla="*/ 4137 h 5821210"/>
              <a:gd name="connsiteX3" fmla="*/ 4851734 w 5132359"/>
              <a:gd name="connsiteY3" fmla="*/ 932873 h 5821210"/>
              <a:gd name="connsiteX4" fmla="*/ 5128386 w 5132359"/>
              <a:gd name="connsiteY4" fmla="*/ 2663004 h 5821210"/>
              <a:gd name="connsiteX5" fmla="*/ 4755664 w 5132359"/>
              <a:gd name="connsiteY5" fmla="*/ 4485904 h 5821210"/>
              <a:gd name="connsiteX6" fmla="*/ 3000871 w 5132359"/>
              <a:gd name="connsiteY6" fmla="*/ 5470727 h 5821210"/>
              <a:gd name="connsiteX7" fmla="*/ 492654 w 5132359"/>
              <a:gd name="connsiteY7" fmla="*/ 5618524 h 5821210"/>
              <a:gd name="connsiteX8" fmla="*/ 60092 w 5132359"/>
              <a:gd name="connsiteY8" fmla="*/ 2996715 h 5821210"/>
              <a:gd name="connsiteX0" fmla="*/ 60092 w 5128733"/>
              <a:gd name="connsiteY0" fmla="*/ 2996715 h 5821210"/>
              <a:gd name="connsiteX1" fmla="*/ 1186815 w 5128733"/>
              <a:gd name="connsiteY1" fmla="*/ 825599 h 5821210"/>
              <a:gd name="connsiteX2" fmla="*/ 3529630 w 5128733"/>
              <a:gd name="connsiteY2" fmla="*/ 4137 h 5821210"/>
              <a:gd name="connsiteX3" fmla="*/ 4851734 w 5128733"/>
              <a:gd name="connsiteY3" fmla="*/ 932873 h 5821210"/>
              <a:gd name="connsiteX4" fmla="*/ 5128386 w 5128733"/>
              <a:gd name="connsiteY4" fmla="*/ 2663004 h 5821210"/>
              <a:gd name="connsiteX5" fmla="*/ 4755664 w 5128733"/>
              <a:gd name="connsiteY5" fmla="*/ 4485904 h 5821210"/>
              <a:gd name="connsiteX6" fmla="*/ 3000871 w 5128733"/>
              <a:gd name="connsiteY6" fmla="*/ 5470727 h 5821210"/>
              <a:gd name="connsiteX7" fmla="*/ 492654 w 5128733"/>
              <a:gd name="connsiteY7" fmla="*/ 5618524 h 5821210"/>
              <a:gd name="connsiteX8" fmla="*/ 60092 w 5128733"/>
              <a:gd name="connsiteY8" fmla="*/ 2996715 h 5821210"/>
              <a:gd name="connsiteX0" fmla="*/ 60092 w 5128470"/>
              <a:gd name="connsiteY0" fmla="*/ 2996715 h 5821210"/>
              <a:gd name="connsiteX1" fmla="*/ 1186815 w 5128470"/>
              <a:gd name="connsiteY1" fmla="*/ 825599 h 5821210"/>
              <a:gd name="connsiteX2" fmla="*/ 3529630 w 5128470"/>
              <a:gd name="connsiteY2" fmla="*/ 4137 h 5821210"/>
              <a:gd name="connsiteX3" fmla="*/ 4851734 w 5128470"/>
              <a:gd name="connsiteY3" fmla="*/ 932873 h 5821210"/>
              <a:gd name="connsiteX4" fmla="*/ 5128386 w 5128470"/>
              <a:gd name="connsiteY4" fmla="*/ 2663004 h 5821210"/>
              <a:gd name="connsiteX5" fmla="*/ 4755664 w 5128470"/>
              <a:gd name="connsiteY5" fmla="*/ 4485904 h 5821210"/>
              <a:gd name="connsiteX6" fmla="*/ 3000871 w 5128470"/>
              <a:gd name="connsiteY6" fmla="*/ 5470727 h 5821210"/>
              <a:gd name="connsiteX7" fmla="*/ 492654 w 5128470"/>
              <a:gd name="connsiteY7" fmla="*/ 5618524 h 5821210"/>
              <a:gd name="connsiteX8" fmla="*/ 60092 w 5128470"/>
              <a:gd name="connsiteY8" fmla="*/ 2996715 h 5821210"/>
              <a:gd name="connsiteX0" fmla="*/ 60092 w 5133632"/>
              <a:gd name="connsiteY0" fmla="*/ 2996715 h 5821210"/>
              <a:gd name="connsiteX1" fmla="*/ 1186815 w 5133632"/>
              <a:gd name="connsiteY1" fmla="*/ 825599 h 5821210"/>
              <a:gd name="connsiteX2" fmla="*/ 3529630 w 5133632"/>
              <a:gd name="connsiteY2" fmla="*/ 4137 h 5821210"/>
              <a:gd name="connsiteX3" fmla="*/ 4851734 w 5133632"/>
              <a:gd name="connsiteY3" fmla="*/ 932873 h 5821210"/>
              <a:gd name="connsiteX4" fmla="*/ 5133564 w 5133632"/>
              <a:gd name="connsiteY4" fmla="*/ 2591978 h 5821210"/>
              <a:gd name="connsiteX5" fmla="*/ 4755664 w 5133632"/>
              <a:gd name="connsiteY5" fmla="*/ 4485904 h 5821210"/>
              <a:gd name="connsiteX6" fmla="*/ 3000871 w 5133632"/>
              <a:gd name="connsiteY6" fmla="*/ 5470727 h 5821210"/>
              <a:gd name="connsiteX7" fmla="*/ 492654 w 5133632"/>
              <a:gd name="connsiteY7" fmla="*/ 5618524 h 5821210"/>
              <a:gd name="connsiteX8" fmla="*/ 60092 w 5133632"/>
              <a:gd name="connsiteY8" fmla="*/ 2996715 h 5821210"/>
              <a:gd name="connsiteX0" fmla="*/ 60092 w 5154638"/>
              <a:gd name="connsiteY0" fmla="*/ 2993770 h 5818265"/>
              <a:gd name="connsiteX1" fmla="*/ 1186815 w 5154638"/>
              <a:gd name="connsiteY1" fmla="*/ 822654 h 5818265"/>
              <a:gd name="connsiteX2" fmla="*/ 3529630 w 5154638"/>
              <a:gd name="connsiteY2" fmla="*/ 1192 h 5818265"/>
              <a:gd name="connsiteX3" fmla="*/ 4934584 w 5154638"/>
              <a:gd name="connsiteY3" fmla="*/ 691478 h 5818265"/>
              <a:gd name="connsiteX4" fmla="*/ 5133564 w 5154638"/>
              <a:gd name="connsiteY4" fmla="*/ 2589033 h 5818265"/>
              <a:gd name="connsiteX5" fmla="*/ 4755664 w 5154638"/>
              <a:gd name="connsiteY5" fmla="*/ 4482959 h 5818265"/>
              <a:gd name="connsiteX6" fmla="*/ 3000871 w 5154638"/>
              <a:gd name="connsiteY6" fmla="*/ 5467782 h 5818265"/>
              <a:gd name="connsiteX7" fmla="*/ 492654 w 5154638"/>
              <a:gd name="connsiteY7" fmla="*/ 5615579 h 5818265"/>
              <a:gd name="connsiteX8" fmla="*/ 60092 w 5154638"/>
              <a:gd name="connsiteY8" fmla="*/ 2993770 h 5818265"/>
              <a:gd name="connsiteX0" fmla="*/ 60092 w 5133935"/>
              <a:gd name="connsiteY0" fmla="*/ 2992580 h 5817075"/>
              <a:gd name="connsiteX1" fmla="*/ 1186815 w 5133935"/>
              <a:gd name="connsiteY1" fmla="*/ 821464 h 5817075"/>
              <a:gd name="connsiteX2" fmla="*/ 3529630 w 5133935"/>
              <a:gd name="connsiteY2" fmla="*/ 2 h 5817075"/>
              <a:gd name="connsiteX3" fmla="*/ 4794777 w 5133935"/>
              <a:gd name="connsiteY3" fmla="*/ 817122 h 5817075"/>
              <a:gd name="connsiteX4" fmla="*/ 5133564 w 5133935"/>
              <a:gd name="connsiteY4" fmla="*/ 2587843 h 5817075"/>
              <a:gd name="connsiteX5" fmla="*/ 4755664 w 5133935"/>
              <a:gd name="connsiteY5" fmla="*/ 4481769 h 5817075"/>
              <a:gd name="connsiteX6" fmla="*/ 3000871 w 5133935"/>
              <a:gd name="connsiteY6" fmla="*/ 5466592 h 5817075"/>
              <a:gd name="connsiteX7" fmla="*/ 492654 w 5133935"/>
              <a:gd name="connsiteY7" fmla="*/ 5614389 h 5817075"/>
              <a:gd name="connsiteX8" fmla="*/ 60092 w 5133935"/>
              <a:gd name="connsiteY8" fmla="*/ 2992580 h 5817075"/>
              <a:gd name="connsiteX0" fmla="*/ 60092 w 5133935"/>
              <a:gd name="connsiteY0" fmla="*/ 2999601 h 5824096"/>
              <a:gd name="connsiteX1" fmla="*/ 1186815 w 5133935"/>
              <a:gd name="connsiteY1" fmla="*/ 828485 h 5824096"/>
              <a:gd name="connsiteX2" fmla="*/ 3529630 w 5133935"/>
              <a:gd name="connsiteY2" fmla="*/ 7023 h 5824096"/>
              <a:gd name="connsiteX3" fmla="*/ 4794777 w 5133935"/>
              <a:gd name="connsiteY3" fmla="*/ 824143 h 5824096"/>
              <a:gd name="connsiteX4" fmla="*/ 5133564 w 5133935"/>
              <a:gd name="connsiteY4" fmla="*/ 2594864 h 5824096"/>
              <a:gd name="connsiteX5" fmla="*/ 4755664 w 5133935"/>
              <a:gd name="connsiteY5" fmla="*/ 4488790 h 5824096"/>
              <a:gd name="connsiteX6" fmla="*/ 3000871 w 5133935"/>
              <a:gd name="connsiteY6" fmla="*/ 5473613 h 5824096"/>
              <a:gd name="connsiteX7" fmla="*/ 492654 w 5133935"/>
              <a:gd name="connsiteY7" fmla="*/ 5621410 h 5824096"/>
              <a:gd name="connsiteX8" fmla="*/ 60092 w 5133935"/>
              <a:gd name="connsiteY8" fmla="*/ 2999601 h 5824096"/>
              <a:gd name="connsiteX0" fmla="*/ 60092 w 5134625"/>
              <a:gd name="connsiteY0" fmla="*/ 2999601 h 5821704"/>
              <a:gd name="connsiteX1" fmla="*/ 1186815 w 5134625"/>
              <a:gd name="connsiteY1" fmla="*/ 828485 h 5821704"/>
              <a:gd name="connsiteX2" fmla="*/ 3529630 w 5134625"/>
              <a:gd name="connsiteY2" fmla="*/ 7023 h 5821704"/>
              <a:gd name="connsiteX3" fmla="*/ 4794777 w 5134625"/>
              <a:gd name="connsiteY3" fmla="*/ 824143 h 5821704"/>
              <a:gd name="connsiteX4" fmla="*/ 5133564 w 5134625"/>
              <a:gd name="connsiteY4" fmla="*/ 2594864 h 5821704"/>
              <a:gd name="connsiteX5" fmla="*/ 4724597 w 5134625"/>
              <a:gd name="connsiteY5" fmla="*/ 4554744 h 5821704"/>
              <a:gd name="connsiteX6" fmla="*/ 3000871 w 5134625"/>
              <a:gd name="connsiteY6" fmla="*/ 5473613 h 5821704"/>
              <a:gd name="connsiteX7" fmla="*/ 492654 w 5134625"/>
              <a:gd name="connsiteY7" fmla="*/ 5621410 h 5821704"/>
              <a:gd name="connsiteX8" fmla="*/ 60092 w 5134625"/>
              <a:gd name="connsiteY8" fmla="*/ 2999601 h 5821704"/>
              <a:gd name="connsiteX0" fmla="*/ 60092 w 5135224"/>
              <a:gd name="connsiteY0" fmla="*/ 2999601 h 5821522"/>
              <a:gd name="connsiteX1" fmla="*/ 1186815 w 5135224"/>
              <a:gd name="connsiteY1" fmla="*/ 828485 h 5821522"/>
              <a:gd name="connsiteX2" fmla="*/ 3529630 w 5135224"/>
              <a:gd name="connsiteY2" fmla="*/ 7023 h 5821522"/>
              <a:gd name="connsiteX3" fmla="*/ 4794777 w 5135224"/>
              <a:gd name="connsiteY3" fmla="*/ 824143 h 5821522"/>
              <a:gd name="connsiteX4" fmla="*/ 5133564 w 5135224"/>
              <a:gd name="connsiteY4" fmla="*/ 2594864 h 5821522"/>
              <a:gd name="connsiteX5" fmla="*/ 4703885 w 5135224"/>
              <a:gd name="connsiteY5" fmla="*/ 4559817 h 5821522"/>
              <a:gd name="connsiteX6" fmla="*/ 3000871 w 5135224"/>
              <a:gd name="connsiteY6" fmla="*/ 5473613 h 5821522"/>
              <a:gd name="connsiteX7" fmla="*/ 492654 w 5135224"/>
              <a:gd name="connsiteY7" fmla="*/ 5621410 h 5821522"/>
              <a:gd name="connsiteX8" fmla="*/ 60092 w 5135224"/>
              <a:gd name="connsiteY8" fmla="*/ 2999601 h 5821522"/>
              <a:gd name="connsiteX0" fmla="*/ 49795 w 5124927"/>
              <a:gd name="connsiteY0" fmla="*/ 2999601 h 5799300"/>
              <a:gd name="connsiteX1" fmla="*/ 1176518 w 5124927"/>
              <a:gd name="connsiteY1" fmla="*/ 828485 h 5799300"/>
              <a:gd name="connsiteX2" fmla="*/ 3519333 w 5124927"/>
              <a:gd name="connsiteY2" fmla="*/ 7023 h 5799300"/>
              <a:gd name="connsiteX3" fmla="*/ 4784480 w 5124927"/>
              <a:gd name="connsiteY3" fmla="*/ 824143 h 5799300"/>
              <a:gd name="connsiteX4" fmla="*/ 5123267 w 5124927"/>
              <a:gd name="connsiteY4" fmla="*/ 2594864 h 5799300"/>
              <a:gd name="connsiteX5" fmla="*/ 4693588 w 5124927"/>
              <a:gd name="connsiteY5" fmla="*/ 4559817 h 5799300"/>
              <a:gd name="connsiteX6" fmla="*/ 2959506 w 5124927"/>
              <a:gd name="connsiteY6" fmla="*/ 5453320 h 5799300"/>
              <a:gd name="connsiteX7" fmla="*/ 482357 w 5124927"/>
              <a:gd name="connsiteY7" fmla="*/ 5621410 h 5799300"/>
              <a:gd name="connsiteX8" fmla="*/ 49795 w 5124927"/>
              <a:gd name="connsiteY8" fmla="*/ 2999601 h 5799300"/>
              <a:gd name="connsiteX0" fmla="*/ 51655 w 5126787"/>
              <a:gd name="connsiteY0" fmla="*/ 2999601 h 5794630"/>
              <a:gd name="connsiteX1" fmla="*/ 1178378 w 5126787"/>
              <a:gd name="connsiteY1" fmla="*/ 828485 h 5794630"/>
              <a:gd name="connsiteX2" fmla="*/ 3521193 w 5126787"/>
              <a:gd name="connsiteY2" fmla="*/ 7023 h 5794630"/>
              <a:gd name="connsiteX3" fmla="*/ 4786340 w 5126787"/>
              <a:gd name="connsiteY3" fmla="*/ 824143 h 5794630"/>
              <a:gd name="connsiteX4" fmla="*/ 5125127 w 5126787"/>
              <a:gd name="connsiteY4" fmla="*/ 2594864 h 5794630"/>
              <a:gd name="connsiteX5" fmla="*/ 4695448 w 5126787"/>
              <a:gd name="connsiteY5" fmla="*/ 4559817 h 5794630"/>
              <a:gd name="connsiteX6" fmla="*/ 3028682 w 5126787"/>
              <a:gd name="connsiteY6" fmla="*/ 5438099 h 5794630"/>
              <a:gd name="connsiteX7" fmla="*/ 484217 w 5126787"/>
              <a:gd name="connsiteY7" fmla="*/ 5621410 h 5794630"/>
              <a:gd name="connsiteX8" fmla="*/ 51655 w 5126787"/>
              <a:gd name="connsiteY8" fmla="*/ 2999601 h 5794630"/>
              <a:gd name="connsiteX0" fmla="*/ 66797 w 5141929"/>
              <a:gd name="connsiteY0" fmla="*/ 2999601 h 5826093"/>
              <a:gd name="connsiteX1" fmla="*/ 1193520 w 5141929"/>
              <a:gd name="connsiteY1" fmla="*/ 828485 h 5826093"/>
              <a:gd name="connsiteX2" fmla="*/ 3536335 w 5141929"/>
              <a:gd name="connsiteY2" fmla="*/ 7023 h 5826093"/>
              <a:gd name="connsiteX3" fmla="*/ 4801482 w 5141929"/>
              <a:gd name="connsiteY3" fmla="*/ 824143 h 5826093"/>
              <a:gd name="connsiteX4" fmla="*/ 5140269 w 5141929"/>
              <a:gd name="connsiteY4" fmla="*/ 2594864 h 5826093"/>
              <a:gd name="connsiteX5" fmla="*/ 4710590 w 5141929"/>
              <a:gd name="connsiteY5" fmla="*/ 4559817 h 5826093"/>
              <a:gd name="connsiteX6" fmla="*/ 3043824 w 5141929"/>
              <a:gd name="connsiteY6" fmla="*/ 5438099 h 5826093"/>
              <a:gd name="connsiteX7" fmla="*/ 499359 w 5141929"/>
              <a:gd name="connsiteY7" fmla="*/ 5621410 h 5826093"/>
              <a:gd name="connsiteX8" fmla="*/ 66797 w 5141929"/>
              <a:gd name="connsiteY8" fmla="*/ 2999601 h 5826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41929" h="5826093">
                <a:moveTo>
                  <a:pt x="66797" y="2999601"/>
                </a:moveTo>
                <a:cubicBezTo>
                  <a:pt x="182491" y="2200780"/>
                  <a:pt x="584196" y="1317102"/>
                  <a:pt x="1193520" y="828485"/>
                </a:cubicBezTo>
                <a:cubicBezTo>
                  <a:pt x="1802844" y="339868"/>
                  <a:pt x="2914296" y="-58207"/>
                  <a:pt x="3536335" y="7023"/>
                </a:cubicBezTo>
                <a:cubicBezTo>
                  <a:pt x="4158374" y="72253"/>
                  <a:pt x="4534160" y="392836"/>
                  <a:pt x="4801482" y="824143"/>
                </a:cubicBezTo>
                <a:cubicBezTo>
                  <a:pt x="5068804" y="1255450"/>
                  <a:pt x="5155418" y="1972252"/>
                  <a:pt x="5140269" y="2594864"/>
                </a:cubicBezTo>
                <a:cubicBezTo>
                  <a:pt x="5125120" y="3217476"/>
                  <a:pt x="5059997" y="4085945"/>
                  <a:pt x="4710590" y="4559817"/>
                </a:cubicBezTo>
                <a:cubicBezTo>
                  <a:pt x="4361183" y="5033689"/>
                  <a:pt x="3745696" y="5261167"/>
                  <a:pt x="3043824" y="5438099"/>
                </a:cubicBezTo>
                <a:cubicBezTo>
                  <a:pt x="2341952" y="5615031"/>
                  <a:pt x="1073201" y="6098853"/>
                  <a:pt x="499359" y="5621410"/>
                </a:cubicBezTo>
                <a:cubicBezTo>
                  <a:pt x="-74483" y="5143967"/>
                  <a:pt x="-48897" y="3798422"/>
                  <a:pt x="66797" y="2999601"/>
                </a:cubicBezTo>
                <a:close/>
              </a:path>
            </a:pathLst>
          </a:custGeom>
          <a:solidFill>
            <a:schemeClr val="bg1">
              <a:lumMod val="95000"/>
            </a:schemeClr>
          </a:solidFill>
          <a:ln w="3175">
            <a:noFill/>
          </a:ln>
        </p:spPr>
        <p:txBody>
          <a:bodyPr anchor="ctr" anchorCtr="0"/>
          <a:lstStyle>
            <a:lvl1pPr marL="0" indent="0" algn="ctr">
              <a:buNone/>
              <a:defRPr b="1" i="1">
                <a:solidFill>
                  <a:schemeClr val="tx1"/>
                </a:solidFill>
              </a:defRPr>
            </a:lvl1pPr>
          </a:lstStyle>
          <a:p>
            <a:r>
              <a:rPr lang="fi-FI"/>
              <a:t>Lisää kuva napsauttamalla kuvaketta</a:t>
            </a:r>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lvl1pPr>
              <a:defRPr>
                <a:solidFill>
                  <a:schemeClr val="bg1"/>
                </a:solidFill>
              </a:defRPr>
            </a:lvl1pPr>
          </a:lstStyle>
          <a:p>
            <a:fld id="{FF1CD424-9626-4121-A061-5A00DC2AC969}"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8EA35F40-FF2B-48E3-8F69-FDBD96983841}"/>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2891708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Nosto">
    <p:bg>
      <p:bgPr>
        <a:solidFill>
          <a:srgbClr val="253746"/>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849DBD5C-AE26-407F-9D8D-3A9AF67D5740}"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173250164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Nosto 2">
    <p:bg>
      <p:bgPr>
        <a:solidFill>
          <a:srgbClr val="F6F3E5"/>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ECC7C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D9DA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tx2"/>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0ADAF3AF-98A9-4F02-AD8B-D8E1DDAB440C}"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6" name="Kuva 15">
            <a:extLst>
              <a:ext uri="{FF2B5EF4-FFF2-40B4-BE49-F238E27FC236}">
                <a16:creationId xmlns:a16="http://schemas.microsoft.com/office/drawing/2014/main" id="{EB3FFB57-B176-4D74-B604-3C803FFC82E6}"/>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3900281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Nosto 3">
    <p:bg>
      <p:bgPr>
        <a:solidFill>
          <a:srgbClr val="2C5234"/>
        </a:solidFill>
        <a:effectLst/>
      </p:bgPr>
    </p:bg>
    <p:spTree>
      <p:nvGrpSpPr>
        <p:cNvPr id="1" name=""/>
        <p:cNvGrpSpPr/>
        <p:nvPr/>
      </p:nvGrpSpPr>
      <p:grpSpPr>
        <a:xfrm>
          <a:off x="0" y="0"/>
          <a:ext cx="0" cy="0"/>
          <a:chOff x="0" y="0"/>
          <a:chExt cx="0" cy="0"/>
        </a:xfrm>
      </p:grpSpPr>
      <p:grpSp>
        <p:nvGrpSpPr>
          <p:cNvPr id="15" name="Ryhmä 14">
            <a:extLst>
              <a:ext uri="{FF2B5EF4-FFF2-40B4-BE49-F238E27FC236}">
                <a16:creationId xmlns:a16="http://schemas.microsoft.com/office/drawing/2014/main" id="{BF6EA660-5006-46A3-8EC0-D3617F284B7A}"/>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6" name="Freeform 5">
              <a:extLst>
                <a:ext uri="{FF2B5EF4-FFF2-40B4-BE49-F238E27FC236}">
                  <a16:creationId xmlns:a16="http://schemas.microsoft.com/office/drawing/2014/main" id="{8E25E7DA-A74F-489A-9ED6-52B8F9B27B90}"/>
                </a:ext>
                <a:ext uri="{C183D7F6-B498-43B3-948B-1728B52AA6E4}">
                  <adec:decorative xmlns:adec="http://schemas.microsoft.com/office/drawing/2017/decorative" val="1"/>
                </a:ext>
              </a:extLst>
            </p:cNvPr>
            <p:cNvSpPr>
              <a:spLocks/>
            </p:cNvSpPr>
            <p:nvPr userDrawn="1"/>
          </p:nvSpPr>
          <p:spPr bwMode="auto">
            <a:xfrm>
              <a:off x="28576" y="14288"/>
              <a:ext cx="3897313" cy="5041900"/>
            </a:xfrm>
            <a:custGeom>
              <a:avLst/>
              <a:gdLst>
                <a:gd name="T0" fmla="*/ 0 w 10879"/>
                <a:gd name="T1" fmla="*/ 14063 h 14063"/>
                <a:gd name="T2" fmla="*/ 1570 w 10879"/>
                <a:gd name="T3" fmla="*/ 13638 h 14063"/>
                <a:gd name="T4" fmla="*/ 4474 w 10879"/>
                <a:gd name="T5" fmla="*/ 11362 h 14063"/>
                <a:gd name="T6" fmla="*/ 7043 w 10879"/>
                <a:gd name="T7" fmla="*/ 8109 h 14063"/>
                <a:gd name="T8" fmla="*/ 9438 w 10879"/>
                <a:gd name="T9" fmla="*/ 4958 h 14063"/>
                <a:gd name="T10" fmla="*/ 10783 w 10879"/>
                <a:gd name="T11" fmla="*/ 1924 h 14063"/>
                <a:gd name="T12" fmla="*/ 10497 w 10879"/>
                <a:gd name="T13" fmla="*/ 0 h 14063"/>
                <a:gd name="T14" fmla="*/ 0 w 10879"/>
                <a:gd name="T15" fmla="*/ 0 h 14063"/>
                <a:gd name="T16" fmla="*/ 0 w 10879"/>
                <a:gd name="T17" fmla="*/ 14063 h 14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79" h="14063">
                  <a:moveTo>
                    <a:pt x="0" y="14063"/>
                  </a:moveTo>
                  <a:cubicBezTo>
                    <a:pt x="527" y="13984"/>
                    <a:pt x="1052" y="13847"/>
                    <a:pt x="1570" y="13638"/>
                  </a:cubicBezTo>
                  <a:cubicBezTo>
                    <a:pt x="2802" y="13138"/>
                    <a:pt x="3716" y="12263"/>
                    <a:pt x="4474" y="11362"/>
                  </a:cubicBezTo>
                  <a:cubicBezTo>
                    <a:pt x="5370" y="10296"/>
                    <a:pt x="6192" y="9194"/>
                    <a:pt x="7043" y="8109"/>
                  </a:cubicBezTo>
                  <a:cubicBezTo>
                    <a:pt x="7861" y="7068"/>
                    <a:pt x="8715" y="6034"/>
                    <a:pt x="9438" y="4958"/>
                  </a:cubicBezTo>
                  <a:cubicBezTo>
                    <a:pt x="10087" y="3993"/>
                    <a:pt x="10638" y="2960"/>
                    <a:pt x="10783" y="1924"/>
                  </a:cubicBezTo>
                  <a:cubicBezTo>
                    <a:pt x="10879" y="1235"/>
                    <a:pt x="10774" y="588"/>
                    <a:pt x="10497" y="0"/>
                  </a:cubicBezTo>
                  <a:lnTo>
                    <a:pt x="0" y="0"/>
                  </a:lnTo>
                  <a:lnTo>
                    <a:pt x="0" y="14063"/>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7" name="Freeform 6">
              <a:extLst>
                <a:ext uri="{FF2B5EF4-FFF2-40B4-BE49-F238E27FC236}">
                  <a16:creationId xmlns:a16="http://schemas.microsoft.com/office/drawing/2014/main" id="{1FEB9921-8E2F-4285-95E9-BE40D2C343E8}"/>
                </a:ext>
                <a:ext uri="{C183D7F6-B498-43B3-948B-1728B52AA6E4}">
                  <adec:decorative xmlns:adec="http://schemas.microsoft.com/office/drawing/2017/decorative" val="1"/>
                </a:ext>
              </a:extLst>
            </p:cNvPr>
            <p:cNvSpPr>
              <a:spLocks/>
            </p:cNvSpPr>
            <p:nvPr userDrawn="1"/>
          </p:nvSpPr>
          <p:spPr bwMode="auto">
            <a:xfrm>
              <a:off x="28576" y="2152650"/>
              <a:ext cx="8375650" cy="4691063"/>
            </a:xfrm>
            <a:custGeom>
              <a:avLst/>
              <a:gdLst>
                <a:gd name="T0" fmla="*/ 0 w 23378"/>
                <a:gd name="T1" fmla="*/ 10102 h 13085"/>
                <a:gd name="T2" fmla="*/ 2346 w 23378"/>
                <a:gd name="T3" fmla="*/ 10423 h 13085"/>
                <a:gd name="T4" fmla="*/ 4271 w 23378"/>
                <a:gd name="T5" fmla="*/ 9844 h 13085"/>
                <a:gd name="T6" fmla="*/ 0 w 23378"/>
                <a:gd name="T7" fmla="*/ 5136 h 13085"/>
                <a:gd name="T8" fmla="*/ 0 w 23378"/>
                <a:gd name="T9" fmla="*/ 308 h 13085"/>
                <a:gd name="T10" fmla="*/ 4275 w 23378"/>
                <a:gd name="T11" fmla="*/ 1399 h 13085"/>
                <a:gd name="T12" fmla="*/ 11097 w 23378"/>
                <a:gd name="T13" fmla="*/ 8334 h 13085"/>
                <a:gd name="T14" fmla="*/ 12477 w 23378"/>
                <a:gd name="T15" fmla="*/ 8476 h 13085"/>
                <a:gd name="T16" fmla="*/ 12918 w 23378"/>
                <a:gd name="T17" fmla="*/ 6738 h 13085"/>
                <a:gd name="T18" fmla="*/ 11527 w 23378"/>
                <a:gd name="T19" fmla="*/ 5089 h 13085"/>
                <a:gd name="T20" fmla="*/ 10476 w 23378"/>
                <a:gd name="T21" fmla="*/ 3455 h 13085"/>
                <a:gd name="T22" fmla="*/ 13077 w 23378"/>
                <a:gd name="T23" fmla="*/ 1593 h 13085"/>
                <a:gd name="T24" fmla="*/ 20963 w 23378"/>
                <a:gd name="T25" fmla="*/ 10618 h 13085"/>
                <a:gd name="T26" fmla="*/ 23378 w 23378"/>
                <a:gd name="T27" fmla="*/ 13085 h 13085"/>
                <a:gd name="T28" fmla="*/ 0 w 23378"/>
                <a:gd name="T29" fmla="*/ 13085 h 13085"/>
                <a:gd name="T30" fmla="*/ 0 w 23378"/>
                <a:gd name="T31" fmla="*/ 10102 h 13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78" h="13085">
                  <a:moveTo>
                    <a:pt x="0" y="10102"/>
                  </a:moveTo>
                  <a:cubicBezTo>
                    <a:pt x="764" y="10317"/>
                    <a:pt x="1548" y="10436"/>
                    <a:pt x="2346" y="10423"/>
                  </a:cubicBezTo>
                  <a:cubicBezTo>
                    <a:pt x="3273" y="10409"/>
                    <a:pt x="3876" y="10681"/>
                    <a:pt x="4271" y="9844"/>
                  </a:cubicBezTo>
                  <a:cubicBezTo>
                    <a:pt x="4693" y="8951"/>
                    <a:pt x="1611" y="6384"/>
                    <a:pt x="0" y="5136"/>
                  </a:cubicBezTo>
                  <a:lnTo>
                    <a:pt x="0" y="308"/>
                  </a:lnTo>
                  <a:cubicBezTo>
                    <a:pt x="1266" y="0"/>
                    <a:pt x="2890" y="240"/>
                    <a:pt x="4275" y="1399"/>
                  </a:cubicBezTo>
                  <a:cubicBezTo>
                    <a:pt x="7214" y="3861"/>
                    <a:pt x="8120" y="6978"/>
                    <a:pt x="11097" y="8334"/>
                  </a:cubicBezTo>
                  <a:cubicBezTo>
                    <a:pt x="11532" y="8532"/>
                    <a:pt x="12045" y="8682"/>
                    <a:pt x="12477" y="8476"/>
                  </a:cubicBezTo>
                  <a:cubicBezTo>
                    <a:pt x="13076" y="8191"/>
                    <a:pt x="13195" y="7341"/>
                    <a:pt x="12918" y="6738"/>
                  </a:cubicBezTo>
                  <a:cubicBezTo>
                    <a:pt x="12642" y="6135"/>
                    <a:pt x="12021" y="5531"/>
                    <a:pt x="11527" y="5089"/>
                  </a:cubicBezTo>
                  <a:cubicBezTo>
                    <a:pt x="11033" y="4647"/>
                    <a:pt x="10548" y="4114"/>
                    <a:pt x="10476" y="3455"/>
                  </a:cubicBezTo>
                  <a:cubicBezTo>
                    <a:pt x="10339" y="2210"/>
                    <a:pt x="11847" y="1357"/>
                    <a:pt x="13077" y="1593"/>
                  </a:cubicBezTo>
                  <a:cubicBezTo>
                    <a:pt x="16548" y="2260"/>
                    <a:pt x="15248" y="9204"/>
                    <a:pt x="20963" y="10618"/>
                  </a:cubicBezTo>
                  <a:cubicBezTo>
                    <a:pt x="22208" y="10926"/>
                    <a:pt x="23344" y="11889"/>
                    <a:pt x="23378" y="13085"/>
                  </a:cubicBezTo>
                  <a:lnTo>
                    <a:pt x="0" y="13085"/>
                  </a:lnTo>
                  <a:lnTo>
                    <a:pt x="0" y="10102"/>
                  </a:lnTo>
                  <a:close/>
                </a:path>
              </a:pathLst>
            </a:custGeom>
            <a:solidFill>
              <a:srgbClr val="2537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2" name="Freeform 7">
              <a:extLst>
                <a:ext uri="{FF2B5EF4-FFF2-40B4-BE49-F238E27FC236}">
                  <a16:creationId xmlns:a16="http://schemas.microsoft.com/office/drawing/2014/main" id="{F38779B5-DE9F-481E-A8E5-4707FA5BEA94}"/>
                </a:ext>
                <a:ext uri="{C183D7F6-B498-43B3-948B-1728B52AA6E4}">
                  <adec:decorative xmlns:adec="http://schemas.microsoft.com/office/drawing/2017/decorative" val="1"/>
                </a:ext>
              </a:extLst>
            </p:cNvPr>
            <p:cNvSpPr>
              <a:spLocks/>
            </p:cNvSpPr>
            <p:nvPr userDrawn="1"/>
          </p:nvSpPr>
          <p:spPr bwMode="auto">
            <a:xfrm>
              <a:off x="7204076" y="1890713"/>
              <a:ext cx="4959350" cy="4953000"/>
            </a:xfrm>
            <a:custGeom>
              <a:avLst/>
              <a:gdLst>
                <a:gd name="T0" fmla="*/ 13842 w 13842"/>
                <a:gd name="T1" fmla="*/ 0 h 13817"/>
                <a:gd name="T2" fmla="*/ 10388 w 13842"/>
                <a:gd name="T3" fmla="*/ 3120 h 13817"/>
                <a:gd name="T4" fmla="*/ 7539 w 13842"/>
                <a:gd name="T5" fmla="*/ 5695 h 13817"/>
                <a:gd name="T6" fmla="*/ 1982 w 13842"/>
                <a:gd name="T7" fmla="*/ 6884 h 13817"/>
                <a:gd name="T8" fmla="*/ 61 w 13842"/>
                <a:gd name="T9" fmla="*/ 10632 h 13817"/>
                <a:gd name="T10" fmla="*/ 462 w 13842"/>
                <a:gd name="T11" fmla="*/ 13817 h 13817"/>
                <a:gd name="T12" fmla="*/ 13842 w 13842"/>
                <a:gd name="T13" fmla="*/ 13817 h 13817"/>
                <a:gd name="T14" fmla="*/ 13842 w 13842"/>
                <a:gd name="T15" fmla="*/ 0 h 138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842" h="13817">
                  <a:moveTo>
                    <a:pt x="13842" y="0"/>
                  </a:moveTo>
                  <a:cubicBezTo>
                    <a:pt x="12567" y="850"/>
                    <a:pt x="11411" y="1938"/>
                    <a:pt x="10388" y="3120"/>
                  </a:cubicBezTo>
                  <a:cubicBezTo>
                    <a:pt x="9535" y="4105"/>
                    <a:pt x="8705" y="5204"/>
                    <a:pt x="7539" y="5695"/>
                  </a:cubicBezTo>
                  <a:cubicBezTo>
                    <a:pt x="5738" y="6453"/>
                    <a:pt x="3664" y="5860"/>
                    <a:pt x="1982" y="6884"/>
                  </a:cubicBezTo>
                  <a:cubicBezTo>
                    <a:pt x="711" y="7658"/>
                    <a:pt x="0" y="9071"/>
                    <a:pt x="61" y="10632"/>
                  </a:cubicBezTo>
                  <a:cubicBezTo>
                    <a:pt x="101" y="11666"/>
                    <a:pt x="242" y="12746"/>
                    <a:pt x="462" y="13817"/>
                  </a:cubicBezTo>
                  <a:lnTo>
                    <a:pt x="13842" y="13817"/>
                  </a:lnTo>
                  <a:lnTo>
                    <a:pt x="13842" y="0"/>
                  </a:ln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3" name="Freeform 8">
              <a:extLst>
                <a:ext uri="{FF2B5EF4-FFF2-40B4-BE49-F238E27FC236}">
                  <a16:creationId xmlns:a16="http://schemas.microsoft.com/office/drawing/2014/main" id="{F29748ED-3862-40CA-AD98-9E3F31125BD1}"/>
                </a:ext>
                <a:ext uri="{C183D7F6-B498-43B3-948B-1728B52AA6E4}">
                  <adec:decorative xmlns:adec="http://schemas.microsoft.com/office/drawing/2017/decorative" val="1"/>
                </a:ext>
              </a:extLst>
            </p:cNvPr>
            <p:cNvSpPr>
              <a:spLocks/>
            </p:cNvSpPr>
            <p:nvPr userDrawn="1"/>
          </p:nvSpPr>
          <p:spPr bwMode="auto">
            <a:xfrm>
              <a:off x="5843588" y="14288"/>
              <a:ext cx="6319838" cy="3157538"/>
            </a:xfrm>
            <a:custGeom>
              <a:avLst/>
              <a:gdLst>
                <a:gd name="T0" fmla="*/ 5165 w 17641"/>
                <a:gd name="T1" fmla="*/ 4990 h 8807"/>
                <a:gd name="T2" fmla="*/ 2299 w 17641"/>
                <a:gd name="T3" fmla="*/ 4032 h 8807"/>
                <a:gd name="T4" fmla="*/ 199 w 17641"/>
                <a:gd name="T5" fmla="*/ 1978 h 8807"/>
                <a:gd name="T6" fmla="*/ 510 w 17641"/>
                <a:gd name="T7" fmla="*/ 0 h 8807"/>
                <a:gd name="T8" fmla="*/ 3676 w 17641"/>
                <a:gd name="T9" fmla="*/ 0 h 8807"/>
                <a:gd name="T10" fmla="*/ 6735 w 17641"/>
                <a:gd name="T11" fmla="*/ 1526 h 8807"/>
                <a:gd name="T12" fmla="*/ 8082 w 17641"/>
                <a:gd name="T13" fmla="*/ 0 h 8807"/>
                <a:gd name="T14" fmla="*/ 17641 w 17641"/>
                <a:gd name="T15" fmla="*/ 0 h 8807"/>
                <a:gd name="T16" fmla="*/ 17641 w 17641"/>
                <a:gd name="T17" fmla="*/ 2601 h 8807"/>
                <a:gd name="T18" fmla="*/ 13420 w 17641"/>
                <a:gd name="T19" fmla="*/ 6121 h 8807"/>
                <a:gd name="T20" fmla="*/ 9469 w 17641"/>
                <a:gd name="T21" fmla="*/ 7543 h 8807"/>
                <a:gd name="T22" fmla="*/ 5165 w 17641"/>
                <a:gd name="T23" fmla="*/ 4990 h 8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41" h="8807">
                  <a:moveTo>
                    <a:pt x="5165" y="4990"/>
                  </a:moveTo>
                  <a:cubicBezTo>
                    <a:pt x="4216" y="4650"/>
                    <a:pt x="3217" y="4448"/>
                    <a:pt x="2299" y="4032"/>
                  </a:cubicBezTo>
                  <a:cubicBezTo>
                    <a:pt x="1381" y="3616"/>
                    <a:pt x="518" y="2933"/>
                    <a:pt x="199" y="1978"/>
                  </a:cubicBezTo>
                  <a:cubicBezTo>
                    <a:pt x="0" y="1382"/>
                    <a:pt x="144" y="591"/>
                    <a:pt x="510" y="0"/>
                  </a:cubicBezTo>
                  <a:lnTo>
                    <a:pt x="3676" y="0"/>
                  </a:lnTo>
                  <a:cubicBezTo>
                    <a:pt x="4646" y="784"/>
                    <a:pt x="5600" y="1790"/>
                    <a:pt x="6735" y="1526"/>
                  </a:cubicBezTo>
                  <a:cubicBezTo>
                    <a:pt x="7446" y="1361"/>
                    <a:pt x="7926" y="721"/>
                    <a:pt x="8082" y="0"/>
                  </a:cubicBezTo>
                  <a:lnTo>
                    <a:pt x="17641" y="0"/>
                  </a:lnTo>
                  <a:lnTo>
                    <a:pt x="17641" y="2601"/>
                  </a:lnTo>
                  <a:cubicBezTo>
                    <a:pt x="15970" y="3108"/>
                    <a:pt x="14368" y="4001"/>
                    <a:pt x="13420" y="6121"/>
                  </a:cubicBezTo>
                  <a:cubicBezTo>
                    <a:pt x="12733" y="7657"/>
                    <a:pt x="10974" y="8807"/>
                    <a:pt x="9469" y="7543"/>
                  </a:cubicBezTo>
                  <a:cubicBezTo>
                    <a:pt x="8018" y="6325"/>
                    <a:pt x="7024" y="5654"/>
                    <a:pt x="5165" y="4990"/>
                  </a:cubicBez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9">
              <a:extLst>
                <a:ext uri="{FF2B5EF4-FFF2-40B4-BE49-F238E27FC236}">
                  <a16:creationId xmlns:a16="http://schemas.microsoft.com/office/drawing/2014/main" id="{C7AE9DC9-EE86-4A33-A063-52C5F361383D}"/>
                </a:ext>
                <a:ext uri="{C183D7F6-B498-43B3-948B-1728B52AA6E4}">
                  <adec:decorative xmlns:adec="http://schemas.microsoft.com/office/drawing/2017/decorative" val="1"/>
                </a:ext>
              </a:extLst>
            </p:cNvPr>
            <p:cNvSpPr>
              <a:spLocks/>
            </p:cNvSpPr>
            <p:nvPr userDrawn="1"/>
          </p:nvSpPr>
          <p:spPr bwMode="auto">
            <a:xfrm>
              <a:off x="4179888" y="14288"/>
              <a:ext cx="7983538" cy="2303463"/>
            </a:xfrm>
            <a:custGeom>
              <a:avLst/>
              <a:gdLst>
                <a:gd name="T0" fmla="*/ 0 w 22283"/>
                <a:gd name="T1" fmla="*/ 0 h 6426"/>
                <a:gd name="T2" fmla="*/ 1439 w 22283"/>
                <a:gd name="T3" fmla="*/ 1831 h 6426"/>
                <a:gd name="T4" fmla="*/ 7593 w 22283"/>
                <a:gd name="T5" fmla="*/ 6195 h 6426"/>
                <a:gd name="T6" fmla="*/ 13141 w 22283"/>
                <a:gd name="T7" fmla="*/ 3736 h 6426"/>
                <a:gd name="T8" fmla="*/ 19254 w 22283"/>
                <a:gd name="T9" fmla="*/ 2430 h 6426"/>
                <a:gd name="T10" fmla="*/ 22283 w 22283"/>
                <a:gd name="T11" fmla="*/ 1566 h 6426"/>
                <a:gd name="T12" fmla="*/ 22283 w 22283"/>
                <a:gd name="T13" fmla="*/ 0 h 6426"/>
                <a:gd name="T14" fmla="*/ 0 w 22283"/>
                <a:gd name="T15" fmla="*/ 0 h 64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283" h="6426">
                  <a:moveTo>
                    <a:pt x="0" y="0"/>
                  </a:moveTo>
                  <a:cubicBezTo>
                    <a:pt x="460" y="657"/>
                    <a:pt x="945" y="1274"/>
                    <a:pt x="1439" y="1831"/>
                  </a:cubicBezTo>
                  <a:cubicBezTo>
                    <a:pt x="2779" y="3341"/>
                    <a:pt x="5489" y="5987"/>
                    <a:pt x="7593" y="6195"/>
                  </a:cubicBezTo>
                  <a:cubicBezTo>
                    <a:pt x="9914" y="6426"/>
                    <a:pt x="11476" y="4913"/>
                    <a:pt x="13141" y="3736"/>
                  </a:cubicBezTo>
                  <a:cubicBezTo>
                    <a:pt x="15342" y="2181"/>
                    <a:pt x="16779" y="2102"/>
                    <a:pt x="19254" y="2430"/>
                  </a:cubicBezTo>
                  <a:cubicBezTo>
                    <a:pt x="20220" y="2557"/>
                    <a:pt x="21355" y="2204"/>
                    <a:pt x="22283" y="1566"/>
                  </a:cubicBezTo>
                  <a:lnTo>
                    <a:pt x="22283" y="0"/>
                  </a:lnTo>
                  <a:lnTo>
                    <a:pt x="0" y="0"/>
                  </a:lnTo>
                  <a:close/>
                </a:path>
              </a:pathLst>
            </a:custGeom>
            <a:solidFill>
              <a:srgbClr val="8F99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14788A88-1412-4AE6-8F78-B494AC0015C9}"/>
              </a:ext>
            </a:extLst>
          </p:cNvPr>
          <p:cNvSpPr>
            <a:spLocks noGrp="1"/>
          </p:cNvSpPr>
          <p:nvPr>
            <p:ph type="title"/>
          </p:nvPr>
        </p:nvSpPr>
        <p:spPr>
          <a:xfrm>
            <a:off x="1244774" y="1447788"/>
            <a:ext cx="5183735" cy="3604504"/>
          </a:xfrm>
        </p:spPr>
        <p:txBody>
          <a:bodyPr anchor="ctr" anchorCtr="0"/>
          <a:lstStyle>
            <a:lvl1pPr>
              <a:lnSpc>
                <a:spcPct val="95000"/>
              </a:lnSpc>
              <a:defRPr sz="3500" b="0">
                <a:solidFill>
                  <a:schemeClr val="bg1"/>
                </a:solidFill>
              </a:defRPr>
            </a:lvl1pPr>
          </a:lstStyle>
          <a:p>
            <a:r>
              <a:rPr lang="fi-FI"/>
              <a:t>Muokkaa ots. perustyyl. napsautt.</a:t>
            </a:r>
            <a:endParaRPr lang="fi-FI" dirty="0"/>
          </a:p>
        </p:txBody>
      </p:sp>
      <p:sp>
        <p:nvSpPr>
          <p:cNvPr id="9" name="Alatunnisteen paikkamerkki 8">
            <a:extLst>
              <a:ext uri="{FF2B5EF4-FFF2-40B4-BE49-F238E27FC236}">
                <a16:creationId xmlns:a16="http://schemas.microsoft.com/office/drawing/2014/main" id="{50273B47-AFD6-49A5-A4DE-12BA3A656DB4}"/>
              </a:ext>
            </a:extLst>
          </p:cNvPr>
          <p:cNvSpPr>
            <a:spLocks noGrp="1"/>
          </p:cNvSpPr>
          <p:nvPr>
            <p:ph type="ftr" sz="quarter" idx="11"/>
          </p:nvPr>
        </p:nvSpPr>
        <p:spPr/>
        <p:txBody>
          <a:bodyPr/>
          <a:lstStyle/>
          <a:p>
            <a:pPr algn="r"/>
            <a:r>
              <a:rPr lang="fi-FI"/>
              <a:t>Esityksen nimi</a:t>
            </a:r>
            <a:endParaRPr lang="fi-FI" dirty="0"/>
          </a:p>
        </p:txBody>
      </p:sp>
      <p:sp>
        <p:nvSpPr>
          <p:cNvPr id="8" name="Päivämäärän paikkamerkki 7">
            <a:extLst>
              <a:ext uri="{FF2B5EF4-FFF2-40B4-BE49-F238E27FC236}">
                <a16:creationId xmlns:a16="http://schemas.microsoft.com/office/drawing/2014/main" id="{80510149-5479-455D-B3B1-54C7B1FE5691}"/>
              </a:ext>
            </a:extLst>
          </p:cNvPr>
          <p:cNvSpPr>
            <a:spLocks noGrp="1"/>
          </p:cNvSpPr>
          <p:nvPr>
            <p:ph type="dt" sz="half" idx="10"/>
          </p:nvPr>
        </p:nvSpPr>
        <p:spPr/>
        <p:txBody>
          <a:bodyPr/>
          <a:lstStyle/>
          <a:p>
            <a:fld id="{A2E0A90B-6EF6-41B9-87DE-D6FCF08AD2DC}" type="datetime1">
              <a:rPr lang="fi-FI" smtClean="0"/>
              <a:t>27.6.2024</a:t>
            </a:fld>
            <a:endParaRPr lang="fi-FI" dirty="0"/>
          </a:p>
        </p:txBody>
      </p:sp>
      <p:sp>
        <p:nvSpPr>
          <p:cNvPr id="10" name="Dian numeron paikkamerkki 9">
            <a:extLst>
              <a:ext uri="{FF2B5EF4-FFF2-40B4-BE49-F238E27FC236}">
                <a16:creationId xmlns:a16="http://schemas.microsoft.com/office/drawing/2014/main" id="{2B00EDA4-C6D2-4642-BC36-E04DA7E42A3B}"/>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7" name="Kuva 16">
            <a:extLst>
              <a:ext uri="{FF2B5EF4-FFF2-40B4-BE49-F238E27FC236}">
                <a16:creationId xmlns:a16="http://schemas.microsoft.com/office/drawing/2014/main" id="{6118B178-BC09-4607-9988-D4444BF5DBC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Tree>
    <p:extLst>
      <p:ext uri="{BB962C8B-B14F-4D97-AF65-F5344CB8AC3E}">
        <p14:creationId xmlns:p14="http://schemas.microsoft.com/office/powerpoint/2010/main" val="4981613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rgbClr val="F6F3E5"/>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A6B90C6C-4BDB-453C-ABB3-B0E9E3ED4A09}"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1302736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Osan ylätunniste 2">
    <p:bg>
      <p:bgPr>
        <a:solidFill>
          <a:srgbClr val="E0C09F"/>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F94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6F3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F50CB4F9-3F74-4C4E-B78D-D4FC0E0B50DE}"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053704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Osan ylätunniste 3">
    <p:bg>
      <p:bgPr>
        <a:solidFill>
          <a:srgbClr val="236192"/>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8A338BC5-287A-4121-ADC2-9C0F5EBE080B}"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4573526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Osan ylätunniste 4">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E0C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F7D1A549-1C85-42E6-A8B0-F662ADAEFF05}"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2060884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Osan ylätunniste 5">
    <p:bg>
      <p:bgPr>
        <a:solidFill>
          <a:srgbClr val="253746"/>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a:solidFill>
            <a:srgbClr val="236192"/>
          </a:solidFill>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23619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FF58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bg1"/>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lvl1pPr>
              <a:defRPr>
                <a:solidFill>
                  <a:schemeClr val="bg1"/>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lvl1pPr>
              <a:defRPr>
                <a:solidFill>
                  <a:schemeClr val="bg1"/>
                </a:solidFill>
              </a:defRPr>
            </a:lvl1pPr>
          </a:lstStyle>
          <a:p>
            <a:fld id="{4D8B85F0-2AB8-467E-B2B5-2F7B26F603B8}"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lvl1pPr>
              <a:defRPr>
                <a:solidFill>
                  <a:schemeClr val="bg1"/>
                </a:solidFill>
              </a:defRPr>
            </a:lvl1p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16885342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Osan ylätunniste 6">
    <p:bg>
      <p:bgPr>
        <a:solidFill>
          <a:srgbClr val="ECC7CD"/>
        </a:solidFill>
        <a:effectLst/>
      </p:bgPr>
    </p:bg>
    <p:spTree>
      <p:nvGrpSpPr>
        <p:cNvPr id="1" name=""/>
        <p:cNvGrpSpPr/>
        <p:nvPr/>
      </p:nvGrpSpPr>
      <p:grpSpPr>
        <a:xfrm>
          <a:off x="0" y="0"/>
          <a:ext cx="0" cy="0"/>
          <a:chOff x="0" y="0"/>
          <a:chExt cx="0" cy="0"/>
        </a:xfrm>
      </p:grpSpPr>
      <p:grpSp>
        <p:nvGrpSpPr>
          <p:cNvPr id="17" name="Ryhmä 16">
            <a:extLst>
              <a:ext uri="{FF2B5EF4-FFF2-40B4-BE49-F238E27FC236}">
                <a16:creationId xmlns:a16="http://schemas.microsoft.com/office/drawing/2014/main" id="{8D1D7DD3-DC59-4CD6-9404-D616F536D9B2}"/>
              </a:ext>
              <a:ext uri="{C183D7F6-B498-43B3-948B-1728B52AA6E4}">
                <adec:decorative xmlns:adec="http://schemas.microsoft.com/office/drawing/2017/decorative" val="1"/>
              </a:ext>
            </a:extLst>
          </p:cNvPr>
          <p:cNvGrpSpPr/>
          <p:nvPr userDrawn="1"/>
        </p:nvGrpSpPr>
        <p:grpSpPr>
          <a:xfrm>
            <a:off x="0" y="0"/>
            <a:ext cx="12193200" cy="6858000"/>
            <a:chOff x="28576" y="14288"/>
            <a:chExt cx="12134850" cy="6829425"/>
          </a:xfrm>
        </p:grpSpPr>
        <p:sp>
          <p:nvSpPr>
            <p:cNvPr id="13" name="Freeform 5">
              <a:extLst>
                <a:ext uri="{FF2B5EF4-FFF2-40B4-BE49-F238E27FC236}">
                  <a16:creationId xmlns:a16="http://schemas.microsoft.com/office/drawing/2014/main" id="{FB2D8690-2E74-426F-B655-83948E0DFC60}"/>
                </a:ext>
                <a:ext uri="{C183D7F6-B498-43B3-948B-1728B52AA6E4}">
                  <adec:decorative xmlns:adec="http://schemas.microsoft.com/office/drawing/2017/decorative" val="1"/>
                </a:ext>
              </a:extLst>
            </p:cNvPr>
            <p:cNvSpPr>
              <a:spLocks/>
            </p:cNvSpPr>
            <p:nvPr userDrawn="1"/>
          </p:nvSpPr>
          <p:spPr bwMode="auto">
            <a:xfrm>
              <a:off x="28576" y="4813300"/>
              <a:ext cx="4745038" cy="2030413"/>
            </a:xfrm>
            <a:custGeom>
              <a:avLst/>
              <a:gdLst>
                <a:gd name="T0" fmla="*/ 13242 w 13243"/>
                <a:gd name="T1" fmla="*/ 5666 h 5666"/>
                <a:gd name="T2" fmla="*/ 13239 w 13243"/>
                <a:gd name="T3" fmla="*/ 5250 h 5666"/>
                <a:gd name="T4" fmla="*/ 11987 w 13243"/>
                <a:gd name="T5" fmla="*/ 1447 h 5666"/>
                <a:gd name="T6" fmla="*/ 8799 w 13243"/>
                <a:gd name="T7" fmla="*/ 220 h 5666"/>
                <a:gd name="T8" fmla="*/ 4547 w 13243"/>
                <a:gd name="T9" fmla="*/ 19 h 5666"/>
                <a:gd name="T10" fmla="*/ 0 w 13243"/>
                <a:gd name="T11" fmla="*/ 598 h 5666"/>
                <a:gd name="T12" fmla="*/ 0 w 13243"/>
                <a:gd name="T13" fmla="*/ 5666 h 5666"/>
                <a:gd name="T14" fmla="*/ 13242 w 13243"/>
                <a:gd name="T15" fmla="*/ 5666 h 566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43" h="5666">
                  <a:moveTo>
                    <a:pt x="13242" y="5666"/>
                  </a:moveTo>
                  <a:cubicBezTo>
                    <a:pt x="13243" y="5527"/>
                    <a:pt x="13242" y="5388"/>
                    <a:pt x="13239" y="5250"/>
                  </a:cubicBezTo>
                  <a:cubicBezTo>
                    <a:pt x="13210" y="3933"/>
                    <a:pt x="12997" y="2473"/>
                    <a:pt x="11987" y="1447"/>
                  </a:cubicBezTo>
                  <a:cubicBezTo>
                    <a:pt x="11153" y="600"/>
                    <a:pt x="9938" y="342"/>
                    <a:pt x="8799" y="220"/>
                  </a:cubicBezTo>
                  <a:cubicBezTo>
                    <a:pt x="7388" y="69"/>
                    <a:pt x="5966" y="0"/>
                    <a:pt x="4547" y="19"/>
                  </a:cubicBezTo>
                  <a:cubicBezTo>
                    <a:pt x="3074" y="40"/>
                    <a:pt x="1398" y="33"/>
                    <a:pt x="0" y="598"/>
                  </a:cubicBezTo>
                  <a:lnTo>
                    <a:pt x="0" y="5666"/>
                  </a:lnTo>
                  <a:lnTo>
                    <a:pt x="13242" y="5666"/>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4" name="Freeform 6">
              <a:extLst>
                <a:ext uri="{FF2B5EF4-FFF2-40B4-BE49-F238E27FC236}">
                  <a16:creationId xmlns:a16="http://schemas.microsoft.com/office/drawing/2014/main" id="{901D9FD0-F345-43AC-A3D2-116B06ACF7D9}"/>
                </a:ext>
                <a:ext uri="{C183D7F6-B498-43B3-948B-1728B52AA6E4}">
                  <adec:decorative xmlns:adec="http://schemas.microsoft.com/office/drawing/2017/decorative" val="1"/>
                </a:ext>
              </a:extLst>
            </p:cNvPr>
            <p:cNvSpPr>
              <a:spLocks/>
            </p:cNvSpPr>
            <p:nvPr userDrawn="1"/>
          </p:nvSpPr>
          <p:spPr bwMode="auto">
            <a:xfrm>
              <a:off x="28576" y="14288"/>
              <a:ext cx="4954588" cy="3454400"/>
            </a:xfrm>
            <a:custGeom>
              <a:avLst/>
              <a:gdLst>
                <a:gd name="T0" fmla="*/ 0 w 13828"/>
                <a:gd name="T1" fmla="*/ 3074 h 9635"/>
                <a:gd name="T2" fmla="*/ 641 w 13828"/>
                <a:gd name="T3" fmla="*/ 3877 h 9635"/>
                <a:gd name="T4" fmla="*/ 2742 w 13828"/>
                <a:gd name="T5" fmla="*/ 6076 h 9635"/>
                <a:gd name="T6" fmla="*/ 4787 w 13828"/>
                <a:gd name="T7" fmla="*/ 8138 h 9635"/>
                <a:gd name="T8" fmla="*/ 6855 w 13828"/>
                <a:gd name="T9" fmla="*/ 9425 h 9635"/>
                <a:gd name="T10" fmla="*/ 8940 w 13828"/>
                <a:gd name="T11" fmla="*/ 9110 h 9635"/>
                <a:gd name="T12" fmla="*/ 10637 w 13828"/>
                <a:gd name="T13" fmla="*/ 7402 h 9635"/>
                <a:gd name="T14" fmla="*/ 13168 w 13828"/>
                <a:gd name="T15" fmla="*/ 2886 h 9635"/>
                <a:gd name="T16" fmla="*/ 13386 w 13828"/>
                <a:gd name="T17" fmla="*/ 2076 h 9635"/>
                <a:gd name="T18" fmla="*/ 13828 w 13828"/>
                <a:gd name="T19" fmla="*/ 0 h 9635"/>
                <a:gd name="T20" fmla="*/ 0 w 13828"/>
                <a:gd name="T21" fmla="*/ 0 h 9635"/>
                <a:gd name="T22" fmla="*/ 0 w 13828"/>
                <a:gd name="T23" fmla="*/ 3074 h 9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28" h="9635">
                  <a:moveTo>
                    <a:pt x="0" y="3074"/>
                  </a:moveTo>
                  <a:cubicBezTo>
                    <a:pt x="198" y="3361"/>
                    <a:pt x="417" y="3628"/>
                    <a:pt x="641" y="3877"/>
                  </a:cubicBezTo>
                  <a:cubicBezTo>
                    <a:pt x="1324" y="4637"/>
                    <a:pt x="2041" y="5347"/>
                    <a:pt x="2742" y="6076"/>
                  </a:cubicBezTo>
                  <a:cubicBezTo>
                    <a:pt x="3415" y="6777"/>
                    <a:pt x="4079" y="7503"/>
                    <a:pt x="4787" y="8138"/>
                  </a:cubicBezTo>
                  <a:cubicBezTo>
                    <a:pt x="5422" y="8708"/>
                    <a:pt x="6116" y="9214"/>
                    <a:pt x="6855" y="9425"/>
                  </a:cubicBezTo>
                  <a:cubicBezTo>
                    <a:pt x="7589" y="9635"/>
                    <a:pt x="8303" y="9507"/>
                    <a:pt x="8940" y="9110"/>
                  </a:cubicBezTo>
                  <a:cubicBezTo>
                    <a:pt x="9593" y="8703"/>
                    <a:pt x="10137" y="8064"/>
                    <a:pt x="10637" y="7402"/>
                  </a:cubicBezTo>
                  <a:cubicBezTo>
                    <a:pt x="11634" y="6084"/>
                    <a:pt x="12614" y="4641"/>
                    <a:pt x="13168" y="2886"/>
                  </a:cubicBezTo>
                  <a:cubicBezTo>
                    <a:pt x="13252" y="2622"/>
                    <a:pt x="13324" y="2352"/>
                    <a:pt x="13386" y="2076"/>
                  </a:cubicBezTo>
                  <a:cubicBezTo>
                    <a:pt x="13627" y="1439"/>
                    <a:pt x="13773" y="732"/>
                    <a:pt x="13828" y="0"/>
                  </a:cubicBezTo>
                  <a:lnTo>
                    <a:pt x="0" y="0"/>
                  </a:lnTo>
                  <a:lnTo>
                    <a:pt x="0" y="3074"/>
                  </a:lnTo>
                  <a:close/>
                </a:path>
              </a:pathLst>
            </a:custGeom>
            <a:solidFill>
              <a:srgbClr val="FFB2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Freeform 7">
              <a:extLst>
                <a:ext uri="{FF2B5EF4-FFF2-40B4-BE49-F238E27FC236}">
                  <a16:creationId xmlns:a16="http://schemas.microsoft.com/office/drawing/2014/main" id="{D162DC8A-CF65-4E93-AB01-12B75855CFEA}"/>
                </a:ext>
                <a:ext uri="{C183D7F6-B498-43B3-948B-1728B52AA6E4}">
                  <adec:decorative xmlns:adec="http://schemas.microsoft.com/office/drawing/2017/decorative" val="1"/>
                </a:ext>
              </a:extLst>
            </p:cNvPr>
            <p:cNvSpPr>
              <a:spLocks/>
            </p:cNvSpPr>
            <p:nvPr userDrawn="1"/>
          </p:nvSpPr>
          <p:spPr bwMode="auto">
            <a:xfrm>
              <a:off x="8629651" y="14288"/>
              <a:ext cx="3533775" cy="3998913"/>
            </a:xfrm>
            <a:custGeom>
              <a:avLst/>
              <a:gdLst>
                <a:gd name="T0" fmla="*/ 9862 w 9862"/>
                <a:gd name="T1" fmla="*/ 9634 h 11156"/>
                <a:gd name="T2" fmla="*/ 9862 w 9862"/>
                <a:gd name="T3" fmla="*/ 0 h 11156"/>
                <a:gd name="T4" fmla="*/ 0 w 9862"/>
                <a:gd name="T5" fmla="*/ 0 h 11156"/>
                <a:gd name="T6" fmla="*/ 1544 w 9862"/>
                <a:gd name="T7" fmla="*/ 1597 h 11156"/>
                <a:gd name="T8" fmla="*/ 3939 w 9862"/>
                <a:gd name="T9" fmla="*/ 4063 h 11156"/>
                <a:gd name="T10" fmla="*/ 2814 w 9862"/>
                <a:gd name="T11" fmla="*/ 6168 h 11156"/>
                <a:gd name="T12" fmla="*/ 5220 w 9862"/>
                <a:gd name="T13" fmla="*/ 10393 h 11156"/>
                <a:gd name="T14" fmla="*/ 9692 w 9862"/>
                <a:gd name="T15" fmla="*/ 9780 h 11156"/>
                <a:gd name="T16" fmla="*/ 9862 w 9862"/>
                <a:gd name="T17" fmla="*/ 9634 h 11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62" h="11156">
                  <a:moveTo>
                    <a:pt x="9862" y="9634"/>
                  </a:moveTo>
                  <a:lnTo>
                    <a:pt x="9862" y="0"/>
                  </a:lnTo>
                  <a:lnTo>
                    <a:pt x="0" y="0"/>
                  </a:lnTo>
                  <a:cubicBezTo>
                    <a:pt x="163" y="773"/>
                    <a:pt x="672" y="1251"/>
                    <a:pt x="1544" y="1597"/>
                  </a:cubicBezTo>
                  <a:cubicBezTo>
                    <a:pt x="2665" y="2041"/>
                    <a:pt x="4013" y="2835"/>
                    <a:pt x="3939" y="4063"/>
                  </a:cubicBezTo>
                  <a:cubicBezTo>
                    <a:pt x="3889" y="4890"/>
                    <a:pt x="3181" y="5449"/>
                    <a:pt x="2814" y="6168"/>
                  </a:cubicBezTo>
                  <a:cubicBezTo>
                    <a:pt x="2079" y="7610"/>
                    <a:pt x="3762" y="9631"/>
                    <a:pt x="5220" y="10393"/>
                  </a:cubicBezTo>
                  <a:cubicBezTo>
                    <a:pt x="6678" y="11156"/>
                    <a:pt x="8467" y="10786"/>
                    <a:pt x="9692" y="9780"/>
                  </a:cubicBezTo>
                  <a:cubicBezTo>
                    <a:pt x="9750" y="9733"/>
                    <a:pt x="9806" y="9684"/>
                    <a:pt x="9862" y="9634"/>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8">
              <a:extLst>
                <a:ext uri="{FF2B5EF4-FFF2-40B4-BE49-F238E27FC236}">
                  <a16:creationId xmlns:a16="http://schemas.microsoft.com/office/drawing/2014/main" id="{DDCBABCA-C31B-434A-80C5-A03CF292901E}"/>
                </a:ext>
                <a:ext uri="{C183D7F6-B498-43B3-948B-1728B52AA6E4}">
                  <adec:decorative xmlns:adec="http://schemas.microsoft.com/office/drawing/2017/decorative" val="1"/>
                </a:ext>
              </a:extLst>
            </p:cNvPr>
            <p:cNvSpPr>
              <a:spLocks/>
            </p:cNvSpPr>
            <p:nvPr userDrawn="1"/>
          </p:nvSpPr>
          <p:spPr bwMode="auto">
            <a:xfrm>
              <a:off x="8313738" y="865188"/>
              <a:ext cx="1246188" cy="1260475"/>
            </a:xfrm>
            <a:custGeom>
              <a:avLst/>
              <a:gdLst>
                <a:gd name="T0" fmla="*/ 1085 w 3475"/>
                <a:gd name="T1" fmla="*/ 355 h 3516"/>
                <a:gd name="T2" fmla="*/ 628 w 3475"/>
                <a:gd name="T3" fmla="*/ 714 h 3516"/>
                <a:gd name="T4" fmla="*/ 895 w 3475"/>
                <a:gd name="T5" fmla="*/ 3068 h 3516"/>
                <a:gd name="T6" fmla="*/ 1414 w 3475"/>
                <a:gd name="T7" fmla="*/ 3354 h 3516"/>
                <a:gd name="T8" fmla="*/ 2648 w 3475"/>
                <a:gd name="T9" fmla="*/ 3057 h 3516"/>
                <a:gd name="T10" fmla="*/ 3335 w 3475"/>
                <a:gd name="T11" fmla="*/ 1491 h 3516"/>
                <a:gd name="T12" fmla="*/ 3320 w 3475"/>
                <a:gd name="T13" fmla="*/ 1435 h 3516"/>
                <a:gd name="T14" fmla="*/ 3311 w 3475"/>
                <a:gd name="T15" fmla="*/ 1402 h 3516"/>
                <a:gd name="T16" fmla="*/ 3155 w 3475"/>
                <a:gd name="T17" fmla="*/ 1101 h 3516"/>
                <a:gd name="T18" fmla="*/ 2706 w 3475"/>
                <a:gd name="T19" fmla="*/ 654 h 3516"/>
                <a:gd name="T20" fmla="*/ 1085 w 3475"/>
                <a:gd name="T21" fmla="*/ 355 h 3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75" h="3516">
                  <a:moveTo>
                    <a:pt x="1085" y="355"/>
                  </a:moveTo>
                  <a:cubicBezTo>
                    <a:pt x="910" y="439"/>
                    <a:pt x="754" y="562"/>
                    <a:pt x="628" y="714"/>
                  </a:cubicBezTo>
                  <a:cubicBezTo>
                    <a:pt x="28" y="1522"/>
                    <a:pt x="0" y="2438"/>
                    <a:pt x="895" y="3068"/>
                  </a:cubicBezTo>
                  <a:cubicBezTo>
                    <a:pt x="1074" y="3194"/>
                    <a:pt x="1246" y="3291"/>
                    <a:pt x="1414" y="3354"/>
                  </a:cubicBezTo>
                  <a:cubicBezTo>
                    <a:pt x="1843" y="3516"/>
                    <a:pt x="2243" y="3452"/>
                    <a:pt x="2648" y="3057"/>
                  </a:cubicBezTo>
                  <a:cubicBezTo>
                    <a:pt x="3191" y="2527"/>
                    <a:pt x="3475" y="2043"/>
                    <a:pt x="3335" y="1491"/>
                  </a:cubicBezTo>
                  <a:cubicBezTo>
                    <a:pt x="3331" y="1471"/>
                    <a:pt x="3325" y="1454"/>
                    <a:pt x="3320" y="1435"/>
                  </a:cubicBezTo>
                  <a:cubicBezTo>
                    <a:pt x="3317" y="1424"/>
                    <a:pt x="3314" y="1413"/>
                    <a:pt x="3311" y="1402"/>
                  </a:cubicBezTo>
                  <a:cubicBezTo>
                    <a:pt x="3275" y="1283"/>
                    <a:pt x="3227" y="1189"/>
                    <a:pt x="3155" y="1101"/>
                  </a:cubicBezTo>
                  <a:cubicBezTo>
                    <a:pt x="3031" y="927"/>
                    <a:pt x="2869" y="776"/>
                    <a:pt x="2706" y="654"/>
                  </a:cubicBezTo>
                  <a:cubicBezTo>
                    <a:pt x="2264" y="326"/>
                    <a:pt x="1552" y="0"/>
                    <a:pt x="1085" y="355"/>
                  </a:cubicBezTo>
                  <a:close/>
                </a:path>
              </a:pathLst>
            </a:custGeom>
            <a:solidFill>
              <a:srgbClr val="BA9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2" name="Otsikko 1">
            <a:extLst>
              <a:ext uri="{FF2B5EF4-FFF2-40B4-BE49-F238E27FC236}">
                <a16:creationId xmlns:a16="http://schemas.microsoft.com/office/drawing/2014/main" id="{81A5A0F9-837A-448A-909C-F9AAF00B10D1}"/>
              </a:ext>
            </a:extLst>
          </p:cNvPr>
          <p:cNvSpPr>
            <a:spLocks noGrp="1"/>
          </p:cNvSpPr>
          <p:nvPr>
            <p:ph type="title"/>
          </p:nvPr>
        </p:nvSpPr>
        <p:spPr>
          <a:xfrm>
            <a:off x="831850" y="1750291"/>
            <a:ext cx="10515600" cy="2812184"/>
          </a:xfrm>
        </p:spPr>
        <p:txBody>
          <a:bodyPr anchor="ctr" anchorCtr="0"/>
          <a:lstStyle>
            <a:lvl1pPr algn="ctr">
              <a:defRPr sz="5000">
                <a:solidFill>
                  <a:schemeClr val="tx2"/>
                </a:solidFill>
              </a:defRPr>
            </a:lvl1pPr>
          </a:lstStyle>
          <a:p>
            <a:r>
              <a:rPr lang="fi-FI"/>
              <a:t>Muokkaa ots. perustyyl. napsautt.</a:t>
            </a:r>
            <a:endParaRPr lang="fi-FI" dirty="0"/>
          </a:p>
        </p:txBody>
      </p:sp>
      <p:sp>
        <p:nvSpPr>
          <p:cNvPr id="3" name="Tekstin paikkamerkki 2">
            <a:extLst>
              <a:ext uri="{FF2B5EF4-FFF2-40B4-BE49-F238E27FC236}">
                <a16:creationId xmlns:a16="http://schemas.microsoft.com/office/drawing/2014/main" id="{64B931B4-C6F2-4AB8-BD2E-18356ACDC197}"/>
              </a:ext>
            </a:extLst>
          </p:cNvPr>
          <p:cNvSpPr>
            <a:spLocks noGrp="1"/>
          </p:cNvSpPr>
          <p:nvPr>
            <p:ph type="body" idx="1"/>
          </p:nvPr>
        </p:nvSpPr>
        <p:spPr>
          <a:xfrm>
            <a:off x="831850" y="4964546"/>
            <a:ext cx="10515600" cy="948168"/>
          </a:xfrm>
        </p:spPr>
        <p:txBody>
          <a:bodyPr/>
          <a:lstStyle>
            <a:lvl1pPr marL="0" indent="0" algn="ctr">
              <a:spcBef>
                <a:spcPts val="0"/>
              </a:spcBef>
              <a:buNone/>
              <a:defRPr sz="18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8" name="Alatunnisteen paikkamerkki 7">
            <a:extLst>
              <a:ext uri="{FF2B5EF4-FFF2-40B4-BE49-F238E27FC236}">
                <a16:creationId xmlns:a16="http://schemas.microsoft.com/office/drawing/2014/main" id="{BBB0F88A-9B96-4E97-B2F3-1EED77CC8C9D}"/>
              </a:ext>
            </a:extLst>
          </p:cNvPr>
          <p:cNvSpPr>
            <a:spLocks noGrp="1"/>
          </p:cNvSpPr>
          <p:nvPr>
            <p:ph type="ftr" sz="quarter" idx="11"/>
          </p:nvPr>
        </p:nvSpPr>
        <p:spPr/>
        <p:txBody>
          <a:body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47A3C97A-AB14-43D2-823C-125B02E585D1}"/>
              </a:ext>
            </a:extLst>
          </p:cNvPr>
          <p:cNvSpPr>
            <a:spLocks noGrp="1"/>
          </p:cNvSpPr>
          <p:nvPr>
            <p:ph type="dt" sz="half" idx="10"/>
          </p:nvPr>
        </p:nvSpPr>
        <p:spPr/>
        <p:txBody>
          <a:bodyPr/>
          <a:lstStyle/>
          <a:p>
            <a:fld id="{EBA05674-0731-4441-A72C-BF042317643D}" type="datetime1">
              <a:rPr lang="fi-FI" smtClean="0"/>
              <a:t>27.6.2024</a:t>
            </a:fld>
            <a:endParaRPr lang="fi-FI" dirty="0"/>
          </a:p>
        </p:txBody>
      </p:sp>
      <p:sp>
        <p:nvSpPr>
          <p:cNvPr id="9" name="Dian numeron paikkamerkki 8">
            <a:extLst>
              <a:ext uri="{FF2B5EF4-FFF2-40B4-BE49-F238E27FC236}">
                <a16:creationId xmlns:a16="http://schemas.microsoft.com/office/drawing/2014/main" id="{BEF242F4-32C7-4E6A-8CF0-F0A6B3FF9774}"/>
              </a:ext>
            </a:extLst>
          </p:cNvPr>
          <p:cNvSpPr>
            <a:spLocks noGrp="1"/>
          </p:cNvSpPr>
          <p:nvPr>
            <p:ph type="sldNum" sz="quarter" idx="12"/>
          </p:nvPr>
        </p:nvSpPr>
        <p:spPr/>
        <p:txBody>
          <a:bodyPr/>
          <a:lstStyle/>
          <a:p>
            <a:fld id="{91E53C16-2649-4D48-AFD3-9E32AB86C978}" type="slidenum">
              <a:rPr lang="fi-FI" smtClean="0"/>
              <a:pPr/>
              <a:t>‹#›</a:t>
            </a:fld>
            <a:endParaRPr lang="fi-FI" dirty="0"/>
          </a:p>
        </p:txBody>
      </p:sp>
      <p:pic>
        <p:nvPicPr>
          <p:cNvPr id="10" name="Kuva 9">
            <a:extLst>
              <a:ext uri="{FF2B5EF4-FFF2-40B4-BE49-F238E27FC236}">
                <a16:creationId xmlns:a16="http://schemas.microsoft.com/office/drawing/2014/main" id="{5BE41C47-7B07-4C9E-9B74-5E10AE93C909}"/>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Tree>
    <p:extLst>
      <p:ext uri="{BB962C8B-B14F-4D97-AF65-F5344CB8AC3E}">
        <p14:creationId xmlns:p14="http://schemas.microsoft.com/office/powerpoint/2010/main" val="4151973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dia kuvalla 3">
    <p:bg>
      <p:bgPr>
        <a:solidFill>
          <a:srgbClr val="25374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rgbClr val="E0C09F"/>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rgbClr val="E0C09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rgbClr val="E0C09F"/>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rgbClr val="E0C09F"/>
                </a:solidFill>
              </a:defRPr>
            </a:lvl1pPr>
          </a:lstStyle>
          <a:p>
            <a:fld id="{791D6DF2-00A9-46A5-84F1-CF845F543CE3}"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rgbClr val="E0C09F"/>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282419" y="6123112"/>
            <a:ext cx="1463452"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54023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kodia kuvalla 4">
    <p:bg>
      <p:bgPr>
        <a:solidFill>
          <a:srgbClr val="FFB25B"/>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EF66433E-C569-479F-8885-634A554EBEDF}"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403199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kodia kuvalla 5">
    <p:bg>
      <p:bgPr>
        <a:solidFill>
          <a:srgbClr val="F6F3E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5F4AA9B-AD40-4597-B2A1-918F007A1080}"/>
              </a:ext>
            </a:extLst>
          </p:cNvPr>
          <p:cNvSpPr>
            <a:spLocks noGrp="1"/>
          </p:cNvSpPr>
          <p:nvPr>
            <p:ph type="ctrTitle"/>
          </p:nvPr>
        </p:nvSpPr>
        <p:spPr>
          <a:xfrm>
            <a:off x="1224647" y="1114745"/>
            <a:ext cx="5612075" cy="2979507"/>
          </a:xfrm>
        </p:spPr>
        <p:txBody>
          <a:bodyPr anchor="t" anchorCtr="0"/>
          <a:lstStyle>
            <a:lvl1pPr algn="l">
              <a:lnSpc>
                <a:spcPct val="95000"/>
              </a:lnSpc>
              <a:defRPr sz="6500">
                <a:solidFill>
                  <a:schemeClr val="tx2"/>
                </a:solidFill>
              </a:defRPr>
            </a:lvl1pPr>
          </a:lstStyle>
          <a:p>
            <a:r>
              <a:rPr lang="fi-FI"/>
              <a:t>Muokkaa perustyyl. napsautt.</a:t>
            </a:r>
            <a:endParaRPr lang="fi-FI" dirty="0"/>
          </a:p>
        </p:txBody>
      </p:sp>
      <p:sp>
        <p:nvSpPr>
          <p:cNvPr id="3" name="Alaotsikko 2">
            <a:extLst>
              <a:ext uri="{FF2B5EF4-FFF2-40B4-BE49-F238E27FC236}">
                <a16:creationId xmlns:a16="http://schemas.microsoft.com/office/drawing/2014/main" id="{9CC60462-D265-4A19-B533-F211DDEF3420}"/>
              </a:ext>
            </a:extLst>
          </p:cNvPr>
          <p:cNvSpPr>
            <a:spLocks noGrp="1"/>
          </p:cNvSpPr>
          <p:nvPr>
            <p:ph type="subTitle" idx="1"/>
          </p:nvPr>
        </p:nvSpPr>
        <p:spPr>
          <a:xfrm>
            <a:off x="1224647" y="4252392"/>
            <a:ext cx="5612075" cy="1249419"/>
          </a:xfrm>
        </p:spPr>
        <p:txBody>
          <a:bodyPr/>
          <a:lstStyle>
            <a:lvl1pPr marL="0" indent="0" algn="l">
              <a:spcBef>
                <a:spcPts val="30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Alatunnisteen paikkamerkki 7">
            <a:extLst>
              <a:ext uri="{FF2B5EF4-FFF2-40B4-BE49-F238E27FC236}">
                <a16:creationId xmlns:a16="http://schemas.microsoft.com/office/drawing/2014/main" id="{A83A69CA-DEF0-4B76-86AD-7D71E2BD83AD}"/>
              </a:ext>
            </a:extLst>
          </p:cNvPr>
          <p:cNvSpPr>
            <a:spLocks noGrp="1"/>
          </p:cNvSpPr>
          <p:nvPr>
            <p:ph type="ftr" sz="quarter" idx="11"/>
          </p:nvPr>
        </p:nvSpPr>
        <p:spPr/>
        <p:txBody>
          <a:bodyPr/>
          <a:lstStyle>
            <a:lvl1pPr>
              <a:defRPr>
                <a:solidFill>
                  <a:schemeClr val="tx2"/>
                </a:solidFill>
              </a:defRPr>
            </a:lvl1pPr>
          </a:lstStyle>
          <a:p>
            <a:pPr algn="r"/>
            <a:r>
              <a:rPr lang="fi-FI"/>
              <a:t>Esityksen nimi</a:t>
            </a:r>
            <a:endParaRPr lang="fi-FI" dirty="0"/>
          </a:p>
        </p:txBody>
      </p:sp>
      <p:sp>
        <p:nvSpPr>
          <p:cNvPr id="7" name="Päivämäärän paikkamerkki 6">
            <a:extLst>
              <a:ext uri="{FF2B5EF4-FFF2-40B4-BE49-F238E27FC236}">
                <a16:creationId xmlns:a16="http://schemas.microsoft.com/office/drawing/2014/main" id="{55DB80FA-E36F-4C05-AD68-663201DE848D}"/>
              </a:ext>
            </a:extLst>
          </p:cNvPr>
          <p:cNvSpPr>
            <a:spLocks noGrp="1"/>
          </p:cNvSpPr>
          <p:nvPr>
            <p:ph type="dt" sz="half" idx="10"/>
          </p:nvPr>
        </p:nvSpPr>
        <p:spPr/>
        <p:txBody>
          <a:bodyPr/>
          <a:lstStyle>
            <a:lvl1pPr>
              <a:defRPr>
                <a:solidFill>
                  <a:schemeClr val="tx2"/>
                </a:solidFill>
              </a:defRPr>
            </a:lvl1pPr>
          </a:lstStyle>
          <a:p>
            <a:fld id="{2324BAB4-7A50-4285-A8AF-2E76234A09B7}" type="datetime1">
              <a:rPr lang="fi-FI" smtClean="0"/>
              <a:t>27.6.2024</a:t>
            </a:fld>
            <a:endParaRPr lang="fi-FI" dirty="0"/>
          </a:p>
        </p:txBody>
      </p:sp>
      <p:sp>
        <p:nvSpPr>
          <p:cNvPr id="9" name="Dian numeron paikkamerkki 8">
            <a:extLst>
              <a:ext uri="{FF2B5EF4-FFF2-40B4-BE49-F238E27FC236}">
                <a16:creationId xmlns:a16="http://schemas.microsoft.com/office/drawing/2014/main" id="{F4B59C3C-310B-4105-A7A9-F96B8B289D58}"/>
              </a:ext>
            </a:extLst>
          </p:cNvPr>
          <p:cNvSpPr>
            <a:spLocks noGrp="1"/>
          </p:cNvSpPr>
          <p:nvPr>
            <p:ph type="sldNum" sz="quarter" idx="12"/>
          </p:nvPr>
        </p:nvSpPr>
        <p:spPr/>
        <p:txBody>
          <a:bodyPr/>
          <a:lstStyle>
            <a:lvl1pPr>
              <a:defRPr>
                <a:solidFill>
                  <a:schemeClr val="tx2"/>
                </a:solidFill>
              </a:defRPr>
            </a:lvl1pPr>
          </a:lstStyle>
          <a:p>
            <a:fld id="{91E53C16-2649-4D48-AFD3-9E32AB86C978}" type="slidenum">
              <a:rPr lang="fi-FI" smtClean="0"/>
              <a:pPr/>
              <a:t>‹#›</a:t>
            </a:fld>
            <a:endParaRPr lang="fi-FI" dirty="0"/>
          </a:p>
        </p:txBody>
      </p:sp>
      <p:pic>
        <p:nvPicPr>
          <p:cNvPr id="12" name="Kuva 11">
            <a:extLst>
              <a:ext uri="{FF2B5EF4-FFF2-40B4-BE49-F238E27FC236}">
                <a16:creationId xmlns:a16="http://schemas.microsoft.com/office/drawing/2014/main" id="{D82CA6AF-83B9-4D09-83AD-4B553595710B}"/>
              </a:ext>
              <a:ext uri="{C183D7F6-B498-43B3-948B-1728B52AA6E4}">
                <adec:decorative xmlns:adec="http://schemas.microsoft.com/office/drawing/2017/decorative" val="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82418" y="6123112"/>
            <a:ext cx="1463455" cy="456168"/>
          </a:xfrm>
          <a:prstGeom prst="rect">
            <a:avLst/>
          </a:prstGeom>
        </p:spPr>
      </p:pic>
      <p:sp>
        <p:nvSpPr>
          <p:cNvPr id="10" name="Kuvan paikkamerkki 9" descr="Kuvapaikka">
            <a:extLst>
              <a:ext uri="{FF2B5EF4-FFF2-40B4-BE49-F238E27FC236}">
                <a16:creationId xmlns:a16="http://schemas.microsoft.com/office/drawing/2014/main" id="{13BE85BD-6FD0-4FF9-8F9D-CD2DCF1705BC}"/>
              </a:ext>
            </a:extLst>
          </p:cNvPr>
          <p:cNvSpPr>
            <a:spLocks noGrp="1"/>
          </p:cNvSpPr>
          <p:nvPr>
            <p:ph type="pic" sz="quarter" idx="13"/>
          </p:nvPr>
        </p:nvSpPr>
        <p:spPr>
          <a:xfrm>
            <a:off x="6914023" y="0"/>
            <a:ext cx="5277977" cy="6173580"/>
          </a:xfrm>
          <a:custGeom>
            <a:avLst/>
            <a:gdLst>
              <a:gd name="connsiteX0" fmla="*/ 0 w 5276850"/>
              <a:gd name="connsiteY0" fmla="*/ 0 h 6159500"/>
              <a:gd name="connsiteX1" fmla="*/ 5276850 w 5276850"/>
              <a:gd name="connsiteY1" fmla="*/ 0 h 6159500"/>
              <a:gd name="connsiteX2" fmla="*/ 5276850 w 5276850"/>
              <a:gd name="connsiteY2" fmla="*/ 6159500 h 6159500"/>
              <a:gd name="connsiteX3" fmla="*/ 0 w 5276850"/>
              <a:gd name="connsiteY3" fmla="*/ 6159500 h 6159500"/>
              <a:gd name="connsiteX4" fmla="*/ 0 w 5276850"/>
              <a:gd name="connsiteY4" fmla="*/ 0 h 6159500"/>
              <a:gd name="connsiteX0" fmla="*/ 0 w 5276850"/>
              <a:gd name="connsiteY0" fmla="*/ 0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0 w 5276850"/>
              <a:gd name="connsiteY5" fmla="*/ 0 h 6159500"/>
              <a:gd name="connsiteX0" fmla="*/ 9237 w 5276850"/>
              <a:gd name="connsiteY0" fmla="*/ 2096655 h 6159500"/>
              <a:gd name="connsiteX1" fmla="*/ 427758 w 5276850"/>
              <a:gd name="connsiteY1" fmla="*/ 0 h 6159500"/>
              <a:gd name="connsiteX2" fmla="*/ 5276850 w 5276850"/>
              <a:gd name="connsiteY2" fmla="*/ 0 h 6159500"/>
              <a:gd name="connsiteX3" fmla="*/ 5276850 w 5276850"/>
              <a:gd name="connsiteY3" fmla="*/ 6159500 h 6159500"/>
              <a:gd name="connsiteX4" fmla="*/ 0 w 5276850"/>
              <a:gd name="connsiteY4" fmla="*/ 6159500 h 6159500"/>
              <a:gd name="connsiteX5" fmla="*/ 9237 w 5276850"/>
              <a:gd name="connsiteY5" fmla="*/ 2096655 h 615950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6159500 h 6159500"/>
              <a:gd name="connsiteX4" fmla="*/ 403973 w 5680823"/>
              <a:gd name="connsiteY4" fmla="*/ 6159500 h 6159500"/>
              <a:gd name="connsiteX5" fmla="*/ 413210 w 5680823"/>
              <a:gd name="connsiteY5" fmla="*/ 2096655 h 6159500"/>
              <a:gd name="connsiteX0" fmla="*/ 392459 w 5660072"/>
              <a:gd name="connsiteY0" fmla="*/ 2096655 h 6159500"/>
              <a:gd name="connsiteX1" fmla="*/ 810980 w 5660072"/>
              <a:gd name="connsiteY1" fmla="*/ 0 h 6159500"/>
              <a:gd name="connsiteX2" fmla="*/ 5660072 w 5660072"/>
              <a:gd name="connsiteY2" fmla="*/ 0 h 6159500"/>
              <a:gd name="connsiteX3" fmla="*/ 5660072 w 5660072"/>
              <a:gd name="connsiteY3" fmla="*/ 6159500 h 6159500"/>
              <a:gd name="connsiteX4" fmla="*/ 383222 w 5660072"/>
              <a:gd name="connsiteY4" fmla="*/ 6159500 h 6159500"/>
              <a:gd name="connsiteX5" fmla="*/ 392459 w 5660072"/>
              <a:gd name="connsiteY5" fmla="*/ 2096655 h 615950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6159500 h 6804980"/>
              <a:gd name="connsiteX4" fmla="*/ 403973 w 5680823"/>
              <a:gd name="connsiteY4" fmla="*/ 6159500 h 6804980"/>
              <a:gd name="connsiteX5" fmla="*/ 413210 w 5680823"/>
              <a:gd name="connsiteY5" fmla="*/ 2096655 h 6804980"/>
              <a:gd name="connsiteX0" fmla="*/ 413210 w 5680823"/>
              <a:gd name="connsiteY0" fmla="*/ 2096655 h 6804980"/>
              <a:gd name="connsiteX1" fmla="*/ 831731 w 5680823"/>
              <a:gd name="connsiteY1" fmla="*/ 0 h 6804980"/>
              <a:gd name="connsiteX2" fmla="*/ 5680823 w 5680823"/>
              <a:gd name="connsiteY2" fmla="*/ 0 h 6804980"/>
              <a:gd name="connsiteX3" fmla="*/ 5680823 w 5680823"/>
              <a:gd name="connsiteY3" fmla="*/ 5865091 h 6804980"/>
              <a:gd name="connsiteX4" fmla="*/ 5680823 w 5680823"/>
              <a:gd name="connsiteY4" fmla="*/ 6159500 h 6804980"/>
              <a:gd name="connsiteX5" fmla="*/ 403973 w 5680823"/>
              <a:gd name="connsiteY5" fmla="*/ 6159500 h 6804980"/>
              <a:gd name="connsiteX6" fmla="*/ 413210 w 5680823"/>
              <a:gd name="connsiteY6" fmla="*/ 2096655 h 6804980"/>
              <a:gd name="connsiteX0" fmla="*/ 413210 w 5680823"/>
              <a:gd name="connsiteY0" fmla="*/ 2096655 h 6159500"/>
              <a:gd name="connsiteX1" fmla="*/ 831731 w 5680823"/>
              <a:gd name="connsiteY1" fmla="*/ 0 h 6159500"/>
              <a:gd name="connsiteX2" fmla="*/ 5680823 w 5680823"/>
              <a:gd name="connsiteY2" fmla="*/ 0 h 6159500"/>
              <a:gd name="connsiteX3" fmla="*/ 5680823 w 5680823"/>
              <a:gd name="connsiteY3" fmla="*/ 5865091 h 6159500"/>
              <a:gd name="connsiteX4" fmla="*/ 403973 w 5680823"/>
              <a:gd name="connsiteY4" fmla="*/ 6159500 h 6159500"/>
              <a:gd name="connsiteX5" fmla="*/ 413210 w 5680823"/>
              <a:gd name="connsiteY5" fmla="*/ 2096655 h 6159500"/>
              <a:gd name="connsiteX0" fmla="*/ 413210 w 5680823"/>
              <a:gd name="connsiteY0" fmla="*/ 2096655 h 6634858"/>
              <a:gd name="connsiteX1" fmla="*/ 831731 w 5680823"/>
              <a:gd name="connsiteY1" fmla="*/ 0 h 6634858"/>
              <a:gd name="connsiteX2" fmla="*/ 5680823 w 5680823"/>
              <a:gd name="connsiteY2" fmla="*/ 0 h 6634858"/>
              <a:gd name="connsiteX3" fmla="*/ 5680823 w 5680823"/>
              <a:gd name="connsiteY3" fmla="*/ 5865091 h 6634858"/>
              <a:gd name="connsiteX4" fmla="*/ 403973 w 5680823"/>
              <a:gd name="connsiteY4" fmla="*/ 6159500 h 6634858"/>
              <a:gd name="connsiteX5" fmla="*/ 413210 w 5680823"/>
              <a:gd name="connsiteY5" fmla="*/ 2096655 h 6634858"/>
              <a:gd name="connsiteX0" fmla="*/ 197705 w 5465318"/>
              <a:gd name="connsiteY0" fmla="*/ 2096655 h 6332583"/>
              <a:gd name="connsiteX1" fmla="*/ 616226 w 5465318"/>
              <a:gd name="connsiteY1" fmla="*/ 0 h 6332583"/>
              <a:gd name="connsiteX2" fmla="*/ 5465318 w 5465318"/>
              <a:gd name="connsiteY2" fmla="*/ 0 h 6332583"/>
              <a:gd name="connsiteX3" fmla="*/ 5465318 w 5465318"/>
              <a:gd name="connsiteY3" fmla="*/ 5865091 h 6332583"/>
              <a:gd name="connsiteX4" fmla="*/ 1823305 w 5465318"/>
              <a:gd name="connsiteY4" fmla="*/ 5369791 h 6332583"/>
              <a:gd name="connsiteX5" fmla="*/ 197705 w 5465318"/>
              <a:gd name="connsiteY5" fmla="*/ 2096655 h 6332583"/>
              <a:gd name="connsiteX0" fmla="*/ 136527 w 5404140"/>
              <a:gd name="connsiteY0" fmla="*/ 2096655 h 6332583"/>
              <a:gd name="connsiteX1" fmla="*/ 555048 w 5404140"/>
              <a:gd name="connsiteY1" fmla="*/ 0 h 6332583"/>
              <a:gd name="connsiteX2" fmla="*/ 5404140 w 5404140"/>
              <a:gd name="connsiteY2" fmla="*/ 0 h 6332583"/>
              <a:gd name="connsiteX3" fmla="*/ 5404140 w 5404140"/>
              <a:gd name="connsiteY3" fmla="*/ 5865091 h 6332583"/>
              <a:gd name="connsiteX4" fmla="*/ 1762127 w 5404140"/>
              <a:gd name="connsiteY4" fmla="*/ 5369791 h 6332583"/>
              <a:gd name="connsiteX5" fmla="*/ 136527 w 5404140"/>
              <a:gd name="connsiteY5" fmla="*/ 2096655 h 6332583"/>
              <a:gd name="connsiteX0" fmla="*/ 11309 w 5278922"/>
              <a:gd name="connsiteY0" fmla="*/ 2096655 h 6332583"/>
              <a:gd name="connsiteX1" fmla="*/ 429830 w 5278922"/>
              <a:gd name="connsiteY1" fmla="*/ 0 h 6332583"/>
              <a:gd name="connsiteX2" fmla="*/ 5278922 w 5278922"/>
              <a:gd name="connsiteY2" fmla="*/ 0 h 6332583"/>
              <a:gd name="connsiteX3" fmla="*/ 5278922 w 5278922"/>
              <a:gd name="connsiteY3" fmla="*/ 5865091 h 6332583"/>
              <a:gd name="connsiteX4" fmla="*/ 1636909 w 5278922"/>
              <a:gd name="connsiteY4" fmla="*/ 5369791 h 6332583"/>
              <a:gd name="connsiteX5" fmla="*/ 11309 w 5278922"/>
              <a:gd name="connsiteY5" fmla="*/ 2096655 h 6332583"/>
              <a:gd name="connsiteX0" fmla="*/ 11309 w 5278922"/>
              <a:gd name="connsiteY0" fmla="*/ 2096655 h 6166362"/>
              <a:gd name="connsiteX1" fmla="*/ 429830 w 5278922"/>
              <a:gd name="connsiteY1" fmla="*/ 0 h 6166362"/>
              <a:gd name="connsiteX2" fmla="*/ 5278922 w 5278922"/>
              <a:gd name="connsiteY2" fmla="*/ 0 h 6166362"/>
              <a:gd name="connsiteX3" fmla="*/ 5278922 w 5278922"/>
              <a:gd name="connsiteY3" fmla="*/ 5865091 h 6166362"/>
              <a:gd name="connsiteX4" fmla="*/ 1636909 w 5278922"/>
              <a:gd name="connsiteY4" fmla="*/ 5369791 h 6166362"/>
              <a:gd name="connsiteX5" fmla="*/ 11309 w 5278922"/>
              <a:gd name="connsiteY5" fmla="*/ 2096655 h 6166362"/>
              <a:gd name="connsiteX0" fmla="*/ 1133 w 5268746"/>
              <a:gd name="connsiteY0" fmla="*/ 2096655 h 6106140"/>
              <a:gd name="connsiteX1" fmla="*/ 419654 w 5268746"/>
              <a:gd name="connsiteY1" fmla="*/ 0 h 6106140"/>
              <a:gd name="connsiteX2" fmla="*/ 5268746 w 5268746"/>
              <a:gd name="connsiteY2" fmla="*/ 0 h 6106140"/>
              <a:gd name="connsiteX3" fmla="*/ 5268746 w 5268746"/>
              <a:gd name="connsiteY3" fmla="*/ 5865091 h 6106140"/>
              <a:gd name="connsiteX4" fmla="*/ 1626733 w 5268746"/>
              <a:gd name="connsiteY4" fmla="*/ 5369791 h 6106140"/>
              <a:gd name="connsiteX5" fmla="*/ 475072 w 5268746"/>
              <a:gd name="connsiteY5" fmla="*/ 4054765 h 6106140"/>
              <a:gd name="connsiteX6" fmla="*/ 1133 w 5268746"/>
              <a:gd name="connsiteY6" fmla="*/ 2096655 h 6106140"/>
              <a:gd name="connsiteX0" fmla="*/ 1133 w 5268746"/>
              <a:gd name="connsiteY0" fmla="*/ 2096655 h 6149437"/>
              <a:gd name="connsiteX1" fmla="*/ 419654 w 5268746"/>
              <a:gd name="connsiteY1" fmla="*/ 0 h 6149437"/>
              <a:gd name="connsiteX2" fmla="*/ 5268746 w 5268746"/>
              <a:gd name="connsiteY2" fmla="*/ 0 h 6149437"/>
              <a:gd name="connsiteX3" fmla="*/ 5268746 w 5268746"/>
              <a:gd name="connsiteY3" fmla="*/ 5865091 h 6149437"/>
              <a:gd name="connsiteX4" fmla="*/ 1936152 w 5268746"/>
              <a:gd name="connsiteY4" fmla="*/ 5582228 h 6149437"/>
              <a:gd name="connsiteX5" fmla="*/ 475072 w 5268746"/>
              <a:gd name="connsiteY5" fmla="*/ 4054765 h 6149437"/>
              <a:gd name="connsiteX6" fmla="*/ 1133 w 5268746"/>
              <a:gd name="connsiteY6" fmla="*/ 2096655 h 6149437"/>
              <a:gd name="connsiteX0" fmla="*/ 1133 w 5268746"/>
              <a:gd name="connsiteY0" fmla="*/ 2096655 h 6173580"/>
              <a:gd name="connsiteX1" fmla="*/ 419654 w 5268746"/>
              <a:gd name="connsiteY1" fmla="*/ 0 h 6173580"/>
              <a:gd name="connsiteX2" fmla="*/ 5268746 w 5268746"/>
              <a:gd name="connsiteY2" fmla="*/ 0 h 6173580"/>
              <a:gd name="connsiteX3" fmla="*/ 5268746 w 5268746"/>
              <a:gd name="connsiteY3" fmla="*/ 5865091 h 6173580"/>
              <a:gd name="connsiteX4" fmla="*/ 1936152 w 5268746"/>
              <a:gd name="connsiteY4" fmla="*/ 5582228 h 6173580"/>
              <a:gd name="connsiteX5" fmla="*/ 475072 w 5268746"/>
              <a:gd name="connsiteY5" fmla="*/ 4054765 h 6173580"/>
              <a:gd name="connsiteX6" fmla="*/ 1133 w 5268746"/>
              <a:gd name="connsiteY6" fmla="*/ 2096655 h 6173580"/>
              <a:gd name="connsiteX0" fmla="*/ 993 w 5277843"/>
              <a:gd name="connsiteY0" fmla="*/ 1948873 h 6173580"/>
              <a:gd name="connsiteX1" fmla="*/ 428751 w 5277843"/>
              <a:gd name="connsiteY1" fmla="*/ 0 h 6173580"/>
              <a:gd name="connsiteX2" fmla="*/ 5277843 w 5277843"/>
              <a:gd name="connsiteY2" fmla="*/ 0 h 6173580"/>
              <a:gd name="connsiteX3" fmla="*/ 5277843 w 5277843"/>
              <a:gd name="connsiteY3" fmla="*/ 5865091 h 6173580"/>
              <a:gd name="connsiteX4" fmla="*/ 1945249 w 5277843"/>
              <a:gd name="connsiteY4" fmla="*/ 5582228 h 6173580"/>
              <a:gd name="connsiteX5" fmla="*/ 484169 w 5277843"/>
              <a:gd name="connsiteY5" fmla="*/ 4054765 h 6173580"/>
              <a:gd name="connsiteX6" fmla="*/ 993 w 5277843"/>
              <a:gd name="connsiteY6" fmla="*/ 1948873 h 6173580"/>
              <a:gd name="connsiteX0" fmla="*/ 837 w 5277687"/>
              <a:gd name="connsiteY0" fmla="*/ 1948873 h 6173580"/>
              <a:gd name="connsiteX1" fmla="*/ 428595 w 5277687"/>
              <a:gd name="connsiteY1" fmla="*/ 0 h 6173580"/>
              <a:gd name="connsiteX2" fmla="*/ 5277687 w 5277687"/>
              <a:gd name="connsiteY2" fmla="*/ 0 h 6173580"/>
              <a:gd name="connsiteX3" fmla="*/ 5277687 w 5277687"/>
              <a:gd name="connsiteY3" fmla="*/ 5865091 h 6173580"/>
              <a:gd name="connsiteX4" fmla="*/ 1945093 w 5277687"/>
              <a:gd name="connsiteY4" fmla="*/ 5582228 h 6173580"/>
              <a:gd name="connsiteX5" fmla="*/ 484013 w 5277687"/>
              <a:gd name="connsiteY5" fmla="*/ 4054765 h 6173580"/>
              <a:gd name="connsiteX6" fmla="*/ 837 w 5277687"/>
              <a:gd name="connsiteY6" fmla="*/ 1948873 h 6173580"/>
              <a:gd name="connsiteX0" fmla="*/ 1127 w 5277977"/>
              <a:gd name="connsiteY0" fmla="*/ 1948873 h 6173580"/>
              <a:gd name="connsiteX1" fmla="*/ 428885 w 5277977"/>
              <a:gd name="connsiteY1" fmla="*/ 0 h 6173580"/>
              <a:gd name="connsiteX2" fmla="*/ 5277977 w 5277977"/>
              <a:gd name="connsiteY2" fmla="*/ 0 h 6173580"/>
              <a:gd name="connsiteX3" fmla="*/ 5277977 w 5277977"/>
              <a:gd name="connsiteY3" fmla="*/ 5865091 h 6173580"/>
              <a:gd name="connsiteX4" fmla="*/ 1945383 w 5277977"/>
              <a:gd name="connsiteY4" fmla="*/ 5582228 h 6173580"/>
              <a:gd name="connsiteX5" fmla="*/ 484303 w 5277977"/>
              <a:gd name="connsiteY5" fmla="*/ 4054765 h 6173580"/>
              <a:gd name="connsiteX6" fmla="*/ 1127 w 5277977"/>
              <a:gd name="connsiteY6" fmla="*/ 1948873 h 6173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7977" h="6173580">
                <a:moveTo>
                  <a:pt x="1127" y="1948873"/>
                </a:moveTo>
                <a:cubicBezTo>
                  <a:pt x="-8109" y="1273079"/>
                  <a:pt x="31241" y="543405"/>
                  <a:pt x="428885" y="0"/>
                </a:cubicBezTo>
                <a:lnTo>
                  <a:pt x="5277977" y="0"/>
                </a:lnTo>
                <a:lnTo>
                  <a:pt x="5277977" y="5865091"/>
                </a:lnTo>
                <a:cubicBezTo>
                  <a:pt x="3779666" y="6517601"/>
                  <a:pt x="2628875" y="5994785"/>
                  <a:pt x="1945383" y="5582228"/>
                </a:cubicBezTo>
                <a:cubicBezTo>
                  <a:pt x="1261891" y="5169671"/>
                  <a:pt x="755236" y="4600288"/>
                  <a:pt x="484303" y="4054765"/>
                </a:cubicBezTo>
                <a:cubicBezTo>
                  <a:pt x="213370" y="3509242"/>
                  <a:pt x="10363" y="2624667"/>
                  <a:pt x="1127" y="1948873"/>
                </a:cubicBezTo>
                <a:close/>
              </a:path>
            </a:pathLst>
          </a:custGeom>
          <a:solidFill>
            <a:schemeClr val="bg1">
              <a:lumMod val="95000"/>
            </a:schemeClr>
          </a:solidFill>
        </p:spPr>
        <p:txBody>
          <a:bodyPr anchor="ctr" anchorCtr="0"/>
          <a:lstStyle>
            <a:lvl1pPr marL="0" indent="0" algn="ctr">
              <a:buFontTx/>
              <a:buNone/>
              <a:defRPr b="1" i="1">
                <a:solidFill>
                  <a:schemeClr val="tx1"/>
                </a:solidFill>
              </a:defRPr>
            </a:lvl1pPr>
          </a:lstStyle>
          <a:p>
            <a:r>
              <a:rPr lang="fi-FI"/>
              <a:t>Lisää kuva napsauttamalla kuvaketta</a:t>
            </a:r>
            <a:endParaRPr lang="fi-FI" dirty="0"/>
          </a:p>
        </p:txBody>
      </p:sp>
    </p:spTree>
    <p:extLst>
      <p:ext uri="{BB962C8B-B14F-4D97-AF65-F5344CB8AC3E}">
        <p14:creationId xmlns:p14="http://schemas.microsoft.com/office/powerpoint/2010/main" val="216824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p:bg>
      <p:bgPr>
        <a:solidFill>
          <a:srgbClr val="253746"/>
        </a:solidFill>
        <a:effectLst/>
      </p:bgPr>
    </p:bg>
    <p:spTree>
      <p:nvGrpSpPr>
        <p:cNvPr id="1" name=""/>
        <p:cNvGrpSpPr/>
        <p:nvPr/>
      </p:nvGrpSpPr>
      <p:grpSpPr>
        <a:xfrm>
          <a:off x="0" y="0"/>
          <a:ext cx="0" cy="0"/>
          <a:chOff x="0" y="0"/>
          <a:chExt cx="0" cy="0"/>
        </a:xfrm>
      </p:grpSpPr>
      <p:grpSp>
        <p:nvGrpSpPr>
          <p:cNvPr id="18" name="Ryhmä 17">
            <a:extLst>
              <a:ext uri="{FF2B5EF4-FFF2-40B4-BE49-F238E27FC236}">
                <a16:creationId xmlns:a16="http://schemas.microsoft.com/office/drawing/2014/main" id="{EF0C7F69-67FB-4466-89F3-B0AD00AEFE5E}"/>
              </a:ext>
              <a:ext uri="{C183D7F6-B498-43B3-948B-1728B52AA6E4}">
                <adec:decorative xmlns:adec="http://schemas.microsoft.com/office/drawing/2017/decorative" val="1"/>
              </a:ext>
            </a:extLst>
          </p:cNvPr>
          <p:cNvGrpSpPr>
            <a:grpSpLocks noChangeAspect="1"/>
          </p:cNvGrpSpPr>
          <p:nvPr userDrawn="1"/>
        </p:nvGrpSpPr>
        <p:grpSpPr>
          <a:xfrm>
            <a:off x="0" y="0"/>
            <a:ext cx="12193200" cy="6862264"/>
            <a:chOff x="28576" y="14288"/>
            <a:chExt cx="12134850" cy="6829425"/>
          </a:xfrm>
        </p:grpSpPr>
        <p:sp>
          <p:nvSpPr>
            <p:cNvPr id="15" name="Freeform 5">
              <a:extLst>
                <a:ext uri="{FF2B5EF4-FFF2-40B4-BE49-F238E27FC236}">
                  <a16:creationId xmlns:a16="http://schemas.microsoft.com/office/drawing/2014/main" id="{C34792C5-13ED-4754-B07E-752F3FE4F3C1}"/>
                </a:ext>
              </a:extLst>
            </p:cNvPr>
            <p:cNvSpPr>
              <a:spLocks/>
            </p:cNvSpPr>
            <p:nvPr userDrawn="1"/>
          </p:nvSpPr>
          <p:spPr bwMode="auto">
            <a:xfrm>
              <a:off x="8713788" y="14288"/>
              <a:ext cx="3449638" cy="3195638"/>
            </a:xfrm>
            <a:custGeom>
              <a:avLst/>
              <a:gdLst>
                <a:gd name="T0" fmla="*/ 9630 w 9630"/>
                <a:gd name="T1" fmla="*/ 8173 h 8914"/>
                <a:gd name="T2" fmla="*/ 9061 w 9630"/>
                <a:gd name="T3" fmla="*/ 5919 h 8914"/>
                <a:gd name="T4" fmla="*/ 7449 w 9630"/>
                <a:gd name="T5" fmla="*/ 3154 h 8914"/>
                <a:gd name="T6" fmla="*/ 6545 w 9630"/>
                <a:gd name="T7" fmla="*/ 2774 h 8914"/>
                <a:gd name="T8" fmla="*/ 6753 w 9630"/>
                <a:gd name="T9" fmla="*/ 6469 h 8914"/>
                <a:gd name="T10" fmla="*/ 3878 w 9630"/>
                <a:gd name="T11" fmla="*/ 6168 h 8914"/>
                <a:gd name="T12" fmla="*/ 3514 w 9630"/>
                <a:gd name="T13" fmla="*/ 1207 h 8914"/>
                <a:gd name="T14" fmla="*/ 3042 w 9630"/>
                <a:gd name="T15" fmla="*/ 710 h 8914"/>
                <a:gd name="T16" fmla="*/ 2328 w 9630"/>
                <a:gd name="T17" fmla="*/ 1269 h 8914"/>
                <a:gd name="T18" fmla="*/ 2328 w 9630"/>
                <a:gd name="T19" fmla="*/ 2375 h 8914"/>
                <a:gd name="T20" fmla="*/ 2206 w 9630"/>
                <a:gd name="T21" fmla="*/ 3367 h 8914"/>
                <a:gd name="T22" fmla="*/ 644 w 9630"/>
                <a:gd name="T23" fmla="*/ 3286 h 8914"/>
                <a:gd name="T24" fmla="*/ 983 w 9630"/>
                <a:gd name="T25" fmla="*/ 0 h 8914"/>
                <a:gd name="T26" fmla="*/ 9630 w 9630"/>
                <a:gd name="T27" fmla="*/ 0 h 8914"/>
                <a:gd name="T28" fmla="*/ 9630 w 9630"/>
                <a:gd name="T29" fmla="*/ 8173 h 8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630" h="8914">
                  <a:moveTo>
                    <a:pt x="9630" y="8173"/>
                  </a:moveTo>
                  <a:cubicBezTo>
                    <a:pt x="9434" y="7424"/>
                    <a:pt x="9281" y="6660"/>
                    <a:pt x="9061" y="5919"/>
                  </a:cubicBezTo>
                  <a:cubicBezTo>
                    <a:pt x="8747" y="4868"/>
                    <a:pt x="8270" y="3830"/>
                    <a:pt x="7449" y="3154"/>
                  </a:cubicBezTo>
                  <a:cubicBezTo>
                    <a:pt x="7097" y="2865"/>
                    <a:pt x="6957" y="2563"/>
                    <a:pt x="6545" y="2774"/>
                  </a:cubicBezTo>
                  <a:cubicBezTo>
                    <a:pt x="6024" y="3040"/>
                    <a:pt x="6602" y="5814"/>
                    <a:pt x="6753" y="6469"/>
                  </a:cubicBezTo>
                  <a:cubicBezTo>
                    <a:pt x="7320" y="8914"/>
                    <a:pt x="4279" y="8559"/>
                    <a:pt x="3878" y="6168"/>
                  </a:cubicBezTo>
                  <a:cubicBezTo>
                    <a:pt x="3555" y="4242"/>
                    <a:pt x="4200" y="2701"/>
                    <a:pt x="3514" y="1207"/>
                  </a:cubicBezTo>
                  <a:cubicBezTo>
                    <a:pt x="3413" y="989"/>
                    <a:pt x="3269" y="765"/>
                    <a:pt x="3042" y="710"/>
                  </a:cubicBezTo>
                  <a:cubicBezTo>
                    <a:pt x="2728" y="635"/>
                    <a:pt x="2415" y="938"/>
                    <a:pt x="2328" y="1269"/>
                  </a:cubicBezTo>
                  <a:cubicBezTo>
                    <a:pt x="2241" y="1599"/>
                    <a:pt x="2283" y="2039"/>
                    <a:pt x="2328" y="2375"/>
                  </a:cubicBezTo>
                  <a:cubicBezTo>
                    <a:pt x="2374" y="2710"/>
                    <a:pt x="2387" y="3079"/>
                    <a:pt x="2206" y="3367"/>
                  </a:cubicBezTo>
                  <a:cubicBezTo>
                    <a:pt x="1864" y="3911"/>
                    <a:pt x="1030" y="3773"/>
                    <a:pt x="644" y="3286"/>
                  </a:cubicBezTo>
                  <a:cubicBezTo>
                    <a:pt x="0" y="2474"/>
                    <a:pt x="675" y="1310"/>
                    <a:pt x="983" y="0"/>
                  </a:cubicBezTo>
                  <a:lnTo>
                    <a:pt x="9630" y="0"/>
                  </a:lnTo>
                  <a:lnTo>
                    <a:pt x="9630" y="8173"/>
                  </a:lnTo>
                  <a:close/>
                </a:path>
              </a:pathLst>
            </a:custGeom>
            <a:solidFill>
              <a:srgbClr val="2C52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6">
              <a:extLst>
                <a:ext uri="{FF2B5EF4-FFF2-40B4-BE49-F238E27FC236}">
                  <a16:creationId xmlns:a16="http://schemas.microsoft.com/office/drawing/2014/main" id="{57D3DC12-2AB8-442E-A2B3-B20C49742CE4}"/>
                </a:ext>
              </a:extLst>
            </p:cNvPr>
            <p:cNvSpPr>
              <a:spLocks/>
            </p:cNvSpPr>
            <p:nvPr userDrawn="1"/>
          </p:nvSpPr>
          <p:spPr bwMode="auto">
            <a:xfrm>
              <a:off x="28576" y="3703638"/>
              <a:ext cx="2260600" cy="3140075"/>
            </a:xfrm>
            <a:custGeom>
              <a:avLst/>
              <a:gdLst>
                <a:gd name="T0" fmla="*/ 5817 w 6311"/>
                <a:gd name="T1" fmla="*/ 8760 h 8760"/>
                <a:gd name="T2" fmla="*/ 6135 w 6311"/>
                <a:gd name="T3" fmla="*/ 6444 h 8760"/>
                <a:gd name="T4" fmla="*/ 3976 w 6311"/>
                <a:gd name="T5" fmla="*/ 4315 h 8760"/>
                <a:gd name="T6" fmla="*/ 2249 w 6311"/>
                <a:gd name="T7" fmla="*/ 1713 h 8760"/>
                <a:gd name="T8" fmla="*/ 0 w 6311"/>
                <a:gd name="T9" fmla="*/ 65 h 8760"/>
                <a:gd name="T10" fmla="*/ 0 w 6311"/>
                <a:gd name="T11" fmla="*/ 8760 h 8760"/>
                <a:gd name="T12" fmla="*/ 5817 w 6311"/>
                <a:gd name="T13" fmla="*/ 8760 h 8760"/>
              </a:gdLst>
              <a:ahLst/>
              <a:cxnLst>
                <a:cxn ang="0">
                  <a:pos x="T0" y="T1"/>
                </a:cxn>
                <a:cxn ang="0">
                  <a:pos x="T2" y="T3"/>
                </a:cxn>
                <a:cxn ang="0">
                  <a:pos x="T4" y="T5"/>
                </a:cxn>
                <a:cxn ang="0">
                  <a:pos x="T6" y="T7"/>
                </a:cxn>
                <a:cxn ang="0">
                  <a:pos x="T8" y="T9"/>
                </a:cxn>
                <a:cxn ang="0">
                  <a:pos x="T10" y="T11"/>
                </a:cxn>
                <a:cxn ang="0">
                  <a:pos x="T12" y="T13"/>
                </a:cxn>
              </a:cxnLst>
              <a:rect l="0" t="0" r="r" b="b"/>
              <a:pathLst>
                <a:path w="6311" h="8760">
                  <a:moveTo>
                    <a:pt x="5817" y="8760"/>
                  </a:moveTo>
                  <a:cubicBezTo>
                    <a:pt x="6107" y="7955"/>
                    <a:pt x="6311" y="7064"/>
                    <a:pt x="6135" y="6444"/>
                  </a:cubicBezTo>
                  <a:cubicBezTo>
                    <a:pt x="5817" y="5323"/>
                    <a:pt x="4828" y="4874"/>
                    <a:pt x="3976" y="4315"/>
                  </a:cubicBezTo>
                  <a:cubicBezTo>
                    <a:pt x="2850" y="3577"/>
                    <a:pt x="2550" y="2923"/>
                    <a:pt x="2249" y="1713"/>
                  </a:cubicBezTo>
                  <a:cubicBezTo>
                    <a:pt x="2032" y="839"/>
                    <a:pt x="946" y="0"/>
                    <a:pt x="0" y="65"/>
                  </a:cubicBezTo>
                  <a:lnTo>
                    <a:pt x="0" y="8760"/>
                  </a:lnTo>
                  <a:lnTo>
                    <a:pt x="5817" y="8760"/>
                  </a:lnTo>
                  <a:close/>
                </a:path>
              </a:pathLst>
            </a:custGeom>
            <a:solidFill>
              <a:srgbClr val="C66E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7" name="Freeform 7">
              <a:extLst>
                <a:ext uri="{FF2B5EF4-FFF2-40B4-BE49-F238E27FC236}">
                  <a16:creationId xmlns:a16="http://schemas.microsoft.com/office/drawing/2014/main" id="{11C0F6C0-C73C-4038-9828-480298458403}"/>
                </a:ext>
              </a:extLst>
            </p:cNvPr>
            <p:cNvSpPr>
              <a:spLocks/>
            </p:cNvSpPr>
            <p:nvPr userDrawn="1"/>
          </p:nvSpPr>
          <p:spPr bwMode="auto">
            <a:xfrm>
              <a:off x="8939213" y="4800600"/>
              <a:ext cx="3224213" cy="2043113"/>
            </a:xfrm>
            <a:custGeom>
              <a:avLst/>
              <a:gdLst>
                <a:gd name="T0" fmla="*/ 9001 w 9001"/>
                <a:gd name="T1" fmla="*/ 351 h 5698"/>
                <a:gd name="T2" fmla="*/ 4492 w 9001"/>
                <a:gd name="T3" fmla="*/ 730 h 5698"/>
                <a:gd name="T4" fmla="*/ 2761 w 9001"/>
                <a:gd name="T5" fmla="*/ 1486 h 5698"/>
                <a:gd name="T6" fmla="*/ 196 w 9001"/>
                <a:gd name="T7" fmla="*/ 4004 h 5698"/>
                <a:gd name="T8" fmla="*/ 94 w 9001"/>
                <a:gd name="T9" fmla="*/ 5698 h 5698"/>
                <a:gd name="T10" fmla="*/ 9001 w 9001"/>
                <a:gd name="T11" fmla="*/ 5698 h 5698"/>
                <a:gd name="T12" fmla="*/ 9001 w 9001"/>
                <a:gd name="T13" fmla="*/ 351 h 5698"/>
              </a:gdLst>
              <a:ahLst/>
              <a:cxnLst>
                <a:cxn ang="0">
                  <a:pos x="T0" y="T1"/>
                </a:cxn>
                <a:cxn ang="0">
                  <a:pos x="T2" y="T3"/>
                </a:cxn>
                <a:cxn ang="0">
                  <a:pos x="T4" y="T5"/>
                </a:cxn>
                <a:cxn ang="0">
                  <a:pos x="T6" y="T7"/>
                </a:cxn>
                <a:cxn ang="0">
                  <a:pos x="T8" y="T9"/>
                </a:cxn>
                <a:cxn ang="0">
                  <a:pos x="T10" y="T11"/>
                </a:cxn>
                <a:cxn ang="0">
                  <a:pos x="T12" y="T13"/>
                </a:cxn>
              </a:cxnLst>
              <a:rect l="0" t="0" r="r" b="b"/>
              <a:pathLst>
                <a:path w="9001" h="5698">
                  <a:moveTo>
                    <a:pt x="9001" y="351"/>
                  </a:moveTo>
                  <a:cubicBezTo>
                    <a:pt x="7468" y="0"/>
                    <a:pt x="5988" y="196"/>
                    <a:pt x="4492" y="730"/>
                  </a:cubicBezTo>
                  <a:cubicBezTo>
                    <a:pt x="3897" y="942"/>
                    <a:pt x="3319" y="1196"/>
                    <a:pt x="2761" y="1486"/>
                  </a:cubicBezTo>
                  <a:cubicBezTo>
                    <a:pt x="1712" y="2031"/>
                    <a:pt x="622" y="2783"/>
                    <a:pt x="196" y="4004"/>
                  </a:cubicBezTo>
                  <a:cubicBezTo>
                    <a:pt x="3" y="4557"/>
                    <a:pt x="0" y="5132"/>
                    <a:pt x="94" y="5698"/>
                  </a:cubicBezTo>
                  <a:lnTo>
                    <a:pt x="9001" y="5698"/>
                  </a:lnTo>
                  <a:lnTo>
                    <a:pt x="9001" y="351"/>
                  </a:lnTo>
                  <a:close/>
                </a:path>
              </a:pathLst>
            </a:custGeom>
            <a:solidFill>
              <a:srgbClr val="B9D3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
        <p:nvSpPr>
          <p:cNvPr id="4" name="Päivämäärän paikkamerkki 3">
            <a:extLst>
              <a:ext uri="{FF2B5EF4-FFF2-40B4-BE49-F238E27FC236}">
                <a16:creationId xmlns:a16="http://schemas.microsoft.com/office/drawing/2014/main" id="{DBD3988B-505C-4A43-9233-C39AB400D668}"/>
              </a:ext>
            </a:extLst>
          </p:cNvPr>
          <p:cNvSpPr>
            <a:spLocks noGrp="1"/>
          </p:cNvSpPr>
          <p:nvPr>
            <p:ph type="dt" sz="half" idx="10"/>
          </p:nvPr>
        </p:nvSpPr>
        <p:spPr>
          <a:xfrm>
            <a:off x="280081" y="229365"/>
            <a:ext cx="1026205" cy="204481"/>
          </a:xfrm>
        </p:spPr>
        <p:txBody>
          <a:bodyPr/>
          <a:lstStyle>
            <a:lvl1pPr algn="l">
              <a:defRPr>
                <a:solidFill>
                  <a:schemeClr val="accent2"/>
                </a:solidFill>
              </a:defRPr>
            </a:lvl1pPr>
          </a:lstStyle>
          <a:p>
            <a:fld id="{2A7E3B0E-B251-407B-8636-10AD5910FED4}" type="datetime1">
              <a:rPr lang="fi-FI" smtClean="0"/>
              <a:t>27.6.2024</a:t>
            </a:fld>
            <a:endParaRPr lang="fi-FI" dirty="0"/>
          </a:p>
        </p:txBody>
      </p:sp>
      <p:pic>
        <p:nvPicPr>
          <p:cNvPr id="11" name="Kuva 10">
            <a:extLst>
              <a:ext uri="{FF2B5EF4-FFF2-40B4-BE49-F238E27FC236}">
                <a16:creationId xmlns:a16="http://schemas.microsoft.com/office/drawing/2014/main" id="{1A39CC0E-82E0-4C8B-92E1-CE7DE6254A82}"/>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97183" y="2351314"/>
            <a:ext cx="7197634" cy="2155371"/>
          </a:xfrm>
          <a:prstGeom prst="rect">
            <a:avLst/>
          </a:prstGeom>
        </p:spPr>
      </p:pic>
    </p:spTree>
    <p:extLst>
      <p:ext uri="{BB962C8B-B14F-4D97-AF65-F5344CB8AC3E}">
        <p14:creationId xmlns:p14="http://schemas.microsoft.com/office/powerpoint/2010/main" val="875307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26" Type="http://schemas.openxmlformats.org/officeDocument/2006/relationships/slideLayout" Target="../slideLayouts/slideLayout47.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5" Type="http://schemas.openxmlformats.org/officeDocument/2006/relationships/slideLayout" Target="../slideLayouts/slideLayout46.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29" Type="http://schemas.openxmlformats.org/officeDocument/2006/relationships/slideLayout" Target="../slideLayouts/slideLayout50.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24" Type="http://schemas.openxmlformats.org/officeDocument/2006/relationships/slideLayout" Target="../slideLayouts/slideLayout45.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slideLayout" Target="../slideLayouts/slideLayout44.xml"/><Relationship Id="rId28" Type="http://schemas.openxmlformats.org/officeDocument/2006/relationships/slideLayout" Target="../slideLayouts/slideLayout49.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slideLayout" Target="../slideLayouts/slideLayout43.xml"/><Relationship Id="rId27" Type="http://schemas.openxmlformats.org/officeDocument/2006/relationships/slideLayout" Target="../slideLayouts/slideLayout48.xml"/><Relationship Id="rId3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5" Type="http://schemas.openxmlformats.org/officeDocument/2006/relationships/slideLayout" Target="../slideLayouts/slideLayout55.xml"/><Relationship Id="rId10" Type="http://schemas.openxmlformats.org/officeDocument/2006/relationships/theme" Target="../theme/theme4.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6C92F02F-BB91-4F5D-9986-38A851A58566}" type="datetime1">
              <a:rPr lang="fi-FI" smtClean="0"/>
              <a:t>27.6.2024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159992812"/>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69" r:id="rId3"/>
    <p:sldLayoutId id="2147483659" r:id="rId4"/>
    <p:sldLayoutId id="2147483670" r:id="rId5"/>
    <p:sldLayoutId id="2147483671" r:id="rId6"/>
    <p:sldLayoutId id="2147483672" r:id="rId7"/>
    <p:sldLayoutId id="2147483673" r:id="rId8"/>
    <p:sldLayoutId id="2147483658"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3F0C5D76-F752-4F95-BA63-C3B7D9AE33C8}" type="datetime1">
              <a:rPr lang="fi-FI" smtClean="0"/>
              <a:t>27.6.2024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3240885133"/>
      </p:ext>
    </p:extLst>
  </p:cSld>
  <p:clrMap bg1="lt1" tx1="dk1" bg2="lt2" tx2="dk2" accent1="accent1" accent2="accent2" accent3="accent3" accent4="accent4" accent5="accent5" accent6="accent6" hlink="hlink" folHlink="folHlink"/>
  <p:sldLayoutIdLst>
    <p:sldLayoutId id="2147483650" r:id="rId1"/>
    <p:sldLayoutId id="2147483682" r:id="rId2"/>
    <p:sldLayoutId id="2147483684" r:id="rId3"/>
    <p:sldLayoutId id="2147483683" r:id="rId4"/>
    <p:sldLayoutId id="2147483652" r:id="rId5"/>
    <p:sldLayoutId id="2147483660" r:id="rId6"/>
    <p:sldLayoutId id="2147483680" r:id="rId7"/>
    <p:sldLayoutId id="2147483681" r:id="rId8"/>
    <p:sldLayoutId id="2147483654" r:id="rId9"/>
    <p:sldLayoutId id="2147483655" r:id="rId10"/>
    <p:sldLayoutId id="2147483666" r:id="rId11"/>
    <p:sldLayoutId id="2147483713" r:id="rId12"/>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46DEC1E8-9372-441F-8A25-8647F0D9BBF1}" type="datetime1">
              <a:rPr lang="fi-FI" smtClean="0"/>
              <a:t>27.6.2024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1038912502"/>
      </p:ext>
    </p:extLst>
  </p:cSld>
  <p:clrMap bg1="lt1" tx1="dk1" bg2="lt2" tx2="dk2" accent1="accent1" accent2="accent2" accent3="accent3" accent4="accent4" accent5="accent5" accent6="accent6" hlink="hlink" folHlink="folHlink"/>
  <p:sldLayoutIdLst>
    <p:sldLayoutId id="2147483686" r:id="rId1"/>
    <p:sldLayoutId id="2147483661" r:id="rId2"/>
    <p:sldLayoutId id="2147483685" r:id="rId3"/>
    <p:sldLayoutId id="2147483687" r:id="rId4"/>
    <p:sldLayoutId id="2147483690" r:id="rId5"/>
    <p:sldLayoutId id="2147483662" r:id="rId6"/>
    <p:sldLayoutId id="2147483688" r:id="rId7"/>
    <p:sldLayoutId id="2147483689" r:id="rId8"/>
    <p:sldLayoutId id="2147483664" r:id="rId9"/>
    <p:sldLayoutId id="2147483691" r:id="rId10"/>
    <p:sldLayoutId id="2147483692" r:id="rId11"/>
    <p:sldLayoutId id="2147483693" r:id="rId12"/>
    <p:sldLayoutId id="2147483694" r:id="rId13"/>
    <p:sldLayoutId id="2147483695" r:id="rId14"/>
    <p:sldLayoutId id="2147483696" r:id="rId15"/>
    <p:sldLayoutId id="2147483663" r:id="rId16"/>
    <p:sldLayoutId id="2147483697" r:id="rId17"/>
    <p:sldLayoutId id="2147483698" r:id="rId18"/>
    <p:sldLayoutId id="2147483699" r:id="rId19"/>
    <p:sldLayoutId id="2147483700" r:id="rId20"/>
    <p:sldLayoutId id="2147483701" r:id="rId21"/>
    <p:sldLayoutId id="2147483702" r:id="rId22"/>
    <p:sldLayoutId id="2147483665" r:id="rId23"/>
    <p:sldLayoutId id="2147483706" r:id="rId24"/>
    <p:sldLayoutId id="2147483707" r:id="rId25"/>
    <p:sldLayoutId id="2147483708" r:id="rId26"/>
    <p:sldLayoutId id="2147483709" r:id="rId27"/>
    <p:sldLayoutId id="2147483711" r:id="rId28"/>
    <p:sldLayoutId id="2147483712" r:id="rId2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88023607-0185-43C9-8AB2-3682FEDF06AD}"/>
              </a:ext>
            </a:extLst>
          </p:cNvPr>
          <p:cNvSpPr>
            <a:spLocks noGrp="1"/>
          </p:cNvSpPr>
          <p:nvPr>
            <p:ph type="title"/>
          </p:nvPr>
        </p:nvSpPr>
        <p:spPr>
          <a:xfrm>
            <a:off x="894192" y="833569"/>
            <a:ext cx="10406984" cy="1197308"/>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5F0C40F8-E30F-493A-92C0-FFE1C218FCD0}"/>
              </a:ext>
            </a:extLst>
          </p:cNvPr>
          <p:cNvSpPr>
            <a:spLocks noGrp="1"/>
          </p:cNvSpPr>
          <p:nvPr>
            <p:ph type="body" idx="1"/>
          </p:nvPr>
        </p:nvSpPr>
        <p:spPr>
          <a:xfrm>
            <a:off x="894192" y="2308734"/>
            <a:ext cx="10406984" cy="3715698"/>
          </a:xfrm>
          <a:prstGeom prst="rect">
            <a:avLst/>
          </a:prstGeom>
        </p:spPr>
        <p:txBody>
          <a:bodyPr vert="horz" lIns="0" tIns="0" rIns="0" bIns="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Alatunnisteen paikkamerkki 4">
            <a:extLst>
              <a:ext uri="{FF2B5EF4-FFF2-40B4-BE49-F238E27FC236}">
                <a16:creationId xmlns:a16="http://schemas.microsoft.com/office/drawing/2014/main" id="{368F52E8-369F-456C-A740-16246612D5E4}"/>
              </a:ext>
            </a:extLst>
          </p:cNvPr>
          <p:cNvSpPr>
            <a:spLocks noGrp="1"/>
          </p:cNvSpPr>
          <p:nvPr>
            <p:ph type="ftr" sz="quarter" idx="3"/>
          </p:nvPr>
        </p:nvSpPr>
        <p:spPr>
          <a:xfrm>
            <a:off x="6821055" y="6426058"/>
            <a:ext cx="4048558" cy="204481"/>
          </a:xfrm>
          <a:prstGeom prst="rect">
            <a:avLst/>
          </a:prstGeom>
        </p:spPr>
        <p:txBody>
          <a:bodyPr vert="horz" lIns="0" tIns="0" rIns="0" bIns="0" rtlCol="0" anchor="ctr">
            <a:noAutofit/>
          </a:bodyPr>
          <a:lstStyle>
            <a:lvl1pPr algn="ctr">
              <a:defRPr sz="800">
                <a:solidFill>
                  <a:schemeClr val="tx2"/>
                </a:solidFill>
              </a:defRPr>
            </a:lvl1pPr>
          </a:lstStyle>
          <a:p>
            <a:pPr algn="r"/>
            <a:r>
              <a:rPr lang="fi-FI"/>
              <a:t>Esityksen nimi</a:t>
            </a:r>
            <a:endParaRPr lang="fi-FI" dirty="0"/>
          </a:p>
        </p:txBody>
      </p:sp>
      <p:sp>
        <p:nvSpPr>
          <p:cNvPr id="4" name="Päivämäärän paikkamerkki 3">
            <a:extLst>
              <a:ext uri="{FF2B5EF4-FFF2-40B4-BE49-F238E27FC236}">
                <a16:creationId xmlns:a16="http://schemas.microsoft.com/office/drawing/2014/main" id="{28FECAB6-C41E-4355-8815-8CAE1D6A3AF9}"/>
              </a:ext>
            </a:extLst>
          </p:cNvPr>
          <p:cNvSpPr>
            <a:spLocks noGrp="1"/>
          </p:cNvSpPr>
          <p:nvPr>
            <p:ph type="dt" sz="half" idx="2"/>
          </p:nvPr>
        </p:nvSpPr>
        <p:spPr>
          <a:xfrm>
            <a:off x="10885488" y="6426058"/>
            <a:ext cx="741215" cy="204481"/>
          </a:xfrm>
          <a:prstGeom prst="rect">
            <a:avLst/>
          </a:prstGeom>
        </p:spPr>
        <p:txBody>
          <a:bodyPr vert="horz" lIns="0" tIns="0" rIns="0" bIns="0" rtlCol="0" anchor="ctr">
            <a:noAutofit/>
          </a:bodyPr>
          <a:lstStyle>
            <a:lvl1pPr algn="ctr">
              <a:defRPr sz="800">
                <a:solidFill>
                  <a:schemeClr val="tx2"/>
                </a:solidFill>
              </a:defRPr>
            </a:lvl1pPr>
          </a:lstStyle>
          <a:p>
            <a:fld id="{090824B3-8E52-45C6-B36B-800297486258}" type="datetime1">
              <a:rPr lang="fi-FI" smtClean="0"/>
              <a:t>27.6.2024</a:t>
            </a:fld>
            <a:endParaRPr lang="fi-FI" dirty="0"/>
          </a:p>
        </p:txBody>
      </p:sp>
      <p:sp>
        <p:nvSpPr>
          <p:cNvPr id="6" name="Dian numeron paikkamerkki 5">
            <a:extLst>
              <a:ext uri="{FF2B5EF4-FFF2-40B4-BE49-F238E27FC236}">
                <a16:creationId xmlns:a16="http://schemas.microsoft.com/office/drawing/2014/main" id="{EE79737B-6D60-4D97-8229-8CAA42848EA9}"/>
              </a:ext>
            </a:extLst>
          </p:cNvPr>
          <p:cNvSpPr>
            <a:spLocks noGrp="1"/>
          </p:cNvSpPr>
          <p:nvPr>
            <p:ph type="sldNum" sz="quarter" idx="4"/>
          </p:nvPr>
        </p:nvSpPr>
        <p:spPr>
          <a:xfrm>
            <a:off x="11645899" y="6426058"/>
            <a:ext cx="433389" cy="204481"/>
          </a:xfrm>
          <a:prstGeom prst="rect">
            <a:avLst/>
          </a:prstGeom>
        </p:spPr>
        <p:txBody>
          <a:bodyPr vert="horz" lIns="0" tIns="0" rIns="0" bIns="0" rtlCol="0" anchor="ctr">
            <a:noAutofit/>
          </a:bodyPr>
          <a:lstStyle>
            <a:lvl1pPr algn="ctr">
              <a:defRPr sz="800">
                <a:solidFill>
                  <a:schemeClr val="tx2"/>
                </a:solidFill>
              </a:defRPr>
            </a:lvl1pPr>
          </a:lstStyle>
          <a:p>
            <a:fld id="{91E53C16-2649-4D48-AFD3-9E32AB86C978}" type="slidenum">
              <a:rPr lang="fi-FI" smtClean="0"/>
              <a:pPr/>
              <a:t>‹#›</a:t>
            </a:fld>
            <a:endParaRPr lang="fi-FI" dirty="0"/>
          </a:p>
        </p:txBody>
      </p:sp>
    </p:spTree>
    <p:extLst>
      <p:ext uri="{BB962C8B-B14F-4D97-AF65-F5344CB8AC3E}">
        <p14:creationId xmlns:p14="http://schemas.microsoft.com/office/powerpoint/2010/main" val="284845629"/>
      </p:ext>
    </p:extLst>
  </p:cSld>
  <p:clrMap bg1="lt1" tx1="dk1" bg2="lt2" tx2="dk2" accent1="accent1" accent2="accent2" accent3="accent3" accent4="accent4" accent5="accent5" accent6="accent6" hlink="hlink" folHlink="folHlink"/>
  <p:sldLayoutIdLst>
    <p:sldLayoutId id="2147483703" r:id="rId1"/>
    <p:sldLayoutId id="2147483714" r:id="rId2"/>
    <p:sldLayoutId id="2147483715" r:id="rId3"/>
    <p:sldLayoutId id="2147483651" r:id="rId4"/>
    <p:sldLayoutId id="2147483674" r:id="rId5"/>
    <p:sldLayoutId id="2147483675" r:id="rId6"/>
    <p:sldLayoutId id="2147483676" r:id="rId7"/>
    <p:sldLayoutId id="2147483678" r:id="rId8"/>
    <p:sldLayoutId id="2147483679" r:id="rId9"/>
  </p:sldLayoutIdLst>
  <p:hf hdr="0" ftr="0"/>
  <p:txStyles>
    <p:titleStyle>
      <a:lvl1pPr algn="l" defTabSz="914400" rtl="0" eaLnBrk="1" latinLnBrk="0" hangingPunct="1">
        <a:lnSpc>
          <a:spcPct val="90000"/>
        </a:lnSpc>
        <a:spcBef>
          <a:spcPct val="0"/>
        </a:spcBef>
        <a:buNone/>
        <a:defRPr sz="4000" b="1" kern="1200" spc="-30" baseline="0">
          <a:solidFill>
            <a:schemeClr val="tx2"/>
          </a:solidFill>
          <a:latin typeface="+mj-lt"/>
          <a:ea typeface="+mj-ea"/>
          <a:cs typeface="+mj-cs"/>
        </a:defRPr>
      </a:lvl1pPr>
    </p:titleStyle>
    <p:bodyStyle>
      <a:lvl1pPr marL="180975" indent="-180975" algn="l" defTabSz="914400" rtl="0" eaLnBrk="1" latinLnBrk="0" hangingPunct="1">
        <a:lnSpc>
          <a:spcPct val="100000"/>
        </a:lnSpc>
        <a:spcBef>
          <a:spcPts val="800"/>
        </a:spcBef>
        <a:buFont typeface="Arial" panose="020B0604020202020204" pitchFamily="34" charset="0"/>
        <a:buChar char="•"/>
        <a:defRPr sz="2000" kern="1200" spc="-20" baseline="0">
          <a:solidFill>
            <a:schemeClr val="tx2"/>
          </a:solidFill>
          <a:latin typeface="+mn-lt"/>
          <a:ea typeface="+mn-ea"/>
          <a:cs typeface="+mn-cs"/>
        </a:defRPr>
      </a:lvl1pPr>
      <a:lvl2pPr marL="357188" indent="-176213" algn="l" defTabSz="914400" rtl="0" eaLnBrk="1" latinLnBrk="0" hangingPunct="1">
        <a:lnSpc>
          <a:spcPct val="100000"/>
        </a:lnSpc>
        <a:spcBef>
          <a:spcPts val="800"/>
        </a:spcBef>
        <a:buFont typeface="Arial" panose="020B0604020202020204" pitchFamily="34" charset="0"/>
        <a:buChar char="•"/>
        <a:defRPr sz="1800" kern="1200" spc="-10" baseline="0">
          <a:solidFill>
            <a:schemeClr val="tx2"/>
          </a:solidFill>
          <a:latin typeface="+mn-lt"/>
          <a:ea typeface="+mn-ea"/>
          <a:cs typeface="+mn-cs"/>
        </a:defRPr>
      </a:lvl2pPr>
      <a:lvl3pPr marL="538163"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3pPr>
      <a:lvl4pPr marL="715963" indent="-177800"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4pPr>
      <a:lvl5pPr marL="896938" indent="-180975" algn="l" defTabSz="914400" rtl="0" eaLnBrk="1" latinLnBrk="0" hangingPunct="1">
        <a:lnSpc>
          <a:spcPct val="100000"/>
        </a:lnSpc>
        <a:spcBef>
          <a:spcPts val="800"/>
        </a:spcBef>
        <a:buFont typeface="Arial" panose="020B0604020202020204" pitchFamily="34" charset="0"/>
        <a:buChar char="•"/>
        <a:defRPr sz="1600" kern="1200" spc="-10" baseline="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09204" y="1041353"/>
            <a:ext cx="5878659" cy="1350832"/>
          </a:xfrm>
        </p:spPr>
        <p:txBody>
          <a:bodyPr/>
          <a:lstStyle/>
          <a:p>
            <a:r>
              <a:rPr lang="fi-FI" dirty="0"/>
              <a:t>Toimintamalli sähköautojen julkisten latauspisteiden suunnitelmalliseksi kehittämiseksi</a:t>
            </a:r>
          </a:p>
        </p:txBody>
      </p:sp>
      <p:sp>
        <p:nvSpPr>
          <p:cNvPr id="3" name="Tekstin paikkamerkki 2"/>
          <p:cNvSpPr>
            <a:spLocks noGrp="1"/>
          </p:cNvSpPr>
          <p:nvPr>
            <p:ph type="body" sz="quarter" idx="14"/>
          </p:nvPr>
        </p:nvSpPr>
        <p:spPr>
          <a:xfrm>
            <a:off x="909204" y="2647224"/>
            <a:ext cx="5005821" cy="3463636"/>
          </a:xfrm>
        </p:spPr>
        <p:txBody>
          <a:bodyPr/>
          <a:lstStyle/>
          <a:p>
            <a:r>
              <a:rPr lang="fi-FI" dirty="0"/>
              <a:t>Autokannan käyttövoimasiirtymän tukeminen luomalla edellytyksiä latauspisteiden tarkoituksenmukaiselle sijoittelulle ja toteutukselle julkisilla alueilla.</a:t>
            </a:r>
          </a:p>
          <a:p>
            <a:endParaRPr lang="fi-FI" dirty="0"/>
          </a:p>
          <a:p>
            <a:r>
              <a:rPr lang="fi-FI" dirty="0"/>
              <a:t>On luotu monistettavissa oleva toimintamalli, jolla voidaan joustavasti reagoida toimintaympäristön muutoksiin.  Kaupunkilaisten ja yritysten tarpeet ja näkemykset on huomioitu, ja valittu kohteita sähköautojen julkisille latauspisteille Oulun keskeisen kaupunkialueen yleisiltä pysäköintialueilta ja kadunvarsilta. Tekninen toteutuskelpoisuus kohteille on varmistettu.</a:t>
            </a:r>
          </a:p>
        </p:txBody>
      </p:sp>
      <p:sp>
        <p:nvSpPr>
          <p:cNvPr id="4" name="Tekstin paikkamerkki 3"/>
          <p:cNvSpPr>
            <a:spLocks noGrp="1"/>
          </p:cNvSpPr>
          <p:nvPr>
            <p:ph type="body" sz="quarter" idx="15"/>
          </p:nvPr>
        </p:nvSpPr>
        <p:spPr>
          <a:xfrm>
            <a:off x="7068312" y="1218040"/>
            <a:ext cx="4394253" cy="4892820"/>
          </a:xfrm>
        </p:spPr>
        <p:txBody>
          <a:bodyPr vert="horz" lIns="0" tIns="0" rIns="0" bIns="0" rtlCol="0" anchor="t">
            <a:noAutofit/>
          </a:bodyPr>
          <a:lstStyle/>
          <a:p>
            <a:r>
              <a:rPr lang="fi-FI" sz="2000" b="1" dirty="0">
                <a:solidFill>
                  <a:srgbClr val="236192"/>
                </a:solidFill>
              </a:rPr>
              <a:t>Vastuutaho: Oulun kaupunki</a:t>
            </a:r>
            <a:endParaRPr lang="fi-FI" sz="2000" dirty="0">
              <a:solidFill>
                <a:srgbClr val="236192"/>
              </a:solidFill>
            </a:endParaRPr>
          </a:p>
          <a:p>
            <a:endParaRPr lang="fi-FI" sz="2000" dirty="0">
              <a:solidFill>
                <a:srgbClr val="236192"/>
              </a:solidFill>
            </a:endParaRPr>
          </a:p>
          <a:p>
            <a:r>
              <a:rPr lang="fi-FI" sz="2000" b="1" dirty="0">
                <a:solidFill>
                  <a:srgbClr val="236192"/>
                </a:solidFill>
              </a:rPr>
              <a:t>Aikataulu: </a:t>
            </a:r>
            <a:r>
              <a:rPr lang="fi-FI" sz="2000" dirty="0">
                <a:solidFill>
                  <a:srgbClr val="236192"/>
                </a:solidFill>
              </a:rPr>
              <a:t>12/23-06/24</a:t>
            </a:r>
            <a:endParaRPr lang="fi-FI" sz="2000" dirty="0">
              <a:solidFill>
                <a:srgbClr val="236192"/>
              </a:solidFill>
              <a:cs typeface="Arial"/>
            </a:endParaRPr>
          </a:p>
          <a:p>
            <a:endParaRPr lang="fi-FI" sz="2000" b="1" dirty="0">
              <a:solidFill>
                <a:srgbClr val="236192"/>
              </a:solidFill>
            </a:endParaRPr>
          </a:p>
          <a:p>
            <a:r>
              <a:rPr lang="fi-FI" sz="2000" b="1" dirty="0">
                <a:solidFill>
                  <a:srgbClr val="236192"/>
                </a:solidFill>
              </a:rPr>
              <a:t>Kokonaissumma: </a:t>
            </a:r>
            <a:r>
              <a:rPr lang="fi-FI" sz="2000" dirty="0">
                <a:solidFill>
                  <a:srgbClr val="236192"/>
                </a:solidFill>
              </a:rPr>
              <a:t>61 500 €</a:t>
            </a:r>
          </a:p>
          <a:p>
            <a:r>
              <a:rPr lang="fi-FI" sz="2000" b="1" dirty="0">
                <a:solidFill>
                  <a:srgbClr val="236192"/>
                </a:solidFill>
              </a:rPr>
              <a:t>Avustusosuus</a:t>
            </a:r>
            <a:r>
              <a:rPr lang="fi-FI" sz="2000" dirty="0">
                <a:solidFill>
                  <a:srgbClr val="236192"/>
                </a:solidFill>
              </a:rPr>
              <a:t>: 43 050 €</a:t>
            </a:r>
          </a:p>
          <a:p>
            <a:endParaRPr lang="fi-FI" sz="2000" dirty="0">
              <a:solidFill>
                <a:srgbClr val="236192"/>
              </a:solidFill>
            </a:endParaRPr>
          </a:p>
          <a:p>
            <a:endParaRPr lang="fi-FI" sz="2000" dirty="0">
              <a:solidFill>
                <a:srgbClr val="236192"/>
              </a:solidFill>
            </a:endParaRPr>
          </a:p>
          <a:p>
            <a:r>
              <a:rPr lang="fi-FI" sz="2000" b="1" dirty="0">
                <a:solidFill>
                  <a:srgbClr val="236192"/>
                </a:solidFill>
              </a:rPr>
              <a:t>Lisätietoja: </a:t>
            </a:r>
            <a:r>
              <a:rPr lang="fi-FI" sz="2000" dirty="0">
                <a:solidFill>
                  <a:srgbClr val="236192"/>
                </a:solidFill>
              </a:rPr>
              <a:t>Sami Puuperä, Oulun kaupunki, sami.puupera@ouka.fi</a:t>
            </a:r>
          </a:p>
        </p:txBody>
      </p:sp>
      <p:sp>
        <p:nvSpPr>
          <p:cNvPr id="7" name="Dian numeron paikkamerkki 6"/>
          <p:cNvSpPr>
            <a:spLocks noGrp="1"/>
          </p:cNvSpPr>
          <p:nvPr>
            <p:ph type="sldNum" sz="quarter" idx="12"/>
          </p:nvPr>
        </p:nvSpPr>
        <p:spPr/>
        <p:txBody>
          <a:bodyPr/>
          <a:lstStyle/>
          <a:p>
            <a:fld id="{91E53C16-2649-4D48-AFD3-9E32AB86C978}" type="slidenum">
              <a:rPr lang="fi-FI" smtClean="0"/>
              <a:pPr/>
              <a:t>1</a:t>
            </a:fld>
            <a:endParaRPr lang="fi-FI" dirty="0"/>
          </a:p>
        </p:txBody>
      </p:sp>
    </p:spTree>
    <p:extLst>
      <p:ext uri="{BB962C8B-B14F-4D97-AF65-F5344CB8AC3E}">
        <p14:creationId xmlns:p14="http://schemas.microsoft.com/office/powerpoint/2010/main" val="407651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p:cNvSpPr>
            <a:spLocks noGrp="1"/>
          </p:cNvSpPr>
          <p:nvPr>
            <p:ph type="title"/>
          </p:nvPr>
        </p:nvSpPr>
        <p:spPr>
          <a:xfrm>
            <a:off x="1244774" y="1295388"/>
            <a:ext cx="5422726" cy="3604504"/>
          </a:xfrm>
        </p:spPr>
        <p:txBody>
          <a:bodyPr/>
          <a:lstStyle/>
          <a:p>
            <a:r>
              <a:rPr lang="fi-FI" sz="9600" i="1" dirty="0">
                <a:solidFill>
                  <a:srgbClr val="236192"/>
                </a:solidFill>
              </a:rPr>
              <a:t>” </a:t>
            </a:r>
            <a:br>
              <a:rPr lang="fi-FI" i="1">
                <a:solidFill>
                  <a:srgbClr val="236192"/>
                </a:solidFill>
              </a:rPr>
            </a:br>
            <a:r>
              <a:rPr lang="fi-FI" sz="2800" i="1">
                <a:solidFill>
                  <a:srgbClr val="236192"/>
                </a:solidFill>
              </a:rPr>
              <a:t>Tarvittiin </a:t>
            </a:r>
            <a:r>
              <a:rPr lang="fi-FI" sz="2800" i="1" dirty="0">
                <a:solidFill>
                  <a:srgbClr val="236192"/>
                </a:solidFill>
              </a:rPr>
              <a:t>osallistamista ja selkeät askelmerkit, </a:t>
            </a:r>
            <a:r>
              <a:rPr lang="fi-FI" sz="2800" i="1">
                <a:solidFill>
                  <a:srgbClr val="236192"/>
                </a:solidFill>
              </a:rPr>
              <a:t>jotta voitiin </a:t>
            </a:r>
            <a:r>
              <a:rPr lang="fi-FI" sz="2800" i="1" dirty="0">
                <a:solidFill>
                  <a:srgbClr val="236192"/>
                </a:solidFill>
              </a:rPr>
              <a:t>osoittaa toteuttamiskelpoisimmat sijainnit julkisille latauspisteille keskeisellä kaupunkialueella.</a:t>
            </a:r>
            <a:br>
              <a:rPr lang="fi-FI" sz="2800" i="1" dirty="0">
                <a:solidFill>
                  <a:srgbClr val="236192"/>
                </a:solidFill>
              </a:rPr>
            </a:br>
            <a:br>
              <a:rPr lang="fi-FI" i="1" dirty="0">
                <a:solidFill>
                  <a:srgbClr val="236192"/>
                </a:solidFill>
              </a:rPr>
            </a:br>
            <a:r>
              <a:rPr lang="fi-FI" sz="2000" i="1" dirty="0">
                <a:solidFill>
                  <a:srgbClr val="236192"/>
                </a:solidFill>
              </a:rPr>
              <a:t>- Sami Puuperä, liikenneinsinööri, Oulun kaupunki</a:t>
            </a:r>
          </a:p>
        </p:txBody>
      </p:sp>
      <p:pic>
        <p:nvPicPr>
          <p:cNvPr id="6" name="Kuvan paikkamerkki 5" descr="Kuva, joka sisältää kohteen piha-, maa, rengas, ajoneuvo&#10;&#10;Kuvaus luotu automaattisesti">
            <a:extLst>
              <a:ext uri="{FF2B5EF4-FFF2-40B4-BE49-F238E27FC236}">
                <a16:creationId xmlns:a16="http://schemas.microsoft.com/office/drawing/2014/main" id="{45082380-5FB5-EDCC-1A12-C6150E3D0D3C}"/>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7999" b="17999"/>
          <a:stretch>
            <a:fillRect/>
          </a:stretch>
        </p:blipFill>
        <p:spPr>
          <a:xfrm>
            <a:off x="7059925" y="678229"/>
            <a:ext cx="4585974" cy="5303346"/>
          </a:xfrm>
        </p:spPr>
      </p:pic>
      <p:sp>
        <p:nvSpPr>
          <p:cNvPr id="7" name="Dian numeron paikkamerkki 6"/>
          <p:cNvSpPr>
            <a:spLocks noGrp="1"/>
          </p:cNvSpPr>
          <p:nvPr>
            <p:ph type="sldNum" sz="quarter" idx="12"/>
          </p:nvPr>
        </p:nvSpPr>
        <p:spPr/>
        <p:txBody>
          <a:bodyPr/>
          <a:lstStyle/>
          <a:p>
            <a:fld id="{91E53C16-2649-4D48-AFD3-9E32AB86C978}" type="slidenum">
              <a:rPr lang="fi-FI" smtClean="0"/>
              <a:pPr/>
              <a:t>2</a:t>
            </a:fld>
            <a:endParaRPr lang="fi-FI" dirty="0"/>
          </a:p>
        </p:txBody>
      </p:sp>
    </p:spTree>
    <p:extLst>
      <p:ext uri="{BB962C8B-B14F-4D97-AF65-F5344CB8AC3E}">
        <p14:creationId xmlns:p14="http://schemas.microsoft.com/office/powerpoint/2010/main" val="2825178911"/>
      </p:ext>
    </p:extLst>
  </p:cSld>
  <p:clrMapOvr>
    <a:masterClrMapping/>
  </p:clrMapOvr>
</p:sld>
</file>

<file path=ppt/theme/theme1.xml><?xml version="1.0" encoding="utf-8"?>
<a:theme xmlns:a="http://schemas.openxmlformats.org/drawingml/2006/main" name="YM - otsikko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E959E4-A5A3-4673-90D8-0D14FE6E3A8C}"/>
    </a:ext>
  </a:extLst>
</a:theme>
</file>

<file path=ppt/theme/theme2.xml><?xml version="1.0" encoding="utf-8"?>
<a:theme xmlns:a="http://schemas.openxmlformats.org/drawingml/2006/main" name="YM -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CD9BF32-8511-46CC-8743-3622BDABD454}"/>
    </a:ext>
  </a:extLst>
</a:theme>
</file>

<file path=ppt/theme/theme3.xml><?xml version="1.0" encoding="utf-8"?>
<a:theme xmlns:a="http://schemas.openxmlformats.org/drawingml/2006/main" name="YM - kuvalliset sisältö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4F5337FF-4956-468D-B7EE-32AC970AEE85}"/>
    </a:ext>
  </a:extLst>
</a:theme>
</file>

<file path=ppt/theme/theme4.xml><?xml version="1.0" encoding="utf-8"?>
<a:theme xmlns:a="http://schemas.openxmlformats.org/drawingml/2006/main" name="YM - nostot ja välisivut">
  <a:themeElements>
    <a:clrScheme name="YM">
      <a:dk1>
        <a:sysClr val="windowText" lastClr="000000"/>
      </a:dk1>
      <a:lt1>
        <a:sysClr val="window" lastClr="FFFFFF"/>
      </a:lt1>
      <a:dk2>
        <a:srgbClr val="253746"/>
      </a:dk2>
      <a:lt2>
        <a:srgbClr val="F6F3E5"/>
      </a:lt2>
      <a:accent1>
        <a:srgbClr val="2C5234"/>
      </a:accent1>
      <a:accent2>
        <a:srgbClr val="E0C09F"/>
      </a:accent2>
      <a:accent3>
        <a:srgbClr val="C66E4E"/>
      </a:accent3>
      <a:accent4>
        <a:srgbClr val="FFB25B"/>
      </a:accent4>
      <a:accent5>
        <a:srgbClr val="ECC7CD"/>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spAutoFit/>
      </a:bodyPr>
      <a:lstStyle>
        <a:defPPr algn="l">
          <a:defRPr sz="1000" dirty="0" err="1" smtClean="0"/>
        </a:defPPr>
      </a:lstStyle>
    </a:txDef>
  </a:objectDefaults>
  <a:extraClrSchemeLst/>
  <a:extLst>
    <a:ext uri="{05A4C25C-085E-4340-85A3-A5531E510DB2}">
      <thm15:themeFamily xmlns:thm15="http://schemas.microsoft.com/office/thememl/2012/main" name="YM_esitysmallipohja_v2020-04-01.potx" id="{CD71B8E6-676B-4CB9-8EED-AB45E7DF5046}" vid="{E0024204-4227-4F51-9A10-89D4FD8CDEC4}"/>
    </a:ext>
  </a:extLst>
</a:theme>
</file>

<file path=ppt/theme/theme5.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acce3c4a-091f-4b07-a6c7-e4a083e8073a" ContentTypeId="0x010100B5FAB64B6C204DD994D3FAC0C34E2BFF" PreviousValue="false"/>
</file>

<file path=customXml/item3.xml><?xml version="1.0" encoding="utf-8"?>
<p:properties xmlns:p="http://schemas.microsoft.com/office/2006/metadata/properties" xmlns:xsi="http://www.w3.org/2001/XMLSchema-instance" xmlns:pc="http://schemas.microsoft.com/office/infopath/2007/PartnerControls">
  <documentManagement>
    <KampusOrganizationTaxHTField0 xmlns="c138b538-c2fd-4cca-8c26-6e4e32e5a042">
      <Terms xmlns="http://schemas.microsoft.com/office/infopath/2007/PartnerControls"/>
    </KampusOrganizationTaxHTField0>
    <KampusKeywordsTaxHTField0 xmlns="c138b538-c2fd-4cca-8c26-6e4e32e5a042">
      <Terms xmlns="http://schemas.microsoft.com/office/infopath/2007/PartnerControls"/>
    </KampusKeywordsTaxHTField0>
    <TaxCatchAll xmlns="c138b538-c2fd-4cca-8c26-6e4e32e5a042"/>
  </documentManagement>
</p:properties>
</file>

<file path=customXml/item4.xml><?xml version="1.0" encoding="utf-8"?>
<ct:contentTypeSchema xmlns:ct="http://schemas.microsoft.com/office/2006/metadata/contentType" xmlns:ma="http://schemas.microsoft.com/office/2006/metadata/properties/metaAttributes" ct:_="" ma:_="" ma:contentTypeName="Kampus asiakirja" ma:contentTypeID="0x010100B5FAB64B6C204DD994D3FAC0C34E2BFF0096EB61E0A25FED46A07433F0404DFFDB" ma:contentTypeVersion="3" ma:contentTypeDescription="Kampus asiakirja" ma:contentTypeScope="" ma:versionID="a240cd132ab0efe92e3f904c0e2615fc">
  <xsd:schema xmlns:xsd="http://www.w3.org/2001/XMLSchema" xmlns:xs="http://www.w3.org/2001/XMLSchema" xmlns:p="http://schemas.microsoft.com/office/2006/metadata/properties" xmlns:ns2="c138b538-c2fd-4cca-8c26-6e4e32e5a042" targetNamespace="http://schemas.microsoft.com/office/2006/metadata/properties" ma:root="true" ma:fieldsID="073d9a93d552561a5bb3eb3605256e0d" ns2:_="">
    <xsd:import namespace="c138b538-c2fd-4cca-8c26-6e4e32e5a042"/>
    <xsd:element name="properties">
      <xsd:complexType>
        <xsd:sequence>
          <xsd:element name="documentManagement">
            <xsd:complexType>
              <xsd:all>
                <xsd:element ref="ns2:KampusOrganizationTaxHTField0" minOccurs="0"/>
                <xsd:element ref="ns2:KampusKeywordsTaxHTField0"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8b538-c2fd-4cca-8c26-6e4e32e5a042" elementFormDefault="qualified">
    <xsd:import namespace="http://schemas.microsoft.com/office/2006/documentManagement/types"/>
    <xsd:import namespace="http://schemas.microsoft.com/office/infopath/2007/PartnerControls"/>
    <xsd:element name="KampusOrganizationTaxHTField0" ma:index="2" nillable="true" ma:taxonomy="true" ma:internalName="KampusOrganizationTaxHTField0" ma:taxonomyFieldName="KampusOrganization" ma:displayName="Organisaatio" ma:readOnly="false" ma:default="" ma:fieldId="{2db0ae7a-6cf0-4985-ba6a-e776373147cc}" ma:taxonomyMulti="true" ma:sspId="acce3c4a-091f-4b07-a6c7-e4a083e8073a" ma:termSetId="96581ae4-b9dd-471b-b644-43b1ab68b7d0" ma:anchorId="00000000-0000-0000-0000-000000000000" ma:open="false" ma:isKeyword="false">
      <xsd:complexType>
        <xsd:sequence>
          <xsd:element ref="pc:Terms" minOccurs="0" maxOccurs="1"/>
        </xsd:sequence>
      </xsd:complexType>
    </xsd:element>
    <xsd:element name="KampusKeywordsTaxHTField0" ma:index="4" nillable="true" ma:taxonomy="true" ma:internalName="KampusKeywordsTaxHTField0" ma:taxonomyFieldName="KampusKeywords" ma:displayName="Asiasanat" ma:default="" ma:fieldId="{1b40a1dd-212b-4729-a26e-8a2bffa86a15}" ma:taxonomyMulti="true" ma:sspId="acce3c4a-091f-4b07-a6c7-e4a083e8073a" ma:termSetId="c57e3b40-808e-4864-abb2-3453a6c26e70" ma:anchorId="00000000-0000-0000-0000-000000000000" ma:open="true" ma:isKeyword="false">
      <xsd:complexType>
        <xsd:sequence>
          <xsd:element ref="pc:Terms" minOccurs="0" maxOccurs="1"/>
        </xsd:sequence>
      </xsd:complexType>
    </xsd:element>
    <xsd:element name="TaxCatchAll" ma:index="9" nillable="true" ma:displayName="Taxonomy Catch All Column" ma:description="" ma:hidden="true" ma:list="{11b5f788-fb2c-4f52-9d46-fa47202c855c}" ma:internalName="TaxCatchAll" ma:showField="CatchAllData" ma:web="59b93243-2b90-4c67-a2b6-b288147e571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11b5f788-fb2c-4f52-9d46-fa47202c855c}" ma:internalName="TaxCatchAllLabel" ma:readOnly="true" ma:showField="CatchAllDataLabel" ma:web="59b93243-2b90-4c67-a2b6-b288147e57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Sisältölaji"/>
        <xsd:element ref="dc:title" minOccurs="0" maxOccurs="1" ma:index="0"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1CD063-446A-4406-97CB-33299BCAE33F}">
  <ds:schemaRefs>
    <ds:schemaRef ds:uri="http://schemas.microsoft.com/sharepoint/v3/contenttype/forms"/>
  </ds:schemaRefs>
</ds:datastoreItem>
</file>

<file path=customXml/itemProps2.xml><?xml version="1.0" encoding="utf-8"?>
<ds:datastoreItem xmlns:ds="http://schemas.openxmlformats.org/officeDocument/2006/customXml" ds:itemID="{5BF66141-0983-4BD6-84FE-ADE7373511B6}">
  <ds:schemaRefs>
    <ds:schemaRef ds:uri="Microsoft.SharePoint.Taxonomy.ContentTypeSync"/>
  </ds:schemaRefs>
</ds:datastoreItem>
</file>

<file path=customXml/itemProps3.xml><?xml version="1.0" encoding="utf-8"?>
<ds:datastoreItem xmlns:ds="http://schemas.openxmlformats.org/officeDocument/2006/customXml" ds:itemID="{73664E83-9FAD-4292-A31F-F4D20426DD0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639ba58-261b-4097-8a03-fc567f279249"/>
    <ds:schemaRef ds:uri="http://purl.org/dc/elements/1.1/"/>
    <ds:schemaRef ds:uri="http://schemas.microsoft.com/office/2006/metadata/properties"/>
    <ds:schemaRef ds:uri="c138b538-c2fd-4cca-8c26-6e4e32e5a042"/>
    <ds:schemaRef ds:uri="http://www.w3.org/XML/1998/namespace"/>
    <ds:schemaRef ds:uri="http://purl.org/dc/dcmitype/"/>
  </ds:schemaRefs>
</ds:datastoreItem>
</file>

<file path=customXml/itemProps4.xml><?xml version="1.0" encoding="utf-8"?>
<ds:datastoreItem xmlns:ds="http://schemas.openxmlformats.org/officeDocument/2006/customXml" ds:itemID="{D55881C4-FE8D-4DAC-959E-95447EE905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8b538-c2fd-4cca-8c26-6e4e32e5a0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YM_esitysmallipohja_2020</Template>
  <TotalTime>2244</TotalTime>
  <Words>123</Words>
  <Application>Microsoft Office PowerPoint</Application>
  <PresentationFormat>Laajakuva</PresentationFormat>
  <Paragraphs>16</Paragraphs>
  <Slides>2</Slides>
  <Notes>0</Notes>
  <HiddenSlides>0</HiddenSlides>
  <MMClips>0</MMClips>
  <ScaleCrop>false</ScaleCrop>
  <HeadingPairs>
    <vt:vector size="6" baseType="variant">
      <vt:variant>
        <vt:lpstr>Käytetyt fontit</vt:lpstr>
      </vt:variant>
      <vt:variant>
        <vt:i4>2</vt:i4>
      </vt:variant>
      <vt:variant>
        <vt:lpstr>Teema</vt:lpstr>
      </vt:variant>
      <vt:variant>
        <vt:i4>4</vt:i4>
      </vt:variant>
      <vt:variant>
        <vt:lpstr>Dian otsikot</vt:lpstr>
      </vt:variant>
      <vt:variant>
        <vt:i4>2</vt:i4>
      </vt:variant>
    </vt:vector>
  </HeadingPairs>
  <TitlesOfParts>
    <vt:vector size="8" baseType="lpstr">
      <vt:lpstr>Arial</vt:lpstr>
      <vt:lpstr>Calibri</vt:lpstr>
      <vt:lpstr>YM - otsikkosivut</vt:lpstr>
      <vt:lpstr>YM - sisältösivut</vt:lpstr>
      <vt:lpstr>YM - kuvalliset sisältösivut</vt:lpstr>
      <vt:lpstr>YM - nostot ja välisivut</vt:lpstr>
      <vt:lpstr>Toimintamalli sähköautojen julkisten latauspisteiden suunnitelmalliseksi kehittämiseksi</vt:lpstr>
      <vt:lpstr>”  Tarvittiin osallistamista ja selkeät askelmerkit, jotta voitiin osoittaa toteuttamiskelpoisimmat sijainnit julkisille latauspisteille keskeisellä kaupunkialueella.  - Sami Puuperä, liikenneinsinööri, Oulun kaupunki</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Ympäristoministeriön tunnussivu</dc:title>
  <dc:creator>Pokela Teemu</dc:creator>
  <cp:lastModifiedBy>Puuperä Sami</cp:lastModifiedBy>
  <cp:revision>59</cp:revision>
  <dcterms:created xsi:type="dcterms:W3CDTF">2020-04-29T05:33:44Z</dcterms:created>
  <dcterms:modified xsi:type="dcterms:W3CDTF">2024-06-27T06:07:21Z</dcterms:modified>
</cp:coreProperties>
</file>