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17" r:id="rId6"/>
    <p:sldMasterId id="2147483716" r:id="rId7"/>
    <p:sldMasterId id="2147483718" r:id="rId8"/>
  </p:sldMasterIdLst>
  <p:notesMasterIdLst>
    <p:notesMasterId r:id="rId11"/>
  </p:notesMasterIdLst>
  <p:sldIdLst>
    <p:sldId id="286" r:id="rId9"/>
    <p:sldId id="293"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2AE3CD-2E1B-4158-BE32-0AD8BA9181B2}" v="4" dt="2024-06-27T06:04:25.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73" autoAdjust="0"/>
  </p:normalViewPr>
  <p:slideViewPr>
    <p:cSldViewPr snapToGrid="0" showGuides="1">
      <p:cViewPr varScale="1">
        <p:scale>
          <a:sx n="70" d="100"/>
          <a:sy n="70" d="100"/>
        </p:scale>
        <p:origin x="50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uperä Sami" userId="567a00d2-f54b-4063-a378-e8204ca3f160" providerId="ADAL" clId="{D72AE3CD-2E1B-4158-BE32-0AD8BA9181B2}"/>
    <pc:docChg chg="undo custSel modSld">
      <pc:chgData name="Puuperä Sami" userId="567a00d2-f54b-4063-a378-e8204ca3f160" providerId="ADAL" clId="{D72AE3CD-2E1B-4158-BE32-0AD8BA9181B2}" dt="2024-06-27T06:07:20.323" v="398" actId="20577"/>
      <pc:docMkLst>
        <pc:docMk/>
      </pc:docMkLst>
      <pc:sldChg chg="modSp mod">
        <pc:chgData name="Puuperä Sami" userId="567a00d2-f54b-4063-a378-e8204ca3f160" providerId="ADAL" clId="{D72AE3CD-2E1B-4158-BE32-0AD8BA9181B2}" dt="2024-06-27T06:06:51.384" v="383" actId="1076"/>
        <pc:sldMkLst>
          <pc:docMk/>
          <pc:sldMk cId="4076512416" sldId="286"/>
        </pc:sldMkLst>
        <pc:spChg chg="mod">
          <ac:chgData name="Puuperä Sami" userId="567a00d2-f54b-4063-a378-e8204ca3f160" providerId="ADAL" clId="{D72AE3CD-2E1B-4158-BE32-0AD8BA9181B2}" dt="2024-06-27T06:06:51.384" v="383" actId="1076"/>
          <ac:spMkLst>
            <pc:docMk/>
            <pc:sldMk cId="4076512416" sldId="286"/>
            <ac:spMk id="3" creationId="{00000000-0000-0000-0000-000000000000}"/>
          </ac:spMkLst>
        </pc:spChg>
      </pc:sldChg>
      <pc:sldChg chg="addSp delSp modSp mod">
        <pc:chgData name="Puuperä Sami" userId="567a00d2-f54b-4063-a378-e8204ca3f160" providerId="ADAL" clId="{D72AE3CD-2E1B-4158-BE32-0AD8BA9181B2}" dt="2024-06-27T06:07:20.323" v="398" actId="20577"/>
        <pc:sldMkLst>
          <pc:docMk/>
          <pc:sldMk cId="2825178911" sldId="293"/>
        </pc:sldMkLst>
        <pc:spChg chg="add del">
          <ac:chgData name="Puuperä Sami" userId="567a00d2-f54b-4063-a378-e8204ca3f160" providerId="ADAL" clId="{D72AE3CD-2E1B-4158-BE32-0AD8BA9181B2}" dt="2024-06-27T05:41:51.780" v="4" actId="931"/>
          <ac:spMkLst>
            <pc:docMk/>
            <pc:sldMk cId="2825178911" sldId="293"/>
            <ac:spMk id="3" creationId="{00000000-0000-0000-0000-000000000000}"/>
          </ac:spMkLst>
        </pc:spChg>
        <pc:spChg chg="mod">
          <ac:chgData name="Puuperä Sami" userId="567a00d2-f54b-4063-a378-e8204ca3f160" providerId="ADAL" clId="{D72AE3CD-2E1B-4158-BE32-0AD8BA9181B2}" dt="2024-06-27T06:07:20.323" v="398" actId="20577"/>
          <ac:spMkLst>
            <pc:docMk/>
            <pc:sldMk cId="2825178911" sldId="293"/>
            <ac:spMk id="8" creationId="{00000000-0000-0000-0000-000000000000}"/>
          </ac:spMkLst>
        </pc:spChg>
        <pc:picChg chg="add del mod">
          <ac:chgData name="Puuperä Sami" userId="567a00d2-f54b-4063-a378-e8204ca3f160" providerId="ADAL" clId="{D72AE3CD-2E1B-4158-BE32-0AD8BA9181B2}" dt="2024-06-27T05:36:38.419" v="3" actId="931"/>
          <ac:picMkLst>
            <pc:docMk/>
            <pc:sldMk cId="2825178911" sldId="293"/>
            <ac:picMk id="4" creationId="{413EBDBA-7605-28EC-E859-DCE860D531ED}"/>
          </ac:picMkLst>
        </pc:picChg>
        <pc:picChg chg="add mod">
          <ac:chgData name="Puuperä Sami" userId="567a00d2-f54b-4063-a378-e8204ca3f160" providerId="ADAL" clId="{D72AE3CD-2E1B-4158-BE32-0AD8BA9181B2}" dt="2024-06-27T05:41:55.449" v="5" actId="1076"/>
          <ac:picMkLst>
            <pc:docMk/>
            <pc:sldMk cId="2825178911" sldId="293"/>
            <ac:picMk id="6" creationId="{45082380-5FB5-EDCC-1A12-C6150E3D0D3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31.7.2024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31.7.2024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31.7.2024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31.7.2024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31.7.2024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endParaRPr lang="fi-FI" dirty="0"/>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31.7.2024</a:t>
            </a:fld>
            <a:endParaRPr lang="fi-FI" dirty="0"/>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31.7.2024</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31.7.2024</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31.7.2024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31.7.2024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31.7.2024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xmlns=""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31.7.2024</a:t>
            </a:fld>
            <a:endParaRPr lang="fi-FI" dirty="0"/>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31.7.2024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31.7.2024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31.7.2024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31.7.2024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09204" y="1041353"/>
            <a:ext cx="5878659" cy="1350832"/>
          </a:xfrm>
        </p:spPr>
        <p:txBody>
          <a:bodyPr/>
          <a:lstStyle/>
          <a:p>
            <a:r>
              <a:rPr lang="fi-FI" dirty="0"/>
              <a:t>Toimintamalli sähköautojen julkisten latauspisteiden suunnitelmalliseksi kehittämiseksi</a:t>
            </a:r>
          </a:p>
        </p:txBody>
      </p:sp>
      <p:sp>
        <p:nvSpPr>
          <p:cNvPr id="3" name="Tekstin paikkamerkki 2"/>
          <p:cNvSpPr>
            <a:spLocks noGrp="1"/>
          </p:cNvSpPr>
          <p:nvPr>
            <p:ph type="body" sz="quarter" idx="14"/>
          </p:nvPr>
        </p:nvSpPr>
        <p:spPr>
          <a:xfrm>
            <a:off x="909204" y="2647224"/>
            <a:ext cx="5005821" cy="3463636"/>
          </a:xfrm>
        </p:spPr>
        <p:txBody>
          <a:bodyPr/>
          <a:lstStyle/>
          <a:p>
            <a:r>
              <a:rPr lang="fi-FI" dirty="0"/>
              <a:t>Autokannan käyttövoimasiirtymän tukeminen luomalla edellytyksiä latauspisteiden tarkoituksenmukaiselle sijoittelulle ja toteutukselle julkisilla alueilla.</a:t>
            </a:r>
          </a:p>
          <a:p>
            <a:endParaRPr lang="fi-FI" dirty="0"/>
          </a:p>
          <a:p>
            <a:r>
              <a:rPr lang="fi-FI" dirty="0"/>
              <a:t>On luotu monistettavissa oleva toimintamalli, jolla voidaan joustavasti reagoida toimintaympäristön muutoksiin.  Kaupunkilaisten ja yritysten tarpeet ja näkemykset on huomioitu, ja valittu kohteita sähköautojen julkisille latauspisteille Oulun keskeisen kaupunkialueen yleisiltä pysäköintialueilta ja kadunvarsilta. Tekninen toteutuskelpoisuus kohteille on varmistettu.</a:t>
            </a:r>
          </a:p>
        </p:txBody>
      </p:sp>
      <p:sp>
        <p:nvSpPr>
          <p:cNvPr id="4" name="Tekstin paikkamerkki 3"/>
          <p:cNvSpPr>
            <a:spLocks noGrp="1"/>
          </p:cNvSpPr>
          <p:nvPr>
            <p:ph type="body" sz="quarter" idx="15"/>
          </p:nvPr>
        </p:nvSpPr>
        <p:spPr>
          <a:xfrm>
            <a:off x="7068312" y="1218040"/>
            <a:ext cx="4394253" cy="4892820"/>
          </a:xfrm>
        </p:spPr>
        <p:txBody>
          <a:bodyPr vert="horz" lIns="0" tIns="0" rIns="0" bIns="0" rtlCol="0" anchor="t">
            <a:noAutofit/>
          </a:bodyPr>
          <a:lstStyle/>
          <a:p>
            <a:r>
              <a:rPr lang="fi-FI" sz="2000" b="1" dirty="0">
                <a:solidFill>
                  <a:srgbClr val="236192"/>
                </a:solidFill>
              </a:rPr>
              <a:t>Vastuutaho: Oulun kaupunki</a:t>
            </a:r>
            <a:endParaRPr lang="fi-FI" sz="2000" dirty="0">
              <a:solidFill>
                <a:srgbClr val="236192"/>
              </a:solidFill>
            </a:endParaRPr>
          </a:p>
          <a:p>
            <a:endParaRPr lang="fi-FI" sz="2000" dirty="0">
              <a:solidFill>
                <a:srgbClr val="236192"/>
              </a:solidFill>
            </a:endParaRPr>
          </a:p>
          <a:p>
            <a:r>
              <a:rPr lang="fi-FI" sz="2000" b="1" dirty="0">
                <a:solidFill>
                  <a:srgbClr val="236192"/>
                </a:solidFill>
              </a:rPr>
              <a:t>Aikataulu: </a:t>
            </a:r>
            <a:r>
              <a:rPr lang="fi-FI" sz="2000" dirty="0">
                <a:solidFill>
                  <a:srgbClr val="236192"/>
                </a:solidFill>
              </a:rPr>
              <a:t>12/23-06/24</a:t>
            </a:r>
            <a:endParaRPr lang="fi-FI" sz="2000" dirty="0">
              <a:solidFill>
                <a:srgbClr val="236192"/>
              </a:solidFill>
              <a:cs typeface="Arial"/>
            </a:endParaRPr>
          </a:p>
          <a:p>
            <a:endParaRPr lang="fi-FI" sz="2000" b="1" dirty="0">
              <a:solidFill>
                <a:srgbClr val="236192"/>
              </a:solidFill>
            </a:endParaRPr>
          </a:p>
          <a:p>
            <a:r>
              <a:rPr lang="fi-FI" sz="2000" b="1" dirty="0">
                <a:solidFill>
                  <a:srgbClr val="236192"/>
                </a:solidFill>
              </a:rPr>
              <a:t>Kokonaissumma: </a:t>
            </a:r>
            <a:r>
              <a:rPr lang="fi-FI" sz="2000" dirty="0">
                <a:solidFill>
                  <a:srgbClr val="236192"/>
                </a:solidFill>
              </a:rPr>
              <a:t>61 500 €</a:t>
            </a:r>
          </a:p>
          <a:p>
            <a:r>
              <a:rPr lang="fi-FI" sz="2000" b="1" dirty="0">
                <a:solidFill>
                  <a:srgbClr val="236192"/>
                </a:solidFill>
              </a:rPr>
              <a:t>Avustusosuus</a:t>
            </a:r>
            <a:r>
              <a:rPr lang="fi-FI" sz="2000" dirty="0">
                <a:solidFill>
                  <a:srgbClr val="236192"/>
                </a:solidFill>
              </a:rPr>
              <a:t>: 43 050 €</a:t>
            </a:r>
          </a:p>
          <a:p>
            <a:endParaRPr lang="fi-FI" sz="2000" dirty="0">
              <a:solidFill>
                <a:srgbClr val="236192"/>
              </a:solidFill>
            </a:endParaRPr>
          </a:p>
          <a:p>
            <a:endParaRPr lang="fi-FI" sz="2000" dirty="0">
              <a:solidFill>
                <a:srgbClr val="236192"/>
              </a:solidFill>
            </a:endParaRPr>
          </a:p>
          <a:p>
            <a:r>
              <a:rPr lang="fi-FI" sz="2000" b="1" dirty="0">
                <a:solidFill>
                  <a:srgbClr val="236192"/>
                </a:solidFill>
              </a:rPr>
              <a:t>Lisätietoja: </a:t>
            </a:r>
            <a:r>
              <a:rPr lang="fi-FI" sz="2000" dirty="0">
                <a:solidFill>
                  <a:srgbClr val="236192"/>
                </a:solidFill>
              </a:rPr>
              <a:t>Sami Puuperä, Oulun kaupunki, sami.puupera@ouka.fi</a:t>
            </a:r>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dirty="0"/>
          </a:p>
        </p:txBody>
      </p:sp>
    </p:spTree>
    <p:extLst>
      <p:ext uri="{BB962C8B-B14F-4D97-AF65-F5344CB8AC3E}">
        <p14:creationId xmlns:p14="http://schemas.microsoft.com/office/powerpoint/2010/main" val="40765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1244774" y="1295388"/>
            <a:ext cx="5422726" cy="3604504"/>
          </a:xfrm>
        </p:spPr>
        <p:txBody>
          <a:bodyPr/>
          <a:lstStyle/>
          <a:p>
            <a:r>
              <a:rPr lang="fi-FI" sz="9600" i="1" dirty="0">
                <a:solidFill>
                  <a:srgbClr val="236192"/>
                </a:solidFill>
              </a:rPr>
              <a:t>” </a:t>
            </a:r>
            <a:r>
              <a:rPr lang="fi-FI" i="1">
                <a:solidFill>
                  <a:srgbClr val="236192"/>
                </a:solidFill>
              </a:rPr>
              <a:t/>
            </a:r>
            <a:br>
              <a:rPr lang="fi-FI" i="1">
                <a:solidFill>
                  <a:srgbClr val="236192"/>
                </a:solidFill>
              </a:rPr>
            </a:br>
            <a:r>
              <a:rPr lang="fi-FI" sz="2800" i="1">
                <a:solidFill>
                  <a:srgbClr val="236192"/>
                </a:solidFill>
              </a:rPr>
              <a:t>Tarvittiin </a:t>
            </a:r>
            <a:r>
              <a:rPr lang="fi-FI" sz="2800" i="1" dirty="0">
                <a:solidFill>
                  <a:srgbClr val="236192"/>
                </a:solidFill>
              </a:rPr>
              <a:t>osallistamista ja selkeät askelmerkit, </a:t>
            </a:r>
            <a:r>
              <a:rPr lang="fi-FI" sz="2800" i="1">
                <a:solidFill>
                  <a:srgbClr val="236192"/>
                </a:solidFill>
              </a:rPr>
              <a:t>jotta voitiin </a:t>
            </a:r>
            <a:r>
              <a:rPr lang="fi-FI" sz="2800" i="1" dirty="0">
                <a:solidFill>
                  <a:srgbClr val="236192"/>
                </a:solidFill>
              </a:rPr>
              <a:t>osoittaa toteuttamiskelpoisimmat sijainnit julkisille latauspisteille keskeisellä kaupunkialueella.</a:t>
            </a:r>
            <a:br>
              <a:rPr lang="fi-FI" sz="2800" i="1" dirty="0">
                <a:solidFill>
                  <a:srgbClr val="236192"/>
                </a:solidFill>
              </a:rPr>
            </a:br>
            <a:r>
              <a:rPr lang="fi-FI" i="1" dirty="0">
                <a:solidFill>
                  <a:srgbClr val="236192"/>
                </a:solidFill>
              </a:rPr>
              <a:t/>
            </a:r>
            <a:br>
              <a:rPr lang="fi-FI" i="1" dirty="0">
                <a:solidFill>
                  <a:srgbClr val="236192"/>
                </a:solidFill>
              </a:rPr>
            </a:br>
            <a:r>
              <a:rPr lang="fi-FI" sz="2000" i="1" dirty="0">
                <a:solidFill>
                  <a:srgbClr val="236192"/>
                </a:solidFill>
              </a:rPr>
              <a:t>- Sami Puuperä, liikenneinsinööri, Oulun kaupunki</a:t>
            </a:r>
          </a:p>
        </p:txBody>
      </p:sp>
      <p:pic>
        <p:nvPicPr>
          <p:cNvPr id="6" name="Kuvan paikkamerkki 5" descr="Kuva, joka sisältää kohteen piha-, maa, rengas, ajoneuvo&#10;&#10;Kuvaus luotu automaattisesti">
            <a:extLst>
              <a:ext uri="{FF2B5EF4-FFF2-40B4-BE49-F238E27FC236}">
                <a16:creationId xmlns:a16="http://schemas.microsoft.com/office/drawing/2014/main" id="{45082380-5FB5-EDCC-1A12-C6150E3D0D3C}"/>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7999" b="17999"/>
          <a:stretch>
            <a:fillRect/>
          </a:stretch>
        </p:blipFill>
        <p:spPr>
          <a:xfrm>
            <a:off x="7059925" y="678229"/>
            <a:ext cx="4585974" cy="5303346"/>
          </a:xfrm>
        </p:spPr>
      </p:pic>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dirty="0"/>
          </a:p>
        </p:txBody>
      </p:sp>
    </p:spTree>
    <p:extLst>
      <p:ext uri="{BB962C8B-B14F-4D97-AF65-F5344CB8AC3E}">
        <p14:creationId xmlns:p14="http://schemas.microsoft.com/office/powerpoint/2010/main" val="2825178911"/>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96EB61E0A25FED46A07433F0404DFFDB" ma:contentTypeVersion="3" ma:contentTypeDescription="Kampus asiakirja" ma:contentTypeScope="" ma:versionID="a240cd132ab0efe92e3f904c0e2615fc">
  <xsd:schema xmlns:xsd="http://www.w3.org/2001/XMLSchema" xmlns:xs="http://www.w3.org/2001/XMLSchema" xmlns:p="http://schemas.microsoft.com/office/2006/metadata/properties" xmlns:ns2="c138b538-c2fd-4cca-8c26-6e4e32e5a042" targetNamespace="http://schemas.microsoft.com/office/2006/metadata/properties" ma:root="true" ma:fieldsID="073d9a93d552561a5bb3eb3605256e0d" ns2:_="">
    <xsd:import namespace="c138b538-c2fd-4cca-8c26-6e4e32e5a042"/>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11b5f788-fb2c-4f52-9d46-fa47202c855c}" ma:internalName="TaxCatchAll" ma:showField="CatchAllData" ma:web="59b93243-2b90-4c67-a2b6-b288147e571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11b5f788-fb2c-4f52-9d46-fa47202c855c}" ma:internalName="TaxCatchAllLabel" ma:readOnly="true" ma:showField="CatchAllDataLabel" ma:web="59b93243-2b90-4c67-a2b6-b288147e57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KampusOrganizationTaxHTField0>
    <KampusKeywordsTaxHTField0 xmlns="c138b538-c2fd-4cca-8c26-6e4e32e5a042">
      <Terms xmlns="http://schemas.microsoft.com/office/infopath/2007/PartnerControls"/>
    </KampusKeywordsTaxHTField0>
    <TaxCatchAll xmlns="c138b538-c2fd-4cca-8c26-6e4e32e5a042"/>
  </documentManagement>
</p:properties>
</file>

<file path=customXml/item3.xml><?xml version="1.0" encoding="utf-8"?>
<?mso-contentType ?>
<SharedContentType xmlns="Microsoft.SharePoint.Taxonomy.ContentTypeSync" SourceId="acce3c4a-091f-4b07-a6c7-e4a083e8073a" ContentTypeId="0x010100B5FAB64B6C204DD994D3FAC0C34E2BFF"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5881C4-FE8D-4DAC-959E-95447EE905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664E83-9FAD-4292-A31F-F4D20426DD08}">
  <ds:schemaRefs>
    <ds:schemaRef ds:uri="http://schemas.openxmlformats.org/package/2006/metadata/core-properties"/>
    <ds:schemaRef ds:uri="http://purl.org/dc/elements/1.1/"/>
    <ds:schemaRef ds:uri="http://schemas.microsoft.com/office/2006/metadata/properties"/>
    <ds:schemaRef ds:uri="http://purl.org/dc/terms/"/>
    <ds:schemaRef ds:uri="c138b538-c2fd-4cca-8c26-6e4e32e5a042"/>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BF66141-0983-4BD6-84FE-ADE7373511B6}">
  <ds:schemaRefs>
    <ds:schemaRef ds:uri="Microsoft.SharePoint.Taxonomy.ContentTypeSync"/>
  </ds:schemaRefs>
</ds:datastoreItem>
</file>

<file path=customXml/itemProps4.xml><?xml version="1.0" encoding="utf-8"?>
<ds:datastoreItem xmlns:ds="http://schemas.openxmlformats.org/officeDocument/2006/customXml" ds:itemID="{3A1CD063-446A-4406-97CB-33299BCAE3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2244</TotalTime>
  <Words>117</Words>
  <Application>Microsoft Office PowerPoint</Application>
  <PresentationFormat>Laajakuva</PresentationFormat>
  <Paragraphs>16</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Toimintamalli sähköautojen julkisten latauspisteiden suunnitelmalliseksi kehittämiseksi</vt:lpstr>
      <vt:lpstr>”  Tarvittiin osallistamista ja selkeät askelmerkit, jotta voitiin osoittaa toteuttamiskelpoisimmat sijainnit julkisille latauspisteille keskeisellä kaupunkialueella.  - Sami Puuperä, liikenneinsinööri, Oulun kaupunki</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Visuri Veera (YM)</cp:lastModifiedBy>
  <cp:revision>59</cp:revision>
  <dcterms:created xsi:type="dcterms:W3CDTF">2020-04-29T05:33:44Z</dcterms:created>
  <dcterms:modified xsi:type="dcterms:W3CDTF">2024-07-31T12:55:56Z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0x010100B5FAB64B6C204DD994D3FAC0C34E2BFF0096EB61E0A25FED46A07433F0404DFFDB</vt:lpwstr>
  </property>
  <property fmtid="{D5CDD505-2E9C-101B-9397-08002B2CF9AE}" pid="3" name="KampusOrganization">
    <vt:lpwstr/>
  </property>
  <property fmtid="{D5CDD505-2E9C-101B-9397-08002B2CF9AE}" pid="4" name="KampusKeywords">
    <vt:lpwstr/>
  </property>
  <property fmtid="{D5CDD505-2E9C-101B-9397-08002B2CF9AE}" pid="5" name="MSIP_Label_e7f2b28d-54cf-44b6-aad9-6a2b7fb652a6_Enabled">
    <vt:lpwstr>true</vt:lpwstr>
  </property>
  <property fmtid="{D5CDD505-2E9C-101B-9397-08002B2CF9AE}" pid="6" name="MSIP_Label_e7f2b28d-54cf-44b6-aad9-6a2b7fb652a6_SetDate">
    <vt:lpwstr>2023-12-14T09:35:00Z</vt:lpwstr>
  </property>
  <property fmtid="{D5CDD505-2E9C-101B-9397-08002B2CF9AE}" pid="7" name="MSIP_Label_e7f2b28d-54cf-44b6-aad9-6a2b7fb652a6_Method">
    <vt:lpwstr>Standard</vt:lpwstr>
  </property>
  <property fmtid="{D5CDD505-2E9C-101B-9397-08002B2CF9AE}" pid="8" name="MSIP_Label_e7f2b28d-54cf-44b6-aad9-6a2b7fb652a6_Name">
    <vt:lpwstr>e7f2b28d-54cf-44b6-aad9-6a2b7fb652a6</vt:lpwstr>
  </property>
  <property fmtid="{D5CDD505-2E9C-101B-9397-08002B2CF9AE}" pid="9" name="MSIP_Label_e7f2b28d-54cf-44b6-aad9-6a2b7fb652a6_SiteId">
    <vt:lpwstr>5cc89a67-fa29-4356-af5d-f436abc7c21b</vt:lpwstr>
  </property>
  <property fmtid="{D5CDD505-2E9C-101B-9397-08002B2CF9AE}" pid="10" name="MSIP_Label_e7f2b28d-54cf-44b6-aad9-6a2b7fb652a6_ActionId">
    <vt:lpwstr>a4905b6e-79c9-4833-85a8-5ae3fef2d636</vt:lpwstr>
  </property>
  <property fmtid="{D5CDD505-2E9C-101B-9397-08002B2CF9AE}" pid="11" name="MSIP_Label_e7f2b28d-54cf-44b6-aad9-6a2b7fb652a6_ContentBits">
    <vt:lpwstr>0</vt:lpwstr>
  </property>
</Properties>
</file>