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9"/>
  </p:notesMasterIdLst>
  <p:sldIdLst>
    <p:sldId id="28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26.2.2021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irkanmaa.mediafiles.fi/catalog/Pirkanmaa/r/1799/viewmode=infoview" TargetMode="Externa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174" y="1960405"/>
            <a:ext cx="4645891" cy="1350832"/>
          </a:xfrm>
        </p:spPr>
        <p:txBody>
          <a:bodyPr/>
          <a:lstStyle/>
          <a:p>
            <a:r>
              <a:rPr lang="fi-FI" dirty="0"/>
              <a:t>Julkisten ja yksityisten toimijoiden rajapinnat liityntäpysäköinnin </a:t>
            </a:r>
            <a:r>
              <a:rPr lang="fi-FI" dirty="0" smtClean="0"/>
              <a:t>edistämisessä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8453" y="3511224"/>
            <a:ext cx="4646612" cy="2595417"/>
          </a:xfrm>
        </p:spPr>
        <p:txBody>
          <a:bodyPr/>
          <a:lstStyle/>
          <a:p>
            <a:r>
              <a:rPr lang="fi-FI" dirty="0" smtClean="0"/>
              <a:t>Hankkeessa laadittiin </a:t>
            </a:r>
            <a:r>
              <a:rPr lang="fi-FI" dirty="0"/>
              <a:t>toimintamalli, jonka avulla </a:t>
            </a:r>
            <a:r>
              <a:rPr lang="fi-FI" dirty="0" smtClean="0"/>
              <a:t>julkiset </a:t>
            </a:r>
            <a:r>
              <a:rPr lang="fi-FI" dirty="0"/>
              <a:t>ja yksityiset toimijat voivat edistää liityntäpysäköintiä niin, että kaikki osapuolet hyötyvät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Valmiiden </a:t>
            </a:r>
            <a:r>
              <a:rPr lang="fi-FI" dirty="0"/>
              <a:t>pysäköintialueiden käyttöönotto on nopeaa ja edullista, mutta usein neuvotteluissa on vaikeaa päästä alkuun. Toimintamalli selkeyttää yhteistyöosapuolia ja prosessia. Lisäksi on kuvattu </a:t>
            </a:r>
            <a:r>
              <a:rPr lang="fi-FI" dirty="0" smtClean="0"/>
              <a:t>liityntäpysäköinnin </a:t>
            </a:r>
            <a:r>
              <a:rPr lang="fi-FI" dirty="0"/>
              <a:t>hyötyjä eri osapuolille 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347421" y="3950894"/>
            <a:ext cx="4142668" cy="10667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Toteuttamisaika: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2019-2020</a:t>
            </a:r>
          </a:p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Toteuttaja: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Pirkanmaan liitto</a:t>
            </a:r>
            <a:endParaRPr lang="fi-FI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Kokonaissumma: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45 100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</a:p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Avustusosuus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27 000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fi-FI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Linkki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hankkeeseen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(pirkanmaa.fi)</a:t>
            </a:r>
            <a:endParaRPr lang="fi-FI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fi-FI" sz="2000" dirty="0" smtClean="0">
              <a:solidFill>
                <a:srgbClr val="236192"/>
              </a:solidFill>
            </a:endParaRPr>
          </a:p>
        </p:txBody>
      </p:sp>
      <p:pic>
        <p:nvPicPr>
          <p:cNvPr id="8" name="Kuvan paikkamerkki 7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" r="527"/>
          <a:stretch>
            <a:fillRect/>
          </a:stretch>
        </p:blipFill>
        <p:spPr>
          <a:xfrm>
            <a:off x="7347421" y="597065"/>
            <a:ext cx="3278991" cy="2914159"/>
          </a:xfrm>
        </p:spPr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26.2.2021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8379a60-7531-4de4-83b3-4f5e4640b8f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728</TotalTime>
  <Words>80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Julkisten ja yksityisten toimijoiden rajapinnat liityntäpysäköinnin edistämisessä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Berger Miia (YM)</cp:lastModifiedBy>
  <cp:revision>41</cp:revision>
  <dcterms:created xsi:type="dcterms:W3CDTF">2020-04-29T05:33:44Z</dcterms:created>
  <dcterms:modified xsi:type="dcterms:W3CDTF">2021-02-26T13:18:51Z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