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7" r:id="rId5"/>
    <p:sldMasterId id="2147483716" r:id="rId6"/>
    <p:sldMasterId id="2147483718" r:id="rId7"/>
  </p:sldMasterIdLst>
  <p:notesMasterIdLst>
    <p:notesMasterId r:id="rId10"/>
  </p:notesMasterIdLst>
  <p:sldIdLst>
    <p:sldId id="286" r:id="rId8"/>
    <p:sldId id="293"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po-oja Jenni" initials="HJ" lastIdx="2" clrIdx="0">
    <p:extLst>
      <p:ext uri="{19B8F6BF-5375-455C-9EA6-DF929625EA0E}">
        <p15:presenceInfo xmlns:p15="http://schemas.microsoft.com/office/powerpoint/2012/main" userId="Hepo-oja Jen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6192"/>
    <a:srgbClr val="2C5234"/>
    <a:srgbClr val="BF9474"/>
    <a:srgbClr val="F6F3E5"/>
    <a:srgbClr val="C66E4E"/>
    <a:srgbClr val="FF585D"/>
    <a:srgbClr val="B9D3DC"/>
    <a:srgbClr val="8F993E"/>
    <a:srgbClr val="70AD47"/>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8B59F-8AB2-411D-8617-2513043AB02A}" v="392" dt="2023-11-22T13:35:04.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73" autoAdjust="0"/>
  </p:normalViewPr>
  <p:slideViewPr>
    <p:cSldViewPr snapToGrid="0" showGuides="1">
      <p:cViewPr varScale="1">
        <p:scale>
          <a:sx n="62" d="100"/>
          <a:sy n="62" d="100"/>
        </p:scale>
        <p:origin x="72" y="2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htela Anni" userId="44329f3e-4f40-4b67-ae2b-285fb11c687b" providerId="ADAL" clId="{62F8B59F-8AB2-411D-8617-2513043AB02A}"/>
    <pc:docChg chg="undo custSel delSld modSld">
      <pc:chgData name="Lahtela Anni" userId="44329f3e-4f40-4b67-ae2b-285fb11c687b" providerId="ADAL" clId="{62F8B59F-8AB2-411D-8617-2513043AB02A}" dt="2023-11-22T13:36:12.792" v="759" actId="47"/>
      <pc:docMkLst>
        <pc:docMk/>
      </pc:docMkLst>
      <pc:sldChg chg="modSp mod">
        <pc:chgData name="Lahtela Anni" userId="44329f3e-4f40-4b67-ae2b-285fb11c687b" providerId="ADAL" clId="{62F8B59F-8AB2-411D-8617-2513043AB02A}" dt="2023-11-22T13:35:43.257" v="758" actId="1076"/>
        <pc:sldMkLst>
          <pc:docMk/>
          <pc:sldMk cId="4076512416" sldId="286"/>
        </pc:sldMkLst>
        <pc:spChg chg="mod">
          <ac:chgData name="Lahtela Anni" userId="44329f3e-4f40-4b67-ae2b-285fb11c687b" providerId="ADAL" clId="{62F8B59F-8AB2-411D-8617-2513043AB02A}" dt="2023-11-22T13:04:52.291" v="75" actId="404"/>
          <ac:spMkLst>
            <pc:docMk/>
            <pc:sldMk cId="4076512416" sldId="286"/>
            <ac:spMk id="2" creationId="{00000000-0000-0000-0000-000000000000}"/>
          </ac:spMkLst>
        </pc:spChg>
        <pc:spChg chg="mod">
          <ac:chgData name="Lahtela Anni" userId="44329f3e-4f40-4b67-ae2b-285fb11c687b" providerId="ADAL" clId="{62F8B59F-8AB2-411D-8617-2513043AB02A}" dt="2023-11-22T13:35:43.257" v="758" actId="1076"/>
          <ac:spMkLst>
            <pc:docMk/>
            <pc:sldMk cId="4076512416" sldId="286"/>
            <ac:spMk id="3" creationId="{00000000-0000-0000-0000-000000000000}"/>
          </ac:spMkLst>
        </pc:spChg>
        <pc:spChg chg="mod">
          <ac:chgData name="Lahtela Anni" userId="44329f3e-4f40-4b67-ae2b-285fb11c687b" providerId="ADAL" clId="{62F8B59F-8AB2-411D-8617-2513043AB02A}" dt="2023-11-22T13:12:57.367" v="520" actId="113"/>
          <ac:spMkLst>
            <pc:docMk/>
            <pc:sldMk cId="4076512416" sldId="286"/>
            <ac:spMk id="4" creationId="{00000000-0000-0000-0000-000000000000}"/>
          </ac:spMkLst>
        </pc:spChg>
      </pc:sldChg>
      <pc:sldChg chg="addSp delSp modSp mod">
        <pc:chgData name="Lahtela Anni" userId="44329f3e-4f40-4b67-ae2b-285fb11c687b" providerId="ADAL" clId="{62F8B59F-8AB2-411D-8617-2513043AB02A}" dt="2023-11-22T13:35:14.947" v="754" actId="18131"/>
        <pc:sldMkLst>
          <pc:docMk/>
          <pc:sldMk cId="2825178911" sldId="293"/>
        </pc:sldMkLst>
        <pc:spChg chg="del">
          <ac:chgData name="Lahtela Anni" userId="44329f3e-4f40-4b67-ae2b-285fb11c687b" providerId="ADAL" clId="{62F8B59F-8AB2-411D-8617-2513043AB02A}" dt="2023-11-22T13:35:04.537" v="750" actId="931"/>
          <ac:spMkLst>
            <pc:docMk/>
            <pc:sldMk cId="2825178911" sldId="293"/>
            <ac:spMk id="3" creationId="{00000000-0000-0000-0000-000000000000}"/>
          </ac:spMkLst>
        </pc:spChg>
        <pc:spChg chg="mod">
          <ac:chgData name="Lahtela Anni" userId="44329f3e-4f40-4b67-ae2b-285fb11c687b" providerId="ADAL" clId="{62F8B59F-8AB2-411D-8617-2513043AB02A}" dt="2023-11-22T13:21:21.128" v="749" actId="20577"/>
          <ac:spMkLst>
            <pc:docMk/>
            <pc:sldMk cId="2825178911" sldId="293"/>
            <ac:spMk id="8" creationId="{00000000-0000-0000-0000-000000000000}"/>
          </ac:spMkLst>
        </pc:spChg>
        <pc:picChg chg="add mod modCrop">
          <ac:chgData name="Lahtela Anni" userId="44329f3e-4f40-4b67-ae2b-285fb11c687b" providerId="ADAL" clId="{62F8B59F-8AB2-411D-8617-2513043AB02A}" dt="2023-11-22T13:35:14.947" v="754" actId="18131"/>
          <ac:picMkLst>
            <pc:docMk/>
            <pc:sldMk cId="2825178911" sldId="293"/>
            <ac:picMk id="4" creationId="{3CC81C16-65EC-4FB9-8F5C-86E462ED1A28}"/>
          </ac:picMkLst>
        </pc:picChg>
      </pc:sldChg>
      <pc:sldChg chg="del">
        <pc:chgData name="Lahtela Anni" userId="44329f3e-4f40-4b67-ae2b-285fb11c687b" providerId="ADAL" clId="{62F8B59F-8AB2-411D-8617-2513043AB02A}" dt="2023-11-22T13:36:12.792" v="759" actId="47"/>
        <pc:sldMkLst>
          <pc:docMk/>
          <pc:sldMk cId="2203031307"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5.1.2024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330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3919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897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4764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2460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0062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endParaRPr lang="fi-FI" dirty="0"/>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5.1.2024</a:t>
            </a:fld>
            <a:endParaRPr lang="fi-FI" dirty="0"/>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62935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5.1.2024</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69488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xmlns=""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84631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xmlns=""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96224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7C3360C-FE45-4FCE-B444-74AF7B91E73D}"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8085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7030ABF6-69E4-49A8-8BA4-CE05D33A70DF}"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6907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29D9B76-8420-449E-B6F0-476B2C5502E3}"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103744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327C405-E9BA-4634-845B-DBD69C364E76}"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789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CDD765C-0ACD-4B65-A1DF-0AE00C1BEA2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60651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A72F892-9FCB-4D87-AAC8-706A032CF24E}"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9690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ACE52D7-1F93-4D3B-B89F-E50F5221309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57876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BC3BA0B7-FD4B-4796-82A1-7EE7AD1082E7}"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24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5.1.2024</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64874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1B9A318-B5BC-4EF0-8D63-4C08EB33C6A0}"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3497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34EBD4E-7936-4C1C-99C7-49C647895C2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88236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F6D5EC-31D0-4E4D-A74A-934D2A10ACC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147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77554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D25C64-A283-46BC-8D25-053573875597}"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44728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231BFAA6-BD5B-45F8-8DA1-A1F57815D522}"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5249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FD8E590-8045-4F3A-8C99-669A633C0C3F}"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87752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434653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BC9AEEF7-CD66-46BE-A385-2449806D3C60}"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09092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66923E-3C23-4BDF-AA5D-B6F3050E742F}"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0544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1317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449D3A9-0529-49DB-9C31-BB8990E35D6C}"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9603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DD5D9ED-96AC-46DE-8DE2-4C9C820F6AB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4395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008758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A028633-6103-4861-8FCD-2B2415AADEB7}"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53920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8E710D3-EFB8-49CE-806A-438313BD972A}"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95164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C2A712-E533-4CB3-84C2-D5D348623EB3}"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33546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906DC02-3892-4D81-B93F-5EAB433AA0E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7347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2417AA7-CD36-4174-A593-825B66333A5A}"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6286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E9D9F25-71DF-4A89-8846-09D038062D09}"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2983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2209763-8ACA-4179-B5C5-79DC51628916}"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AB5077A1-D8AA-414A-AC0B-0C5211DD1BD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21914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02851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FF1CD424-9626-4121-A061-5A00DC2AC969}"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8EA35F40-FF2B-48E3-8F69-FDBD9698384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289170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to">
    <p:bg>
      <p:bgPr>
        <a:solidFill>
          <a:srgbClr val="253746"/>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49DBD5C-AE26-407F-9D8D-3A9AF67D5740}"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32501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F6F3E5"/>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D9D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tx2"/>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ADAF3AF-98A9-4F02-AD8B-D8E1DDAB440C}"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6" name="Kuva 15">
            <a:extLst>
              <a:ext uri="{FF2B5EF4-FFF2-40B4-BE49-F238E27FC236}">
                <a16:creationId xmlns:a16="http://schemas.microsoft.com/office/drawing/2014/main" id="{EB3FFB57-B176-4D74-B604-3C803FFC82E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00281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 3">
    <p:bg>
      <p:bgPr>
        <a:solidFill>
          <a:srgbClr val="2C5234"/>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8F9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2E0A90B-6EF6-41B9-87DE-D6FCF08AD2DC}"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98161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F6F3E5"/>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A6B90C6C-4BDB-453C-ABB3-B0E9E3ED4A09}"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0273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E0C09F"/>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F9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F50CB4F9-3F74-4C4E-B78D-D4FC0E0B50DE}"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370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236192"/>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8A338BC5-287A-4121-ADC2-9C0F5EBE080B}"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7352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7D1A549-1C85-42E6-A8B0-F662ADAEFF05}"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6088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5">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4D8B85F0-2AB8-467E-B2B5-2F7B26F603B8}"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88534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6">
    <p:bg>
      <p:bgPr>
        <a:solidFill>
          <a:srgbClr val="ECC7CD"/>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EBA05674-0731-4441-A72C-BF042317643D}"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5197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54023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403199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682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xmlns=""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5.1.2024</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75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15999281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70" r:id="rId5"/>
    <p:sldLayoutId id="2147483671" r:id="rId6"/>
    <p:sldLayoutId id="2147483672" r:id="rId7"/>
    <p:sldLayoutId id="2147483673" r:id="rId8"/>
    <p:sldLayoutId id="2147483658"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50" r:id="rId1"/>
    <p:sldLayoutId id="2147483682" r:id="rId2"/>
    <p:sldLayoutId id="2147483684" r:id="rId3"/>
    <p:sldLayoutId id="2147483683" r:id="rId4"/>
    <p:sldLayoutId id="2147483652" r:id="rId5"/>
    <p:sldLayoutId id="2147483660" r:id="rId6"/>
    <p:sldLayoutId id="2147483680" r:id="rId7"/>
    <p:sldLayoutId id="2147483681" r:id="rId8"/>
    <p:sldLayoutId id="2147483654" r:id="rId9"/>
    <p:sldLayoutId id="2147483655" r:id="rId10"/>
    <p:sldLayoutId id="2147483666" r:id="rId11"/>
    <p:sldLayoutId id="2147483713"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46DEC1E8-9372-441F-8A25-8647F0D9BBF1}"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038912502"/>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5" r:id="rId3"/>
    <p:sldLayoutId id="2147483687" r:id="rId4"/>
    <p:sldLayoutId id="2147483690" r:id="rId5"/>
    <p:sldLayoutId id="2147483662" r:id="rId6"/>
    <p:sldLayoutId id="2147483688" r:id="rId7"/>
    <p:sldLayoutId id="2147483689" r:id="rId8"/>
    <p:sldLayoutId id="2147483664" r:id="rId9"/>
    <p:sldLayoutId id="2147483691" r:id="rId10"/>
    <p:sldLayoutId id="2147483692" r:id="rId11"/>
    <p:sldLayoutId id="2147483693" r:id="rId12"/>
    <p:sldLayoutId id="2147483694" r:id="rId13"/>
    <p:sldLayoutId id="2147483695" r:id="rId14"/>
    <p:sldLayoutId id="2147483696" r:id="rId15"/>
    <p:sldLayoutId id="2147483663" r:id="rId16"/>
    <p:sldLayoutId id="2147483697" r:id="rId17"/>
    <p:sldLayoutId id="2147483698" r:id="rId18"/>
    <p:sldLayoutId id="2147483699" r:id="rId19"/>
    <p:sldLayoutId id="2147483700" r:id="rId20"/>
    <p:sldLayoutId id="2147483701" r:id="rId21"/>
    <p:sldLayoutId id="2147483702" r:id="rId22"/>
    <p:sldLayoutId id="2147483665" r:id="rId23"/>
    <p:sldLayoutId id="2147483706" r:id="rId24"/>
    <p:sldLayoutId id="2147483707" r:id="rId25"/>
    <p:sldLayoutId id="2147483708" r:id="rId26"/>
    <p:sldLayoutId id="2147483709" r:id="rId27"/>
    <p:sldLayoutId id="2147483711" r:id="rId28"/>
    <p:sldLayoutId id="2147483712" r:id="rId2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090824B3-8E52-45C6-B36B-800297486258}"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4845629"/>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15" r:id="rId3"/>
    <p:sldLayoutId id="2147483651" r:id="rId4"/>
    <p:sldLayoutId id="2147483674" r:id="rId5"/>
    <p:sldLayoutId id="2147483675" r:id="rId6"/>
    <p:sldLayoutId id="2147483676" r:id="rId7"/>
    <p:sldLayoutId id="2147483678" r:id="rId8"/>
    <p:sldLayoutId id="214748367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ni.lahtela@valonia.fi" TargetMode="External"/><Relationship Id="rId2" Type="http://schemas.openxmlformats.org/officeDocument/2006/relationships/hyperlink" Target="https://valonia.fi/hanke/sanoista-tekoihin-kuntien-ilmastosuunnitelmien-jalkautus/"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89144" y="231728"/>
            <a:ext cx="5963719" cy="1350832"/>
          </a:xfrm>
        </p:spPr>
        <p:txBody>
          <a:bodyPr/>
          <a:lstStyle/>
          <a:p>
            <a:r>
              <a:rPr lang="fi-FI" sz="3200" dirty="0"/>
              <a:t>Sanoista tekoihin – kuntien ilmastosuunnitelmien jalkautus</a:t>
            </a:r>
          </a:p>
        </p:txBody>
      </p:sp>
      <p:sp>
        <p:nvSpPr>
          <p:cNvPr id="3" name="Tekstin paikkamerkki 2"/>
          <p:cNvSpPr>
            <a:spLocks noGrp="1"/>
          </p:cNvSpPr>
          <p:nvPr>
            <p:ph type="body" sz="quarter" idx="14"/>
          </p:nvPr>
        </p:nvSpPr>
        <p:spPr>
          <a:xfrm>
            <a:off x="889143" y="1867317"/>
            <a:ext cx="5419189" cy="3929549"/>
          </a:xfrm>
        </p:spPr>
        <p:txBody>
          <a:bodyPr/>
          <a:lstStyle/>
          <a:p>
            <a:pPr algn="l"/>
            <a:r>
              <a:rPr lang="fi-FI" dirty="0"/>
              <a:t>Tuemme varsinaissuomalaisten kuntien ilmastosuunnitelmien jalkautusta käytäntöön vuoden 2024 aikana. Tarjoamme tukea kuntien ilmastotoimenpiteiden suunnitteluun ja seurantaan sekä tapoja yritysten ja kuntalaisten tavoittamiseen.</a:t>
            </a:r>
          </a:p>
          <a:p>
            <a:pPr algn="l"/>
            <a:endParaRPr lang="fi-FI" dirty="0"/>
          </a:p>
          <a:p>
            <a:pPr algn="l"/>
            <a:r>
              <a:rPr lang="fi-FI" dirty="0"/>
              <a:t>Viidelle varsinaissuomalaiselle kunnalle järjestetään 3-osainen virkamiesjohdolle ja päättäjille suunnattu koulutus ilmastosuunnitelman toimeenpanon ja johtamisen vahvistamiseksi. Lisäksi kaikille ilmastotyötä tekeville kunnille tarjotaan yhteistyötä, tukea ja tietoa liittyen yritysten tavoittamiseen ja ilmastotyön työkaluihin, kuntalaisten ilmastotyön vauhdittamiseen ja viestintään sekä seurantaan ja budjetointiin.</a:t>
            </a:r>
          </a:p>
          <a:p>
            <a:endParaRPr lang="fi-FI" dirty="0"/>
          </a:p>
        </p:txBody>
      </p:sp>
      <p:sp>
        <p:nvSpPr>
          <p:cNvPr id="4" name="Tekstin paikkamerkki 3"/>
          <p:cNvSpPr>
            <a:spLocks noGrp="1"/>
          </p:cNvSpPr>
          <p:nvPr>
            <p:ph type="body" sz="quarter" idx="15"/>
          </p:nvPr>
        </p:nvSpPr>
        <p:spPr>
          <a:xfrm>
            <a:off x="7642065" y="1268566"/>
            <a:ext cx="3700606" cy="4528300"/>
          </a:xfrm>
        </p:spPr>
        <p:txBody>
          <a:bodyPr vert="horz" lIns="0" tIns="0" rIns="0" bIns="0" rtlCol="0" anchor="t">
            <a:noAutofit/>
          </a:bodyPr>
          <a:lstStyle/>
          <a:p>
            <a:r>
              <a:rPr lang="fi-FI" sz="2000" b="1" dirty="0">
                <a:solidFill>
                  <a:srgbClr val="236192"/>
                </a:solidFill>
              </a:rPr>
              <a:t>Vastuutaho: Valonia</a:t>
            </a:r>
            <a:endParaRPr lang="fi-FI" sz="2000" dirty="0">
              <a:solidFill>
                <a:srgbClr val="236192"/>
              </a:solidFill>
            </a:endParaRPr>
          </a:p>
          <a:p>
            <a:endParaRPr lang="fi-FI" sz="2000" dirty="0">
              <a:solidFill>
                <a:srgbClr val="236192"/>
              </a:solidFill>
            </a:endParaRPr>
          </a:p>
          <a:p>
            <a:r>
              <a:rPr lang="fi-FI" sz="2000" b="1" dirty="0">
                <a:solidFill>
                  <a:srgbClr val="236192"/>
                </a:solidFill>
              </a:rPr>
              <a:t>Aikataulu: </a:t>
            </a:r>
            <a:r>
              <a:rPr lang="fi-FI" sz="2000" dirty="0">
                <a:solidFill>
                  <a:srgbClr val="236192"/>
                </a:solidFill>
              </a:rPr>
              <a:t>11/23-9/24</a:t>
            </a:r>
            <a:endParaRPr lang="fi-FI" sz="2000" dirty="0">
              <a:solidFill>
                <a:srgbClr val="236192"/>
              </a:solidFill>
              <a:cs typeface="Arial"/>
            </a:endParaRPr>
          </a:p>
          <a:p>
            <a:endParaRPr lang="fi-FI" sz="2000" b="1" dirty="0">
              <a:solidFill>
                <a:srgbClr val="236192"/>
              </a:solidFill>
            </a:endParaRPr>
          </a:p>
          <a:p>
            <a:r>
              <a:rPr lang="fi-FI" sz="2000" b="1" dirty="0">
                <a:solidFill>
                  <a:srgbClr val="236192"/>
                </a:solidFill>
              </a:rPr>
              <a:t>Kokonaissumma: </a:t>
            </a:r>
            <a:r>
              <a:rPr lang="fi-FI" sz="2000" dirty="0">
                <a:solidFill>
                  <a:srgbClr val="236192"/>
                </a:solidFill>
              </a:rPr>
              <a:t>76 276 €</a:t>
            </a:r>
          </a:p>
          <a:p>
            <a:r>
              <a:rPr lang="fi-FI" sz="2000" b="1" dirty="0">
                <a:solidFill>
                  <a:srgbClr val="236192"/>
                </a:solidFill>
              </a:rPr>
              <a:t>Avustusosuus</a:t>
            </a:r>
            <a:r>
              <a:rPr lang="fi-FI" sz="2000" dirty="0">
                <a:solidFill>
                  <a:srgbClr val="236192"/>
                </a:solidFill>
              </a:rPr>
              <a:t>: 53393 €</a:t>
            </a:r>
          </a:p>
          <a:p>
            <a:endParaRPr lang="fi-FI" sz="2000" dirty="0">
              <a:solidFill>
                <a:srgbClr val="236192"/>
              </a:solidFill>
            </a:endParaRPr>
          </a:p>
          <a:p>
            <a:r>
              <a:rPr lang="fi-FI" sz="2000" dirty="0">
                <a:solidFill>
                  <a:srgbClr val="236192"/>
                </a:solidFill>
                <a:hlinkClick r:id="rId2"/>
              </a:rPr>
              <a:t>Linkki hankkeeseen</a:t>
            </a:r>
            <a:endParaRPr lang="fi-FI" sz="2000" dirty="0">
              <a:solidFill>
                <a:srgbClr val="236192"/>
              </a:solidFill>
            </a:endParaRPr>
          </a:p>
          <a:p>
            <a:endParaRPr lang="fi-FI" sz="2000" dirty="0">
              <a:solidFill>
                <a:srgbClr val="236192"/>
              </a:solidFill>
            </a:endParaRPr>
          </a:p>
          <a:p>
            <a:r>
              <a:rPr lang="fi-FI" sz="2000" b="1" dirty="0">
                <a:solidFill>
                  <a:srgbClr val="236192"/>
                </a:solidFill>
              </a:rPr>
              <a:t>Lisätietoja: </a:t>
            </a:r>
          </a:p>
          <a:p>
            <a:r>
              <a:rPr lang="fi-FI" sz="2000" dirty="0">
                <a:solidFill>
                  <a:srgbClr val="236192"/>
                </a:solidFill>
              </a:rPr>
              <a:t>Anni Lahtela </a:t>
            </a:r>
          </a:p>
          <a:p>
            <a:r>
              <a:rPr lang="fi-FI" sz="2000" dirty="0">
                <a:solidFill>
                  <a:srgbClr val="236192"/>
                </a:solidFill>
              </a:rPr>
              <a:t>kehittämisasiantuntija, Valonia</a:t>
            </a:r>
          </a:p>
          <a:p>
            <a:r>
              <a:rPr lang="fi-FI" sz="2000" dirty="0">
                <a:solidFill>
                  <a:srgbClr val="236192"/>
                </a:solidFill>
                <a:hlinkClick r:id="rId3"/>
              </a:rPr>
              <a:t>anni.lahtela@valonia.fi</a:t>
            </a:r>
            <a:endParaRPr lang="fi-FI" sz="2000" dirty="0">
              <a:solidFill>
                <a:srgbClr val="236192"/>
              </a:solidFill>
            </a:endParaRPr>
          </a:p>
        </p:txBody>
      </p:sp>
      <p:sp>
        <p:nvSpPr>
          <p:cNvPr id="7" name="Dian numeron paikkamerkki 6"/>
          <p:cNvSpPr>
            <a:spLocks noGrp="1"/>
          </p:cNvSpPr>
          <p:nvPr>
            <p:ph type="sldNum" sz="quarter" idx="12"/>
          </p:nvPr>
        </p:nvSpPr>
        <p:spPr/>
        <p:txBody>
          <a:bodyPr/>
          <a:lstStyle/>
          <a:p>
            <a:fld id="{91E53C16-2649-4D48-AFD3-9E32AB86C978}" type="slidenum">
              <a:rPr lang="fi-FI" smtClean="0"/>
              <a:pPr/>
              <a:t>1</a:t>
            </a:fld>
            <a:endParaRPr lang="fi-FI" dirty="0"/>
          </a:p>
        </p:txBody>
      </p:sp>
    </p:spTree>
    <p:extLst>
      <p:ext uri="{BB962C8B-B14F-4D97-AF65-F5344CB8AC3E}">
        <p14:creationId xmlns:p14="http://schemas.microsoft.com/office/powerpoint/2010/main" val="40765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8" name="Otsikko 7"/>
          <p:cNvSpPr>
            <a:spLocks noGrp="1"/>
          </p:cNvSpPr>
          <p:nvPr>
            <p:ph type="title"/>
          </p:nvPr>
        </p:nvSpPr>
        <p:spPr>
          <a:xfrm>
            <a:off x="1152306" y="854890"/>
            <a:ext cx="5183735" cy="4449578"/>
          </a:xfrm>
        </p:spPr>
        <p:txBody>
          <a:bodyPr/>
          <a:lstStyle/>
          <a:p>
            <a:r>
              <a:rPr lang="fi-FI" sz="9600" i="1" dirty="0">
                <a:solidFill>
                  <a:srgbClr val="236192"/>
                </a:solidFill>
              </a:rPr>
              <a:t>” </a:t>
            </a:r>
            <a:r>
              <a:rPr lang="fi-FI" i="1" dirty="0">
                <a:solidFill>
                  <a:srgbClr val="236192"/>
                </a:solidFill>
              </a:rPr>
              <a:t/>
            </a:r>
            <a:br>
              <a:rPr lang="fi-FI" i="1" dirty="0">
                <a:solidFill>
                  <a:srgbClr val="236192"/>
                </a:solidFill>
              </a:rPr>
            </a:br>
            <a:r>
              <a:rPr lang="fi-FI" sz="2400" b="0" i="1" dirty="0">
                <a:solidFill>
                  <a:srgbClr val="236192"/>
                </a:solidFill>
                <a:effectLst/>
              </a:rPr>
              <a:t>Kunnat ovat aktivoituneet ilmastotyössä, mutta tarvitsevat edelleen tukea työn vakiinnuttamiseen, toimenpiteiden käynnistämiseen </a:t>
            </a:r>
            <a:r>
              <a:rPr lang="fi-FI" sz="2400" i="1" dirty="0">
                <a:solidFill>
                  <a:srgbClr val="236192"/>
                </a:solidFill>
              </a:rPr>
              <a:t>ja </a:t>
            </a:r>
            <a:r>
              <a:rPr lang="fi-FI" sz="2400" b="0" i="1" dirty="0">
                <a:solidFill>
                  <a:srgbClr val="236192"/>
                </a:solidFill>
                <a:effectLst/>
              </a:rPr>
              <a:t>yhteistyön tiivistämiseen erityisesti yritysten ja kuntalaisten kanssa.</a:t>
            </a:r>
            <a:r>
              <a:rPr lang="fi-FI" sz="1800" b="0" i="1" dirty="0">
                <a:solidFill>
                  <a:srgbClr val="236192"/>
                </a:solidFill>
                <a:effectLst/>
              </a:rPr>
              <a:t> ​</a:t>
            </a:r>
            <a:r>
              <a:rPr lang="fi-FI" sz="2800" i="1" dirty="0">
                <a:solidFill>
                  <a:srgbClr val="236192"/>
                </a:solidFill>
              </a:rPr>
              <a:t/>
            </a:r>
            <a:br>
              <a:rPr lang="fi-FI" sz="2800" i="1" dirty="0">
                <a:solidFill>
                  <a:srgbClr val="236192"/>
                </a:solidFill>
              </a:rPr>
            </a:br>
            <a:r>
              <a:rPr lang="fi-FI" i="1" dirty="0">
                <a:solidFill>
                  <a:srgbClr val="236192"/>
                </a:solidFill>
              </a:rPr>
              <a:t/>
            </a:r>
            <a:br>
              <a:rPr lang="fi-FI" i="1" dirty="0">
                <a:solidFill>
                  <a:srgbClr val="236192"/>
                </a:solidFill>
              </a:rPr>
            </a:br>
            <a:r>
              <a:rPr lang="fi-FI" sz="2000" i="1" dirty="0">
                <a:solidFill>
                  <a:srgbClr val="236192"/>
                </a:solidFill>
              </a:rPr>
              <a:t>- Anni Lahtela, kehittämisasiantuntija, Valonia</a:t>
            </a:r>
          </a:p>
        </p:txBody>
      </p:sp>
      <p:pic>
        <p:nvPicPr>
          <p:cNvPr id="4" name="Kuvan paikkamerkki 3" descr="Kuva, joka sisältää kohteen piha-, taivas, vihannes, ruoho&#10;&#10;Kuvaus luotu automaattisesti">
            <a:extLst>
              <a:ext uri="{FF2B5EF4-FFF2-40B4-BE49-F238E27FC236}">
                <a16:creationId xmlns:a16="http://schemas.microsoft.com/office/drawing/2014/main" id="{3CC81C16-65EC-4FB9-8F5C-86E462ED1A2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26" r="34002"/>
          <a:stretch/>
        </p:blipFill>
        <p:spPr>
          <a:xfrm>
            <a:off x="7158749" y="777327"/>
            <a:ext cx="4585974" cy="5303346"/>
          </a:xfrm>
        </p:spPr>
      </p:pic>
      <p:sp>
        <p:nvSpPr>
          <p:cNvPr id="7" name="Dian numeron paikkamerkki 6"/>
          <p:cNvSpPr>
            <a:spLocks noGrp="1"/>
          </p:cNvSpPr>
          <p:nvPr>
            <p:ph type="sldNum" sz="quarter" idx="12"/>
          </p:nvPr>
        </p:nvSpPr>
        <p:spPr/>
        <p:txBody>
          <a:bodyPr/>
          <a:lstStyle/>
          <a:p>
            <a:fld id="{91E53C16-2649-4D48-AFD3-9E32AB86C978}" type="slidenum">
              <a:rPr lang="fi-FI" smtClean="0"/>
              <a:pPr/>
              <a:t>2</a:t>
            </a:fld>
            <a:endParaRPr lang="fi-FI" dirty="0"/>
          </a:p>
        </p:txBody>
      </p:sp>
    </p:spTree>
    <p:extLst>
      <p:ext uri="{BB962C8B-B14F-4D97-AF65-F5344CB8AC3E}">
        <p14:creationId xmlns:p14="http://schemas.microsoft.com/office/powerpoint/2010/main" val="2825178911"/>
      </p:ext>
    </p:extLst>
  </p:cSld>
  <p:clrMapOvr>
    <a:masterClrMapping/>
  </p:clrMapOvr>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3.xml><?xml version="1.0" encoding="utf-8"?>
<a:theme xmlns:a="http://schemas.openxmlformats.org/drawingml/2006/main" name="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ppt/theme/theme4.xml><?xml version="1.0" encoding="utf-8"?>
<a:theme xmlns:a="http://schemas.openxmlformats.org/drawingml/2006/main" name="YM - nostot ja väli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0024204-4227-4F51-9A10-89D4FD8CDEC4}"/>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D6AE0586492B944A957E8AFFA0218E5" ma:contentTypeVersion="1" ma:contentTypeDescription="Luo uusi asiakirja." ma:contentTypeScope="" ma:versionID="a4cd03a698bd104bf2b2df090b7306aa">
  <xsd:schema xmlns:xsd="http://www.w3.org/2001/XMLSchema" xmlns:xs="http://www.w3.org/2001/XMLSchema" xmlns:p="http://schemas.microsoft.com/office/2006/metadata/properties" xmlns:ns2="8e4da54b-0852-4273-bcba-8a38d2abbc37" targetNamespace="http://schemas.microsoft.com/office/2006/metadata/properties" ma:root="true" ma:fieldsID="83586a040dfea0dac8a35bc40c42efbc" ns2:_="">
    <xsd:import namespace="8e4da54b-0852-4273-bcba-8a38d2abbc3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da54b-0852-4273-bcba-8a38d2abbc37"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64E83-9FAD-4292-A31F-F4D20426DD08}">
  <ds:schemaRefs>
    <ds:schemaRef ds:uri="http://purl.org/dc/terms/"/>
    <ds:schemaRef ds:uri="http://schemas.openxmlformats.org/package/2006/metadata/core-properties"/>
    <ds:schemaRef ds:uri="http://purl.org/dc/dcmitype/"/>
    <ds:schemaRef ds:uri="8e4da54b-0852-4273-bcba-8a38d2abbc37"/>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845F2E1-5437-4A5E-9E21-DE99A18B8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da54b-0852-4273-bcba-8a38d2abbc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1CD063-446A-4406-97CB-33299BCAE3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YM_esitysmallipohja_2020</Template>
  <TotalTime>2192</TotalTime>
  <Words>144</Words>
  <Application>Microsoft Office PowerPoint</Application>
  <PresentationFormat>Laajakuva</PresentationFormat>
  <Paragraphs>20</Paragraphs>
  <Slides>2</Slides>
  <Notes>0</Notes>
  <HiddenSlides>0</HiddenSlides>
  <MMClips>0</MMClips>
  <ScaleCrop>false</ScaleCrop>
  <HeadingPairs>
    <vt:vector size="6" baseType="variant">
      <vt:variant>
        <vt:lpstr>Käytetyt fontit</vt:lpstr>
      </vt:variant>
      <vt:variant>
        <vt:i4>2</vt:i4>
      </vt:variant>
      <vt:variant>
        <vt:lpstr>Teema</vt:lpstr>
      </vt:variant>
      <vt:variant>
        <vt:i4>4</vt:i4>
      </vt:variant>
      <vt:variant>
        <vt:lpstr>Dian otsikot</vt:lpstr>
      </vt:variant>
      <vt:variant>
        <vt:i4>2</vt:i4>
      </vt:variant>
    </vt:vector>
  </HeadingPairs>
  <TitlesOfParts>
    <vt:vector size="8" baseType="lpstr">
      <vt:lpstr>Arial</vt:lpstr>
      <vt:lpstr>Calibri</vt:lpstr>
      <vt:lpstr>YM - otsikkosivut</vt:lpstr>
      <vt:lpstr>YM - sisältösivut</vt:lpstr>
      <vt:lpstr>YM - kuvalliset sisältösivut</vt:lpstr>
      <vt:lpstr>YM - nostot ja välisivut</vt:lpstr>
      <vt:lpstr>Sanoista tekoihin – kuntien ilmastosuunnitelmien jalkautus</vt:lpstr>
      <vt:lpstr>”  Kunnat ovat aktivoituneet ilmastotyössä, mutta tarvitsevat edelleen tukea työn vakiinnuttamiseen, toimenpiteiden käynnistämiseen ja yhteistyön tiivistämiseen erityisesti yritysten ja kuntalaisten kanssa. ​  - Anni Lahtela, kehittämisasiantuntija, Valonia</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Ympäristoministeriön tunnussivu</dc:title>
  <dc:creator>Pokela Teemu</dc:creator>
  <cp:lastModifiedBy>VALTION\03234668</cp:lastModifiedBy>
  <cp:revision>59</cp:revision>
  <dcterms:created xsi:type="dcterms:W3CDTF">2020-04-29T05:33:44Z</dcterms:created>
  <dcterms:modified xsi:type="dcterms:W3CDTF">2024-01-05T11:55:59Z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0x0101006D6AE0586492B944A957E8AFFA0218E5</vt:lpwstr>
  </property>
  <property fmtid="{D5CDD505-2E9C-101B-9397-08002B2CF9AE}" pid="3" name="KampusOrganization">
    <vt:lpwstr/>
  </property>
  <property fmtid="{D5CDD505-2E9C-101B-9397-08002B2CF9AE}" pid="4" name="KampusKeywords">
    <vt:lpwstr/>
  </property>
  <property fmtid="{D5CDD505-2E9C-101B-9397-08002B2CF9AE}" pid="5" name="MediaServiceImageTags">
    <vt:lpwstr/>
  </property>
</Properties>
</file>