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7" r:id="rId5"/>
    <p:sldMasterId id="2147483716" r:id="rId6"/>
    <p:sldMasterId id="2147483718" r:id="rId7"/>
  </p:sldMasterIdLst>
  <p:notesMasterIdLst>
    <p:notesMasterId r:id="rId10"/>
  </p:notesMasterIdLst>
  <p:sldIdLst>
    <p:sldId id="286" r:id="rId8"/>
    <p:sldId id="293"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192"/>
    <a:srgbClr val="2C5234"/>
    <a:srgbClr val="BF9474"/>
    <a:srgbClr val="F6F3E5"/>
    <a:srgbClr val="C66E4E"/>
    <a:srgbClr val="FF585D"/>
    <a:srgbClr val="B9D3DC"/>
    <a:srgbClr val="8F993E"/>
    <a:srgbClr val="70AD47"/>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BD708-9533-407E-8EF1-8B4DF1BDF140}" v="3" dt="2023-12-14T11:53:59.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73" autoAdjust="0"/>
  </p:normalViewPr>
  <p:slideViewPr>
    <p:cSldViewPr snapToGrid="0" showGuides="1">
      <p:cViewPr varScale="1">
        <p:scale>
          <a:sx n="70" d="100"/>
          <a:sy n="70" d="100"/>
        </p:scale>
        <p:origin x="500"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moni Catrin" userId="473c329c-4cba-4e10-b832-704e3334d1b4" providerId="ADAL" clId="{F83BD708-9533-407E-8EF1-8B4DF1BDF140}"/>
    <pc:docChg chg="undo custSel delSld modSld">
      <pc:chgData name="Ilmoni Catrin" userId="473c329c-4cba-4e10-b832-704e3334d1b4" providerId="ADAL" clId="{F83BD708-9533-407E-8EF1-8B4DF1BDF140}" dt="2023-12-15T10:08:00.181" v="1608" actId="20577"/>
      <pc:docMkLst>
        <pc:docMk/>
      </pc:docMkLst>
      <pc:sldChg chg="modSp mod">
        <pc:chgData name="Ilmoni Catrin" userId="473c329c-4cba-4e10-b832-704e3334d1b4" providerId="ADAL" clId="{F83BD708-9533-407E-8EF1-8B4DF1BDF140}" dt="2023-12-15T10:08:00.181" v="1608" actId="20577"/>
        <pc:sldMkLst>
          <pc:docMk/>
          <pc:sldMk cId="4076512416" sldId="286"/>
        </pc:sldMkLst>
        <pc:spChg chg="mod">
          <ac:chgData name="Ilmoni Catrin" userId="473c329c-4cba-4e10-b832-704e3334d1b4" providerId="ADAL" clId="{F83BD708-9533-407E-8EF1-8B4DF1BDF140}" dt="2023-12-14T11:59:15.277" v="1455" actId="1076"/>
          <ac:spMkLst>
            <pc:docMk/>
            <pc:sldMk cId="4076512416" sldId="286"/>
            <ac:spMk id="2" creationId="{00000000-0000-0000-0000-000000000000}"/>
          </ac:spMkLst>
        </pc:spChg>
        <pc:spChg chg="mod">
          <ac:chgData name="Ilmoni Catrin" userId="473c329c-4cba-4e10-b832-704e3334d1b4" providerId="ADAL" clId="{F83BD708-9533-407E-8EF1-8B4DF1BDF140}" dt="2023-12-15T10:08:00.181" v="1608" actId="20577"/>
          <ac:spMkLst>
            <pc:docMk/>
            <pc:sldMk cId="4076512416" sldId="286"/>
            <ac:spMk id="3" creationId="{00000000-0000-0000-0000-000000000000}"/>
          </ac:spMkLst>
        </pc:spChg>
        <pc:spChg chg="mod">
          <ac:chgData name="Ilmoni Catrin" userId="473c329c-4cba-4e10-b832-704e3334d1b4" providerId="ADAL" clId="{F83BD708-9533-407E-8EF1-8B4DF1BDF140}" dt="2023-12-14T11:57:28.637" v="1450" actId="20577"/>
          <ac:spMkLst>
            <pc:docMk/>
            <pc:sldMk cId="4076512416" sldId="286"/>
            <ac:spMk id="4" creationId="{00000000-0000-0000-0000-000000000000}"/>
          </ac:spMkLst>
        </pc:spChg>
      </pc:sldChg>
      <pc:sldChg chg="addSp delSp modSp mod">
        <pc:chgData name="Ilmoni Catrin" userId="473c329c-4cba-4e10-b832-704e3334d1b4" providerId="ADAL" clId="{F83BD708-9533-407E-8EF1-8B4DF1BDF140}" dt="2023-12-14T11:58:32.286" v="1453" actId="20577"/>
        <pc:sldMkLst>
          <pc:docMk/>
          <pc:sldMk cId="2825178911" sldId="293"/>
        </pc:sldMkLst>
        <pc:spChg chg="del">
          <ac:chgData name="Ilmoni Catrin" userId="473c329c-4cba-4e10-b832-704e3334d1b4" providerId="ADAL" clId="{F83BD708-9533-407E-8EF1-8B4DF1BDF140}" dt="2023-12-14T11:52:23.037" v="1406" actId="931"/>
          <ac:spMkLst>
            <pc:docMk/>
            <pc:sldMk cId="2825178911" sldId="293"/>
            <ac:spMk id="3" creationId="{00000000-0000-0000-0000-000000000000}"/>
          </ac:spMkLst>
        </pc:spChg>
        <pc:spChg chg="mod">
          <ac:chgData name="Ilmoni Catrin" userId="473c329c-4cba-4e10-b832-704e3334d1b4" providerId="ADAL" clId="{F83BD708-9533-407E-8EF1-8B4DF1BDF140}" dt="2023-12-14T11:58:32.286" v="1453" actId="20577"/>
          <ac:spMkLst>
            <pc:docMk/>
            <pc:sldMk cId="2825178911" sldId="293"/>
            <ac:spMk id="8" creationId="{00000000-0000-0000-0000-000000000000}"/>
          </ac:spMkLst>
        </pc:spChg>
        <pc:picChg chg="add mod">
          <ac:chgData name="Ilmoni Catrin" userId="473c329c-4cba-4e10-b832-704e3334d1b4" providerId="ADAL" clId="{F83BD708-9533-407E-8EF1-8B4DF1BDF140}" dt="2023-12-14T11:52:26.218" v="1408" actId="962"/>
          <ac:picMkLst>
            <pc:docMk/>
            <pc:sldMk cId="2825178911" sldId="293"/>
            <ac:picMk id="4" creationId="{A0DFA7C3-531A-7EC7-7762-8DBCF6F914D9}"/>
          </ac:picMkLst>
        </pc:picChg>
      </pc:sldChg>
      <pc:sldChg chg="del">
        <pc:chgData name="Ilmoni Catrin" userId="473c329c-4cba-4e10-b832-704e3334d1b4" providerId="ADAL" clId="{F83BD708-9533-407E-8EF1-8B4DF1BDF140}" dt="2023-12-14T11:58:08.776" v="1451" actId="47"/>
        <pc:sldMkLst>
          <pc:docMk/>
          <pc:sldMk cId="2203031307"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5.1.2024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330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3919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5.1.2024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897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xmlns=""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xmlns=""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xmlns=""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4764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2460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0062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endParaRPr lang="fi-FI" dirty="0"/>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5.1.2024</a:t>
            </a:fld>
            <a:endParaRPr lang="fi-FI" dirty="0"/>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62935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5.1.2024</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69488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xmlns=""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84631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xmlns=""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96224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7C3360C-FE45-4FCE-B444-74AF7B91E73D}"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8085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7030ABF6-69E4-49A8-8BA4-CE05D33A70DF}"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6907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29D9B76-8420-449E-B6F0-476B2C5502E3}"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103744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xmlns=""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xmlns=""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xmlns=""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327C405-E9BA-4634-845B-DBD69C364E76}"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789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CDD765C-0ACD-4B65-A1DF-0AE00C1BEA2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60651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A72F892-9FCB-4D87-AAC8-706A032CF24E}"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9690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ACE52D7-1F93-4D3B-B89F-E50F5221309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57876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xmlns=""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xmlns=""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xmlns=""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BC3BA0B7-FD4B-4796-82A1-7EE7AD1082E7}"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24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xmlns=""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xmlns=""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5.1.2024</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64874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1B9A318-B5BC-4EF0-8D63-4C08EB33C6A0}"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3497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34EBD4E-7936-4C1C-99C7-49C647895C2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88236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F6D5EC-31D0-4E4D-A74A-934D2A10ACC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147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77554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D25C64-A283-46BC-8D25-053573875597}"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44728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231BFAA6-BD5B-45F8-8DA1-A1F57815D522}"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5249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FD8E590-8045-4F3A-8C99-669A633C0C3F}"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87752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434653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BC9AEEF7-CD66-46BE-A385-2449806D3C60}"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09092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66923E-3C23-4BDF-AA5D-B6F3050E742F}"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0544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1317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449D3A9-0529-49DB-9C31-BB8990E35D6C}"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9603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DD5D9ED-96AC-46DE-8DE2-4C9C820F6AB5}"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4395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008758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A028633-6103-4861-8FCD-2B2415AADEB7}"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53920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8E710D3-EFB8-49CE-806A-438313BD972A}"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95164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C2A712-E533-4CB3-84C2-D5D348623EB3}"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33546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906DC02-3892-4D81-B93F-5EAB433AA0E4}"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7347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2417AA7-CD36-4174-A593-825B66333A5A}"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6286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E9D9F25-71DF-4A89-8846-09D038062D09}"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2983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2209763-8ACA-4179-B5C5-79DC51628916}"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AB5077A1-D8AA-414A-AC0B-0C5211DD1BD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21914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02851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FF1CD424-9626-4121-A061-5A00DC2AC969}"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8EA35F40-FF2B-48E3-8F69-FDBD96983841}"/>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289170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to">
    <p:bg>
      <p:bgPr>
        <a:solidFill>
          <a:srgbClr val="253746"/>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49DBD5C-AE26-407F-9D8D-3A9AF67D5740}"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32501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F6F3E5"/>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D9D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tx2"/>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ADAF3AF-98A9-4F02-AD8B-D8E1DDAB440C}"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6" name="Kuva 15">
            <a:extLst>
              <a:ext uri="{FF2B5EF4-FFF2-40B4-BE49-F238E27FC236}">
                <a16:creationId xmlns:a16="http://schemas.microsoft.com/office/drawing/2014/main" id="{EB3FFB57-B176-4D74-B604-3C803FFC82E6}"/>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00281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 3">
    <p:bg>
      <p:bgPr>
        <a:solidFill>
          <a:srgbClr val="2C5234"/>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xmlns=""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xmlns=""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xmlns=""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xmlns=""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xmlns=""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8F9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2E0A90B-6EF6-41B9-87DE-D6FCF08AD2DC}" type="datetime1">
              <a:rPr lang="fi-FI" smtClean="0"/>
              <a:t>5.1.2024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98161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F6F3E5"/>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A6B90C6C-4BDB-453C-ABB3-B0E9E3ED4A09}"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0273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E0C09F"/>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F9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F50CB4F9-3F74-4C4E-B78D-D4FC0E0B50DE}"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370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236192"/>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8A338BC5-287A-4121-ADC2-9C0F5EBE080B}"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7352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7D1A549-1C85-42E6-A8B0-F662ADAEFF05}"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6088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5">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4D8B85F0-2AB8-467E-B2B5-2F7B26F603B8}"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88534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6">
    <p:bg>
      <p:bgPr>
        <a:solidFill>
          <a:srgbClr val="ECC7CD"/>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xmlns=""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xmlns=""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xmlns=""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xmlns=""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xmlns=""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EBA05674-0731-4441-A72C-BF042317643D}" type="datetime1">
              <a:rPr lang="fi-FI" smtClean="0"/>
              <a:t>5.1.2024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5197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54023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403199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5.1.2024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682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xmlns=""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5.1.2024</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75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15999281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70" r:id="rId5"/>
    <p:sldLayoutId id="2147483671" r:id="rId6"/>
    <p:sldLayoutId id="2147483672" r:id="rId7"/>
    <p:sldLayoutId id="2147483673" r:id="rId8"/>
    <p:sldLayoutId id="2147483658"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50" r:id="rId1"/>
    <p:sldLayoutId id="2147483682" r:id="rId2"/>
    <p:sldLayoutId id="2147483684" r:id="rId3"/>
    <p:sldLayoutId id="2147483683" r:id="rId4"/>
    <p:sldLayoutId id="2147483652" r:id="rId5"/>
    <p:sldLayoutId id="2147483660" r:id="rId6"/>
    <p:sldLayoutId id="2147483680" r:id="rId7"/>
    <p:sldLayoutId id="2147483681" r:id="rId8"/>
    <p:sldLayoutId id="2147483654" r:id="rId9"/>
    <p:sldLayoutId id="2147483655" r:id="rId10"/>
    <p:sldLayoutId id="2147483666" r:id="rId11"/>
    <p:sldLayoutId id="2147483713"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46DEC1E8-9372-441F-8A25-8647F0D9BBF1}"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038912502"/>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5" r:id="rId3"/>
    <p:sldLayoutId id="2147483687" r:id="rId4"/>
    <p:sldLayoutId id="2147483690" r:id="rId5"/>
    <p:sldLayoutId id="2147483662" r:id="rId6"/>
    <p:sldLayoutId id="2147483688" r:id="rId7"/>
    <p:sldLayoutId id="2147483689" r:id="rId8"/>
    <p:sldLayoutId id="2147483664" r:id="rId9"/>
    <p:sldLayoutId id="2147483691" r:id="rId10"/>
    <p:sldLayoutId id="2147483692" r:id="rId11"/>
    <p:sldLayoutId id="2147483693" r:id="rId12"/>
    <p:sldLayoutId id="2147483694" r:id="rId13"/>
    <p:sldLayoutId id="2147483695" r:id="rId14"/>
    <p:sldLayoutId id="2147483696" r:id="rId15"/>
    <p:sldLayoutId id="2147483663" r:id="rId16"/>
    <p:sldLayoutId id="2147483697" r:id="rId17"/>
    <p:sldLayoutId id="2147483698" r:id="rId18"/>
    <p:sldLayoutId id="2147483699" r:id="rId19"/>
    <p:sldLayoutId id="2147483700" r:id="rId20"/>
    <p:sldLayoutId id="2147483701" r:id="rId21"/>
    <p:sldLayoutId id="2147483702" r:id="rId22"/>
    <p:sldLayoutId id="2147483665" r:id="rId23"/>
    <p:sldLayoutId id="2147483706" r:id="rId24"/>
    <p:sldLayoutId id="2147483707" r:id="rId25"/>
    <p:sldLayoutId id="2147483708" r:id="rId26"/>
    <p:sldLayoutId id="2147483709" r:id="rId27"/>
    <p:sldLayoutId id="2147483711" r:id="rId28"/>
    <p:sldLayoutId id="2147483712" r:id="rId2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090824B3-8E52-45C6-B36B-800297486258}" type="datetime1">
              <a:rPr lang="fi-FI" smtClean="0"/>
              <a:t>5.1.2024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4845629"/>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15" r:id="rId3"/>
    <p:sldLayoutId id="2147483651" r:id="rId4"/>
    <p:sldLayoutId id="2147483674" r:id="rId5"/>
    <p:sldLayoutId id="2147483675" r:id="rId6"/>
    <p:sldLayoutId id="2147483676" r:id="rId7"/>
    <p:sldLayoutId id="2147483678" r:id="rId8"/>
    <p:sldLayoutId id="214748367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kimitoon.fi/jobb-och-foretagande/projekt-2/"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89144" y="747959"/>
            <a:ext cx="5439736" cy="1568524"/>
          </a:xfrm>
        </p:spPr>
        <p:txBody>
          <a:bodyPr/>
          <a:lstStyle/>
          <a:p>
            <a:r>
              <a:rPr lang="sv-SE" dirty="0"/>
              <a:t/>
            </a:r>
            <a:br>
              <a:rPr lang="sv-SE" dirty="0"/>
            </a:br>
            <a:r>
              <a:rPr lang="sv-SE" dirty="0"/>
              <a:t/>
            </a:r>
            <a:br>
              <a:rPr lang="sv-SE" dirty="0"/>
            </a:br>
            <a:r>
              <a:rPr lang="sv-SE" dirty="0"/>
              <a:t>Från bord till gjord – Klimatarbetet i Kimitoöns kommun</a:t>
            </a:r>
          </a:p>
        </p:txBody>
      </p:sp>
      <p:sp>
        <p:nvSpPr>
          <p:cNvPr id="3" name="Tekstin paikkamerkki 2"/>
          <p:cNvSpPr>
            <a:spLocks noGrp="1"/>
          </p:cNvSpPr>
          <p:nvPr>
            <p:ph type="body" sz="quarter" idx="14"/>
          </p:nvPr>
        </p:nvSpPr>
        <p:spPr>
          <a:xfrm>
            <a:off x="889143" y="2761488"/>
            <a:ext cx="5439737" cy="3389927"/>
          </a:xfrm>
        </p:spPr>
        <p:txBody>
          <a:bodyPr/>
          <a:lstStyle/>
          <a:p>
            <a:r>
              <a:rPr lang="sv-SE" sz="1800" dirty="0"/>
              <a:t>Projektet "Från bord till gjord" syftar på utveckling och effektivare ledning av kommunens klimatarbete. Arbetet ska vara aktivt, resultatinriktat och beakta kommunens egna utgångspunkter. Projektet strävar efter att göra klimatarbetet till en integrerad och målinriktad del av kommunens alla verksamheter, med hjälp av t.ex. tjänsten Klimatvakten. Kommunen har ett ambitiöst miljö- och klimatprogram som siktar på kolneutralitet år 2035.</a:t>
            </a:r>
          </a:p>
        </p:txBody>
      </p:sp>
      <p:sp>
        <p:nvSpPr>
          <p:cNvPr id="4" name="Tekstin paikkamerkki 3"/>
          <p:cNvSpPr>
            <a:spLocks noGrp="1"/>
          </p:cNvSpPr>
          <p:nvPr>
            <p:ph type="body" sz="quarter" idx="15"/>
          </p:nvPr>
        </p:nvSpPr>
        <p:spPr>
          <a:xfrm>
            <a:off x="7254582" y="1243584"/>
            <a:ext cx="4299877" cy="4507992"/>
          </a:xfrm>
        </p:spPr>
        <p:txBody>
          <a:bodyPr/>
          <a:lstStyle/>
          <a:p>
            <a:r>
              <a:rPr lang="sv-SE" sz="2000" b="1" dirty="0">
                <a:solidFill>
                  <a:srgbClr val="236192"/>
                </a:solidFill>
              </a:rPr>
              <a:t>Ansvarig part: Kimitoöns kommun</a:t>
            </a:r>
            <a:endParaRPr lang="sv-SE" sz="2000" dirty="0">
              <a:solidFill>
                <a:srgbClr val="236192"/>
              </a:solidFill>
            </a:endParaRPr>
          </a:p>
          <a:p>
            <a:endParaRPr lang="sv-SE" sz="2000" dirty="0">
              <a:solidFill>
                <a:srgbClr val="236192"/>
              </a:solidFill>
            </a:endParaRPr>
          </a:p>
          <a:p>
            <a:r>
              <a:rPr lang="sv-FI" sz="2000" b="1" dirty="0">
                <a:solidFill>
                  <a:srgbClr val="236192"/>
                </a:solidFill>
              </a:rPr>
              <a:t>Tidsplan</a:t>
            </a:r>
            <a:r>
              <a:rPr lang="fi-FI" sz="2000" b="1" dirty="0">
                <a:solidFill>
                  <a:srgbClr val="236192"/>
                </a:solidFill>
              </a:rPr>
              <a:t>: </a:t>
            </a:r>
            <a:r>
              <a:rPr lang="fi-FI" sz="2000" dirty="0">
                <a:solidFill>
                  <a:srgbClr val="236192"/>
                </a:solidFill>
              </a:rPr>
              <a:t>11/23-09/24</a:t>
            </a:r>
            <a:endParaRPr lang="sv-SE" sz="2000" dirty="0">
              <a:solidFill>
                <a:srgbClr val="236192"/>
              </a:solidFill>
            </a:endParaRPr>
          </a:p>
          <a:p>
            <a:endParaRPr lang="fi-FI" sz="2000" dirty="0">
              <a:solidFill>
                <a:srgbClr val="236192"/>
              </a:solidFill>
            </a:endParaRPr>
          </a:p>
          <a:p>
            <a:r>
              <a:rPr lang="sv-SE" sz="2000" b="1" dirty="0">
                <a:solidFill>
                  <a:srgbClr val="236192"/>
                </a:solidFill>
              </a:rPr>
              <a:t>Summa totalt: </a:t>
            </a:r>
            <a:r>
              <a:rPr lang="sv-SE" sz="2000" dirty="0">
                <a:solidFill>
                  <a:srgbClr val="236192"/>
                </a:solidFill>
              </a:rPr>
              <a:t>57 545 euro</a:t>
            </a:r>
          </a:p>
          <a:p>
            <a:r>
              <a:rPr lang="sv-SE" sz="2000" b="1" dirty="0">
                <a:solidFill>
                  <a:srgbClr val="236192"/>
                </a:solidFill>
              </a:rPr>
              <a:t>Understödets andel:</a:t>
            </a:r>
            <a:r>
              <a:rPr lang="sv-SE" sz="2000" dirty="0">
                <a:solidFill>
                  <a:srgbClr val="236192"/>
                </a:solidFill>
              </a:rPr>
              <a:t> 40 282 euro</a:t>
            </a:r>
          </a:p>
          <a:p>
            <a:endParaRPr lang="fi-FI" sz="2000" dirty="0">
              <a:solidFill>
                <a:srgbClr val="236192"/>
              </a:solidFill>
            </a:endParaRPr>
          </a:p>
          <a:p>
            <a:r>
              <a:rPr lang="sv-SE" sz="2000" dirty="0">
                <a:solidFill>
                  <a:srgbClr val="236192"/>
                </a:solidFill>
                <a:hlinkClick r:id="rId2"/>
              </a:rPr>
              <a:t>https://www.kimitoon.fi/jobb-och-foretagande/projekt-2/</a:t>
            </a:r>
            <a:endParaRPr lang="sv-SE" sz="2000" dirty="0">
              <a:solidFill>
                <a:srgbClr val="236192"/>
              </a:solidFill>
            </a:endParaRPr>
          </a:p>
          <a:p>
            <a:endParaRPr lang="sv-SE" sz="2000" dirty="0">
              <a:solidFill>
                <a:srgbClr val="236192"/>
              </a:solidFill>
            </a:endParaRPr>
          </a:p>
          <a:p>
            <a:r>
              <a:rPr lang="sv-SE" sz="2000" b="1" dirty="0">
                <a:solidFill>
                  <a:srgbClr val="236192"/>
                </a:solidFill>
              </a:rPr>
              <a:t>Mer information: </a:t>
            </a:r>
          </a:p>
          <a:p>
            <a:r>
              <a:rPr lang="sv-SE" sz="2000" dirty="0">
                <a:solidFill>
                  <a:srgbClr val="236192"/>
                </a:solidFill>
              </a:rPr>
              <a:t>Catrin Ilmoni, klimatkoordinator</a:t>
            </a:r>
          </a:p>
          <a:p>
            <a:r>
              <a:rPr lang="sv-SE" sz="2000" dirty="0">
                <a:solidFill>
                  <a:srgbClr val="236192"/>
                </a:solidFill>
              </a:rPr>
              <a:t>catrin.ilmoni@kimitoon.fi</a:t>
            </a:r>
          </a:p>
        </p:txBody>
      </p:sp>
      <p:sp>
        <p:nvSpPr>
          <p:cNvPr id="7" name="Dian numeron paikkamerkki 6"/>
          <p:cNvSpPr>
            <a:spLocks noGrp="1"/>
          </p:cNvSpPr>
          <p:nvPr>
            <p:ph type="sldNum" sz="quarter" idx="12"/>
          </p:nvPr>
        </p:nvSpPr>
        <p:spPr/>
        <p:txBody>
          <a:bodyPr/>
          <a:lstStyle/>
          <a:p>
            <a:fld id="{91E53C16-2649-4D48-AFD3-9E32AB86C978}" type="slidenum">
              <a:rPr lang="fi-FI" smtClean="0"/>
              <a:pPr/>
              <a:t>1</a:t>
            </a:fld>
            <a:endParaRPr lang="fi-FI"/>
          </a:p>
        </p:txBody>
      </p:sp>
    </p:spTree>
    <p:extLst>
      <p:ext uri="{BB962C8B-B14F-4D97-AF65-F5344CB8AC3E}">
        <p14:creationId xmlns:p14="http://schemas.microsoft.com/office/powerpoint/2010/main" val="4076512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Otsikko 7"/>
          <p:cNvSpPr>
            <a:spLocks noGrp="1"/>
          </p:cNvSpPr>
          <p:nvPr>
            <p:ph type="title"/>
          </p:nvPr>
        </p:nvSpPr>
        <p:spPr>
          <a:xfrm>
            <a:off x="1207694" y="1141254"/>
            <a:ext cx="5558866" cy="3604504"/>
          </a:xfrm>
        </p:spPr>
        <p:txBody>
          <a:bodyPr/>
          <a:lstStyle/>
          <a:p>
            <a:r>
              <a:rPr lang="sv-SE" sz="9600" i="1" dirty="0">
                <a:solidFill>
                  <a:srgbClr val="236192"/>
                </a:solidFill>
              </a:rPr>
              <a:t>” </a:t>
            </a:r>
            <a:r>
              <a:rPr lang="sv-SE" i="1" dirty="0">
                <a:solidFill>
                  <a:srgbClr val="236192"/>
                </a:solidFill>
              </a:rPr>
              <a:t/>
            </a:r>
            <a:br>
              <a:rPr lang="sv-SE" i="1" dirty="0">
                <a:solidFill>
                  <a:srgbClr val="236192"/>
                </a:solidFill>
              </a:rPr>
            </a:br>
            <a:r>
              <a:rPr lang="sv-SE" sz="2400" i="1" dirty="0">
                <a:solidFill>
                  <a:srgbClr val="236192"/>
                </a:solidFill>
              </a:rPr>
              <a:t>Kimitoön har ett utmärkt geografiskt läge, omsluten av det vackra men känsliga Skärgårdshavet. Ett aktivt, gränsöverskridande och framgångsrikt klimatarbete är en av de viktigaste byggstenarna för hela kommunens livskraft och framtid.</a:t>
            </a:r>
            <a:r>
              <a:rPr lang="sv-SE" sz="2000" i="1" dirty="0">
                <a:solidFill>
                  <a:srgbClr val="236192"/>
                </a:solidFill>
              </a:rPr>
              <a:t/>
            </a:r>
            <a:br>
              <a:rPr lang="sv-SE" sz="2000" i="1" dirty="0">
                <a:solidFill>
                  <a:srgbClr val="236192"/>
                </a:solidFill>
              </a:rPr>
            </a:br>
            <a:r>
              <a:rPr lang="sv-SE" i="1" dirty="0">
                <a:solidFill>
                  <a:srgbClr val="236192"/>
                </a:solidFill>
              </a:rPr>
              <a:t/>
            </a:r>
            <a:br>
              <a:rPr lang="sv-SE" i="1" dirty="0">
                <a:solidFill>
                  <a:srgbClr val="236192"/>
                </a:solidFill>
              </a:rPr>
            </a:br>
            <a:r>
              <a:rPr lang="sv-SE" sz="2000" dirty="0">
                <a:solidFill>
                  <a:srgbClr val="236192"/>
                </a:solidFill>
              </a:rPr>
              <a:t>- Erika Strandberg, kommundirektör</a:t>
            </a:r>
          </a:p>
        </p:txBody>
      </p:sp>
      <p:pic>
        <p:nvPicPr>
          <p:cNvPr id="4" name="Platshållare för bild 3" descr="En bild som visar utomhus, vatten, landskap, natur&#10;&#10;Automatiskt genererad beskrivning">
            <a:extLst>
              <a:ext uri="{FF2B5EF4-FFF2-40B4-BE49-F238E27FC236}">
                <a16:creationId xmlns:a16="http://schemas.microsoft.com/office/drawing/2014/main" id="{A0DFA7C3-531A-7EC7-7762-8DBCF6F914D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752" r="6752"/>
          <a:stretch>
            <a:fillRect/>
          </a:stretch>
        </p:blipFill>
        <p:spPr/>
      </p:pic>
      <p:sp>
        <p:nvSpPr>
          <p:cNvPr id="7" name="Dian numeron paikkamerkki 6"/>
          <p:cNvSpPr>
            <a:spLocks noGrp="1"/>
          </p:cNvSpPr>
          <p:nvPr>
            <p:ph type="sldNum" sz="quarter" idx="12"/>
          </p:nvPr>
        </p:nvSpPr>
        <p:spPr/>
        <p:txBody>
          <a:bodyPr/>
          <a:lstStyle/>
          <a:p>
            <a:fld id="{91E53C16-2649-4D48-AFD3-9E32AB86C978}" type="slidenum">
              <a:rPr lang="fi-FI" smtClean="0"/>
              <a:pPr/>
              <a:t>2</a:t>
            </a:fld>
            <a:endParaRPr lang="fi-FI"/>
          </a:p>
        </p:txBody>
      </p:sp>
    </p:spTree>
    <p:extLst>
      <p:ext uri="{BB962C8B-B14F-4D97-AF65-F5344CB8AC3E}">
        <p14:creationId xmlns:p14="http://schemas.microsoft.com/office/powerpoint/2010/main" val="2825178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3.xml><?xml version="1.0" encoding="utf-8"?>
<a:theme xmlns:a="http://schemas.openxmlformats.org/drawingml/2006/main" name="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ppt/theme/theme4.xml><?xml version="1.0" encoding="utf-8"?>
<a:theme xmlns:a="http://schemas.openxmlformats.org/drawingml/2006/main" name="YM - nostot ja väli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0024204-4227-4F51-9A10-89D4FD8CDEC4}"/>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D6AE0586492B944A957E8AFFA0218E5" ma:contentTypeVersion="1" ma:contentTypeDescription="Luo uusi asiakirja." ma:contentTypeScope="" ma:versionID="a4cd03a698bd104bf2b2df090b7306aa">
  <xsd:schema xmlns:xsd="http://www.w3.org/2001/XMLSchema" xmlns:xs="http://www.w3.org/2001/XMLSchema" xmlns:p="http://schemas.microsoft.com/office/2006/metadata/properties" xmlns:ns2="8e4da54b-0852-4273-bcba-8a38d2abbc37" targetNamespace="http://schemas.microsoft.com/office/2006/metadata/properties" ma:root="true" ma:fieldsID="83586a040dfea0dac8a35bc40c42efbc" ns2:_="">
    <xsd:import namespace="8e4da54b-0852-4273-bcba-8a38d2abbc3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da54b-0852-4273-bcba-8a38d2abbc37"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64E83-9FAD-4292-A31F-F4D20426DD08}">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e4da54b-0852-4273-bcba-8a38d2abbc37"/>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5E79F71-C917-4AEC-9BF8-B6771E9200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da54b-0852-4273-bcba-8a38d2abbc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1CD063-446A-4406-97CB-33299BCAE3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YM_esitysmallipohja_2020</Template>
  <TotalTime>965</TotalTime>
  <Words>157</Words>
  <Application>Microsoft Office PowerPoint</Application>
  <PresentationFormat>Laajakuva</PresentationFormat>
  <Paragraphs>17</Paragraphs>
  <Slides>2</Slides>
  <Notes>0</Notes>
  <HiddenSlides>0</HiddenSlides>
  <MMClips>0</MMClips>
  <ScaleCrop>false</ScaleCrop>
  <HeadingPairs>
    <vt:vector size="6" baseType="variant">
      <vt:variant>
        <vt:lpstr>Käytetyt fontit</vt:lpstr>
      </vt:variant>
      <vt:variant>
        <vt:i4>2</vt:i4>
      </vt:variant>
      <vt:variant>
        <vt:lpstr>Teema</vt:lpstr>
      </vt:variant>
      <vt:variant>
        <vt:i4>4</vt:i4>
      </vt:variant>
      <vt:variant>
        <vt:lpstr>Dian otsikot</vt:lpstr>
      </vt:variant>
      <vt:variant>
        <vt:i4>2</vt:i4>
      </vt:variant>
    </vt:vector>
  </HeadingPairs>
  <TitlesOfParts>
    <vt:vector size="8" baseType="lpstr">
      <vt:lpstr>Arial</vt:lpstr>
      <vt:lpstr>Calibri</vt:lpstr>
      <vt:lpstr>YM - otsikkosivut</vt:lpstr>
      <vt:lpstr>YM - sisältösivut</vt:lpstr>
      <vt:lpstr>YM - kuvalliset sisältösivut</vt:lpstr>
      <vt:lpstr>YM - nostot ja välisivut</vt:lpstr>
      <vt:lpstr>  Från bord till gjord – Klimatarbetet i Kimitoöns kommun</vt:lpstr>
      <vt:lpstr>”  Kimitoön har ett utmärkt geografiskt läge, omsluten av det vackra men känsliga Skärgårdshavet. Ett aktivt, gränsöverskridande och framgångsrikt klimatarbete är en av de viktigaste byggstenarna för hela kommunens livskraft och framtid.  - Erika Strandberg, kommundirektör</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Ympäristoministeriön tunnussivu</dc:title>
  <dc:creator>Pokela Teemu</dc:creator>
  <cp:lastModifiedBy>VALTION\03234668</cp:lastModifiedBy>
  <cp:revision>43</cp:revision>
  <dcterms:created xsi:type="dcterms:W3CDTF">2020-04-29T05:33:44Z</dcterms:created>
  <dcterms:modified xsi:type="dcterms:W3CDTF">2024-01-05T12:44:27Z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0x0101006D6AE0586492B944A957E8AFFA0218E5</vt:lpwstr>
  </property>
  <property fmtid="{D5CDD505-2E9C-101B-9397-08002B2CF9AE}" pid="3" name="KampusKeywords">
    <vt:lpwstr/>
  </property>
  <property fmtid="{D5CDD505-2E9C-101B-9397-08002B2CF9AE}" pid="4" name="KampusOrganization">
    <vt:lpwstr/>
  </property>
</Properties>
</file>