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kkanen Veera (YM)" userId="6146219c-6969-43f1-baff-894a0af17eb8" providerId="ADAL" clId="{34FDBB7B-F06C-44BE-B501-FFCABDE41313}"/>
    <pc:docChg chg="modSld">
      <pc:chgData name="Loikkanen Veera (YM)" userId="6146219c-6969-43f1-baff-894a0af17eb8" providerId="ADAL" clId="{34FDBB7B-F06C-44BE-B501-FFCABDE41313}" dt="2024-12-20T10:28:51.687" v="9" actId="403"/>
      <pc:docMkLst>
        <pc:docMk/>
      </pc:docMkLst>
      <pc:sldChg chg="modSp mod">
        <pc:chgData name="Loikkanen Veera (YM)" userId="6146219c-6969-43f1-baff-894a0af17eb8" providerId="ADAL" clId="{34FDBB7B-F06C-44BE-B501-FFCABDE41313}" dt="2024-12-20T10:28:34.704" v="4" actId="1076"/>
        <pc:sldMkLst>
          <pc:docMk/>
          <pc:sldMk cId="4076512416" sldId="286"/>
        </pc:sldMkLst>
        <pc:spChg chg="mod">
          <ac:chgData name="Loikkanen Veera (YM)" userId="6146219c-6969-43f1-baff-894a0af17eb8" providerId="ADAL" clId="{34FDBB7B-F06C-44BE-B501-FFCABDE41313}" dt="2024-12-20T10:28:15.818" v="0" actId="14100"/>
          <ac:spMkLst>
            <pc:docMk/>
            <pc:sldMk cId="4076512416" sldId="286"/>
            <ac:spMk id="2" creationId="{00000000-0000-0000-0000-000000000000}"/>
          </ac:spMkLst>
        </pc:spChg>
        <pc:spChg chg="mod">
          <ac:chgData name="Loikkanen Veera (YM)" userId="6146219c-6969-43f1-baff-894a0af17eb8" providerId="ADAL" clId="{34FDBB7B-F06C-44BE-B501-FFCABDE41313}" dt="2024-12-20T10:28:29.166" v="3" actId="14100"/>
          <ac:spMkLst>
            <pc:docMk/>
            <pc:sldMk cId="4076512416" sldId="286"/>
            <ac:spMk id="3" creationId="{00000000-0000-0000-0000-000000000000}"/>
          </ac:spMkLst>
        </pc:spChg>
        <pc:spChg chg="mod">
          <ac:chgData name="Loikkanen Veera (YM)" userId="6146219c-6969-43f1-baff-894a0af17eb8" providerId="ADAL" clId="{34FDBB7B-F06C-44BE-B501-FFCABDE41313}" dt="2024-12-20T10:28:34.704" v="4" actId="1076"/>
          <ac:spMkLst>
            <pc:docMk/>
            <pc:sldMk cId="4076512416" sldId="286"/>
            <ac:spMk id="4" creationId="{00000000-0000-0000-0000-000000000000}"/>
          </ac:spMkLst>
        </pc:spChg>
      </pc:sldChg>
      <pc:sldChg chg="modSp mod">
        <pc:chgData name="Loikkanen Veera (YM)" userId="6146219c-6969-43f1-baff-894a0af17eb8" providerId="ADAL" clId="{34FDBB7B-F06C-44BE-B501-FFCABDE41313}" dt="2024-12-20T10:28:51.687" v="9" actId="403"/>
        <pc:sldMkLst>
          <pc:docMk/>
          <pc:sldMk cId="2825178911" sldId="293"/>
        </pc:sldMkLst>
        <pc:spChg chg="mod">
          <ac:chgData name="Loikkanen Veera (YM)" userId="6146219c-6969-43f1-baff-894a0af17eb8" providerId="ADAL" clId="{34FDBB7B-F06C-44BE-B501-FFCABDE41313}" dt="2024-12-20T10:28:51.687" v="9" actId="403"/>
          <ac:spMkLst>
            <pc:docMk/>
            <pc:sldMk cId="2825178911" sldId="293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20.12.2024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20.12.2024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20.12.2024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uli.huusko@vaasa.fi" TargetMode="External"/><Relationship Id="rId2" Type="http://schemas.openxmlformats.org/officeDocument/2006/relationships/hyperlink" Target="mailto:jukka.talvi@vaasa.fi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231728"/>
            <a:ext cx="5511656" cy="1350832"/>
          </a:xfrm>
        </p:spPr>
        <p:txBody>
          <a:bodyPr/>
          <a:lstStyle/>
          <a:p>
            <a:r>
              <a:rPr lang="fi-FI" dirty="0"/>
              <a:t>Vaasan pyöräpysäköinnin toimenpideohjelma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8422" y="1932632"/>
            <a:ext cx="5855278" cy="41782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Hankkeessa kartoitettiin pyöräpysäköinnin nykytila ja päivitettiin pyöräpysäköintikartta.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Hankkeen tuloksena valmistui 18 kehittämiskorttia, jotka ohjaavat kohteena olleen toimipaikan pyöräpysäköinnin kehittämistä sekä toimivat mallina vastaavien suunnittelukohteiden pyöräpysäköinnin suunnittelussa.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Kehittämiskorttien havaintojen pohjalta tarkasteltiin Vaasan nykyisiä pyöräpysäköintinormeja ja laadittiin niille kehittämissuositukset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Hankkeessa </a:t>
            </a:r>
            <a:r>
              <a:rPr lang="fi-FI" sz="1800" dirty="0" err="1">
                <a:solidFill>
                  <a:schemeClr val="tx1"/>
                </a:solidFill>
              </a:rPr>
              <a:t>osallistettiin</a:t>
            </a:r>
            <a:r>
              <a:rPr lang="fi-FI" sz="1800" dirty="0">
                <a:solidFill>
                  <a:schemeClr val="tx1"/>
                </a:solidFill>
              </a:rPr>
              <a:t> suunnitteluun eri sidosryhmiä ja laadittiin ohjeistukset pyöräpysäköinnin suunnittelun ja kehittämisen tueksi taloyhtiöille ja yrityksille.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468340" y="1399015"/>
            <a:ext cx="4394253" cy="48928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Vaasan kaupunki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11/23-09/24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56 000 €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Jukka Talvi </a:t>
            </a:r>
            <a:r>
              <a:rPr lang="fi-FI" sz="2000" dirty="0">
                <a:solidFill>
                  <a:srgbClr val="236192"/>
                </a:solidFill>
                <a:hlinkClick r:id="rId2"/>
              </a:rPr>
              <a:t>jukka.talvi@vaasa.fi</a:t>
            </a:r>
            <a:r>
              <a:rPr lang="fi-FI" sz="2000" dirty="0">
                <a:solidFill>
                  <a:srgbClr val="236192"/>
                </a:solidFill>
              </a:rPr>
              <a:t> ja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Samuli Huusko </a:t>
            </a:r>
            <a:r>
              <a:rPr lang="fi-FI" sz="2000" dirty="0">
                <a:solidFill>
                  <a:srgbClr val="236192"/>
                </a:solidFill>
                <a:hlinkClick r:id="rId3"/>
              </a:rPr>
              <a:t>samuli.huusko@vaasa.fi</a:t>
            </a:r>
            <a:r>
              <a:rPr lang="fi-FI" sz="2000" dirty="0">
                <a:solidFill>
                  <a:srgbClr val="236192"/>
                </a:solidFill>
              </a:rPr>
              <a:t>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dirty="0">
                <a:solidFill>
                  <a:srgbClr val="236192"/>
                </a:solidFill>
                <a:effectLst/>
                <a:latin typeface="+mn-lt"/>
                <a:ea typeface="Calibri" panose="020F0502020204030204" pitchFamily="34" charset="0"/>
              </a:rPr>
              <a:t>Pyöräpysäköinnin edistäminen ei ole pelkästään turvallisten pysäköinti ratkaisujen tarjoamista polkupyörille – se on investointi terveellisempään, kestävämpään ja yhteisöllisempään kaupunkiympäristöön.</a:t>
            </a:r>
            <a:br>
              <a:rPr lang="fi-FI" sz="2800" i="1" dirty="0">
                <a:solidFill>
                  <a:srgbClr val="236192"/>
                </a:solidFill>
              </a:rPr>
            </a:b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Samuli Huusko – Kävelyn ja pyöräilyn projekti-insinööri</a:t>
            </a:r>
          </a:p>
        </p:txBody>
      </p:sp>
      <p:pic>
        <p:nvPicPr>
          <p:cNvPr id="4" name="Picture Placeholder 3" descr="A bicycle rack with a bike symbol on it&#10;&#10;Description automatically generated">
            <a:extLst>
              <a:ext uri="{FF2B5EF4-FFF2-40B4-BE49-F238E27FC236}">
                <a16:creationId xmlns:a16="http://schemas.microsoft.com/office/drawing/2014/main" id="{C5B0CAC3-B735-13C2-6F0E-28F311FB99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>
            <a:fillRect/>
          </a:stretch>
        </p:blipFill>
        <p:spPr/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3f0f59-1ca4-42ec-8c53-ba46a999e66d" xsi:nil="true"/>
    <lcf76f155ced4ddcb4097134ff3c332f xmlns="0d576a1f-665f-462c-8a66-0c4bddb33f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6BAA20FF9970145A46769E30F111790" ma:contentTypeVersion="13" ma:contentTypeDescription="Luo uusi asiakirja." ma:contentTypeScope="" ma:versionID="9f3ce8a5ca0d76c4cb195ea0224e5a37">
  <xsd:schema xmlns:xsd="http://www.w3.org/2001/XMLSchema" xmlns:xs="http://www.w3.org/2001/XMLSchema" xmlns:p="http://schemas.microsoft.com/office/2006/metadata/properties" xmlns:ns2="0d576a1f-665f-462c-8a66-0c4bddb33fc6" xmlns:ns3="963f0f59-1ca4-42ec-8c53-ba46a999e66d" targetNamespace="http://schemas.microsoft.com/office/2006/metadata/properties" ma:root="true" ma:fieldsID="3a8025a0b1eb2a101b755e067c8f106d" ns2:_="" ns3:_="">
    <xsd:import namespace="0d576a1f-665f-462c-8a66-0c4bddb33fc6"/>
    <xsd:import namespace="963f0f59-1ca4-42ec-8c53-ba46a999e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76a1f-665f-462c-8a66-0c4bddb33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eb4ff97-171b-47e3-baf0-28486dadc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f0f59-1ca4-42ec-8c53-ba46a999e6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c2f19d3-54e4-48de-a433-75f0a43c5eb5}" ma:internalName="TaxCatchAll" ma:showField="CatchAllData" ma:web="963f0f59-1ca4-42ec-8c53-ba46a999e6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39ba58-261b-4097-8a03-fc567f279249"/>
    <ds:schemaRef ds:uri="http://purl.org/dc/elements/1.1/"/>
    <ds:schemaRef ds:uri="http://schemas.microsoft.com/office/2006/metadata/properties"/>
    <ds:schemaRef ds:uri="c138b538-c2fd-4cca-8c26-6e4e32e5a042"/>
    <ds:schemaRef ds:uri="http://www.w3.org/XML/1998/namespace"/>
    <ds:schemaRef ds:uri="http://purl.org/dc/dcmitype/"/>
    <ds:schemaRef ds:uri="963f0f59-1ca4-42ec-8c53-ba46a999e66d"/>
    <ds:schemaRef ds:uri="0d576a1f-665f-462c-8a66-0c4bddb33fc6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BB09ED-08E6-4E88-A283-3E77B541A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76a1f-665f-462c-8a66-0c4bddb33fc6"/>
    <ds:schemaRef ds:uri="963f0f59-1ca4-42ec-8c53-ba46a999e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2193</TotalTime>
  <Words>133</Words>
  <Application>Microsoft Office PowerPoint</Application>
  <PresentationFormat>Laajakuva</PresentationFormat>
  <Paragraphs>17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Vaasan pyöräpysäköinnin toimenpideohjelma</vt:lpstr>
      <vt:lpstr>”  Pyöräpysäköinnin edistäminen ei ole pelkästään turvallisten pysäköinti ratkaisujen tarjoamista polkupyörille – se on investointi terveellisempään, kestävämpään ja yhteisöllisempään kaupunkiympäristöön.  - Samuli Huusko – Kävelyn ja pyöräilyn projekti-insinööri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Loikkanen Veera (YM)</cp:lastModifiedBy>
  <cp:revision>68</cp:revision>
  <dcterms:created xsi:type="dcterms:W3CDTF">2020-04-29T05:33:44Z</dcterms:created>
  <dcterms:modified xsi:type="dcterms:W3CDTF">2024-12-20T10:28:54Z</dcterms:modified>
</cp:coreProperties>
</file>