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17" r:id="rId6"/>
    <p:sldMasterId id="2147483716" r:id="rId7"/>
    <p:sldMasterId id="2147483718" r:id="rId8"/>
  </p:sldMasterIdLst>
  <p:notesMasterIdLst>
    <p:notesMasterId r:id="rId11"/>
  </p:notesMasterIdLst>
  <p:sldIdLst>
    <p:sldId id="286" r:id="rId9"/>
    <p:sldId id="29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75" d="100"/>
          <a:sy n="75" d="100"/>
        </p:scale>
        <p:origin x="28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10.9.2024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10.9.2024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10.9.2024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ura.kelha@liminka.fi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9435" y="1014948"/>
            <a:ext cx="5268693" cy="1350832"/>
          </a:xfrm>
        </p:spPr>
        <p:txBody>
          <a:bodyPr/>
          <a:lstStyle/>
          <a:p>
            <a:r>
              <a:rPr lang="fi-FI" dirty="0"/>
              <a:t>ILMO- Ilmastojohtamisen toimintamalli ja toiminnan organisointi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729435" y="2502549"/>
            <a:ext cx="5459698" cy="3442103"/>
          </a:xfrm>
        </p:spPr>
        <p:txBody>
          <a:bodyPr/>
          <a:lstStyle/>
          <a:p>
            <a:r>
              <a:rPr lang="fi-FI" sz="1500" dirty="0"/>
              <a:t>Hankkeessa käynnistettiin liminkalainen ilmasto- ja ympäristötyö seuraavin toimenpitein: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ilmasto- ja ympäristöohjelman sisällöt jalkautettiin palvelualueille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Ohjelman tulosten mittareille luotiin seurantajärjestelmä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Kuntaan perustettiin poikkihallinnollinen ilmastotiimi, joka vastaa ohjelmatoimenpiteiden seurannasta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Johtoryhmää koulutettiin ilmasto- ja talousjohtamisen yhdistämisessä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Kunnan ilmastoviestinnälle luotiin graafiset elementit ja suunnitelma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Kunnan työntekijöille järjestettiin koulutusta ilmastonmuutoksesta, ilmastotunteiden käsittelystä ja ympäristökasvatuksesta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068312" y="1218040"/>
            <a:ext cx="4394253" cy="489282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</a:t>
            </a:r>
            <a:r>
              <a:rPr lang="fi-FI" sz="2000" dirty="0">
                <a:solidFill>
                  <a:srgbClr val="236192"/>
                </a:solidFill>
              </a:rPr>
              <a:t>Limingan kunta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Aikataulu: </a:t>
            </a:r>
            <a:r>
              <a:rPr lang="fi-FI" sz="2000" dirty="0">
                <a:solidFill>
                  <a:srgbClr val="236192"/>
                </a:solidFill>
              </a:rPr>
              <a:t>12/23-9/24</a:t>
            </a:r>
            <a:endParaRPr lang="fi-FI" sz="2000" dirty="0">
              <a:solidFill>
                <a:srgbClr val="236192"/>
              </a:solidFill>
              <a:cs typeface="Arial"/>
            </a:endParaRPr>
          </a:p>
          <a:p>
            <a:endParaRPr lang="fi-FI" sz="2000" b="1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67 800 €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47 460 €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Laura Kelhä, kehityspäällikkö</a:t>
            </a:r>
          </a:p>
          <a:p>
            <a:r>
              <a:rPr lang="fi-FI" sz="2000" dirty="0">
                <a:solidFill>
                  <a:srgbClr val="236192"/>
                </a:solidFill>
                <a:hlinkClick r:id="rId2"/>
              </a:rPr>
              <a:t>laura.kelha@liminka.fi</a:t>
            </a:r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dirty="0">
                <a:solidFill>
                  <a:srgbClr val="236192"/>
                </a:solidFill>
              </a:rPr>
              <a:t>p. 050 309 3868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Kannustetaan toisiamme varmistamaan hyvä tulevaisuus seuraavien sukupolvien liminkalaisille ja tehdään sellaisia asioita, jotka ovat meille kuntana ja kuntalaisina sopivan kokoisia.</a:t>
            </a:r>
            <a:br>
              <a:rPr lang="fi-FI" sz="2800" i="1" dirty="0">
                <a:solidFill>
                  <a:srgbClr val="236192"/>
                </a:solidFill>
              </a:rPr>
            </a:b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Petri Koivisto, Kestävä Liminka –työryhmän puheenjohtaja</a:t>
            </a:r>
          </a:p>
        </p:txBody>
      </p:sp>
      <p:pic>
        <p:nvPicPr>
          <p:cNvPr id="14" name="Kuvan paikkamerkki 13" descr="Kuva, joka sisältää kohteen lintu, vesilintu, kuiri, nokka&#10;&#10;Kuvaus luotu automaattisesti">
            <a:extLst>
              <a:ext uri="{FF2B5EF4-FFF2-40B4-BE49-F238E27FC236}">
                <a16:creationId xmlns:a16="http://schemas.microsoft.com/office/drawing/2014/main" id="{5E4B1917-800E-AE02-81D9-8E04D05D07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r="9641"/>
          <a:stretch>
            <a:fillRect/>
          </a:stretch>
        </p:blipFill>
        <p:spPr/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ED20ACC-CF81-D5E1-E169-45E8165A94DC}"/>
              </a:ext>
            </a:extLst>
          </p:cNvPr>
          <p:cNvSpPr txBox="1"/>
          <p:nvPr/>
        </p:nvSpPr>
        <p:spPr>
          <a:xfrm>
            <a:off x="9438674" y="5858509"/>
            <a:ext cx="13342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/>
              <a:t>Kuva: Mikko </a:t>
            </a:r>
            <a:r>
              <a:rPr lang="fi-FI" sz="1000" dirty="0" err="1"/>
              <a:t>Oivukka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96EB61E0A25FED46A07433F0404DFFDB" ma:contentTypeVersion="3" ma:contentTypeDescription="Kampus asiakirja" ma:contentTypeScope="" ma:versionID="a240cd132ab0efe92e3f904c0e2615fc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073d9a93d552561a5bb3eb3605256e0d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11b5f788-fb2c-4f52-9d46-fa47202c855c}" ma:internalName="TaxCatchAll" ma:showField="CatchAllData" ma:web="59b93243-2b90-4c67-a2b6-b288147e5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11b5f788-fb2c-4f52-9d46-fa47202c855c}" ma:internalName="TaxCatchAllLabel" ma:readOnly="true" ma:showField="CatchAllDataLabel" ma:web="59b93243-2b90-4c67-a2b6-b288147e5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3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5881C4-FE8D-4DAC-959E-95447EE90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664E83-9FAD-4292-A31F-F4D20426DD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39ba58-261b-4097-8a03-fc567f279249"/>
    <ds:schemaRef ds:uri="http://purl.org/dc/elements/1.1/"/>
    <ds:schemaRef ds:uri="http://schemas.microsoft.com/office/2006/metadata/properties"/>
    <ds:schemaRef ds:uri="c138b538-c2fd-4cca-8c26-6e4e32e5a04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F66141-0983-4BD6-84FE-ADE7373511B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2525</TotalTime>
  <Words>134</Words>
  <Application>Microsoft Office PowerPoint</Application>
  <PresentationFormat>Laajakuva</PresentationFormat>
  <Paragraphs>22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ILMO- Ilmastojohtamisen toimintamalli ja toiminnan organisointi</vt:lpstr>
      <vt:lpstr>”  Kannustetaan toisiamme varmistamaan hyvä tulevaisuus seuraavien sukupolvien liminkalaisille ja tehdään sellaisia asioita, jotka ovat meille kuntana ja kuntalaisina sopivan kokoisia.  - Petri Koivisto, Kestävä Liminka –työryhmän puheenjohtaja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Päkkilä Emma</cp:lastModifiedBy>
  <cp:revision>68</cp:revision>
  <dcterms:created xsi:type="dcterms:W3CDTF">2020-04-29T05:33:44Z</dcterms:created>
  <dcterms:modified xsi:type="dcterms:W3CDTF">2024-09-10T11:58:47Z</dcterms:modified>
</cp:coreProperties>
</file>