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17" r:id="rId5"/>
    <p:sldMasterId id="2147483716" r:id="rId6"/>
    <p:sldMasterId id="2147483718" r:id="rId7"/>
  </p:sldMasterIdLst>
  <p:notesMasterIdLst>
    <p:notesMasterId r:id="rId9"/>
  </p:notesMasterIdLst>
  <p:sldIdLst>
    <p:sldId id="286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6192"/>
    <a:srgbClr val="2C5234"/>
    <a:srgbClr val="BF9474"/>
    <a:srgbClr val="F6F3E5"/>
    <a:srgbClr val="C66E4E"/>
    <a:srgbClr val="FF585D"/>
    <a:srgbClr val="B9D3DC"/>
    <a:srgbClr val="8F993E"/>
    <a:srgbClr val="70AD47"/>
    <a:srgbClr val="253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73" autoAdjust="0"/>
  </p:normalViewPr>
  <p:slideViewPr>
    <p:cSldViewPr snapToGrid="0" showGuides="1">
      <p:cViewPr varScale="1">
        <p:scale>
          <a:sx n="69" d="100"/>
          <a:sy n="69" d="100"/>
        </p:scale>
        <p:origin x="524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B6089-6F46-46DB-BD25-3B015BD2080F}" type="datetimeFigureOut">
              <a:rPr lang="fi-FI" smtClean="0"/>
              <a:t>12.3.2021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2CA85-B453-45E3-A748-B564E6B8D27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586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E6B3D6-2E8A-46E0-BCA4-C993A0EE525B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938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3922-C4FF-439E-97C9-29FAF7A6197D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79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63CA-3BBE-43DD-ADEF-D0577A787475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048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3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9DE0-346A-468B-B8EC-0E31AE5E139F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191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D373D-220E-4A08-BDB2-B265AC47484B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3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Ryhmä 10">
            <a:extLst>
              <a:ext uri="{FF2B5EF4-FFF2-40B4-BE49-F238E27FC236}">
                <a16:creationId xmlns:a16="http://schemas.microsoft.com/office/drawing/2014/main" id="{0B1EBC13-26BA-41ED-9AB8-37FCC7493DD3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38A02F32-FC24-498B-B5DC-EA2EE15EDD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9D2B7547-5841-430A-BE03-E887AD50A4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0D738C49-FCAB-45AC-92CE-1A4DAFFC59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5" name="Kuva 14">
            <a:extLst>
              <a:ext uri="{FF2B5EF4-FFF2-40B4-BE49-F238E27FC236}">
                <a16:creationId xmlns:a16="http://schemas.microsoft.com/office/drawing/2014/main" id="{60C228F0-E29C-4AE8-BAF2-A1043DF81F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0824" y="2307600"/>
            <a:ext cx="4990430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307600"/>
            <a:ext cx="4990431" cy="371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52C4-01DD-4CC4-AAE1-A35F87022CE4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9779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B72A65B4-B4AA-4C75-9E45-4ED7D6550170}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2D11D198-4616-4BC9-B310-4A051B115A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F81FACE6-DEE1-4D53-B4F4-69C19C258F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9F1AF29C-EC35-4003-AB72-32984B1F91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3" name="Kuva 12">
            <a:extLst>
              <a:ext uri="{FF2B5EF4-FFF2-40B4-BE49-F238E27FC236}">
                <a16:creationId xmlns:a16="http://schemas.microsoft.com/office/drawing/2014/main" id="{896B6C9F-5FC9-4537-9183-7F7C6578D6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656" y="2664690"/>
            <a:ext cx="4936144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745" y="2664690"/>
            <a:ext cx="4990431" cy="33581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94E4-858D-41F1-9E43-9382DF6BCC09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Tekstin paikkamerkki 2">
            <a:extLst>
              <a:ext uri="{FF2B5EF4-FFF2-40B4-BE49-F238E27FC236}">
                <a16:creationId xmlns:a16="http://schemas.microsoft.com/office/drawing/2014/main" id="{EA723B6F-3AEE-4C1F-A07D-CF62876A1C29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93244" y="2266038"/>
            <a:ext cx="4936144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8F9339DB-CF67-4862-BE88-3EAB6729B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156" y="2266038"/>
            <a:ext cx="4989600" cy="329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47649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E3E7-D3BE-432F-BF25-DFBF968EA365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609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 2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E9C0BC-E463-4E14-B11B-B9064BD0BD2E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629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A33E8E-7135-4A68-A76F-30B8A0EB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B85D004C-96C6-4FC0-B203-09F699933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62285FEF-A383-45BC-B43D-0AE341634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6A8D-6DB0-49DF-B4E0-79E614B24A77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006EF8D8-B61E-49B2-BE93-EBACCBB3D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293545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0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6569EC-135D-470D-AF34-2A7FC831DBDD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1036" y="27340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88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57713E97-BD14-4CBA-B9A7-8D1F17CA2B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grpSp>
        <p:nvGrpSpPr>
          <p:cNvPr id="8" name="Ryhmä 7">
            <a:extLst>
              <a:ext uri="{FF2B5EF4-FFF2-40B4-BE49-F238E27FC236}">
                <a16:creationId xmlns:a16="http://schemas.microsoft.com/office/drawing/2014/main" id="{201F22C6-9E0C-4B9F-BEC7-0F50A5CF7C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8283AA95-D6CF-4AA1-8EF5-42C325091E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3683C4C9-8ADD-40FB-A76A-A60E1E97D1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3BBD8ED3-AA58-4320-8E9C-A40443255D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26C33C88-6212-40EB-8019-FAFC90F4B5A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67BADCDE-B540-4CAC-B255-EBD5E59467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45B2A027-5589-4E5F-832A-5C4D5C7E62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3FB38335-EC1D-443E-BF48-828B4C0B93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63471B87-E8C6-49C0-BBCB-995D66C02A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C94F907D-9B55-49B8-90C3-F9F9CDB1232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E7884CE8-D25E-4CE0-9970-E5B29B1E806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8AD838E8-E1B9-4719-9438-EAEF760167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3D4876B7-1F8F-4F68-817D-BEC1E0ECA5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F6FFB1E9-73E7-4788-8A49-9848EBA67C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31E712EC-C35E-4EEC-AFD0-8194425AC6C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B3807498-1C36-4AB9-B34B-4884CD52A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319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2">
    <p:bg>
      <p:bgPr>
        <a:solidFill>
          <a:srgbClr val="BF94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794" y="1447788"/>
            <a:ext cx="4472534" cy="1143012"/>
          </a:xfrm>
        </p:spPr>
        <p:txBody>
          <a:bodyPr anchor="b" anchorCtr="0"/>
          <a:lstStyle>
            <a:lvl1pPr>
              <a:lnSpc>
                <a:spcPct val="95000"/>
              </a:lnSpc>
              <a:defRPr sz="25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7414" y="2820987"/>
            <a:ext cx="4472534" cy="1557337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895927" y="5832763"/>
            <a:ext cx="4050145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000" spc="0" baseline="0" dirty="0"/>
              <a:t>Aleksanterinkatu 7, Helsinki | PL 35, FI-00023 Valtioneuvosto | ym.fi</a:t>
            </a:r>
          </a:p>
        </p:txBody>
      </p:sp>
      <p:grpSp>
        <p:nvGrpSpPr>
          <p:cNvPr id="24" name="Ryhmä 23">
            <a:extLst>
              <a:ext uri="{FF2B5EF4-FFF2-40B4-BE49-F238E27FC236}">
                <a16:creationId xmlns:a16="http://schemas.microsoft.com/office/drawing/2014/main" id="{EE2D4F6F-A409-4A7B-BE8B-C15AD728F1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6056313" y="163513"/>
            <a:ext cx="6121399" cy="6681787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FD9F7D09-496E-4045-951B-2016A08C5A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4B069986-397C-4BBA-B502-2BDEFB6384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B634079C-CC3D-496C-8C26-7BE43A461A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3614D881-BEC3-49C4-8A3D-D9CE330C8E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98DE4A0E-2229-4347-8210-DE133082E0E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16C83E78-F34B-445D-A88B-09B48E4FFD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92F8BDC7-29B6-415F-BA5F-50D6D2CD7F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A3192873-A14B-437C-A7AB-938E2F7443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BAFE031A-811B-4D9F-B8F8-F9FB62D766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60D67342-7B91-4CF9-B9CA-79D510ACD42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36752632-5820-47E7-9A2C-1D9C6D148E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4C619B01-DAC7-41AE-A38D-AD3CE7300A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AF6060D9-5EB7-454D-8532-A5ABDB0FC9B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93A0D6B5-0CE5-4A86-9501-FD892BBEF1A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3" y="4987986"/>
            <a:ext cx="2216019" cy="690747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3F68B0ED-E95F-4AEC-B36A-163011EF1E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212" y="3914285"/>
            <a:ext cx="2194560" cy="118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48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3360C-FE45-4FCE-B444-74AF7B91E73D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8510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ABF6-69E4-49A8-8BA4-CE05D33A70DF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0780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9B76-8420-449E-B6F0-476B2C5502E3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621" y="6124534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4440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65925" y="0"/>
            <a:ext cx="5426075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6" name="Ryhmä 15">
            <a:extLst>
              <a:ext uri="{FF2B5EF4-FFF2-40B4-BE49-F238E27FC236}">
                <a16:creationId xmlns:a16="http://schemas.microsoft.com/office/drawing/2014/main" id="{69F52D86-06D6-4204-8C5D-88168C5E54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6765925" cy="6858000"/>
            <a:chOff x="2713038" y="14288"/>
            <a:chExt cx="6765925" cy="6829425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2BD81002-6E6D-4A28-ACC9-F247803CBB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027613"/>
              <a:ext cx="3035300" cy="1816100"/>
            </a:xfrm>
            <a:custGeom>
              <a:avLst/>
              <a:gdLst>
                <a:gd name="T0" fmla="*/ 8458 w 8465"/>
                <a:gd name="T1" fmla="*/ 5065 h 5065"/>
                <a:gd name="T2" fmla="*/ 8329 w 8465"/>
                <a:gd name="T3" fmla="*/ 3923 h 5065"/>
                <a:gd name="T4" fmla="*/ 7877 w 8465"/>
                <a:gd name="T5" fmla="*/ 2762 h 5065"/>
                <a:gd name="T6" fmla="*/ 7304 w 8465"/>
                <a:gd name="T7" fmla="*/ 1900 h 5065"/>
                <a:gd name="T8" fmla="*/ 3807 w 8465"/>
                <a:gd name="T9" fmla="*/ 66 h 5065"/>
                <a:gd name="T10" fmla="*/ 2573 w 8465"/>
                <a:gd name="T11" fmla="*/ 9 h 5065"/>
                <a:gd name="T12" fmla="*/ 340 w 8465"/>
                <a:gd name="T13" fmla="*/ 744 h 5065"/>
                <a:gd name="T14" fmla="*/ 0 w 8465"/>
                <a:gd name="T15" fmla="*/ 1198 h 5065"/>
                <a:gd name="T16" fmla="*/ 0 w 8465"/>
                <a:gd name="T17" fmla="*/ 5065 h 5065"/>
                <a:gd name="T18" fmla="*/ 8458 w 8465"/>
                <a:gd name="T19" fmla="*/ 5065 h 5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65" h="5065">
                  <a:moveTo>
                    <a:pt x="8458" y="5065"/>
                  </a:moveTo>
                  <a:cubicBezTo>
                    <a:pt x="8465" y="4684"/>
                    <a:pt x="8423" y="4299"/>
                    <a:pt x="8329" y="3923"/>
                  </a:cubicBezTo>
                  <a:cubicBezTo>
                    <a:pt x="8228" y="3515"/>
                    <a:pt x="8073" y="3124"/>
                    <a:pt x="7877" y="2762"/>
                  </a:cubicBezTo>
                  <a:cubicBezTo>
                    <a:pt x="7711" y="2455"/>
                    <a:pt x="7518" y="2167"/>
                    <a:pt x="7304" y="1900"/>
                  </a:cubicBezTo>
                  <a:cubicBezTo>
                    <a:pt x="6359" y="725"/>
                    <a:pt x="5177" y="225"/>
                    <a:pt x="3807" y="66"/>
                  </a:cubicBezTo>
                  <a:cubicBezTo>
                    <a:pt x="3397" y="18"/>
                    <a:pt x="2984" y="0"/>
                    <a:pt x="2573" y="9"/>
                  </a:cubicBezTo>
                  <a:cubicBezTo>
                    <a:pt x="1800" y="26"/>
                    <a:pt x="943" y="151"/>
                    <a:pt x="340" y="744"/>
                  </a:cubicBezTo>
                  <a:cubicBezTo>
                    <a:pt x="202" y="880"/>
                    <a:pt x="91" y="1033"/>
                    <a:pt x="0" y="1198"/>
                  </a:cubicBezTo>
                  <a:lnTo>
                    <a:pt x="0" y="5065"/>
                  </a:lnTo>
                  <a:lnTo>
                    <a:pt x="8458" y="5065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27DA4E8-F3F6-486B-9137-8ACF47416E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924800" y="14288"/>
              <a:ext cx="1554163" cy="2265363"/>
            </a:xfrm>
            <a:custGeom>
              <a:avLst/>
              <a:gdLst>
                <a:gd name="T0" fmla="*/ 4334 w 4334"/>
                <a:gd name="T1" fmla="*/ 0 h 6319"/>
                <a:gd name="T2" fmla="*/ 0 w 4334"/>
                <a:gd name="T3" fmla="*/ 0 h 6319"/>
                <a:gd name="T4" fmla="*/ 516 w 4334"/>
                <a:gd name="T5" fmla="*/ 1641 h 6319"/>
                <a:gd name="T6" fmla="*/ 921 w 4334"/>
                <a:gd name="T7" fmla="*/ 2863 h 6319"/>
                <a:gd name="T8" fmla="*/ 536 w 4334"/>
                <a:gd name="T9" fmla="*/ 4728 h 6319"/>
                <a:gd name="T10" fmla="*/ 1426 w 4334"/>
                <a:gd name="T11" fmla="*/ 5823 h 6319"/>
                <a:gd name="T12" fmla="*/ 4157 w 4334"/>
                <a:gd name="T13" fmla="*/ 6298 h 6319"/>
                <a:gd name="T14" fmla="*/ 4334 w 4334"/>
                <a:gd name="T15" fmla="*/ 6292 h 6319"/>
                <a:gd name="T16" fmla="*/ 4334 w 4334"/>
                <a:gd name="T17" fmla="*/ 0 h 6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34" h="6319">
                  <a:moveTo>
                    <a:pt x="4334" y="0"/>
                  </a:moveTo>
                  <a:lnTo>
                    <a:pt x="0" y="0"/>
                  </a:lnTo>
                  <a:cubicBezTo>
                    <a:pt x="76" y="560"/>
                    <a:pt x="268" y="1118"/>
                    <a:pt x="516" y="1641"/>
                  </a:cubicBezTo>
                  <a:cubicBezTo>
                    <a:pt x="703" y="2036"/>
                    <a:pt x="928" y="2439"/>
                    <a:pt x="921" y="2863"/>
                  </a:cubicBezTo>
                  <a:cubicBezTo>
                    <a:pt x="911" y="3517"/>
                    <a:pt x="449" y="4074"/>
                    <a:pt x="536" y="4728"/>
                  </a:cubicBezTo>
                  <a:cubicBezTo>
                    <a:pt x="602" y="5222"/>
                    <a:pt x="939" y="5631"/>
                    <a:pt x="1426" y="5823"/>
                  </a:cubicBezTo>
                  <a:cubicBezTo>
                    <a:pt x="2265" y="6153"/>
                    <a:pt x="3290" y="6319"/>
                    <a:pt x="4157" y="6298"/>
                  </a:cubicBezTo>
                  <a:cubicBezTo>
                    <a:pt x="4213" y="6297"/>
                    <a:pt x="4272" y="6295"/>
                    <a:pt x="4334" y="6292"/>
                  </a:cubicBezTo>
                  <a:lnTo>
                    <a:pt x="4334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4714765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1708" y="2041236"/>
            <a:ext cx="4714765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C405-E9BA-4634-845B-DBD69C364E76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488BC5D2-3E0C-4CF9-96C0-00EC565382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20" y="6124534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8940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765C-0ACD-4B65-A1DF-0AE00C1BEA25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6065103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F892-9FCB-4D87-AAC8-706A032CF24E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1969086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CE52D7-1F93-4D3B-B89F-E50F52213094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578769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vasen 4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53CD720-05FC-4438-BA64-E40196BAA5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5435337" y="0"/>
            <a:ext cx="6765925" cy="6858000"/>
            <a:chOff x="2713038" y="14288"/>
            <a:chExt cx="6765925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49CD8354-9E3C-4AE6-BA7F-B5CA967957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205788" y="14288"/>
              <a:ext cx="1273175" cy="2217738"/>
            </a:xfrm>
            <a:custGeom>
              <a:avLst/>
              <a:gdLst>
                <a:gd name="T0" fmla="*/ 3551 w 3551"/>
                <a:gd name="T1" fmla="*/ 6185 h 6185"/>
                <a:gd name="T2" fmla="*/ 3551 w 3551"/>
                <a:gd name="T3" fmla="*/ 0 h 6185"/>
                <a:gd name="T4" fmla="*/ 0 w 3551"/>
                <a:gd name="T5" fmla="*/ 0 h 6185"/>
                <a:gd name="T6" fmla="*/ 501 w 3551"/>
                <a:gd name="T7" fmla="*/ 1541 h 6185"/>
                <a:gd name="T8" fmla="*/ 906 w 3551"/>
                <a:gd name="T9" fmla="*/ 2763 h 6185"/>
                <a:gd name="T10" fmla="*/ 521 w 3551"/>
                <a:gd name="T11" fmla="*/ 4628 h 6185"/>
                <a:gd name="T12" fmla="*/ 1412 w 3551"/>
                <a:gd name="T13" fmla="*/ 5723 h 6185"/>
                <a:gd name="T14" fmla="*/ 3551 w 3551"/>
                <a:gd name="T15" fmla="*/ 6185 h 6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51" h="6185">
                  <a:moveTo>
                    <a:pt x="3551" y="6185"/>
                  </a:moveTo>
                  <a:lnTo>
                    <a:pt x="3551" y="0"/>
                  </a:lnTo>
                  <a:lnTo>
                    <a:pt x="0" y="0"/>
                  </a:lnTo>
                  <a:cubicBezTo>
                    <a:pt x="85" y="527"/>
                    <a:pt x="268" y="1049"/>
                    <a:pt x="501" y="1541"/>
                  </a:cubicBezTo>
                  <a:cubicBezTo>
                    <a:pt x="688" y="1936"/>
                    <a:pt x="913" y="2339"/>
                    <a:pt x="906" y="2763"/>
                  </a:cubicBezTo>
                  <a:cubicBezTo>
                    <a:pt x="896" y="3417"/>
                    <a:pt x="434" y="3974"/>
                    <a:pt x="521" y="4628"/>
                  </a:cubicBezTo>
                  <a:cubicBezTo>
                    <a:pt x="587" y="5122"/>
                    <a:pt x="924" y="5531"/>
                    <a:pt x="1412" y="5723"/>
                  </a:cubicBezTo>
                  <a:cubicBezTo>
                    <a:pt x="2066" y="5981"/>
                    <a:pt x="2833" y="6138"/>
                    <a:pt x="3551" y="618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8B55E2D9-4CF2-40AF-A688-7E12271B00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3038" y="5727700"/>
              <a:ext cx="1939925" cy="1116013"/>
            </a:xfrm>
            <a:custGeom>
              <a:avLst/>
              <a:gdLst>
                <a:gd name="T0" fmla="*/ 0 w 5413"/>
                <a:gd name="T1" fmla="*/ 3116 h 3116"/>
                <a:gd name="T2" fmla="*/ 5413 w 5413"/>
                <a:gd name="T3" fmla="*/ 3116 h 3116"/>
                <a:gd name="T4" fmla="*/ 5319 w 5413"/>
                <a:gd name="T5" fmla="*/ 2854 h 3116"/>
                <a:gd name="T6" fmla="*/ 3830 w 5413"/>
                <a:gd name="T7" fmla="*/ 1511 h 3116"/>
                <a:gd name="T8" fmla="*/ 1541 w 5413"/>
                <a:gd name="T9" fmla="*/ 506 h 3116"/>
                <a:gd name="T10" fmla="*/ 0 w 5413"/>
                <a:gd name="T11" fmla="*/ 0 h 3116"/>
                <a:gd name="T12" fmla="*/ 0 w 5413"/>
                <a:gd name="T13" fmla="*/ 3116 h 3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13" h="3116">
                  <a:moveTo>
                    <a:pt x="0" y="3116"/>
                  </a:moveTo>
                  <a:lnTo>
                    <a:pt x="5413" y="3116"/>
                  </a:lnTo>
                  <a:cubicBezTo>
                    <a:pt x="5388" y="3028"/>
                    <a:pt x="5356" y="2940"/>
                    <a:pt x="5319" y="2854"/>
                  </a:cubicBezTo>
                  <a:cubicBezTo>
                    <a:pt x="5040" y="2214"/>
                    <a:pt x="4428" y="1817"/>
                    <a:pt x="3830" y="1511"/>
                  </a:cubicBezTo>
                  <a:cubicBezTo>
                    <a:pt x="3088" y="1131"/>
                    <a:pt x="2323" y="794"/>
                    <a:pt x="1541" y="506"/>
                  </a:cubicBezTo>
                  <a:cubicBezTo>
                    <a:pt x="1055" y="327"/>
                    <a:pt x="532" y="128"/>
                    <a:pt x="0" y="0"/>
                  </a:cubicBezTo>
                  <a:lnTo>
                    <a:pt x="0" y="311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6483" y="833569"/>
            <a:ext cx="5333601" cy="1197308"/>
          </a:xfrm>
        </p:spPr>
        <p:txBody>
          <a:bodyPr/>
          <a:lstStyle>
            <a:lvl1pPr>
              <a:lnSpc>
                <a:spcPct val="95000"/>
              </a:lnSpc>
              <a:defRPr sz="3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43999" y="2041236"/>
            <a:ext cx="5333601" cy="3981564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3BA0B7-FD4B-4796-82A1-7EE7AD1082E7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434149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0240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9311AE5C-AA57-4332-BC10-364D1F8729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7DA039C1-FC8A-4206-BD8C-D65974F503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8997950" cy="6435725"/>
            </a:xfrm>
            <a:custGeom>
              <a:avLst/>
              <a:gdLst>
                <a:gd name="T0" fmla="*/ 0 w 25113"/>
                <a:gd name="T1" fmla="*/ 17951 h 17951"/>
                <a:gd name="T2" fmla="*/ 5738 w 25113"/>
                <a:gd name="T3" fmla="*/ 16624 h 17951"/>
                <a:gd name="T4" fmla="*/ 10582 w 25113"/>
                <a:gd name="T5" fmla="*/ 15518 h 17951"/>
                <a:gd name="T6" fmla="*/ 17606 w 25113"/>
                <a:gd name="T7" fmla="*/ 17688 h 17951"/>
                <a:gd name="T8" fmla="*/ 22143 w 25113"/>
                <a:gd name="T9" fmla="*/ 14672 h 17951"/>
                <a:gd name="T10" fmla="*/ 24981 w 25113"/>
                <a:gd name="T11" fmla="*/ 4354 h 17951"/>
                <a:gd name="T12" fmla="*/ 24993 w 25113"/>
                <a:gd name="T13" fmla="*/ 0 h 17951"/>
                <a:gd name="T14" fmla="*/ 0 w 25113"/>
                <a:gd name="T15" fmla="*/ 0 h 17951"/>
                <a:gd name="T16" fmla="*/ 0 w 25113"/>
                <a:gd name="T17" fmla="*/ 17951 h 17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113" h="17951">
                  <a:moveTo>
                    <a:pt x="0" y="17951"/>
                  </a:moveTo>
                  <a:cubicBezTo>
                    <a:pt x="1933" y="17787"/>
                    <a:pt x="3879" y="17296"/>
                    <a:pt x="5738" y="16624"/>
                  </a:cubicBezTo>
                  <a:cubicBezTo>
                    <a:pt x="7324" y="16050"/>
                    <a:pt x="8955" y="15335"/>
                    <a:pt x="10582" y="15518"/>
                  </a:cubicBezTo>
                  <a:cubicBezTo>
                    <a:pt x="13093" y="15801"/>
                    <a:pt x="15059" y="17781"/>
                    <a:pt x="17606" y="17688"/>
                  </a:cubicBezTo>
                  <a:cubicBezTo>
                    <a:pt x="19528" y="17619"/>
                    <a:pt x="21225" y="16473"/>
                    <a:pt x="22143" y="14672"/>
                  </a:cubicBezTo>
                  <a:cubicBezTo>
                    <a:pt x="23724" y="11572"/>
                    <a:pt x="24738" y="7693"/>
                    <a:pt x="24981" y="4354"/>
                  </a:cubicBezTo>
                  <a:cubicBezTo>
                    <a:pt x="25065" y="3205"/>
                    <a:pt x="25113" y="1609"/>
                    <a:pt x="24993" y="0"/>
                  </a:cubicBezTo>
                  <a:lnTo>
                    <a:pt x="0" y="0"/>
                  </a:lnTo>
                  <a:lnTo>
                    <a:pt x="0" y="17951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890C3B4-77D6-40C8-91D8-5F6644F03E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97951" y="1555750"/>
              <a:ext cx="3165475" cy="5287963"/>
            </a:xfrm>
            <a:custGeom>
              <a:avLst/>
              <a:gdLst>
                <a:gd name="T0" fmla="*/ 529 w 8837"/>
                <a:gd name="T1" fmla="*/ 9177 h 14750"/>
                <a:gd name="T2" fmla="*/ 214 w 8837"/>
                <a:gd name="T3" fmla="*/ 6462 h 14750"/>
                <a:gd name="T4" fmla="*/ 1067 w 8837"/>
                <a:gd name="T5" fmla="*/ 4012 h 14750"/>
                <a:gd name="T6" fmla="*/ 3716 w 8837"/>
                <a:gd name="T7" fmla="*/ 4078 h 14750"/>
                <a:gd name="T8" fmla="*/ 3895 w 8837"/>
                <a:gd name="T9" fmla="*/ 9308 h 14750"/>
                <a:gd name="T10" fmla="*/ 6541 w 8837"/>
                <a:gd name="T11" fmla="*/ 9481 h 14750"/>
                <a:gd name="T12" fmla="*/ 7496 w 8837"/>
                <a:gd name="T13" fmla="*/ 6771 h 14750"/>
                <a:gd name="T14" fmla="*/ 8837 w 8837"/>
                <a:gd name="T15" fmla="*/ 0 h 14750"/>
                <a:gd name="T16" fmla="*/ 8837 w 8837"/>
                <a:gd name="T17" fmla="*/ 14750 h 14750"/>
                <a:gd name="T18" fmla="*/ 114 w 8837"/>
                <a:gd name="T19" fmla="*/ 14750 h 14750"/>
                <a:gd name="T20" fmla="*/ 108 w 8837"/>
                <a:gd name="T21" fmla="*/ 13634 h 14750"/>
                <a:gd name="T22" fmla="*/ 529 w 8837"/>
                <a:gd name="T23" fmla="*/ 9177 h 14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837" h="14750">
                  <a:moveTo>
                    <a:pt x="529" y="9177"/>
                  </a:moveTo>
                  <a:cubicBezTo>
                    <a:pt x="442" y="8270"/>
                    <a:pt x="228" y="7368"/>
                    <a:pt x="214" y="6462"/>
                  </a:cubicBezTo>
                  <a:cubicBezTo>
                    <a:pt x="201" y="5554"/>
                    <a:pt x="422" y="4603"/>
                    <a:pt x="1067" y="4012"/>
                  </a:cubicBezTo>
                  <a:cubicBezTo>
                    <a:pt x="1712" y="3420"/>
                    <a:pt x="3096" y="3392"/>
                    <a:pt x="3716" y="4078"/>
                  </a:cubicBezTo>
                  <a:cubicBezTo>
                    <a:pt x="4967" y="5461"/>
                    <a:pt x="2778" y="7812"/>
                    <a:pt x="3895" y="9308"/>
                  </a:cubicBezTo>
                  <a:cubicBezTo>
                    <a:pt x="4508" y="10130"/>
                    <a:pt x="5810" y="10120"/>
                    <a:pt x="6541" y="9481"/>
                  </a:cubicBezTo>
                  <a:cubicBezTo>
                    <a:pt x="7271" y="8841"/>
                    <a:pt x="7576" y="7779"/>
                    <a:pt x="7496" y="6771"/>
                  </a:cubicBezTo>
                  <a:cubicBezTo>
                    <a:pt x="7164" y="2579"/>
                    <a:pt x="7753" y="957"/>
                    <a:pt x="8837" y="0"/>
                  </a:cubicBezTo>
                  <a:lnTo>
                    <a:pt x="8837" y="14750"/>
                  </a:lnTo>
                  <a:lnTo>
                    <a:pt x="114" y="14750"/>
                  </a:lnTo>
                  <a:cubicBezTo>
                    <a:pt x="12" y="14418"/>
                    <a:pt x="0" y="14044"/>
                    <a:pt x="108" y="13634"/>
                  </a:cubicBezTo>
                  <a:cubicBezTo>
                    <a:pt x="536" y="12010"/>
                    <a:pt x="698" y="10952"/>
                    <a:pt x="529" y="9177"/>
                  </a:cubicBez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6935057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6935057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21B4716-86FA-41DD-B7B6-247140DD57EF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51037" y="27340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7444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A318-B5BC-4EF0-8D63-4C08EB33C6A0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9785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BD4E-7936-4C1C-99C7-49C647895C25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2366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D5EC-31D0-4E4D-A74A-934D2A10ACC4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4770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42DC-A3DF-490E-BF8E-B67F0DDAC4DD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491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7286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1BFAA6-BD5B-45F8-8DA1-A1F57815D522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4929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174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9144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47421" y="5109400"/>
            <a:ext cx="4142668" cy="106671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9871" y="643247"/>
            <a:ext cx="4527193" cy="402348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D8E590-8045-4F3A-8C99-669A633C0C3F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7522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41A23-3256-4F01-8F6E-08766DFCA825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6530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EEF7-CD66-46BE-A385-2449806D3C60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927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6923E-3C23-4BDF-AA5D-B6F3050E742F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41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6D17D7-E9F7-4D00-BB6E-42BD790DB0B5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31796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D3A9-0529-49DB-9C31-BB8990E35D6C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6033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/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D9ED-96AC-46DE-8DE2-4C9C820F6AB5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9577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D24029-ECBD-44AB-A55C-5DD4B34FD758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7583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muoto vasen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047" y="1609423"/>
            <a:ext cx="4645891" cy="1350832"/>
          </a:xfrm>
        </p:spPr>
        <p:txBody>
          <a:bodyPr anchor="b" anchorCtr="0"/>
          <a:lstStyle>
            <a:lvl1pPr>
              <a:lnSpc>
                <a:spcPct val="95000"/>
              </a:lnSpc>
              <a:defRPr sz="350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48017" y="3186546"/>
            <a:ext cx="4646612" cy="2595417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600">
                <a:solidFill>
                  <a:srgbClr val="E0C09F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9054" y="488189"/>
            <a:ext cx="5203420" cy="5874301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028633-6103-4861-8FCD-2B2415AADEB7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2092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">
    <p:bg>
      <p:bgPr>
        <a:solidFill>
          <a:srgbClr val="D9DA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10D3-EFB8-49CE-806A-438313BD972A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1643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2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A712-E533-4CB3-84C2-D5D348623EB3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5465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3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DC02-3892-4D81-B93F-5EAB433AA0E4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47029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4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7AA7-CD36-4174-A593-825B66333A5A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8662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5">
    <p:bg>
      <p:bgPr>
        <a:solidFill>
          <a:srgbClr val="C66E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9F25-71DF-4A89-8846-09D038062D09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98325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2209763-8ACA-4179-B5C5-79DC51628916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AB5077A1-D8AA-414A-AC0B-0C5211DD1B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14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2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F8901E5F-E743-4563-BE5B-8B4115EC5E81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85186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kuvalla 7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687" y="709051"/>
            <a:ext cx="4585974" cy="530334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  <a:gd name="connsiteX0" fmla="*/ 125062 w 5164195"/>
              <a:gd name="connsiteY0" fmla="*/ 1004030 h 5865971"/>
              <a:gd name="connsiteX1" fmla="*/ 1265192 w 5164195"/>
              <a:gd name="connsiteY1" fmla="*/ 68722 h 5865971"/>
              <a:gd name="connsiteX2" fmla="*/ 3447487 w 5164195"/>
              <a:gd name="connsiteY2" fmla="*/ 119885 h 5865971"/>
              <a:gd name="connsiteX3" fmla="*/ 4956001 w 5164195"/>
              <a:gd name="connsiteY3" fmla="*/ 1109502 h 5865971"/>
              <a:gd name="connsiteX4" fmla="*/ 4963492 w 5164195"/>
              <a:gd name="connsiteY4" fmla="*/ 3825422 h 5865971"/>
              <a:gd name="connsiteX5" fmla="*/ 3208701 w 5164195"/>
              <a:gd name="connsiteY5" fmla="*/ 5647352 h 5865971"/>
              <a:gd name="connsiteX6" fmla="*/ 726375 w 5164195"/>
              <a:gd name="connsiteY6" fmla="*/ 5576994 h 5865971"/>
              <a:gd name="connsiteX7" fmla="*/ 97046 w 5164195"/>
              <a:gd name="connsiteY7" fmla="*/ 3843033 h 5865971"/>
              <a:gd name="connsiteX8" fmla="*/ 125062 w 5164195"/>
              <a:gd name="connsiteY8" fmla="*/ 1004030 h 5865971"/>
              <a:gd name="connsiteX0" fmla="*/ 125062 w 5145783"/>
              <a:gd name="connsiteY0" fmla="*/ 1093804 h 5955745"/>
              <a:gd name="connsiteX1" fmla="*/ 1265192 w 5145783"/>
              <a:gd name="connsiteY1" fmla="*/ 158496 h 5955745"/>
              <a:gd name="connsiteX2" fmla="*/ 3768526 w 5145783"/>
              <a:gd name="connsiteY2" fmla="*/ 103117 h 5955745"/>
              <a:gd name="connsiteX3" fmla="*/ 4956001 w 5145783"/>
              <a:gd name="connsiteY3" fmla="*/ 1199276 h 5955745"/>
              <a:gd name="connsiteX4" fmla="*/ 4963492 w 5145783"/>
              <a:gd name="connsiteY4" fmla="*/ 3915196 h 5955745"/>
              <a:gd name="connsiteX5" fmla="*/ 3208701 w 5145783"/>
              <a:gd name="connsiteY5" fmla="*/ 5737126 h 5955745"/>
              <a:gd name="connsiteX6" fmla="*/ 726375 w 5145783"/>
              <a:gd name="connsiteY6" fmla="*/ 5666768 h 5955745"/>
              <a:gd name="connsiteX7" fmla="*/ 97046 w 5145783"/>
              <a:gd name="connsiteY7" fmla="*/ 3932807 h 5955745"/>
              <a:gd name="connsiteX8" fmla="*/ 125062 w 5145783"/>
              <a:gd name="connsiteY8" fmla="*/ 1093804 h 5955745"/>
              <a:gd name="connsiteX0" fmla="*/ 115277 w 5135998"/>
              <a:gd name="connsiteY0" fmla="*/ 992828 h 5854769"/>
              <a:gd name="connsiteX1" fmla="*/ 1105243 w 5135998"/>
              <a:gd name="connsiteY1" fmla="*/ 823603 h 5854769"/>
              <a:gd name="connsiteX2" fmla="*/ 3758741 w 5135998"/>
              <a:gd name="connsiteY2" fmla="*/ 2141 h 5854769"/>
              <a:gd name="connsiteX3" fmla="*/ 4946216 w 5135998"/>
              <a:gd name="connsiteY3" fmla="*/ 1098300 h 5854769"/>
              <a:gd name="connsiteX4" fmla="*/ 4953707 w 5135998"/>
              <a:gd name="connsiteY4" fmla="*/ 3814220 h 5854769"/>
              <a:gd name="connsiteX5" fmla="*/ 3198916 w 5135998"/>
              <a:gd name="connsiteY5" fmla="*/ 5636150 h 5854769"/>
              <a:gd name="connsiteX6" fmla="*/ 716590 w 5135998"/>
              <a:gd name="connsiteY6" fmla="*/ 5565792 h 5854769"/>
              <a:gd name="connsiteX7" fmla="*/ 87261 w 5135998"/>
              <a:gd name="connsiteY7" fmla="*/ 3831831 h 5854769"/>
              <a:gd name="connsiteX8" fmla="*/ 115277 w 5135998"/>
              <a:gd name="connsiteY8" fmla="*/ 992828 h 5854769"/>
              <a:gd name="connsiteX0" fmla="*/ 115277 w 5135998"/>
              <a:gd name="connsiteY0" fmla="*/ 994588 h 5856529"/>
              <a:gd name="connsiteX1" fmla="*/ 1105243 w 5135998"/>
              <a:gd name="connsiteY1" fmla="*/ 825363 h 5856529"/>
              <a:gd name="connsiteX2" fmla="*/ 3758741 w 5135998"/>
              <a:gd name="connsiteY2" fmla="*/ 3901 h 5856529"/>
              <a:gd name="connsiteX3" fmla="*/ 4946216 w 5135998"/>
              <a:gd name="connsiteY3" fmla="*/ 1100060 h 5856529"/>
              <a:gd name="connsiteX4" fmla="*/ 4953707 w 5135998"/>
              <a:gd name="connsiteY4" fmla="*/ 3815980 h 5856529"/>
              <a:gd name="connsiteX5" fmla="*/ 3198916 w 5135998"/>
              <a:gd name="connsiteY5" fmla="*/ 5637910 h 5856529"/>
              <a:gd name="connsiteX6" fmla="*/ 716590 w 5135998"/>
              <a:gd name="connsiteY6" fmla="*/ 5567552 h 5856529"/>
              <a:gd name="connsiteX7" fmla="*/ 87261 w 5135998"/>
              <a:gd name="connsiteY7" fmla="*/ 3833591 h 5856529"/>
              <a:gd name="connsiteX8" fmla="*/ 115277 w 5135998"/>
              <a:gd name="connsiteY8" fmla="*/ 994588 h 5856529"/>
              <a:gd name="connsiteX0" fmla="*/ 127813 w 5148534"/>
              <a:gd name="connsiteY0" fmla="*/ 1001529 h 5863470"/>
              <a:gd name="connsiteX1" fmla="*/ 1309367 w 5148534"/>
              <a:gd name="connsiteY1" fmla="*/ 700396 h 5863470"/>
              <a:gd name="connsiteX2" fmla="*/ 3771277 w 5148534"/>
              <a:gd name="connsiteY2" fmla="*/ 10842 h 5863470"/>
              <a:gd name="connsiteX3" fmla="*/ 4958752 w 5148534"/>
              <a:gd name="connsiteY3" fmla="*/ 1107001 h 5863470"/>
              <a:gd name="connsiteX4" fmla="*/ 4966243 w 5148534"/>
              <a:gd name="connsiteY4" fmla="*/ 3822921 h 5863470"/>
              <a:gd name="connsiteX5" fmla="*/ 3211452 w 5148534"/>
              <a:gd name="connsiteY5" fmla="*/ 5644851 h 5863470"/>
              <a:gd name="connsiteX6" fmla="*/ 729126 w 5148534"/>
              <a:gd name="connsiteY6" fmla="*/ 5574493 h 5863470"/>
              <a:gd name="connsiteX7" fmla="*/ 99797 w 5148534"/>
              <a:gd name="connsiteY7" fmla="*/ 3840532 h 5863470"/>
              <a:gd name="connsiteX8" fmla="*/ 127813 w 5148534"/>
              <a:gd name="connsiteY8" fmla="*/ 1001529 h 5863470"/>
              <a:gd name="connsiteX0" fmla="*/ 23990 w 5072727"/>
              <a:gd name="connsiteY0" fmla="*/ 3846510 h 5869448"/>
              <a:gd name="connsiteX1" fmla="*/ 1233560 w 5072727"/>
              <a:gd name="connsiteY1" fmla="*/ 706374 h 5869448"/>
              <a:gd name="connsiteX2" fmla="*/ 3695470 w 5072727"/>
              <a:gd name="connsiteY2" fmla="*/ 16820 h 5869448"/>
              <a:gd name="connsiteX3" fmla="*/ 4882945 w 5072727"/>
              <a:gd name="connsiteY3" fmla="*/ 1112979 h 5869448"/>
              <a:gd name="connsiteX4" fmla="*/ 4890436 w 5072727"/>
              <a:gd name="connsiteY4" fmla="*/ 3828899 h 5869448"/>
              <a:gd name="connsiteX5" fmla="*/ 3135645 w 5072727"/>
              <a:gd name="connsiteY5" fmla="*/ 5650829 h 5869448"/>
              <a:gd name="connsiteX6" fmla="*/ 653319 w 5072727"/>
              <a:gd name="connsiteY6" fmla="*/ 5580471 h 5869448"/>
              <a:gd name="connsiteX7" fmla="*/ 23990 w 5072727"/>
              <a:gd name="connsiteY7" fmla="*/ 3846510 h 5869448"/>
              <a:gd name="connsiteX0" fmla="*/ 23640 w 5062022"/>
              <a:gd name="connsiteY0" fmla="*/ 2947155 h 5887300"/>
              <a:gd name="connsiteX1" fmla="*/ 1222855 w 5062022"/>
              <a:gd name="connsiteY1" fmla="*/ 699937 h 5887300"/>
              <a:gd name="connsiteX2" fmla="*/ 3684765 w 5062022"/>
              <a:gd name="connsiteY2" fmla="*/ 10383 h 5887300"/>
              <a:gd name="connsiteX3" fmla="*/ 4872240 w 5062022"/>
              <a:gd name="connsiteY3" fmla="*/ 1106542 h 5887300"/>
              <a:gd name="connsiteX4" fmla="*/ 4879731 w 5062022"/>
              <a:gd name="connsiteY4" fmla="*/ 3822462 h 5887300"/>
              <a:gd name="connsiteX5" fmla="*/ 3124940 w 5062022"/>
              <a:gd name="connsiteY5" fmla="*/ 5644392 h 5887300"/>
              <a:gd name="connsiteX6" fmla="*/ 642614 w 5062022"/>
              <a:gd name="connsiteY6" fmla="*/ 5574034 h 5887300"/>
              <a:gd name="connsiteX7" fmla="*/ 23640 w 5062022"/>
              <a:gd name="connsiteY7" fmla="*/ 2947155 h 5887300"/>
              <a:gd name="connsiteX0" fmla="*/ 86001 w 5124383"/>
              <a:gd name="connsiteY0" fmla="*/ 2947155 h 5867584"/>
              <a:gd name="connsiteX1" fmla="*/ 1285216 w 5124383"/>
              <a:gd name="connsiteY1" fmla="*/ 699937 h 5867584"/>
              <a:gd name="connsiteX2" fmla="*/ 3747126 w 5124383"/>
              <a:gd name="connsiteY2" fmla="*/ 10383 h 5867584"/>
              <a:gd name="connsiteX3" fmla="*/ 4934601 w 5124383"/>
              <a:gd name="connsiteY3" fmla="*/ 1106542 h 5867584"/>
              <a:gd name="connsiteX4" fmla="*/ 4942092 w 5124383"/>
              <a:gd name="connsiteY4" fmla="*/ 3822462 h 5867584"/>
              <a:gd name="connsiteX5" fmla="*/ 3187301 w 5124383"/>
              <a:gd name="connsiteY5" fmla="*/ 5644392 h 5867584"/>
              <a:gd name="connsiteX6" fmla="*/ 440894 w 5124383"/>
              <a:gd name="connsiteY6" fmla="*/ 5538521 h 5867584"/>
              <a:gd name="connsiteX7" fmla="*/ 86001 w 5124383"/>
              <a:gd name="connsiteY7" fmla="*/ 2947155 h 5867584"/>
              <a:gd name="connsiteX0" fmla="*/ 80149 w 5128496"/>
              <a:gd name="connsiteY0" fmla="*/ 2947155 h 5750107"/>
              <a:gd name="connsiteX1" fmla="*/ 1279364 w 5128496"/>
              <a:gd name="connsiteY1" fmla="*/ 699937 h 5750107"/>
              <a:gd name="connsiteX2" fmla="*/ 3741274 w 5128496"/>
              <a:gd name="connsiteY2" fmla="*/ 10383 h 5750107"/>
              <a:gd name="connsiteX3" fmla="*/ 4928749 w 5128496"/>
              <a:gd name="connsiteY3" fmla="*/ 1106542 h 5750107"/>
              <a:gd name="connsiteX4" fmla="*/ 4936240 w 5128496"/>
              <a:gd name="connsiteY4" fmla="*/ 3822462 h 5750107"/>
              <a:gd name="connsiteX5" fmla="*/ 3036464 w 5128496"/>
              <a:gd name="connsiteY5" fmla="*/ 5400870 h 5750107"/>
              <a:gd name="connsiteX6" fmla="*/ 435042 w 5128496"/>
              <a:gd name="connsiteY6" fmla="*/ 5538521 h 5750107"/>
              <a:gd name="connsiteX7" fmla="*/ 80149 w 5128496"/>
              <a:gd name="connsiteY7" fmla="*/ 2947155 h 5750107"/>
              <a:gd name="connsiteX0" fmla="*/ 80149 w 5121870"/>
              <a:gd name="connsiteY0" fmla="*/ 2947155 h 5736352"/>
              <a:gd name="connsiteX1" fmla="*/ 1279364 w 5121870"/>
              <a:gd name="connsiteY1" fmla="*/ 699937 h 5736352"/>
              <a:gd name="connsiteX2" fmla="*/ 3741274 w 5121870"/>
              <a:gd name="connsiteY2" fmla="*/ 10383 h 5736352"/>
              <a:gd name="connsiteX3" fmla="*/ 4928749 w 5121870"/>
              <a:gd name="connsiteY3" fmla="*/ 1106542 h 5736352"/>
              <a:gd name="connsiteX4" fmla="*/ 4925884 w 5121870"/>
              <a:gd name="connsiteY4" fmla="*/ 4152232 h 5736352"/>
              <a:gd name="connsiteX5" fmla="*/ 3036464 w 5121870"/>
              <a:gd name="connsiteY5" fmla="*/ 5400870 h 5736352"/>
              <a:gd name="connsiteX6" fmla="*/ 435042 w 5121870"/>
              <a:gd name="connsiteY6" fmla="*/ 5538521 h 5736352"/>
              <a:gd name="connsiteX7" fmla="*/ 80149 w 5121870"/>
              <a:gd name="connsiteY7" fmla="*/ 2947155 h 5736352"/>
              <a:gd name="connsiteX0" fmla="*/ 77556 w 5123888"/>
              <a:gd name="connsiteY0" fmla="*/ 2947155 h 5740011"/>
              <a:gd name="connsiteX1" fmla="*/ 1276771 w 5123888"/>
              <a:gd name="connsiteY1" fmla="*/ 699937 h 5740011"/>
              <a:gd name="connsiteX2" fmla="*/ 3738681 w 5123888"/>
              <a:gd name="connsiteY2" fmla="*/ 10383 h 5740011"/>
              <a:gd name="connsiteX3" fmla="*/ 4926156 w 5123888"/>
              <a:gd name="connsiteY3" fmla="*/ 1106542 h 5740011"/>
              <a:gd name="connsiteX4" fmla="*/ 4923291 w 5123888"/>
              <a:gd name="connsiteY4" fmla="*/ 4152232 h 5740011"/>
              <a:gd name="connsiteX5" fmla="*/ 2966555 w 5123888"/>
              <a:gd name="connsiteY5" fmla="*/ 5411017 h 5740011"/>
              <a:gd name="connsiteX6" fmla="*/ 432449 w 5123888"/>
              <a:gd name="connsiteY6" fmla="*/ 5538521 h 5740011"/>
              <a:gd name="connsiteX7" fmla="*/ 77556 w 5123888"/>
              <a:gd name="connsiteY7" fmla="*/ 2947155 h 5740011"/>
              <a:gd name="connsiteX0" fmla="*/ 77556 w 5123889"/>
              <a:gd name="connsiteY0" fmla="*/ 2947155 h 5786300"/>
              <a:gd name="connsiteX1" fmla="*/ 1276771 w 5123889"/>
              <a:gd name="connsiteY1" fmla="*/ 699937 h 5786300"/>
              <a:gd name="connsiteX2" fmla="*/ 3738681 w 5123889"/>
              <a:gd name="connsiteY2" fmla="*/ 10383 h 5786300"/>
              <a:gd name="connsiteX3" fmla="*/ 4926156 w 5123889"/>
              <a:gd name="connsiteY3" fmla="*/ 1106542 h 5786300"/>
              <a:gd name="connsiteX4" fmla="*/ 4923291 w 5123889"/>
              <a:gd name="connsiteY4" fmla="*/ 4152232 h 5786300"/>
              <a:gd name="connsiteX5" fmla="*/ 2966555 w 5123889"/>
              <a:gd name="connsiteY5" fmla="*/ 5411017 h 5786300"/>
              <a:gd name="connsiteX6" fmla="*/ 432449 w 5123889"/>
              <a:gd name="connsiteY6" fmla="*/ 5538521 h 5786300"/>
              <a:gd name="connsiteX7" fmla="*/ 77556 w 5123889"/>
              <a:gd name="connsiteY7" fmla="*/ 2947155 h 5786300"/>
              <a:gd name="connsiteX0" fmla="*/ 76581 w 5124693"/>
              <a:gd name="connsiteY0" fmla="*/ 2947155 h 5793257"/>
              <a:gd name="connsiteX1" fmla="*/ 1275796 w 5124693"/>
              <a:gd name="connsiteY1" fmla="*/ 699937 h 5793257"/>
              <a:gd name="connsiteX2" fmla="*/ 3737706 w 5124693"/>
              <a:gd name="connsiteY2" fmla="*/ 10383 h 5793257"/>
              <a:gd name="connsiteX3" fmla="*/ 4925181 w 5124693"/>
              <a:gd name="connsiteY3" fmla="*/ 1106542 h 5793257"/>
              <a:gd name="connsiteX4" fmla="*/ 4922316 w 5124693"/>
              <a:gd name="connsiteY4" fmla="*/ 4152232 h 5793257"/>
              <a:gd name="connsiteX5" fmla="*/ 2939689 w 5124693"/>
              <a:gd name="connsiteY5" fmla="*/ 5426238 h 5793257"/>
              <a:gd name="connsiteX6" fmla="*/ 431474 w 5124693"/>
              <a:gd name="connsiteY6" fmla="*/ 5538521 h 5793257"/>
              <a:gd name="connsiteX7" fmla="*/ 76581 w 5124693"/>
              <a:gd name="connsiteY7" fmla="*/ 2947155 h 5793257"/>
              <a:gd name="connsiteX0" fmla="*/ 76580 w 5067048"/>
              <a:gd name="connsiteY0" fmla="*/ 2947155 h 5738110"/>
              <a:gd name="connsiteX1" fmla="*/ 1275795 w 5067048"/>
              <a:gd name="connsiteY1" fmla="*/ 699937 h 5738110"/>
              <a:gd name="connsiteX2" fmla="*/ 3737705 w 5067048"/>
              <a:gd name="connsiteY2" fmla="*/ 10383 h 5738110"/>
              <a:gd name="connsiteX3" fmla="*/ 4925180 w 5067048"/>
              <a:gd name="connsiteY3" fmla="*/ 1106542 h 5738110"/>
              <a:gd name="connsiteX4" fmla="*/ 4823932 w 5067048"/>
              <a:gd name="connsiteY4" fmla="*/ 4334875 h 5738110"/>
              <a:gd name="connsiteX5" fmla="*/ 2939688 w 5067048"/>
              <a:gd name="connsiteY5" fmla="*/ 5426238 h 5738110"/>
              <a:gd name="connsiteX6" fmla="*/ 431473 w 5067048"/>
              <a:gd name="connsiteY6" fmla="*/ 5538521 h 5738110"/>
              <a:gd name="connsiteX7" fmla="*/ 76580 w 5067048"/>
              <a:gd name="connsiteY7" fmla="*/ 2947155 h 5738110"/>
              <a:gd name="connsiteX0" fmla="*/ 76580 w 5067049"/>
              <a:gd name="connsiteY0" fmla="*/ 2947155 h 5738110"/>
              <a:gd name="connsiteX1" fmla="*/ 1275795 w 5067049"/>
              <a:gd name="connsiteY1" fmla="*/ 699937 h 5738110"/>
              <a:gd name="connsiteX2" fmla="*/ 3737705 w 5067049"/>
              <a:gd name="connsiteY2" fmla="*/ 10383 h 5738110"/>
              <a:gd name="connsiteX3" fmla="*/ 4925180 w 5067049"/>
              <a:gd name="connsiteY3" fmla="*/ 1106542 h 5738110"/>
              <a:gd name="connsiteX4" fmla="*/ 4823932 w 5067049"/>
              <a:gd name="connsiteY4" fmla="*/ 4334875 h 5738110"/>
              <a:gd name="connsiteX5" fmla="*/ 2939688 w 5067049"/>
              <a:gd name="connsiteY5" fmla="*/ 5426238 h 5738110"/>
              <a:gd name="connsiteX6" fmla="*/ 431473 w 5067049"/>
              <a:gd name="connsiteY6" fmla="*/ 5538521 h 5738110"/>
              <a:gd name="connsiteX7" fmla="*/ 76580 w 5067049"/>
              <a:gd name="connsiteY7" fmla="*/ 2947155 h 5738110"/>
              <a:gd name="connsiteX0" fmla="*/ 76580 w 5078021"/>
              <a:gd name="connsiteY0" fmla="*/ 2962011 h 5752966"/>
              <a:gd name="connsiteX1" fmla="*/ 1275795 w 5078021"/>
              <a:gd name="connsiteY1" fmla="*/ 714793 h 5752966"/>
              <a:gd name="connsiteX2" fmla="*/ 3572007 w 5078021"/>
              <a:gd name="connsiteY2" fmla="*/ 10018 h 5752966"/>
              <a:gd name="connsiteX3" fmla="*/ 4925180 w 5078021"/>
              <a:gd name="connsiteY3" fmla="*/ 1121398 h 5752966"/>
              <a:gd name="connsiteX4" fmla="*/ 4823932 w 5078021"/>
              <a:gd name="connsiteY4" fmla="*/ 4349731 h 5752966"/>
              <a:gd name="connsiteX5" fmla="*/ 2939688 w 5078021"/>
              <a:gd name="connsiteY5" fmla="*/ 5441094 h 5752966"/>
              <a:gd name="connsiteX6" fmla="*/ 431473 w 5078021"/>
              <a:gd name="connsiteY6" fmla="*/ 5553377 h 5752966"/>
              <a:gd name="connsiteX7" fmla="*/ 76580 w 5078021"/>
              <a:gd name="connsiteY7" fmla="*/ 2962011 h 5752966"/>
              <a:gd name="connsiteX0" fmla="*/ 67758 w 5069199"/>
              <a:gd name="connsiteY0" fmla="*/ 2955485 h 5746440"/>
              <a:gd name="connsiteX1" fmla="*/ 1147879 w 5069199"/>
              <a:gd name="connsiteY1" fmla="*/ 845248 h 5746440"/>
              <a:gd name="connsiteX2" fmla="*/ 3563185 w 5069199"/>
              <a:gd name="connsiteY2" fmla="*/ 3492 h 5746440"/>
              <a:gd name="connsiteX3" fmla="*/ 4916358 w 5069199"/>
              <a:gd name="connsiteY3" fmla="*/ 1114872 h 5746440"/>
              <a:gd name="connsiteX4" fmla="*/ 4815110 w 5069199"/>
              <a:gd name="connsiteY4" fmla="*/ 4343205 h 5746440"/>
              <a:gd name="connsiteX5" fmla="*/ 2930866 w 5069199"/>
              <a:gd name="connsiteY5" fmla="*/ 5434568 h 5746440"/>
              <a:gd name="connsiteX6" fmla="*/ 422651 w 5069199"/>
              <a:gd name="connsiteY6" fmla="*/ 5546851 h 5746440"/>
              <a:gd name="connsiteX7" fmla="*/ 67758 w 5069199"/>
              <a:gd name="connsiteY7" fmla="*/ 2955485 h 5746440"/>
              <a:gd name="connsiteX0" fmla="*/ 70442 w 5071883"/>
              <a:gd name="connsiteY0" fmla="*/ 2956923 h 5747878"/>
              <a:gd name="connsiteX1" fmla="*/ 1186809 w 5071883"/>
              <a:gd name="connsiteY1" fmla="*/ 806099 h 5747878"/>
              <a:gd name="connsiteX2" fmla="*/ 3565869 w 5071883"/>
              <a:gd name="connsiteY2" fmla="*/ 4930 h 5747878"/>
              <a:gd name="connsiteX3" fmla="*/ 4919042 w 5071883"/>
              <a:gd name="connsiteY3" fmla="*/ 1116310 h 5747878"/>
              <a:gd name="connsiteX4" fmla="*/ 4817794 w 5071883"/>
              <a:gd name="connsiteY4" fmla="*/ 4344643 h 5747878"/>
              <a:gd name="connsiteX5" fmla="*/ 2933550 w 5071883"/>
              <a:gd name="connsiteY5" fmla="*/ 5436006 h 5747878"/>
              <a:gd name="connsiteX6" fmla="*/ 425335 w 5071883"/>
              <a:gd name="connsiteY6" fmla="*/ 5548289 h 5747878"/>
              <a:gd name="connsiteX7" fmla="*/ 70442 w 5071883"/>
              <a:gd name="connsiteY7" fmla="*/ 2956923 h 5747878"/>
              <a:gd name="connsiteX0" fmla="*/ 70442 w 5071883"/>
              <a:gd name="connsiteY0" fmla="*/ 2958147 h 5749102"/>
              <a:gd name="connsiteX1" fmla="*/ 1186809 w 5071883"/>
              <a:gd name="connsiteY1" fmla="*/ 807323 h 5749102"/>
              <a:gd name="connsiteX2" fmla="*/ 3565869 w 5071883"/>
              <a:gd name="connsiteY2" fmla="*/ 6154 h 5749102"/>
              <a:gd name="connsiteX3" fmla="*/ 4919042 w 5071883"/>
              <a:gd name="connsiteY3" fmla="*/ 1117534 h 5749102"/>
              <a:gd name="connsiteX4" fmla="*/ 4817794 w 5071883"/>
              <a:gd name="connsiteY4" fmla="*/ 4345867 h 5749102"/>
              <a:gd name="connsiteX5" fmla="*/ 2933550 w 5071883"/>
              <a:gd name="connsiteY5" fmla="*/ 5437230 h 5749102"/>
              <a:gd name="connsiteX6" fmla="*/ 425335 w 5071883"/>
              <a:gd name="connsiteY6" fmla="*/ 5549513 h 5749102"/>
              <a:gd name="connsiteX7" fmla="*/ 70442 w 5071883"/>
              <a:gd name="connsiteY7" fmla="*/ 2958147 h 5749102"/>
              <a:gd name="connsiteX0" fmla="*/ 68157 w 5079954"/>
              <a:gd name="connsiteY0" fmla="*/ 2977256 h 5746419"/>
              <a:gd name="connsiteX1" fmla="*/ 1194880 w 5079954"/>
              <a:gd name="connsiteY1" fmla="*/ 806140 h 5746419"/>
              <a:gd name="connsiteX2" fmla="*/ 3573940 w 5079954"/>
              <a:gd name="connsiteY2" fmla="*/ 4971 h 5746419"/>
              <a:gd name="connsiteX3" fmla="*/ 4927113 w 5079954"/>
              <a:gd name="connsiteY3" fmla="*/ 1116351 h 5746419"/>
              <a:gd name="connsiteX4" fmla="*/ 4825865 w 5079954"/>
              <a:gd name="connsiteY4" fmla="*/ 4344684 h 5746419"/>
              <a:gd name="connsiteX5" fmla="*/ 2941621 w 5079954"/>
              <a:gd name="connsiteY5" fmla="*/ 5436047 h 5746419"/>
              <a:gd name="connsiteX6" fmla="*/ 433406 w 5079954"/>
              <a:gd name="connsiteY6" fmla="*/ 5548330 h 5746419"/>
              <a:gd name="connsiteX7" fmla="*/ 68157 w 5079954"/>
              <a:gd name="connsiteY7" fmla="*/ 2977256 h 5746419"/>
              <a:gd name="connsiteX0" fmla="*/ 86965 w 5098762"/>
              <a:gd name="connsiteY0" fmla="*/ 2977256 h 5795929"/>
              <a:gd name="connsiteX1" fmla="*/ 1213688 w 5098762"/>
              <a:gd name="connsiteY1" fmla="*/ 806140 h 5795929"/>
              <a:gd name="connsiteX2" fmla="*/ 3592748 w 5098762"/>
              <a:gd name="connsiteY2" fmla="*/ 4971 h 5795929"/>
              <a:gd name="connsiteX3" fmla="*/ 4945921 w 5098762"/>
              <a:gd name="connsiteY3" fmla="*/ 1116351 h 5795929"/>
              <a:gd name="connsiteX4" fmla="*/ 4844673 w 5098762"/>
              <a:gd name="connsiteY4" fmla="*/ 4344684 h 5795929"/>
              <a:gd name="connsiteX5" fmla="*/ 2960429 w 5098762"/>
              <a:gd name="connsiteY5" fmla="*/ 5436047 h 5795929"/>
              <a:gd name="connsiteX6" fmla="*/ 452214 w 5098762"/>
              <a:gd name="connsiteY6" fmla="*/ 5548330 h 5795929"/>
              <a:gd name="connsiteX7" fmla="*/ 86965 w 5098762"/>
              <a:gd name="connsiteY7" fmla="*/ 2977256 h 5795929"/>
              <a:gd name="connsiteX0" fmla="*/ 63814 w 5075611"/>
              <a:gd name="connsiteY0" fmla="*/ 2977256 h 5757668"/>
              <a:gd name="connsiteX1" fmla="*/ 1190537 w 5075611"/>
              <a:gd name="connsiteY1" fmla="*/ 806140 h 5757668"/>
              <a:gd name="connsiteX2" fmla="*/ 3569597 w 5075611"/>
              <a:gd name="connsiteY2" fmla="*/ 4971 h 5757668"/>
              <a:gd name="connsiteX3" fmla="*/ 4922770 w 5075611"/>
              <a:gd name="connsiteY3" fmla="*/ 1116351 h 5757668"/>
              <a:gd name="connsiteX4" fmla="*/ 4821522 w 5075611"/>
              <a:gd name="connsiteY4" fmla="*/ 4344684 h 5757668"/>
              <a:gd name="connsiteX5" fmla="*/ 2937278 w 5075611"/>
              <a:gd name="connsiteY5" fmla="*/ 5436047 h 5757668"/>
              <a:gd name="connsiteX6" fmla="*/ 429063 w 5075611"/>
              <a:gd name="connsiteY6" fmla="*/ 5548330 h 5757668"/>
              <a:gd name="connsiteX7" fmla="*/ 63814 w 5075611"/>
              <a:gd name="connsiteY7" fmla="*/ 2977256 h 5757668"/>
              <a:gd name="connsiteX0" fmla="*/ 54818 w 5066615"/>
              <a:gd name="connsiteY0" fmla="*/ 2977256 h 5788775"/>
              <a:gd name="connsiteX1" fmla="*/ 1181541 w 5066615"/>
              <a:gd name="connsiteY1" fmla="*/ 806140 h 5788775"/>
              <a:gd name="connsiteX2" fmla="*/ 3560601 w 5066615"/>
              <a:gd name="connsiteY2" fmla="*/ 4971 h 5788775"/>
              <a:gd name="connsiteX3" fmla="*/ 4913774 w 5066615"/>
              <a:gd name="connsiteY3" fmla="*/ 1116351 h 5788775"/>
              <a:gd name="connsiteX4" fmla="*/ 4812526 w 5066615"/>
              <a:gd name="connsiteY4" fmla="*/ 4344684 h 5788775"/>
              <a:gd name="connsiteX5" fmla="*/ 2928282 w 5066615"/>
              <a:gd name="connsiteY5" fmla="*/ 5436047 h 5788775"/>
              <a:gd name="connsiteX6" fmla="*/ 451135 w 5066615"/>
              <a:gd name="connsiteY6" fmla="*/ 5588917 h 5788775"/>
              <a:gd name="connsiteX7" fmla="*/ 54818 w 5066615"/>
              <a:gd name="connsiteY7" fmla="*/ 2977256 h 5788775"/>
              <a:gd name="connsiteX0" fmla="*/ 60691 w 5072488"/>
              <a:gd name="connsiteY0" fmla="*/ 2977256 h 5777015"/>
              <a:gd name="connsiteX1" fmla="*/ 1187414 w 5072488"/>
              <a:gd name="connsiteY1" fmla="*/ 806140 h 5777015"/>
              <a:gd name="connsiteX2" fmla="*/ 3566474 w 5072488"/>
              <a:gd name="connsiteY2" fmla="*/ 4971 h 5777015"/>
              <a:gd name="connsiteX3" fmla="*/ 4919647 w 5072488"/>
              <a:gd name="connsiteY3" fmla="*/ 1116351 h 5777015"/>
              <a:gd name="connsiteX4" fmla="*/ 4818399 w 5072488"/>
              <a:gd name="connsiteY4" fmla="*/ 4344684 h 5777015"/>
              <a:gd name="connsiteX5" fmla="*/ 2934155 w 5072488"/>
              <a:gd name="connsiteY5" fmla="*/ 5436047 h 5777015"/>
              <a:gd name="connsiteX6" fmla="*/ 436295 w 5072488"/>
              <a:gd name="connsiteY6" fmla="*/ 5573698 h 5777015"/>
              <a:gd name="connsiteX7" fmla="*/ 60691 w 5072488"/>
              <a:gd name="connsiteY7" fmla="*/ 2977256 h 5777015"/>
              <a:gd name="connsiteX0" fmla="*/ 60691 w 5072488"/>
              <a:gd name="connsiteY0" fmla="*/ 2977256 h 5787871"/>
              <a:gd name="connsiteX1" fmla="*/ 1187414 w 5072488"/>
              <a:gd name="connsiteY1" fmla="*/ 806140 h 5787871"/>
              <a:gd name="connsiteX2" fmla="*/ 3566474 w 5072488"/>
              <a:gd name="connsiteY2" fmla="*/ 4971 h 5787871"/>
              <a:gd name="connsiteX3" fmla="*/ 4919647 w 5072488"/>
              <a:gd name="connsiteY3" fmla="*/ 1116351 h 5787871"/>
              <a:gd name="connsiteX4" fmla="*/ 4818399 w 5072488"/>
              <a:gd name="connsiteY4" fmla="*/ 4344684 h 5787871"/>
              <a:gd name="connsiteX5" fmla="*/ 2934155 w 5072488"/>
              <a:gd name="connsiteY5" fmla="*/ 5436047 h 5787871"/>
              <a:gd name="connsiteX6" fmla="*/ 436295 w 5072488"/>
              <a:gd name="connsiteY6" fmla="*/ 5573698 h 5787871"/>
              <a:gd name="connsiteX7" fmla="*/ 60691 w 5072488"/>
              <a:gd name="connsiteY7" fmla="*/ 2977256 h 5787871"/>
              <a:gd name="connsiteX0" fmla="*/ 60691 w 5072488"/>
              <a:gd name="connsiteY0" fmla="*/ 2977256 h 5779364"/>
              <a:gd name="connsiteX1" fmla="*/ 1187414 w 5072488"/>
              <a:gd name="connsiteY1" fmla="*/ 806140 h 5779364"/>
              <a:gd name="connsiteX2" fmla="*/ 3566474 w 5072488"/>
              <a:gd name="connsiteY2" fmla="*/ 4971 h 5779364"/>
              <a:gd name="connsiteX3" fmla="*/ 4919647 w 5072488"/>
              <a:gd name="connsiteY3" fmla="*/ 1116351 h 5779364"/>
              <a:gd name="connsiteX4" fmla="*/ 4818399 w 5072488"/>
              <a:gd name="connsiteY4" fmla="*/ 4344684 h 5779364"/>
              <a:gd name="connsiteX5" fmla="*/ 2934155 w 5072488"/>
              <a:gd name="connsiteY5" fmla="*/ 5436047 h 5779364"/>
              <a:gd name="connsiteX6" fmla="*/ 436295 w 5072488"/>
              <a:gd name="connsiteY6" fmla="*/ 5573698 h 5779364"/>
              <a:gd name="connsiteX7" fmla="*/ 60691 w 5072488"/>
              <a:gd name="connsiteY7" fmla="*/ 2977256 h 5779364"/>
              <a:gd name="connsiteX0" fmla="*/ 64132 w 5077122"/>
              <a:gd name="connsiteY0" fmla="*/ 2977256 h 5788662"/>
              <a:gd name="connsiteX1" fmla="*/ 1190855 w 5077122"/>
              <a:gd name="connsiteY1" fmla="*/ 806140 h 5788662"/>
              <a:gd name="connsiteX2" fmla="*/ 3569915 w 5077122"/>
              <a:gd name="connsiteY2" fmla="*/ 4971 h 5788662"/>
              <a:gd name="connsiteX3" fmla="*/ 4923088 w 5077122"/>
              <a:gd name="connsiteY3" fmla="*/ 1116351 h 5788662"/>
              <a:gd name="connsiteX4" fmla="*/ 4821840 w 5077122"/>
              <a:gd name="connsiteY4" fmla="*/ 4344684 h 5788662"/>
              <a:gd name="connsiteX5" fmla="*/ 2916884 w 5077122"/>
              <a:gd name="connsiteY5" fmla="*/ 5491854 h 5788662"/>
              <a:gd name="connsiteX6" fmla="*/ 439736 w 5077122"/>
              <a:gd name="connsiteY6" fmla="*/ 5573698 h 5788662"/>
              <a:gd name="connsiteX7" fmla="*/ 64132 w 5077122"/>
              <a:gd name="connsiteY7" fmla="*/ 2977256 h 5788662"/>
              <a:gd name="connsiteX0" fmla="*/ 63780 w 5077369"/>
              <a:gd name="connsiteY0" fmla="*/ 2977256 h 5777171"/>
              <a:gd name="connsiteX1" fmla="*/ 1190503 w 5077369"/>
              <a:gd name="connsiteY1" fmla="*/ 806140 h 5777171"/>
              <a:gd name="connsiteX2" fmla="*/ 3569563 w 5077369"/>
              <a:gd name="connsiteY2" fmla="*/ 4971 h 5777171"/>
              <a:gd name="connsiteX3" fmla="*/ 4922736 w 5077369"/>
              <a:gd name="connsiteY3" fmla="*/ 1116351 h 5777171"/>
              <a:gd name="connsiteX4" fmla="*/ 4821488 w 5077369"/>
              <a:gd name="connsiteY4" fmla="*/ 4344684 h 5777171"/>
              <a:gd name="connsiteX5" fmla="*/ 2906176 w 5077369"/>
              <a:gd name="connsiteY5" fmla="*/ 5461414 h 5777171"/>
              <a:gd name="connsiteX6" fmla="*/ 439384 w 5077369"/>
              <a:gd name="connsiteY6" fmla="*/ 5573698 h 5777171"/>
              <a:gd name="connsiteX7" fmla="*/ 63780 w 5077369"/>
              <a:gd name="connsiteY7" fmla="*/ 2977256 h 5777171"/>
              <a:gd name="connsiteX0" fmla="*/ 63780 w 5101235"/>
              <a:gd name="connsiteY0" fmla="*/ 2977256 h 5777171"/>
              <a:gd name="connsiteX1" fmla="*/ 1190503 w 5101235"/>
              <a:gd name="connsiteY1" fmla="*/ 806140 h 5777171"/>
              <a:gd name="connsiteX2" fmla="*/ 3569563 w 5101235"/>
              <a:gd name="connsiteY2" fmla="*/ 4971 h 5777171"/>
              <a:gd name="connsiteX3" fmla="*/ 4922736 w 5101235"/>
              <a:gd name="connsiteY3" fmla="*/ 1116351 h 5777171"/>
              <a:gd name="connsiteX4" fmla="*/ 5075116 w 5101235"/>
              <a:gd name="connsiteY4" fmla="*/ 2689206 h 5777171"/>
              <a:gd name="connsiteX5" fmla="*/ 4821488 w 5101235"/>
              <a:gd name="connsiteY5" fmla="*/ 4344684 h 5777171"/>
              <a:gd name="connsiteX6" fmla="*/ 2906176 w 5101235"/>
              <a:gd name="connsiteY6" fmla="*/ 5461414 h 5777171"/>
              <a:gd name="connsiteX7" fmla="*/ 439384 w 5101235"/>
              <a:gd name="connsiteY7" fmla="*/ 5573698 h 5777171"/>
              <a:gd name="connsiteX8" fmla="*/ 63780 w 5101235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77171"/>
              <a:gd name="connsiteX1" fmla="*/ 1190503 w 5143524"/>
              <a:gd name="connsiteY1" fmla="*/ 806140 h 5777171"/>
              <a:gd name="connsiteX2" fmla="*/ 3569563 w 5143524"/>
              <a:gd name="connsiteY2" fmla="*/ 4971 h 5777171"/>
              <a:gd name="connsiteX3" fmla="*/ 4922736 w 5143524"/>
              <a:gd name="connsiteY3" fmla="*/ 1116351 h 5777171"/>
              <a:gd name="connsiteX4" fmla="*/ 5132074 w 5143524"/>
              <a:gd name="connsiteY4" fmla="*/ 2643545 h 5777171"/>
              <a:gd name="connsiteX5" fmla="*/ 4821488 w 5143524"/>
              <a:gd name="connsiteY5" fmla="*/ 4344684 h 5777171"/>
              <a:gd name="connsiteX6" fmla="*/ 2906176 w 5143524"/>
              <a:gd name="connsiteY6" fmla="*/ 5461414 h 5777171"/>
              <a:gd name="connsiteX7" fmla="*/ 439384 w 5143524"/>
              <a:gd name="connsiteY7" fmla="*/ 5573698 h 5777171"/>
              <a:gd name="connsiteX8" fmla="*/ 63780 w 5143524"/>
              <a:gd name="connsiteY8" fmla="*/ 2977256 h 5777171"/>
              <a:gd name="connsiteX0" fmla="*/ 63780 w 5143524"/>
              <a:gd name="connsiteY0" fmla="*/ 2977256 h 5769834"/>
              <a:gd name="connsiteX1" fmla="*/ 1190503 w 5143524"/>
              <a:gd name="connsiteY1" fmla="*/ 806140 h 5769834"/>
              <a:gd name="connsiteX2" fmla="*/ 3569563 w 5143524"/>
              <a:gd name="connsiteY2" fmla="*/ 4971 h 5769834"/>
              <a:gd name="connsiteX3" fmla="*/ 4922736 w 5143524"/>
              <a:gd name="connsiteY3" fmla="*/ 1116351 h 5769834"/>
              <a:gd name="connsiteX4" fmla="*/ 5132074 w 5143524"/>
              <a:gd name="connsiteY4" fmla="*/ 2643545 h 5769834"/>
              <a:gd name="connsiteX5" fmla="*/ 4790420 w 5143524"/>
              <a:gd name="connsiteY5" fmla="*/ 4466445 h 5769834"/>
              <a:gd name="connsiteX6" fmla="*/ 2906176 w 5143524"/>
              <a:gd name="connsiteY6" fmla="*/ 5461414 h 5769834"/>
              <a:gd name="connsiteX7" fmla="*/ 439384 w 5143524"/>
              <a:gd name="connsiteY7" fmla="*/ 5573698 h 5769834"/>
              <a:gd name="connsiteX8" fmla="*/ 63780 w 5143524"/>
              <a:gd name="connsiteY8" fmla="*/ 2977256 h 5769834"/>
              <a:gd name="connsiteX0" fmla="*/ 63780 w 5135739"/>
              <a:gd name="connsiteY0" fmla="*/ 2972991 h 5765569"/>
              <a:gd name="connsiteX1" fmla="*/ 1190503 w 5135739"/>
              <a:gd name="connsiteY1" fmla="*/ 801875 h 5765569"/>
              <a:gd name="connsiteX2" fmla="*/ 3569563 w 5135739"/>
              <a:gd name="connsiteY2" fmla="*/ 706 h 5765569"/>
              <a:gd name="connsiteX3" fmla="*/ 4855422 w 5135739"/>
              <a:gd name="connsiteY3" fmla="*/ 909149 h 5765569"/>
              <a:gd name="connsiteX4" fmla="*/ 5132074 w 5135739"/>
              <a:gd name="connsiteY4" fmla="*/ 2639280 h 5765569"/>
              <a:gd name="connsiteX5" fmla="*/ 4790420 w 5135739"/>
              <a:gd name="connsiteY5" fmla="*/ 4462180 h 5765569"/>
              <a:gd name="connsiteX6" fmla="*/ 2906176 w 5135739"/>
              <a:gd name="connsiteY6" fmla="*/ 5457149 h 5765569"/>
              <a:gd name="connsiteX7" fmla="*/ 439384 w 5135739"/>
              <a:gd name="connsiteY7" fmla="*/ 5569433 h 5765569"/>
              <a:gd name="connsiteX8" fmla="*/ 63780 w 5135739"/>
              <a:gd name="connsiteY8" fmla="*/ 2972991 h 5765569"/>
              <a:gd name="connsiteX0" fmla="*/ 63780 w 5134160"/>
              <a:gd name="connsiteY0" fmla="*/ 2972991 h 5765569"/>
              <a:gd name="connsiteX1" fmla="*/ 1190503 w 5134160"/>
              <a:gd name="connsiteY1" fmla="*/ 801875 h 5765569"/>
              <a:gd name="connsiteX2" fmla="*/ 3569563 w 5134160"/>
              <a:gd name="connsiteY2" fmla="*/ 706 h 5765569"/>
              <a:gd name="connsiteX3" fmla="*/ 4855422 w 5134160"/>
              <a:gd name="connsiteY3" fmla="*/ 909149 h 5765569"/>
              <a:gd name="connsiteX4" fmla="*/ 5132074 w 5134160"/>
              <a:gd name="connsiteY4" fmla="*/ 2639280 h 5765569"/>
              <a:gd name="connsiteX5" fmla="*/ 4790420 w 5134160"/>
              <a:gd name="connsiteY5" fmla="*/ 4462180 h 5765569"/>
              <a:gd name="connsiteX6" fmla="*/ 2906176 w 5134160"/>
              <a:gd name="connsiteY6" fmla="*/ 5457149 h 5765569"/>
              <a:gd name="connsiteX7" fmla="*/ 439384 w 5134160"/>
              <a:gd name="connsiteY7" fmla="*/ 5569433 h 5765569"/>
              <a:gd name="connsiteX8" fmla="*/ 63780 w 5134160"/>
              <a:gd name="connsiteY8" fmla="*/ 2972991 h 5765569"/>
              <a:gd name="connsiteX0" fmla="*/ 63780 w 5136191"/>
              <a:gd name="connsiteY0" fmla="*/ 3003381 h 5795959"/>
              <a:gd name="connsiteX1" fmla="*/ 1190503 w 5136191"/>
              <a:gd name="connsiteY1" fmla="*/ 832265 h 5795959"/>
              <a:gd name="connsiteX2" fmla="*/ 3517783 w 5136191"/>
              <a:gd name="connsiteY2" fmla="*/ 656 h 5795959"/>
              <a:gd name="connsiteX3" fmla="*/ 4855422 w 5136191"/>
              <a:gd name="connsiteY3" fmla="*/ 939539 h 5795959"/>
              <a:gd name="connsiteX4" fmla="*/ 5132074 w 5136191"/>
              <a:gd name="connsiteY4" fmla="*/ 2669670 h 5795959"/>
              <a:gd name="connsiteX5" fmla="*/ 4790420 w 5136191"/>
              <a:gd name="connsiteY5" fmla="*/ 4492570 h 5795959"/>
              <a:gd name="connsiteX6" fmla="*/ 2906176 w 5136191"/>
              <a:gd name="connsiteY6" fmla="*/ 5487539 h 5795959"/>
              <a:gd name="connsiteX7" fmla="*/ 439384 w 5136191"/>
              <a:gd name="connsiteY7" fmla="*/ 5599823 h 5795959"/>
              <a:gd name="connsiteX8" fmla="*/ 63780 w 5136191"/>
              <a:gd name="connsiteY8" fmla="*/ 3003381 h 5795959"/>
              <a:gd name="connsiteX0" fmla="*/ 63780 w 5136190"/>
              <a:gd name="connsiteY0" fmla="*/ 3006874 h 5799452"/>
              <a:gd name="connsiteX1" fmla="*/ 1190503 w 5136190"/>
              <a:gd name="connsiteY1" fmla="*/ 835758 h 5799452"/>
              <a:gd name="connsiteX2" fmla="*/ 3517783 w 5136190"/>
              <a:gd name="connsiteY2" fmla="*/ 4149 h 5799452"/>
              <a:gd name="connsiteX3" fmla="*/ 4855422 w 5136190"/>
              <a:gd name="connsiteY3" fmla="*/ 943032 h 5799452"/>
              <a:gd name="connsiteX4" fmla="*/ 5132074 w 5136190"/>
              <a:gd name="connsiteY4" fmla="*/ 2673163 h 5799452"/>
              <a:gd name="connsiteX5" fmla="*/ 4790420 w 5136190"/>
              <a:gd name="connsiteY5" fmla="*/ 4496063 h 5799452"/>
              <a:gd name="connsiteX6" fmla="*/ 2906176 w 5136190"/>
              <a:gd name="connsiteY6" fmla="*/ 5491032 h 5799452"/>
              <a:gd name="connsiteX7" fmla="*/ 439384 w 5136190"/>
              <a:gd name="connsiteY7" fmla="*/ 5603316 h 5799452"/>
              <a:gd name="connsiteX8" fmla="*/ 63780 w 5136190"/>
              <a:gd name="connsiteY8" fmla="*/ 3006874 h 5799452"/>
              <a:gd name="connsiteX0" fmla="*/ 63780 w 5136046"/>
              <a:gd name="connsiteY0" fmla="*/ 2996812 h 5789390"/>
              <a:gd name="connsiteX1" fmla="*/ 1190503 w 5136046"/>
              <a:gd name="connsiteY1" fmla="*/ 825696 h 5789390"/>
              <a:gd name="connsiteX2" fmla="*/ 3533318 w 5136046"/>
              <a:gd name="connsiteY2" fmla="*/ 4234 h 5789390"/>
              <a:gd name="connsiteX3" fmla="*/ 4855422 w 5136046"/>
              <a:gd name="connsiteY3" fmla="*/ 932970 h 5789390"/>
              <a:gd name="connsiteX4" fmla="*/ 5132074 w 5136046"/>
              <a:gd name="connsiteY4" fmla="*/ 2663101 h 5789390"/>
              <a:gd name="connsiteX5" fmla="*/ 4790420 w 5136046"/>
              <a:gd name="connsiteY5" fmla="*/ 4486001 h 5789390"/>
              <a:gd name="connsiteX6" fmla="*/ 2906176 w 5136046"/>
              <a:gd name="connsiteY6" fmla="*/ 5480970 h 5789390"/>
              <a:gd name="connsiteX7" fmla="*/ 439384 w 5136046"/>
              <a:gd name="connsiteY7" fmla="*/ 5593254 h 5789390"/>
              <a:gd name="connsiteX8" fmla="*/ 63780 w 5136046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3780 w 5136047"/>
              <a:gd name="connsiteY0" fmla="*/ 2996812 h 5789390"/>
              <a:gd name="connsiteX1" fmla="*/ 1190503 w 5136047"/>
              <a:gd name="connsiteY1" fmla="*/ 825696 h 5789390"/>
              <a:gd name="connsiteX2" fmla="*/ 3533318 w 5136047"/>
              <a:gd name="connsiteY2" fmla="*/ 4234 h 5789390"/>
              <a:gd name="connsiteX3" fmla="*/ 4855422 w 5136047"/>
              <a:gd name="connsiteY3" fmla="*/ 932970 h 5789390"/>
              <a:gd name="connsiteX4" fmla="*/ 5132074 w 5136047"/>
              <a:gd name="connsiteY4" fmla="*/ 2663101 h 5789390"/>
              <a:gd name="connsiteX5" fmla="*/ 4759352 w 5136047"/>
              <a:gd name="connsiteY5" fmla="*/ 4486001 h 5789390"/>
              <a:gd name="connsiteX6" fmla="*/ 2906176 w 5136047"/>
              <a:gd name="connsiteY6" fmla="*/ 5480970 h 5789390"/>
              <a:gd name="connsiteX7" fmla="*/ 439384 w 5136047"/>
              <a:gd name="connsiteY7" fmla="*/ 5593254 h 5789390"/>
              <a:gd name="connsiteX8" fmla="*/ 63780 w 5136047"/>
              <a:gd name="connsiteY8" fmla="*/ 2996812 h 5789390"/>
              <a:gd name="connsiteX0" fmla="*/ 67215 w 5139482"/>
              <a:gd name="connsiteY0" fmla="*/ 2996812 h 5785866"/>
              <a:gd name="connsiteX1" fmla="*/ 1193938 w 5139482"/>
              <a:gd name="connsiteY1" fmla="*/ 825696 h 5785866"/>
              <a:gd name="connsiteX2" fmla="*/ 3536753 w 5139482"/>
              <a:gd name="connsiteY2" fmla="*/ 4234 h 5785866"/>
              <a:gd name="connsiteX3" fmla="*/ 4858857 w 5139482"/>
              <a:gd name="connsiteY3" fmla="*/ 932970 h 5785866"/>
              <a:gd name="connsiteX4" fmla="*/ 5135509 w 5139482"/>
              <a:gd name="connsiteY4" fmla="*/ 2663101 h 5785866"/>
              <a:gd name="connsiteX5" fmla="*/ 4762787 w 5139482"/>
              <a:gd name="connsiteY5" fmla="*/ 4486001 h 5785866"/>
              <a:gd name="connsiteX6" fmla="*/ 3007994 w 5139482"/>
              <a:gd name="connsiteY6" fmla="*/ 5470824 h 5785866"/>
              <a:gd name="connsiteX7" fmla="*/ 442819 w 5139482"/>
              <a:gd name="connsiteY7" fmla="*/ 5593254 h 5785866"/>
              <a:gd name="connsiteX8" fmla="*/ 67215 w 5139482"/>
              <a:gd name="connsiteY8" fmla="*/ 2996812 h 5785866"/>
              <a:gd name="connsiteX0" fmla="*/ 67215 w 5139482"/>
              <a:gd name="connsiteY0" fmla="*/ 2996812 h 5798025"/>
              <a:gd name="connsiteX1" fmla="*/ 1193938 w 5139482"/>
              <a:gd name="connsiteY1" fmla="*/ 825696 h 5798025"/>
              <a:gd name="connsiteX2" fmla="*/ 3536753 w 5139482"/>
              <a:gd name="connsiteY2" fmla="*/ 4234 h 5798025"/>
              <a:gd name="connsiteX3" fmla="*/ 4858857 w 5139482"/>
              <a:gd name="connsiteY3" fmla="*/ 932970 h 5798025"/>
              <a:gd name="connsiteX4" fmla="*/ 5135509 w 5139482"/>
              <a:gd name="connsiteY4" fmla="*/ 2663101 h 5798025"/>
              <a:gd name="connsiteX5" fmla="*/ 4762787 w 5139482"/>
              <a:gd name="connsiteY5" fmla="*/ 4486001 h 5798025"/>
              <a:gd name="connsiteX6" fmla="*/ 3007994 w 5139482"/>
              <a:gd name="connsiteY6" fmla="*/ 5470824 h 5798025"/>
              <a:gd name="connsiteX7" fmla="*/ 442819 w 5139482"/>
              <a:gd name="connsiteY7" fmla="*/ 5593254 h 5798025"/>
              <a:gd name="connsiteX8" fmla="*/ 67215 w 5139482"/>
              <a:gd name="connsiteY8" fmla="*/ 2996812 h 5798025"/>
              <a:gd name="connsiteX0" fmla="*/ 54799 w 5127066"/>
              <a:gd name="connsiteY0" fmla="*/ 2996812 h 5813475"/>
              <a:gd name="connsiteX1" fmla="*/ 1181522 w 5127066"/>
              <a:gd name="connsiteY1" fmla="*/ 825696 h 5813475"/>
              <a:gd name="connsiteX2" fmla="*/ 3524337 w 5127066"/>
              <a:gd name="connsiteY2" fmla="*/ 4234 h 5813475"/>
              <a:gd name="connsiteX3" fmla="*/ 4846441 w 5127066"/>
              <a:gd name="connsiteY3" fmla="*/ 932970 h 5813475"/>
              <a:gd name="connsiteX4" fmla="*/ 5123093 w 5127066"/>
              <a:gd name="connsiteY4" fmla="*/ 2663101 h 5813475"/>
              <a:gd name="connsiteX5" fmla="*/ 4750371 w 5127066"/>
              <a:gd name="connsiteY5" fmla="*/ 4486001 h 5813475"/>
              <a:gd name="connsiteX6" fmla="*/ 2995578 w 5127066"/>
              <a:gd name="connsiteY6" fmla="*/ 5470824 h 5813475"/>
              <a:gd name="connsiteX7" fmla="*/ 471828 w 5127066"/>
              <a:gd name="connsiteY7" fmla="*/ 5628767 h 5813475"/>
              <a:gd name="connsiteX8" fmla="*/ 54799 w 5127066"/>
              <a:gd name="connsiteY8" fmla="*/ 2996812 h 5813475"/>
              <a:gd name="connsiteX0" fmla="*/ 50644 w 5122911"/>
              <a:gd name="connsiteY0" fmla="*/ 2996812 h 5805524"/>
              <a:gd name="connsiteX1" fmla="*/ 1177367 w 5122911"/>
              <a:gd name="connsiteY1" fmla="*/ 825696 h 5805524"/>
              <a:gd name="connsiteX2" fmla="*/ 3520182 w 5122911"/>
              <a:gd name="connsiteY2" fmla="*/ 4234 h 5805524"/>
              <a:gd name="connsiteX3" fmla="*/ 4842286 w 5122911"/>
              <a:gd name="connsiteY3" fmla="*/ 932970 h 5805524"/>
              <a:gd name="connsiteX4" fmla="*/ 5118938 w 5122911"/>
              <a:gd name="connsiteY4" fmla="*/ 2663101 h 5805524"/>
              <a:gd name="connsiteX5" fmla="*/ 4746216 w 5122911"/>
              <a:gd name="connsiteY5" fmla="*/ 4486001 h 5805524"/>
              <a:gd name="connsiteX6" fmla="*/ 2991423 w 5122911"/>
              <a:gd name="connsiteY6" fmla="*/ 5470824 h 5805524"/>
              <a:gd name="connsiteX7" fmla="*/ 483206 w 5122911"/>
              <a:gd name="connsiteY7" fmla="*/ 5618621 h 5805524"/>
              <a:gd name="connsiteX8" fmla="*/ 50644 w 5122911"/>
              <a:gd name="connsiteY8" fmla="*/ 2996812 h 5805524"/>
              <a:gd name="connsiteX0" fmla="*/ 50644 w 5122911"/>
              <a:gd name="connsiteY0" fmla="*/ 2997430 h 5806142"/>
              <a:gd name="connsiteX1" fmla="*/ 1177367 w 5122911"/>
              <a:gd name="connsiteY1" fmla="*/ 826314 h 5806142"/>
              <a:gd name="connsiteX2" fmla="*/ 3520182 w 5122911"/>
              <a:gd name="connsiteY2" fmla="*/ 4852 h 5806142"/>
              <a:gd name="connsiteX3" fmla="*/ 4842286 w 5122911"/>
              <a:gd name="connsiteY3" fmla="*/ 933588 h 5806142"/>
              <a:gd name="connsiteX4" fmla="*/ 5118938 w 5122911"/>
              <a:gd name="connsiteY4" fmla="*/ 2663719 h 5806142"/>
              <a:gd name="connsiteX5" fmla="*/ 4746216 w 5122911"/>
              <a:gd name="connsiteY5" fmla="*/ 4486619 h 5806142"/>
              <a:gd name="connsiteX6" fmla="*/ 2991423 w 5122911"/>
              <a:gd name="connsiteY6" fmla="*/ 5471442 h 5806142"/>
              <a:gd name="connsiteX7" fmla="*/ 483206 w 5122911"/>
              <a:gd name="connsiteY7" fmla="*/ 5619239 h 5806142"/>
              <a:gd name="connsiteX8" fmla="*/ 50644 w 5122911"/>
              <a:gd name="connsiteY8" fmla="*/ 2997430 h 5806142"/>
              <a:gd name="connsiteX0" fmla="*/ 60091 w 5132358"/>
              <a:gd name="connsiteY0" fmla="*/ 2997431 h 5821926"/>
              <a:gd name="connsiteX1" fmla="*/ 1186814 w 5132358"/>
              <a:gd name="connsiteY1" fmla="*/ 826315 h 5821926"/>
              <a:gd name="connsiteX2" fmla="*/ 3529629 w 5132358"/>
              <a:gd name="connsiteY2" fmla="*/ 4853 h 5821926"/>
              <a:gd name="connsiteX3" fmla="*/ 4851733 w 5132358"/>
              <a:gd name="connsiteY3" fmla="*/ 933589 h 5821926"/>
              <a:gd name="connsiteX4" fmla="*/ 5128385 w 5132358"/>
              <a:gd name="connsiteY4" fmla="*/ 2663720 h 5821926"/>
              <a:gd name="connsiteX5" fmla="*/ 4755663 w 5132358"/>
              <a:gd name="connsiteY5" fmla="*/ 4486620 h 5821926"/>
              <a:gd name="connsiteX6" fmla="*/ 3000870 w 5132358"/>
              <a:gd name="connsiteY6" fmla="*/ 5471443 h 5821926"/>
              <a:gd name="connsiteX7" fmla="*/ 492653 w 5132358"/>
              <a:gd name="connsiteY7" fmla="*/ 5619240 h 5821926"/>
              <a:gd name="connsiteX8" fmla="*/ 60091 w 5132358"/>
              <a:gd name="connsiteY8" fmla="*/ 2997431 h 5821926"/>
              <a:gd name="connsiteX0" fmla="*/ 60092 w 5132359"/>
              <a:gd name="connsiteY0" fmla="*/ 2996715 h 5821210"/>
              <a:gd name="connsiteX1" fmla="*/ 1186815 w 5132359"/>
              <a:gd name="connsiteY1" fmla="*/ 825599 h 5821210"/>
              <a:gd name="connsiteX2" fmla="*/ 3529630 w 5132359"/>
              <a:gd name="connsiteY2" fmla="*/ 4137 h 5821210"/>
              <a:gd name="connsiteX3" fmla="*/ 4851734 w 5132359"/>
              <a:gd name="connsiteY3" fmla="*/ 932873 h 5821210"/>
              <a:gd name="connsiteX4" fmla="*/ 5128386 w 5132359"/>
              <a:gd name="connsiteY4" fmla="*/ 2663004 h 5821210"/>
              <a:gd name="connsiteX5" fmla="*/ 4755664 w 5132359"/>
              <a:gd name="connsiteY5" fmla="*/ 4485904 h 5821210"/>
              <a:gd name="connsiteX6" fmla="*/ 3000871 w 5132359"/>
              <a:gd name="connsiteY6" fmla="*/ 5470727 h 5821210"/>
              <a:gd name="connsiteX7" fmla="*/ 492654 w 5132359"/>
              <a:gd name="connsiteY7" fmla="*/ 5618524 h 5821210"/>
              <a:gd name="connsiteX8" fmla="*/ 60092 w 5132359"/>
              <a:gd name="connsiteY8" fmla="*/ 2996715 h 5821210"/>
              <a:gd name="connsiteX0" fmla="*/ 60092 w 5128733"/>
              <a:gd name="connsiteY0" fmla="*/ 2996715 h 5821210"/>
              <a:gd name="connsiteX1" fmla="*/ 1186815 w 5128733"/>
              <a:gd name="connsiteY1" fmla="*/ 825599 h 5821210"/>
              <a:gd name="connsiteX2" fmla="*/ 3529630 w 5128733"/>
              <a:gd name="connsiteY2" fmla="*/ 4137 h 5821210"/>
              <a:gd name="connsiteX3" fmla="*/ 4851734 w 5128733"/>
              <a:gd name="connsiteY3" fmla="*/ 932873 h 5821210"/>
              <a:gd name="connsiteX4" fmla="*/ 5128386 w 5128733"/>
              <a:gd name="connsiteY4" fmla="*/ 2663004 h 5821210"/>
              <a:gd name="connsiteX5" fmla="*/ 4755664 w 5128733"/>
              <a:gd name="connsiteY5" fmla="*/ 4485904 h 5821210"/>
              <a:gd name="connsiteX6" fmla="*/ 3000871 w 5128733"/>
              <a:gd name="connsiteY6" fmla="*/ 5470727 h 5821210"/>
              <a:gd name="connsiteX7" fmla="*/ 492654 w 5128733"/>
              <a:gd name="connsiteY7" fmla="*/ 5618524 h 5821210"/>
              <a:gd name="connsiteX8" fmla="*/ 60092 w 5128733"/>
              <a:gd name="connsiteY8" fmla="*/ 2996715 h 5821210"/>
              <a:gd name="connsiteX0" fmla="*/ 60092 w 5128470"/>
              <a:gd name="connsiteY0" fmla="*/ 2996715 h 5821210"/>
              <a:gd name="connsiteX1" fmla="*/ 1186815 w 5128470"/>
              <a:gd name="connsiteY1" fmla="*/ 825599 h 5821210"/>
              <a:gd name="connsiteX2" fmla="*/ 3529630 w 5128470"/>
              <a:gd name="connsiteY2" fmla="*/ 4137 h 5821210"/>
              <a:gd name="connsiteX3" fmla="*/ 4851734 w 5128470"/>
              <a:gd name="connsiteY3" fmla="*/ 932873 h 5821210"/>
              <a:gd name="connsiteX4" fmla="*/ 5128386 w 5128470"/>
              <a:gd name="connsiteY4" fmla="*/ 2663004 h 5821210"/>
              <a:gd name="connsiteX5" fmla="*/ 4755664 w 5128470"/>
              <a:gd name="connsiteY5" fmla="*/ 4485904 h 5821210"/>
              <a:gd name="connsiteX6" fmla="*/ 3000871 w 5128470"/>
              <a:gd name="connsiteY6" fmla="*/ 5470727 h 5821210"/>
              <a:gd name="connsiteX7" fmla="*/ 492654 w 5128470"/>
              <a:gd name="connsiteY7" fmla="*/ 5618524 h 5821210"/>
              <a:gd name="connsiteX8" fmla="*/ 60092 w 5128470"/>
              <a:gd name="connsiteY8" fmla="*/ 2996715 h 5821210"/>
              <a:gd name="connsiteX0" fmla="*/ 60092 w 5133632"/>
              <a:gd name="connsiteY0" fmla="*/ 2996715 h 5821210"/>
              <a:gd name="connsiteX1" fmla="*/ 1186815 w 5133632"/>
              <a:gd name="connsiteY1" fmla="*/ 825599 h 5821210"/>
              <a:gd name="connsiteX2" fmla="*/ 3529630 w 5133632"/>
              <a:gd name="connsiteY2" fmla="*/ 4137 h 5821210"/>
              <a:gd name="connsiteX3" fmla="*/ 4851734 w 5133632"/>
              <a:gd name="connsiteY3" fmla="*/ 932873 h 5821210"/>
              <a:gd name="connsiteX4" fmla="*/ 5133564 w 5133632"/>
              <a:gd name="connsiteY4" fmla="*/ 2591978 h 5821210"/>
              <a:gd name="connsiteX5" fmla="*/ 4755664 w 5133632"/>
              <a:gd name="connsiteY5" fmla="*/ 4485904 h 5821210"/>
              <a:gd name="connsiteX6" fmla="*/ 3000871 w 5133632"/>
              <a:gd name="connsiteY6" fmla="*/ 5470727 h 5821210"/>
              <a:gd name="connsiteX7" fmla="*/ 492654 w 5133632"/>
              <a:gd name="connsiteY7" fmla="*/ 5618524 h 5821210"/>
              <a:gd name="connsiteX8" fmla="*/ 60092 w 5133632"/>
              <a:gd name="connsiteY8" fmla="*/ 2996715 h 5821210"/>
              <a:gd name="connsiteX0" fmla="*/ 60092 w 5154638"/>
              <a:gd name="connsiteY0" fmla="*/ 2993770 h 5818265"/>
              <a:gd name="connsiteX1" fmla="*/ 1186815 w 5154638"/>
              <a:gd name="connsiteY1" fmla="*/ 822654 h 5818265"/>
              <a:gd name="connsiteX2" fmla="*/ 3529630 w 5154638"/>
              <a:gd name="connsiteY2" fmla="*/ 1192 h 5818265"/>
              <a:gd name="connsiteX3" fmla="*/ 4934584 w 5154638"/>
              <a:gd name="connsiteY3" fmla="*/ 691478 h 5818265"/>
              <a:gd name="connsiteX4" fmla="*/ 5133564 w 5154638"/>
              <a:gd name="connsiteY4" fmla="*/ 2589033 h 5818265"/>
              <a:gd name="connsiteX5" fmla="*/ 4755664 w 5154638"/>
              <a:gd name="connsiteY5" fmla="*/ 4482959 h 5818265"/>
              <a:gd name="connsiteX6" fmla="*/ 3000871 w 5154638"/>
              <a:gd name="connsiteY6" fmla="*/ 5467782 h 5818265"/>
              <a:gd name="connsiteX7" fmla="*/ 492654 w 5154638"/>
              <a:gd name="connsiteY7" fmla="*/ 5615579 h 5818265"/>
              <a:gd name="connsiteX8" fmla="*/ 60092 w 5154638"/>
              <a:gd name="connsiteY8" fmla="*/ 2993770 h 5818265"/>
              <a:gd name="connsiteX0" fmla="*/ 60092 w 5133935"/>
              <a:gd name="connsiteY0" fmla="*/ 2992580 h 5817075"/>
              <a:gd name="connsiteX1" fmla="*/ 1186815 w 5133935"/>
              <a:gd name="connsiteY1" fmla="*/ 821464 h 5817075"/>
              <a:gd name="connsiteX2" fmla="*/ 3529630 w 5133935"/>
              <a:gd name="connsiteY2" fmla="*/ 2 h 5817075"/>
              <a:gd name="connsiteX3" fmla="*/ 4794777 w 5133935"/>
              <a:gd name="connsiteY3" fmla="*/ 817122 h 5817075"/>
              <a:gd name="connsiteX4" fmla="*/ 5133564 w 5133935"/>
              <a:gd name="connsiteY4" fmla="*/ 2587843 h 5817075"/>
              <a:gd name="connsiteX5" fmla="*/ 4755664 w 5133935"/>
              <a:gd name="connsiteY5" fmla="*/ 4481769 h 5817075"/>
              <a:gd name="connsiteX6" fmla="*/ 3000871 w 5133935"/>
              <a:gd name="connsiteY6" fmla="*/ 5466592 h 5817075"/>
              <a:gd name="connsiteX7" fmla="*/ 492654 w 5133935"/>
              <a:gd name="connsiteY7" fmla="*/ 5614389 h 5817075"/>
              <a:gd name="connsiteX8" fmla="*/ 60092 w 5133935"/>
              <a:gd name="connsiteY8" fmla="*/ 2992580 h 5817075"/>
              <a:gd name="connsiteX0" fmla="*/ 60092 w 5133935"/>
              <a:gd name="connsiteY0" fmla="*/ 2999601 h 5824096"/>
              <a:gd name="connsiteX1" fmla="*/ 1186815 w 5133935"/>
              <a:gd name="connsiteY1" fmla="*/ 828485 h 5824096"/>
              <a:gd name="connsiteX2" fmla="*/ 3529630 w 5133935"/>
              <a:gd name="connsiteY2" fmla="*/ 7023 h 5824096"/>
              <a:gd name="connsiteX3" fmla="*/ 4794777 w 5133935"/>
              <a:gd name="connsiteY3" fmla="*/ 824143 h 5824096"/>
              <a:gd name="connsiteX4" fmla="*/ 5133564 w 5133935"/>
              <a:gd name="connsiteY4" fmla="*/ 2594864 h 5824096"/>
              <a:gd name="connsiteX5" fmla="*/ 4755664 w 5133935"/>
              <a:gd name="connsiteY5" fmla="*/ 4488790 h 5824096"/>
              <a:gd name="connsiteX6" fmla="*/ 3000871 w 5133935"/>
              <a:gd name="connsiteY6" fmla="*/ 5473613 h 5824096"/>
              <a:gd name="connsiteX7" fmla="*/ 492654 w 5133935"/>
              <a:gd name="connsiteY7" fmla="*/ 5621410 h 5824096"/>
              <a:gd name="connsiteX8" fmla="*/ 60092 w 5133935"/>
              <a:gd name="connsiteY8" fmla="*/ 2999601 h 5824096"/>
              <a:gd name="connsiteX0" fmla="*/ 60092 w 5134625"/>
              <a:gd name="connsiteY0" fmla="*/ 2999601 h 5821704"/>
              <a:gd name="connsiteX1" fmla="*/ 1186815 w 5134625"/>
              <a:gd name="connsiteY1" fmla="*/ 828485 h 5821704"/>
              <a:gd name="connsiteX2" fmla="*/ 3529630 w 5134625"/>
              <a:gd name="connsiteY2" fmla="*/ 7023 h 5821704"/>
              <a:gd name="connsiteX3" fmla="*/ 4794777 w 5134625"/>
              <a:gd name="connsiteY3" fmla="*/ 824143 h 5821704"/>
              <a:gd name="connsiteX4" fmla="*/ 5133564 w 5134625"/>
              <a:gd name="connsiteY4" fmla="*/ 2594864 h 5821704"/>
              <a:gd name="connsiteX5" fmla="*/ 4724597 w 5134625"/>
              <a:gd name="connsiteY5" fmla="*/ 4554744 h 5821704"/>
              <a:gd name="connsiteX6" fmla="*/ 3000871 w 5134625"/>
              <a:gd name="connsiteY6" fmla="*/ 5473613 h 5821704"/>
              <a:gd name="connsiteX7" fmla="*/ 492654 w 5134625"/>
              <a:gd name="connsiteY7" fmla="*/ 5621410 h 5821704"/>
              <a:gd name="connsiteX8" fmla="*/ 60092 w 5134625"/>
              <a:gd name="connsiteY8" fmla="*/ 2999601 h 5821704"/>
              <a:gd name="connsiteX0" fmla="*/ 60092 w 5135224"/>
              <a:gd name="connsiteY0" fmla="*/ 2999601 h 5821522"/>
              <a:gd name="connsiteX1" fmla="*/ 1186815 w 5135224"/>
              <a:gd name="connsiteY1" fmla="*/ 828485 h 5821522"/>
              <a:gd name="connsiteX2" fmla="*/ 3529630 w 5135224"/>
              <a:gd name="connsiteY2" fmla="*/ 7023 h 5821522"/>
              <a:gd name="connsiteX3" fmla="*/ 4794777 w 5135224"/>
              <a:gd name="connsiteY3" fmla="*/ 824143 h 5821522"/>
              <a:gd name="connsiteX4" fmla="*/ 5133564 w 5135224"/>
              <a:gd name="connsiteY4" fmla="*/ 2594864 h 5821522"/>
              <a:gd name="connsiteX5" fmla="*/ 4703885 w 5135224"/>
              <a:gd name="connsiteY5" fmla="*/ 4559817 h 5821522"/>
              <a:gd name="connsiteX6" fmla="*/ 3000871 w 5135224"/>
              <a:gd name="connsiteY6" fmla="*/ 5473613 h 5821522"/>
              <a:gd name="connsiteX7" fmla="*/ 492654 w 5135224"/>
              <a:gd name="connsiteY7" fmla="*/ 5621410 h 5821522"/>
              <a:gd name="connsiteX8" fmla="*/ 60092 w 5135224"/>
              <a:gd name="connsiteY8" fmla="*/ 2999601 h 5821522"/>
              <a:gd name="connsiteX0" fmla="*/ 49795 w 5124927"/>
              <a:gd name="connsiteY0" fmla="*/ 2999601 h 5799300"/>
              <a:gd name="connsiteX1" fmla="*/ 1176518 w 5124927"/>
              <a:gd name="connsiteY1" fmla="*/ 828485 h 5799300"/>
              <a:gd name="connsiteX2" fmla="*/ 3519333 w 5124927"/>
              <a:gd name="connsiteY2" fmla="*/ 7023 h 5799300"/>
              <a:gd name="connsiteX3" fmla="*/ 4784480 w 5124927"/>
              <a:gd name="connsiteY3" fmla="*/ 824143 h 5799300"/>
              <a:gd name="connsiteX4" fmla="*/ 5123267 w 5124927"/>
              <a:gd name="connsiteY4" fmla="*/ 2594864 h 5799300"/>
              <a:gd name="connsiteX5" fmla="*/ 4693588 w 5124927"/>
              <a:gd name="connsiteY5" fmla="*/ 4559817 h 5799300"/>
              <a:gd name="connsiteX6" fmla="*/ 2959506 w 5124927"/>
              <a:gd name="connsiteY6" fmla="*/ 5453320 h 5799300"/>
              <a:gd name="connsiteX7" fmla="*/ 482357 w 5124927"/>
              <a:gd name="connsiteY7" fmla="*/ 5621410 h 5799300"/>
              <a:gd name="connsiteX8" fmla="*/ 49795 w 5124927"/>
              <a:gd name="connsiteY8" fmla="*/ 2999601 h 5799300"/>
              <a:gd name="connsiteX0" fmla="*/ 51655 w 5126787"/>
              <a:gd name="connsiteY0" fmla="*/ 2999601 h 5794630"/>
              <a:gd name="connsiteX1" fmla="*/ 1178378 w 5126787"/>
              <a:gd name="connsiteY1" fmla="*/ 828485 h 5794630"/>
              <a:gd name="connsiteX2" fmla="*/ 3521193 w 5126787"/>
              <a:gd name="connsiteY2" fmla="*/ 7023 h 5794630"/>
              <a:gd name="connsiteX3" fmla="*/ 4786340 w 5126787"/>
              <a:gd name="connsiteY3" fmla="*/ 824143 h 5794630"/>
              <a:gd name="connsiteX4" fmla="*/ 5125127 w 5126787"/>
              <a:gd name="connsiteY4" fmla="*/ 2594864 h 5794630"/>
              <a:gd name="connsiteX5" fmla="*/ 4695448 w 5126787"/>
              <a:gd name="connsiteY5" fmla="*/ 4559817 h 5794630"/>
              <a:gd name="connsiteX6" fmla="*/ 3028682 w 5126787"/>
              <a:gd name="connsiteY6" fmla="*/ 5438099 h 5794630"/>
              <a:gd name="connsiteX7" fmla="*/ 484217 w 5126787"/>
              <a:gd name="connsiteY7" fmla="*/ 5621410 h 5794630"/>
              <a:gd name="connsiteX8" fmla="*/ 51655 w 5126787"/>
              <a:gd name="connsiteY8" fmla="*/ 2999601 h 5794630"/>
              <a:gd name="connsiteX0" fmla="*/ 66797 w 5141929"/>
              <a:gd name="connsiteY0" fmla="*/ 2999601 h 5826093"/>
              <a:gd name="connsiteX1" fmla="*/ 1193520 w 5141929"/>
              <a:gd name="connsiteY1" fmla="*/ 828485 h 5826093"/>
              <a:gd name="connsiteX2" fmla="*/ 3536335 w 5141929"/>
              <a:gd name="connsiteY2" fmla="*/ 7023 h 5826093"/>
              <a:gd name="connsiteX3" fmla="*/ 4801482 w 5141929"/>
              <a:gd name="connsiteY3" fmla="*/ 824143 h 5826093"/>
              <a:gd name="connsiteX4" fmla="*/ 5140269 w 5141929"/>
              <a:gd name="connsiteY4" fmla="*/ 2594864 h 5826093"/>
              <a:gd name="connsiteX5" fmla="*/ 4710590 w 5141929"/>
              <a:gd name="connsiteY5" fmla="*/ 4559817 h 5826093"/>
              <a:gd name="connsiteX6" fmla="*/ 3043824 w 5141929"/>
              <a:gd name="connsiteY6" fmla="*/ 5438099 h 5826093"/>
              <a:gd name="connsiteX7" fmla="*/ 499359 w 5141929"/>
              <a:gd name="connsiteY7" fmla="*/ 5621410 h 5826093"/>
              <a:gd name="connsiteX8" fmla="*/ 66797 w 5141929"/>
              <a:gd name="connsiteY8" fmla="*/ 2999601 h 5826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41929" h="5826093">
                <a:moveTo>
                  <a:pt x="66797" y="2999601"/>
                </a:moveTo>
                <a:cubicBezTo>
                  <a:pt x="182491" y="2200780"/>
                  <a:pt x="584196" y="1317102"/>
                  <a:pt x="1193520" y="828485"/>
                </a:cubicBezTo>
                <a:cubicBezTo>
                  <a:pt x="1802844" y="339868"/>
                  <a:pt x="2914296" y="-58207"/>
                  <a:pt x="3536335" y="7023"/>
                </a:cubicBezTo>
                <a:cubicBezTo>
                  <a:pt x="4158374" y="72253"/>
                  <a:pt x="4534160" y="392836"/>
                  <a:pt x="4801482" y="824143"/>
                </a:cubicBezTo>
                <a:cubicBezTo>
                  <a:pt x="5068804" y="1255450"/>
                  <a:pt x="5155418" y="1972252"/>
                  <a:pt x="5140269" y="2594864"/>
                </a:cubicBezTo>
                <a:cubicBezTo>
                  <a:pt x="5125120" y="3217476"/>
                  <a:pt x="5059997" y="4085945"/>
                  <a:pt x="4710590" y="4559817"/>
                </a:cubicBezTo>
                <a:cubicBezTo>
                  <a:pt x="4361183" y="5033689"/>
                  <a:pt x="3745696" y="5261167"/>
                  <a:pt x="3043824" y="5438099"/>
                </a:cubicBezTo>
                <a:cubicBezTo>
                  <a:pt x="2341952" y="5615031"/>
                  <a:pt x="1073201" y="6098853"/>
                  <a:pt x="499359" y="5621410"/>
                </a:cubicBezTo>
                <a:cubicBezTo>
                  <a:pt x="-74483" y="5143967"/>
                  <a:pt x="-48897" y="3798422"/>
                  <a:pt x="66797" y="299960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F1CD424-9626-4121-A061-5A00DC2AC969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8EA35F40-FF2B-48E3-8F69-FDBD969838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1708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BD5C-AE26-407F-9D8D-3A9AF67D5740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50164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ECC7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D9DA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AF3AF-98A9-4F02-AD8B-D8E1DDAB440C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EB3FFB57-B176-4D74-B604-3C803FFC82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2819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3">
    <p:bg>
      <p:bgPr>
        <a:solidFill>
          <a:srgbClr val="2C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Ryhmä 14">
            <a:extLst>
              <a:ext uri="{FF2B5EF4-FFF2-40B4-BE49-F238E27FC236}">
                <a16:creationId xmlns:a16="http://schemas.microsoft.com/office/drawing/2014/main" id="{BF6EA660-5006-46A3-8EC0-D3617F284B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8E25E7DA-A74F-489A-9ED6-52B8F9B27B9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3897313" cy="5041900"/>
            </a:xfrm>
            <a:custGeom>
              <a:avLst/>
              <a:gdLst>
                <a:gd name="T0" fmla="*/ 0 w 10879"/>
                <a:gd name="T1" fmla="*/ 14063 h 14063"/>
                <a:gd name="T2" fmla="*/ 1570 w 10879"/>
                <a:gd name="T3" fmla="*/ 13638 h 14063"/>
                <a:gd name="T4" fmla="*/ 4474 w 10879"/>
                <a:gd name="T5" fmla="*/ 11362 h 14063"/>
                <a:gd name="T6" fmla="*/ 7043 w 10879"/>
                <a:gd name="T7" fmla="*/ 8109 h 14063"/>
                <a:gd name="T8" fmla="*/ 9438 w 10879"/>
                <a:gd name="T9" fmla="*/ 4958 h 14063"/>
                <a:gd name="T10" fmla="*/ 10783 w 10879"/>
                <a:gd name="T11" fmla="*/ 1924 h 14063"/>
                <a:gd name="T12" fmla="*/ 10497 w 10879"/>
                <a:gd name="T13" fmla="*/ 0 h 14063"/>
                <a:gd name="T14" fmla="*/ 0 w 10879"/>
                <a:gd name="T15" fmla="*/ 0 h 14063"/>
                <a:gd name="T16" fmla="*/ 0 w 10879"/>
                <a:gd name="T17" fmla="*/ 14063 h 14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79" h="14063">
                  <a:moveTo>
                    <a:pt x="0" y="14063"/>
                  </a:moveTo>
                  <a:cubicBezTo>
                    <a:pt x="527" y="13984"/>
                    <a:pt x="1052" y="13847"/>
                    <a:pt x="1570" y="13638"/>
                  </a:cubicBezTo>
                  <a:cubicBezTo>
                    <a:pt x="2802" y="13138"/>
                    <a:pt x="3716" y="12263"/>
                    <a:pt x="4474" y="11362"/>
                  </a:cubicBezTo>
                  <a:cubicBezTo>
                    <a:pt x="5370" y="10296"/>
                    <a:pt x="6192" y="9194"/>
                    <a:pt x="7043" y="8109"/>
                  </a:cubicBezTo>
                  <a:cubicBezTo>
                    <a:pt x="7861" y="7068"/>
                    <a:pt x="8715" y="6034"/>
                    <a:pt x="9438" y="4958"/>
                  </a:cubicBezTo>
                  <a:cubicBezTo>
                    <a:pt x="10087" y="3993"/>
                    <a:pt x="10638" y="2960"/>
                    <a:pt x="10783" y="1924"/>
                  </a:cubicBezTo>
                  <a:cubicBezTo>
                    <a:pt x="10879" y="1235"/>
                    <a:pt x="10774" y="588"/>
                    <a:pt x="10497" y="0"/>
                  </a:cubicBezTo>
                  <a:lnTo>
                    <a:pt x="0" y="0"/>
                  </a:lnTo>
                  <a:lnTo>
                    <a:pt x="0" y="14063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1FEB9921-8E2F-4285-95E9-BE40D2C343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2152650"/>
              <a:ext cx="8375650" cy="4691063"/>
            </a:xfrm>
            <a:custGeom>
              <a:avLst/>
              <a:gdLst>
                <a:gd name="T0" fmla="*/ 0 w 23378"/>
                <a:gd name="T1" fmla="*/ 10102 h 13085"/>
                <a:gd name="T2" fmla="*/ 2346 w 23378"/>
                <a:gd name="T3" fmla="*/ 10423 h 13085"/>
                <a:gd name="T4" fmla="*/ 4271 w 23378"/>
                <a:gd name="T5" fmla="*/ 9844 h 13085"/>
                <a:gd name="T6" fmla="*/ 0 w 23378"/>
                <a:gd name="T7" fmla="*/ 5136 h 13085"/>
                <a:gd name="T8" fmla="*/ 0 w 23378"/>
                <a:gd name="T9" fmla="*/ 308 h 13085"/>
                <a:gd name="T10" fmla="*/ 4275 w 23378"/>
                <a:gd name="T11" fmla="*/ 1399 h 13085"/>
                <a:gd name="T12" fmla="*/ 11097 w 23378"/>
                <a:gd name="T13" fmla="*/ 8334 h 13085"/>
                <a:gd name="T14" fmla="*/ 12477 w 23378"/>
                <a:gd name="T15" fmla="*/ 8476 h 13085"/>
                <a:gd name="T16" fmla="*/ 12918 w 23378"/>
                <a:gd name="T17" fmla="*/ 6738 h 13085"/>
                <a:gd name="T18" fmla="*/ 11527 w 23378"/>
                <a:gd name="T19" fmla="*/ 5089 h 13085"/>
                <a:gd name="T20" fmla="*/ 10476 w 23378"/>
                <a:gd name="T21" fmla="*/ 3455 h 13085"/>
                <a:gd name="T22" fmla="*/ 13077 w 23378"/>
                <a:gd name="T23" fmla="*/ 1593 h 13085"/>
                <a:gd name="T24" fmla="*/ 20963 w 23378"/>
                <a:gd name="T25" fmla="*/ 10618 h 13085"/>
                <a:gd name="T26" fmla="*/ 23378 w 23378"/>
                <a:gd name="T27" fmla="*/ 13085 h 13085"/>
                <a:gd name="T28" fmla="*/ 0 w 23378"/>
                <a:gd name="T29" fmla="*/ 13085 h 13085"/>
                <a:gd name="T30" fmla="*/ 0 w 23378"/>
                <a:gd name="T31" fmla="*/ 10102 h 1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378" h="13085">
                  <a:moveTo>
                    <a:pt x="0" y="10102"/>
                  </a:moveTo>
                  <a:cubicBezTo>
                    <a:pt x="764" y="10317"/>
                    <a:pt x="1548" y="10436"/>
                    <a:pt x="2346" y="10423"/>
                  </a:cubicBezTo>
                  <a:cubicBezTo>
                    <a:pt x="3273" y="10409"/>
                    <a:pt x="3876" y="10681"/>
                    <a:pt x="4271" y="9844"/>
                  </a:cubicBezTo>
                  <a:cubicBezTo>
                    <a:pt x="4693" y="8951"/>
                    <a:pt x="1611" y="6384"/>
                    <a:pt x="0" y="5136"/>
                  </a:cubicBezTo>
                  <a:lnTo>
                    <a:pt x="0" y="308"/>
                  </a:lnTo>
                  <a:cubicBezTo>
                    <a:pt x="1266" y="0"/>
                    <a:pt x="2890" y="240"/>
                    <a:pt x="4275" y="1399"/>
                  </a:cubicBezTo>
                  <a:cubicBezTo>
                    <a:pt x="7214" y="3861"/>
                    <a:pt x="8120" y="6978"/>
                    <a:pt x="11097" y="8334"/>
                  </a:cubicBezTo>
                  <a:cubicBezTo>
                    <a:pt x="11532" y="8532"/>
                    <a:pt x="12045" y="8682"/>
                    <a:pt x="12477" y="8476"/>
                  </a:cubicBezTo>
                  <a:cubicBezTo>
                    <a:pt x="13076" y="8191"/>
                    <a:pt x="13195" y="7341"/>
                    <a:pt x="12918" y="6738"/>
                  </a:cubicBezTo>
                  <a:cubicBezTo>
                    <a:pt x="12642" y="6135"/>
                    <a:pt x="12021" y="5531"/>
                    <a:pt x="11527" y="5089"/>
                  </a:cubicBezTo>
                  <a:cubicBezTo>
                    <a:pt x="11033" y="4647"/>
                    <a:pt x="10548" y="4114"/>
                    <a:pt x="10476" y="3455"/>
                  </a:cubicBezTo>
                  <a:cubicBezTo>
                    <a:pt x="10339" y="2210"/>
                    <a:pt x="11847" y="1357"/>
                    <a:pt x="13077" y="1593"/>
                  </a:cubicBezTo>
                  <a:cubicBezTo>
                    <a:pt x="16548" y="2260"/>
                    <a:pt x="15248" y="9204"/>
                    <a:pt x="20963" y="10618"/>
                  </a:cubicBezTo>
                  <a:cubicBezTo>
                    <a:pt x="22208" y="10926"/>
                    <a:pt x="23344" y="11889"/>
                    <a:pt x="23378" y="13085"/>
                  </a:cubicBezTo>
                  <a:lnTo>
                    <a:pt x="0" y="13085"/>
                  </a:lnTo>
                  <a:lnTo>
                    <a:pt x="0" y="10102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38779B5-DE9F-481E-A8E5-4707FA5BEA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204076" y="1890713"/>
              <a:ext cx="4959350" cy="4953000"/>
            </a:xfrm>
            <a:custGeom>
              <a:avLst/>
              <a:gdLst>
                <a:gd name="T0" fmla="*/ 13842 w 13842"/>
                <a:gd name="T1" fmla="*/ 0 h 13817"/>
                <a:gd name="T2" fmla="*/ 10388 w 13842"/>
                <a:gd name="T3" fmla="*/ 3120 h 13817"/>
                <a:gd name="T4" fmla="*/ 7539 w 13842"/>
                <a:gd name="T5" fmla="*/ 5695 h 13817"/>
                <a:gd name="T6" fmla="*/ 1982 w 13842"/>
                <a:gd name="T7" fmla="*/ 6884 h 13817"/>
                <a:gd name="T8" fmla="*/ 61 w 13842"/>
                <a:gd name="T9" fmla="*/ 10632 h 13817"/>
                <a:gd name="T10" fmla="*/ 462 w 13842"/>
                <a:gd name="T11" fmla="*/ 13817 h 13817"/>
                <a:gd name="T12" fmla="*/ 13842 w 13842"/>
                <a:gd name="T13" fmla="*/ 13817 h 13817"/>
                <a:gd name="T14" fmla="*/ 13842 w 13842"/>
                <a:gd name="T15" fmla="*/ 0 h 13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42" h="13817">
                  <a:moveTo>
                    <a:pt x="13842" y="0"/>
                  </a:moveTo>
                  <a:cubicBezTo>
                    <a:pt x="12567" y="850"/>
                    <a:pt x="11411" y="1938"/>
                    <a:pt x="10388" y="3120"/>
                  </a:cubicBezTo>
                  <a:cubicBezTo>
                    <a:pt x="9535" y="4105"/>
                    <a:pt x="8705" y="5204"/>
                    <a:pt x="7539" y="5695"/>
                  </a:cubicBezTo>
                  <a:cubicBezTo>
                    <a:pt x="5738" y="6453"/>
                    <a:pt x="3664" y="5860"/>
                    <a:pt x="1982" y="6884"/>
                  </a:cubicBezTo>
                  <a:cubicBezTo>
                    <a:pt x="711" y="7658"/>
                    <a:pt x="0" y="9071"/>
                    <a:pt x="61" y="10632"/>
                  </a:cubicBezTo>
                  <a:cubicBezTo>
                    <a:pt x="101" y="11666"/>
                    <a:pt x="242" y="12746"/>
                    <a:pt x="462" y="13817"/>
                  </a:cubicBezTo>
                  <a:lnTo>
                    <a:pt x="13842" y="13817"/>
                  </a:lnTo>
                  <a:lnTo>
                    <a:pt x="13842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F29748ED-3862-40CA-AD98-9E3F31125B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843588" y="14288"/>
              <a:ext cx="6319838" cy="3157538"/>
            </a:xfrm>
            <a:custGeom>
              <a:avLst/>
              <a:gdLst>
                <a:gd name="T0" fmla="*/ 5165 w 17641"/>
                <a:gd name="T1" fmla="*/ 4990 h 8807"/>
                <a:gd name="T2" fmla="*/ 2299 w 17641"/>
                <a:gd name="T3" fmla="*/ 4032 h 8807"/>
                <a:gd name="T4" fmla="*/ 199 w 17641"/>
                <a:gd name="T5" fmla="*/ 1978 h 8807"/>
                <a:gd name="T6" fmla="*/ 510 w 17641"/>
                <a:gd name="T7" fmla="*/ 0 h 8807"/>
                <a:gd name="T8" fmla="*/ 3676 w 17641"/>
                <a:gd name="T9" fmla="*/ 0 h 8807"/>
                <a:gd name="T10" fmla="*/ 6735 w 17641"/>
                <a:gd name="T11" fmla="*/ 1526 h 8807"/>
                <a:gd name="T12" fmla="*/ 8082 w 17641"/>
                <a:gd name="T13" fmla="*/ 0 h 8807"/>
                <a:gd name="T14" fmla="*/ 17641 w 17641"/>
                <a:gd name="T15" fmla="*/ 0 h 8807"/>
                <a:gd name="T16" fmla="*/ 17641 w 17641"/>
                <a:gd name="T17" fmla="*/ 2601 h 8807"/>
                <a:gd name="T18" fmla="*/ 13420 w 17641"/>
                <a:gd name="T19" fmla="*/ 6121 h 8807"/>
                <a:gd name="T20" fmla="*/ 9469 w 17641"/>
                <a:gd name="T21" fmla="*/ 7543 h 8807"/>
                <a:gd name="T22" fmla="*/ 5165 w 17641"/>
                <a:gd name="T23" fmla="*/ 4990 h 8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641" h="8807">
                  <a:moveTo>
                    <a:pt x="5165" y="4990"/>
                  </a:moveTo>
                  <a:cubicBezTo>
                    <a:pt x="4216" y="4650"/>
                    <a:pt x="3217" y="4448"/>
                    <a:pt x="2299" y="4032"/>
                  </a:cubicBezTo>
                  <a:cubicBezTo>
                    <a:pt x="1381" y="3616"/>
                    <a:pt x="518" y="2933"/>
                    <a:pt x="199" y="1978"/>
                  </a:cubicBezTo>
                  <a:cubicBezTo>
                    <a:pt x="0" y="1382"/>
                    <a:pt x="144" y="591"/>
                    <a:pt x="510" y="0"/>
                  </a:cubicBezTo>
                  <a:lnTo>
                    <a:pt x="3676" y="0"/>
                  </a:lnTo>
                  <a:cubicBezTo>
                    <a:pt x="4646" y="784"/>
                    <a:pt x="5600" y="1790"/>
                    <a:pt x="6735" y="1526"/>
                  </a:cubicBezTo>
                  <a:cubicBezTo>
                    <a:pt x="7446" y="1361"/>
                    <a:pt x="7926" y="721"/>
                    <a:pt x="8082" y="0"/>
                  </a:cubicBezTo>
                  <a:lnTo>
                    <a:pt x="17641" y="0"/>
                  </a:lnTo>
                  <a:lnTo>
                    <a:pt x="17641" y="2601"/>
                  </a:lnTo>
                  <a:cubicBezTo>
                    <a:pt x="15970" y="3108"/>
                    <a:pt x="14368" y="4001"/>
                    <a:pt x="13420" y="6121"/>
                  </a:cubicBezTo>
                  <a:cubicBezTo>
                    <a:pt x="12733" y="7657"/>
                    <a:pt x="10974" y="8807"/>
                    <a:pt x="9469" y="7543"/>
                  </a:cubicBezTo>
                  <a:cubicBezTo>
                    <a:pt x="8018" y="6325"/>
                    <a:pt x="7024" y="5654"/>
                    <a:pt x="5165" y="4990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C7AE9DC9-EE86-4A33-A063-52C5F36138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9888" y="14288"/>
              <a:ext cx="7983538" cy="2303463"/>
            </a:xfrm>
            <a:custGeom>
              <a:avLst/>
              <a:gdLst>
                <a:gd name="T0" fmla="*/ 0 w 22283"/>
                <a:gd name="T1" fmla="*/ 0 h 6426"/>
                <a:gd name="T2" fmla="*/ 1439 w 22283"/>
                <a:gd name="T3" fmla="*/ 1831 h 6426"/>
                <a:gd name="T4" fmla="*/ 7593 w 22283"/>
                <a:gd name="T5" fmla="*/ 6195 h 6426"/>
                <a:gd name="T6" fmla="*/ 13141 w 22283"/>
                <a:gd name="T7" fmla="*/ 3736 h 6426"/>
                <a:gd name="T8" fmla="*/ 19254 w 22283"/>
                <a:gd name="T9" fmla="*/ 2430 h 6426"/>
                <a:gd name="T10" fmla="*/ 22283 w 22283"/>
                <a:gd name="T11" fmla="*/ 1566 h 6426"/>
                <a:gd name="T12" fmla="*/ 22283 w 22283"/>
                <a:gd name="T13" fmla="*/ 0 h 6426"/>
                <a:gd name="T14" fmla="*/ 0 w 22283"/>
                <a:gd name="T15" fmla="*/ 0 h 6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283" h="6426">
                  <a:moveTo>
                    <a:pt x="0" y="0"/>
                  </a:moveTo>
                  <a:cubicBezTo>
                    <a:pt x="460" y="657"/>
                    <a:pt x="945" y="1274"/>
                    <a:pt x="1439" y="1831"/>
                  </a:cubicBezTo>
                  <a:cubicBezTo>
                    <a:pt x="2779" y="3341"/>
                    <a:pt x="5489" y="5987"/>
                    <a:pt x="7593" y="6195"/>
                  </a:cubicBezTo>
                  <a:cubicBezTo>
                    <a:pt x="9914" y="6426"/>
                    <a:pt x="11476" y="4913"/>
                    <a:pt x="13141" y="3736"/>
                  </a:cubicBezTo>
                  <a:cubicBezTo>
                    <a:pt x="15342" y="2181"/>
                    <a:pt x="16779" y="2102"/>
                    <a:pt x="19254" y="2430"/>
                  </a:cubicBezTo>
                  <a:cubicBezTo>
                    <a:pt x="20220" y="2557"/>
                    <a:pt x="21355" y="2204"/>
                    <a:pt x="22283" y="1566"/>
                  </a:cubicBezTo>
                  <a:lnTo>
                    <a:pt x="2228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F99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774" y="1447788"/>
            <a:ext cx="5183735" cy="3604504"/>
          </a:xfrm>
        </p:spPr>
        <p:txBody>
          <a:bodyPr anchor="ctr" anchorCtr="0"/>
          <a:lstStyle>
            <a:lvl1pPr>
              <a:lnSpc>
                <a:spcPct val="95000"/>
              </a:lnSpc>
              <a:defRPr sz="3500" b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A90B-6EF6-41B9-87DE-D6FCF08AD2DC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6118B178-BC09-4607-9988-D4444BF5DB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1613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0C6C-4BDB-453C-ABB3-B0E9E3ED4A09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27367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2">
    <p:bg>
      <p:bgPr>
        <a:solidFill>
          <a:srgbClr val="E0C0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F94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6F3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B4F9-3F74-4C4E-B78D-D4FC0E0B50DE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3704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3">
    <p:bg>
      <p:bgPr>
        <a:solidFill>
          <a:srgbClr val="2361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338BC5-287A-4121-ADC2-9C0F5EBE080B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3526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1A549-1C85-42E6-A8B0-F662ADAEFF05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8841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5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  <a:solidFill>
            <a:srgbClr val="236192"/>
          </a:solidFill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D8B85F0-2AB8-467E-B2B5-2F7B26F603B8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53422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 6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8D1D7DD3-DC59-4CD6-9404-D616F536D9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0"/>
            <a:ext cx="12193200" cy="6858000"/>
            <a:chOff x="28576" y="14288"/>
            <a:chExt cx="12134850" cy="6829425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B2D8690-2E74-426F-B655-83948E0DFC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813300"/>
              <a:ext cx="4745038" cy="2030413"/>
            </a:xfrm>
            <a:custGeom>
              <a:avLst/>
              <a:gdLst>
                <a:gd name="T0" fmla="*/ 13242 w 13243"/>
                <a:gd name="T1" fmla="*/ 5666 h 5666"/>
                <a:gd name="T2" fmla="*/ 13239 w 13243"/>
                <a:gd name="T3" fmla="*/ 5250 h 5666"/>
                <a:gd name="T4" fmla="*/ 11987 w 13243"/>
                <a:gd name="T5" fmla="*/ 1447 h 5666"/>
                <a:gd name="T6" fmla="*/ 8799 w 13243"/>
                <a:gd name="T7" fmla="*/ 220 h 5666"/>
                <a:gd name="T8" fmla="*/ 4547 w 13243"/>
                <a:gd name="T9" fmla="*/ 19 h 5666"/>
                <a:gd name="T10" fmla="*/ 0 w 13243"/>
                <a:gd name="T11" fmla="*/ 598 h 5666"/>
                <a:gd name="T12" fmla="*/ 0 w 13243"/>
                <a:gd name="T13" fmla="*/ 5666 h 5666"/>
                <a:gd name="T14" fmla="*/ 13242 w 13243"/>
                <a:gd name="T15" fmla="*/ 5666 h 5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43" h="5666">
                  <a:moveTo>
                    <a:pt x="13242" y="5666"/>
                  </a:moveTo>
                  <a:cubicBezTo>
                    <a:pt x="13243" y="5527"/>
                    <a:pt x="13242" y="5388"/>
                    <a:pt x="13239" y="5250"/>
                  </a:cubicBezTo>
                  <a:cubicBezTo>
                    <a:pt x="13210" y="3933"/>
                    <a:pt x="12997" y="2473"/>
                    <a:pt x="11987" y="1447"/>
                  </a:cubicBezTo>
                  <a:cubicBezTo>
                    <a:pt x="11153" y="600"/>
                    <a:pt x="9938" y="342"/>
                    <a:pt x="8799" y="220"/>
                  </a:cubicBezTo>
                  <a:cubicBezTo>
                    <a:pt x="7388" y="69"/>
                    <a:pt x="5966" y="0"/>
                    <a:pt x="4547" y="19"/>
                  </a:cubicBezTo>
                  <a:cubicBezTo>
                    <a:pt x="3074" y="40"/>
                    <a:pt x="1398" y="33"/>
                    <a:pt x="0" y="598"/>
                  </a:cubicBezTo>
                  <a:lnTo>
                    <a:pt x="0" y="5666"/>
                  </a:lnTo>
                  <a:lnTo>
                    <a:pt x="13242" y="5666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01D9FD0-F345-43AC-A3D2-116B06ACF7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14288"/>
              <a:ext cx="4954588" cy="3454400"/>
            </a:xfrm>
            <a:custGeom>
              <a:avLst/>
              <a:gdLst>
                <a:gd name="T0" fmla="*/ 0 w 13828"/>
                <a:gd name="T1" fmla="*/ 3074 h 9635"/>
                <a:gd name="T2" fmla="*/ 641 w 13828"/>
                <a:gd name="T3" fmla="*/ 3877 h 9635"/>
                <a:gd name="T4" fmla="*/ 2742 w 13828"/>
                <a:gd name="T5" fmla="*/ 6076 h 9635"/>
                <a:gd name="T6" fmla="*/ 4787 w 13828"/>
                <a:gd name="T7" fmla="*/ 8138 h 9635"/>
                <a:gd name="T8" fmla="*/ 6855 w 13828"/>
                <a:gd name="T9" fmla="*/ 9425 h 9635"/>
                <a:gd name="T10" fmla="*/ 8940 w 13828"/>
                <a:gd name="T11" fmla="*/ 9110 h 9635"/>
                <a:gd name="T12" fmla="*/ 10637 w 13828"/>
                <a:gd name="T13" fmla="*/ 7402 h 9635"/>
                <a:gd name="T14" fmla="*/ 13168 w 13828"/>
                <a:gd name="T15" fmla="*/ 2886 h 9635"/>
                <a:gd name="T16" fmla="*/ 13386 w 13828"/>
                <a:gd name="T17" fmla="*/ 2076 h 9635"/>
                <a:gd name="T18" fmla="*/ 13828 w 13828"/>
                <a:gd name="T19" fmla="*/ 0 h 9635"/>
                <a:gd name="T20" fmla="*/ 0 w 13828"/>
                <a:gd name="T21" fmla="*/ 0 h 9635"/>
                <a:gd name="T22" fmla="*/ 0 w 13828"/>
                <a:gd name="T23" fmla="*/ 3074 h 9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828" h="9635">
                  <a:moveTo>
                    <a:pt x="0" y="3074"/>
                  </a:moveTo>
                  <a:cubicBezTo>
                    <a:pt x="198" y="3361"/>
                    <a:pt x="417" y="3628"/>
                    <a:pt x="641" y="3877"/>
                  </a:cubicBezTo>
                  <a:cubicBezTo>
                    <a:pt x="1324" y="4637"/>
                    <a:pt x="2041" y="5347"/>
                    <a:pt x="2742" y="6076"/>
                  </a:cubicBezTo>
                  <a:cubicBezTo>
                    <a:pt x="3415" y="6777"/>
                    <a:pt x="4079" y="7503"/>
                    <a:pt x="4787" y="8138"/>
                  </a:cubicBezTo>
                  <a:cubicBezTo>
                    <a:pt x="5422" y="8708"/>
                    <a:pt x="6116" y="9214"/>
                    <a:pt x="6855" y="9425"/>
                  </a:cubicBezTo>
                  <a:cubicBezTo>
                    <a:pt x="7589" y="9635"/>
                    <a:pt x="8303" y="9507"/>
                    <a:pt x="8940" y="9110"/>
                  </a:cubicBezTo>
                  <a:cubicBezTo>
                    <a:pt x="9593" y="8703"/>
                    <a:pt x="10137" y="8064"/>
                    <a:pt x="10637" y="7402"/>
                  </a:cubicBezTo>
                  <a:cubicBezTo>
                    <a:pt x="11634" y="6084"/>
                    <a:pt x="12614" y="4641"/>
                    <a:pt x="13168" y="2886"/>
                  </a:cubicBezTo>
                  <a:cubicBezTo>
                    <a:pt x="13252" y="2622"/>
                    <a:pt x="13324" y="2352"/>
                    <a:pt x="13386" y="2076"/>
                  </a:cubicBezTo>
                  <a:cubicBezTo>
                    <a:pt x="13627" y="1439"/>
                    <a:pt x="13773" y="732"/>
                    <a:pt x="13828" y="0"/>
                  </a:cubicBezTo>
                  <a:lnTo>
                    <a:pt x="0" y="0"/>
                  </a:lnTo>
                  <a:lnTo>
                    <a:pt x="0" y="3074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162DC8A-CF65-4E93-AB01-12B75855CF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29651" y="14288"/>
              <a:ext cx="3533775" cy="3998913"/>
            </a:xfrm>
            <a:custGeom>
              <a:avLst/>
              <a:gdLst>
                <a:gd name="T0" fmla="*/ 9862 w 9862"/>
                <a:gd name="T1" fmla="*/ 9634 h 11156"/>
                <a:gd name="T2" fmla="*/ 9862 w 9862"/>
                <a:gd name="T3" fmla="*/ 0 h 11156"/>
                <a:gd name="T4" fmla="*/ 0 w 9862"/>
                <a:gd name="T5" fmla="*/ 0 h 11156"/>
                <a:gd name="T6" fmla="*/ 1544 w 9862"/>
                <a:gd name="T7" fmla="*/ 1597 h 11156"/>
                <a:gd name="T8" fmla="*/ 3939 w 9862"/>
                <a:gd name="T9" fmla="*/ 4063 h 11156"/>
                <a:gd name="T10" fmla="*/ 2814 w 9862"/>
                <a:gd name="T11" fmla="*/ 6168 h 11156"/>
                <a:gd name="T12" fmla="*/ 5220 w 9862"/>
                <a:gd name="T13" fmla="*/ 10393 h 11156"/>
                <a:gd name="T14" fmla="*/ 9692 w 9862"/>
                <a:gd name="T15" fmla="*/ 9780 h 11156"/>
                <a:gd name="T16" fmla="*/ 9862 w 9862"/>
                <a:gd name="T17" fmla="*/ 9634 h 1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2" h="11156">
                  <a:moveTo>
                    <a:pt x="9862" y="9634"/>
                  </a:moveTo>
                  <a:lnTo>
                    <a:pt x="9862" y="0"/>
                  </a:lnTo>
                  <a:lnTo>
                    <a:pt x="0" y="0"/>
                  </a:lnTo>
                  <a:cubicBezTo>
                    <a:pt x="163" y="773"/>
                    <a:pt x="672" y="1251"/>
                    <a:pt x="1544" y="1597"/>
                  </a:cubicBezTo>
                  <a:cubicBezTo>
                    <a:pt x="2665" y="2041"/>
                    <a:pt x="4013" y="2835"/>
                    <a:pt x="3939" y="4063"/>
                  </a:cubicBezTo>
                  <a:cubicBezTo>
                    <a:pt x="3889" y="4890"/>
                    <a:pt x="3181" y="5449"/>
                    <a:pt x="2814" y="6168"/>
                  </a:cubicBezTo>
                  <a:cubicBezTo>
                    <a:pt x="2079" y="7610"/>
                    <a:pt x="3762" y="9631"/>
                    <a:pt x="5220" y="10393"/>
                  </a:cubicBezTo>
                  <a:cubicBezTo>
                    <a:pt x="6678" y="11156"/>
                    <a:pt x="8467" y="10786"/>
                    <a:pt x="9692" y="9780"/>
                  </a:cubicBezTo>
                  <a:cubicBezTo>
                    <a:pt x="9750" y="9733"/>
                    <a:pt x="9806" y="9684"/>
                    <a:pt x="9862" y="9634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DCBABCA-C31B-434A-80C5-A03CF29290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13738" y="865188"/>
              <a:ext cx="1246188" cy="1260475"/>
            </a:xfrm>
            <a:custGeom>
              <a:avLst/>
              <a:gdLst>
                <a:gd name="T0" fmla="*/ 1085 w 3475"/>
                <a:gd name="T1" fmla="*/ 355 h 3516"/>
                <a:gd name="T2" fmla="*/ 628 w 3475"/>
                <a:gd name="T3" fmla="*/ 714 h 3516"/>
                <a:gd name="T4" fmla="*/ 895 w 3475"/>
                <a:gd name="T5" fmla="*/ 3068 h 3516"/>
                <a:gd name="T6" fmla="*/ 1414 w 3475"/>
                <a:gd name="T7" fmla="*/ 3354 h 3516"/>
                <a:gd name="T8" fmla="*/ 2648 w 3475"/>
                <a:gd name="T9" fmla="*/ 3057 h 3516"/>
                <a:gd name="T10" fmla="*/ 3335 w 3475"/>
                <a:gd name="T11" fmla="*/ 1491 h 3516"/>
                <a:gd name="T12" fmla="*/ 3320 w 3475"/>
                <a:gd name="T13" fmla="*/ 1435 h 3516"/>
                <a:gd name="T14" fmla="*/ 3311 w 3475"/>
                <a:gd name="T15" fmla="*/ 1402 h 3516"/>
                <a:gd name="T16" fmla="*/ 3155 w 3475"/>
                <a:gd name="T17" fmla="*/ 1101 h 3516"/>
                <a:gd name="T18" fmla="*/ 2706 w 3475"/>
                <a:gd name="T19" fmla="*/ 654 h 3516"/>
                <a:gd name="T20" fmla="*/ 1085 w 3475"/>
                <a:gd name="T21" fmla="*/ 355 h 3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75" h="3516">
                  <a:moveTo>
                    <a:pt x="1085" y="355"/>
                  </a:moveTo>
                  <a:cubicBezTo>
                    <a:pt x="910" y="439"/>
                    <a:pt x="754" y="562"/>
                    <a:pt x="628" y="714"/>
                  </a:cubicBezTo>
                  <a:cubicBezTo>
                    <a:pt x="28" y="1522"/>
                    <a:pt x="0" y="2438"/>
                    <a:pt x="895" y="3068"/>
                  </a:cubicBezTo>
                  <a:cubicBezTo>
                    <a:pt x="1074" y="3194"/>
                    <a:pt x="1246" y="3291"/>
                    <a:pt x="1414" y="3354"/>
                  </a:cubicBezTo>
                  <a:cubicBezTo>
                    <a:pt x="1843" y="3516"/>
                    <a:pt x="2243" y="3452"/>
                    <a:pt x="2648" y="3057"/>
                  </a:cubicBezTo>
                  <a:cubicBezTo>
                    <a:pt x="3191" y="2527"/>
                    <a:pt x="3475" y="2043"/>
                    <a:pt x="3335" y="1491"/>
                  </a:cubicBezTo>
                  <a:cubicBezTo>
                    <a:pt x="3331" y="1471"/>
                    <a:pt x="3325" y="1454"/>
                    <a:pt x="3320" y="1435"/>
                  </a:cubicBezTo>
                  <a:cubicBezTo>
                    <a:pt x="3317" y="1424"/>
                    <a:pt x="3314" y="1413"/>
                    <a:pt x="3311" y="1402"/>
                  </a:cubicBezTo>
                  <a:cubicBezTo>
                    <a:pt x="3275" y="1283"/>
                    <a:pt x="3227" y="1189"/>
                    <a:pt x="3155" y="1101"/>
                  </a:cubicBezTo>
                  <a:cubicBezTo>
                    <a:pt x="3031" y="927"/>
                    <a:pt x="2869" y="776"/>
                    <a:pt x="2706" y="654"/>
                  </a:cubicBezTo>
                  <a:cubicBezTo>
                    <a:pt x="2264" y="326"/>
                    <a:pt x="1552" y="0"/>
                    <a:pt x="1085" y="355"/>
                  </a:cubicBez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50291"/>
            <a:ext cx="10515600" cy="2812184"/>
          </a:xfrm>
        </p:spPr>
        <p:txBody>
          <a:bodyPr anchor="ctr" anchorCtr="0"/>
          <a:lstStyle>
            <a:lvl1pPr algn="ctr">
              <a:defRPr sz="5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964546"/>
            <a:ext cx="10515600" cy="948168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5674-0731-4441-A72C-BF042317643D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973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3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rgbClr val="E0C09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rgbClr val="E0C09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791D6DF2-00A9-46A5-84F1-CF845F543CE3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0C09F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419" y="6123112"/>
            <a:ext cx="1463452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023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4">
    <p:bg>
      <p:bgPr>
        <a:solidFill>
          <a:srgbClr val="FFB2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66433E-C569-479F-8885-634A554EBEDF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3199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kuvalla 5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F4AA9B-AD40-4597-B2A1-918F007A1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4647" y="1114745"/>
            <a:ext cx="5612075" cy="2979507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65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C60462-D265-4A19-B533-F211DDEF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4647" y="4252392"/>
            <a:ext cx="5612075" cy="1249419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83A69CA-DEF0-4B76-86AD-7D71E2BD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5DB80FA-E36F-4C05-AD68-663201DE8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24BAB4-7A50-4285-A8AF-2E76234A09B7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4B59C3C-310B-4105-A7A9-F96B8B289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D82CA6AF-83B9-4D09-83AD-4B55359571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18" y="6123112"/>
            <a:ext cx="1463455" cy="456168"/>
          </a:xfrm>
          <a:prstGeom prst="rect">
            <a:avLst/>
          </a:prstGeom>
        </p:spPr>
      </p:pic>
      <p:sp>
        <p:nvSpPr>
          <p:cNvPr id="10" name="Kuvan paikkamerkki 9" descr="Kuvapaikka">
            <a:extLst>
              <a:ext uri="{FF2B5EF4-FFF2-40B4-BE49-F238E27FC236}">
                <a16:creationId xmlns:a16="http://schemas.microsoft.com/office/drawing/2014/main" id="{13BE85BD-6FD0-4FF9-8F9D-CD2DCF1705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14023" y="0"/>
            <a:ext cx="5277977" cy="6173580"/>
          </a:xfrm>
          <a:custGeom>
            <a:avLst/>
            <a:gdLst>
              <a:gd name="connsiteX0" fmla="*/ 0 w 5276850"/>
              <a:gd name="connsiteY0" fmla="*/ 0 h 6159500"/>
              <a:gd name="connsiteX1" fmla="*/ 5276850 w 5276850"/>
              <a:gd name="connsiteY1" fmla="*/ 0 h 6159500"/>
              <a:gd name="connsiteX2" fmla="*/ 5276850 w 5276850"/>
              <a:gd name="connsiteY2" fmla="*/ 6159500 h 6159500"/>
              <a:gd name="connsiteX3" fmla="*/ 0 w 5276850"/>
              <a:gd name="connsiteY3" fmla="*/ 6159500 h 6159500"/>
              <a:gd name="connsiteX4" fmla="*/ 0 w 5276850"/>
              <a:gd name="connsiteY4" fmla="*/ 0 h 6159500"/>
              <a:gd name="connsiteX0" fmla="*/ 0 w 5276850"/>
              <a:gd name="connsiteY0" fmla="*/ 0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0 w 5276850"/>
              <a:gd name="connsiteY5" fmla="*/ 0 h 6159500"/>
              <a:gd name="connsiteX0" fmla="*/ 9237 w 5276850"/>
              <a:gd name="connsiteY0" fmla="*/ 2096655 h 6159500"/>
              <a:gd name="connsiteX1" fmla="*/ 427758 w 5276850"/>
              <a:gd name="connsiteY1" fmla="*/ 0 h 6159500"/>
              <a:gd name="connsiteX2" fmla="*/ 5276850 w 5276850"/>
              <a:gd name="connsiteY2" fmla="*/ 0 h 6159500"/>
              <a:gd name="connsiteX3" fmla="*/ 5276850 w 5276850"/>
              <a:gd name="connsiteY3" fmla="*/ 6159500 h 6159500"/>
              <a:gd name="connsiteX4" fmla="*/ 0 w 5276850"/>
              <a:gd name="connsiteY4" fmla="*/ 6159500 h 6159500"/>
              <a:gd name="connsiteX5" fmla="*/ 9237 w 5276850"/>
              <a:gd name="connsiteY5" fmla="*/ 2096655 h 615950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6159500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392459 w 5660072"/>
              <a:gd name="connsiteY0" fmla="*/ 2096655 h 6159500"/>
              <a:gd name="connsiteX1" fmla="*/ 810980 w 5660072"/>
              <a:gd name="connsiteY1" fmla="*/ 0 h 6159500"/>
              <a:gd name="connsiteX2" fmla="*/ 5660072 w 5660072"/>
              <a:gd name="connsiteY2" fmla="*/ 0 h 6159500"/>
              <a:gd name="connsiteX3" fmla="*/ 5660072 w 5660072"/>
              <a:gd name="connsiteY3" fmla="*/ 6159500 h 6159500"/>
              <a:gd name="connsiteX4" fmla="*/ 383222 w 5660072"/>
              <a:gd name="connsiteY4" fmla="*/ 6159500 h 6159500"/>
              <a:gd name="connsiteX5" fmla="*/ 392459 w 5660072"/>
              <a:gd name="connsiteY5" fmla="*/ 2096655 h 615950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6159500 h 6804980"/>
              <a:gd name="connsiteX4" fmla="*/ 403973 w 5680823"/>
              <a:gd name="connsiteY4" fmla="*/ 6159500 h 6804980"/>
              <a:gd name="connsiteX5" fmla="*/ 413210 w 5680823"/>
              <a:gd name="connsiteY5" fmla="*/ 2096655 h 6804980"/>
              <a:gd name="connsiteX0" fmla="*/ 413210 w 5680823"/>
              <a:gd name="connsiteY0" fmla="*/ 2096655 h 6804980"/>
              <a:gd name="connsiteX1" fmla="*/ 831731 w 5680823"/>
              <a:gd name="connsiteY1" fmla="*/ 0 h 6804980"/>
              <a:gd name="connsiteX2" fmla="*/ 5680823 w 5680823"/>
              <a:gd name="connsiteY2" fmla="*/ 0 h 6804980"/>
              <a:gd name="connsiteX3" fmla="*/ 5680823 w 5680823"/>
              <a:gd name="connsiteY3" fmla="*/ 5865091 h 6804980"/>
              <a:gd name="connsiteX4" fmla="*/ 5680823 w 5680823"/>
              <a:gd name="connsiteY4" fmla="*/ 6159500 h 6804980"/>
              <a:gd name="connsiteX5" fmla="*/ 403973 w 5680823"/>
              <a:gd name="connsiteY5" fmla="*/ 6159500 h 6804980"/>
              <a:gd name="connsiteX6" fmla="*/ 413210 w 5680823"/>
              <a:gd name="connsiteY6" fmla="*/ 2096655 h 6804980"/>
              <a:gd name="connsiteX0" fmla="*/ 413210 w 5680823"/>
              <a:gd name="connsiteY0" fmla="*/ 2096655 h 6159500"/>
              <a:gd name="connsiteX1" fmla="*/ 831731 w 5680823"/>
              <a:gd name="connsiteY1" fmla="*/ 0 h 6159500"/>
              <a:gd name="connsiteX2" fmla="*/ 5680823 w 5680823"/>
              <a:gd name="connsiteY2" fmla="*/ 0 h 6159500"/>
              <a:gd name="connsiteX3" fmla="*/ 5680823 w 5680823"/>
              <a:gd name="connsiteY3" fmla="*/ 5865091 h 6159500"/>
              <a:gd name="connsiteX4" fmla="*/ 403973 w 5680823"/>
              <a:gd name="connsiteY4" fmla="*/ 6159500 h 6159500"/>
              <a:gd name="connsiteX5" fmla="*/ 413210 w 5680823"/>
              <a:gd name="connsiteY5" fmla="*/ 2096655 h 6159500"/>
              <a:gd name="connsiteX0" fmla="*/ 413210 w 5680823"/>
              <a:gd name="connsiteY0" fmla="*/ 2096655 h 6634858"/>
              <a:gd name="connsiteX1" fmla="*/ 831731 w 5680823"/>
              <a:gd name="connsiteY1" fmla="*/ 0 h 6634858"/>
              <a:gd name="connsiteX2" fmla="*/ 5680823 w 5680823"/>
              <a:gd name="connsiteY2" fmla="*/ 0 h 6634858"/>
              <a:gd name="connsiteX3" fmla="*/ 5680823 w 5680823"/>
              <a:gd name="connsiteY3" fmla="*/ 5865091 h 6634858"/>
              <a:gd name="connsiteX4" fmla="*/ 403973 w 5680823"/>
              <a:gd name="connsiteY4" fmla="*/ 6159500 h 6634858"/>
              <a:gd name="connsiteX5" fmla="*/ 413210 w 5680823"/>
              <a:gd name="connsiteY5" fmla="*/ 2096655 h 6634858"/>
              <a:gd name="connsiteX0" fmla="*/ 197705 w 5465318"/>
              <a:gd name="connsiteY0" fmla="*/ 2096655 h 6332583"/>
              <a:gd name="connsiteX1" fmla="*/ 616226 w 5465318"/>
              <a:gd name="connsiteY1" fmla="*/ 0 h 6332583"/>
              <a:gd name="connsiteX2" fmla="*/ 5465318 w 5465318"/>
              <a:gd name="connsiteY2" fmla="*/ 0 h 6332583"/>
              <a:gd name="connsiteX3" fmla="*/ 5465318 w 5465318"/>
              <a:gd name="connsiteY3" fmla="*/ 5865091 h 6332583"/>
              <a:gd name="connsiteX4" fmla="*/ 1823305 w 5465318"/>
              <a:gd name="connsiteY4" fmla="*/ 5369791 h 6332583"/>
              <a:gd name="connsiteX5" fmla="*/ 197705 w 5465318"/>
              <a:gd name="connsiteY5" fmla="*/ 2096655 h 6332583"/>
              <a:gd name="connsiteX0" fmla="*/ 136527 w 5404140"/>
              <a:gd name="connsiteY0" fmla="*/ 2096655 h 6332583"/>
              <a:gd name="connsiteX1" fmla="*/ 555048 w 5404140"/>
              <a:gd name="connsiteY1" fmla="*/ 0 h 6332583"/>
              <a:gd name="connsiteX2" fmla="*/ 5404140 w 5404140"/>
              <a:gd name="connsiteY2" fmla="*/ 0 h 6332583"/>
              <a:gd name="connsiteX3" fmla="*/ 5404140 w 5404140"/>
              <a:gd name="connsiteY3" fmla="*/ 5865091 h 6332583"/>
              <a:gd name="connsiteX4" fmla="*/ 1762127 w 5404140"/>
              <a:gd name="connsiteY4" fmla="*/ 5369791 h 6332583"/>
              <a:gd name="connsiteX5" fmla="*/ 136527 w 5404140"/>
              <a:gd name="connsiteY5" fmla="*/ 2096655 h 6332583"/>
              <a:gd name="connsiteX0" fmla="*/ 11309 w 5278922"/>
              <a:gd name="connsiteY0" fmla="*/ 2096655 h 6332583"/>
              <a:gd name="connsiteX1" fmla="*/ 429830 w 5278922"/>
              <a:gd name="connsiteY1" fmla="*/ 0 h 6332583"/>
              <a:gd name="connsiteX2" fmla="*/ 5278922 w 5278922"/>
              <a:gd name="connsiteY2" fmla="*/ 0 h 6332583"/>
              <a:gd name="connsiteX3" fmla="*/ 5278922 w 5278922"/>
              <a:gd name="connsiteY3" fmla="*/ 5865091 h 6332583"/>
              <a:gd name="connsiteX4" fmla="*/ 1636909 w 5278922"/>
              <a:gd name="connsiteY4" fmla="*/ 5369791 h 6332583"/>
              <a:gd name="connsiteX5" fmla="*/ 11309 w 5278922"/>
              <a:gd name="connsiteY5" fmla="*/ 2096655 h 6332583"/>
              <a:gd name="connsiteX0" fmla="*/ 11309 w 5278922"/>
              <a:gd name="connsiteY0" fmla="*/ 2096655 h 6166362"/>
              <a:gd name="connsiteX1" fmla="*/ 429830 w 5278922"/>
              <a:gd name="connsiteY1" fmla="*/ 0 h 6166362"/>
              <a:gd name="connsiteX2" fmla="*/ 5278922 w 5278922"/>
              <a:gd name="connsiteY2" fmla="*/ 0 h 6166362"/>
              <a:gd name="connsiteX3" fmla="*/ 5278922 w 5278922"/>
              <a:gd name="connsiteY3" fmla="*/ 5865091 h 6166362"/>
              <a:gd name="connsiteX4" fmla="*/ 1636909 w 5278922"/>
              <a:gd name="connsiteY4" fmla="*/ 5369791 h 6166362"/>
              <a:gd name="connsiteX5" fmla="*/ 11309 w 5278922"/>
              <a:gd name="connsiteY5" fmla="*/ 2096655 h 6166362"/>
              <a:gd name="connsiteX0" fmla="*/ 1133 w 5268746"/>
              <a:gd name="connsiteY0" fmla="*/ 2096655 h 6106140"/>
              <a:gd name="connsiteX1" fmla="*/ 419654 w 5268746"/>
              <a:gd name="connsiteY1" fmla="*/ 0 h 6106140"/>
              <a:gd name="connsiteX2" fmla="*/ 5268746 w 5268746"/>
              <a:gd name="connsiteY2" fmla="*/ 0 h 6106140"/>
              <a:gd name="connsiteX3" fmla="*/ 5268746 w 5268746"/>
              <a:gd name="connsiteY3" fmla="*/ 5865091 h 6106140"/>
              <a:gd name="connsiteX4" fmla="*/ 1626733 w 5268746"/>
              <a:gd name="connsiteY4" fmla="*/ 5369791 h 6106140"/>
              <a:gd name="connsiteX5" fmla="*/ 475072 w 5268746"/>
              <a:gd name="connsiteY5" fmla="*/ 4054765 h 6106140"/>
              <a:gd name="connsiteX6" fmla="*/ 1133 w 5268746"/>
              <a:gd name="connsiteY6" fmla="*/ 2096655 h 6106140"/>
              <a:gd name="connsiteX0" fmla="*/ 1133 w 5268746"/>
              <a:gd name="connsiteY0" fmla="*/ 2096655 h 6149437"/>
              <a:gd name="connsiteX1" fmla="*/ 419654 w 5268746"/>
              <a:gd name="connsiteY1" fmla="*/ 0 h 6149437"/>
              <a:gd name="connsiteX2" fmla="*/ 5268746 w 5268746"/>
              <a:gd name="connsiteY2" fmla="*/ 0 h 6149437"/>
              <a:gd name="connsiteX3" fmla="*/ 5268746 w 5268746"/>
              <a:gd name="connsiteY3" fmla="*/ 5865091 h 6149437"/>
              <a:gd name="connsiteX4" fmla="*/ 1936152 w 5268746"/>
              <a:gd name="connsiteY4" fmla="*/ 5582228 h 6149437"/>
              <a:gd name="connsiteX5" fmla="*/ 475072 w 5268746"/>
              <a:gd name="connsiteY5" fmla="*/ 4054765 h 6149437"/>
              <a:gd name="connsiteX6" fmla="*/ 1133 w 5268746"/>
              <a:gd name="connsiteY6" fmla="*/ 2096655 h 6149437"/>
              <a:gd name="connsiteX0" fmla="*/ 1133 w 5268746"/>
              <a:gd name="connsiteY0" fmla="*/ 2096655 h 6173580"/>
              <a:gd name="connsiteX1" fmla="*/ 419654 w 5268746"/>
              <a:gd name="connsiteY1" fmla="*/ 0 h 6173580"/>
              <a:gd name="connsiteX2" fmla="*/ 5268746 w 5268746"/>
              <a:gd name="connsiteY2" fmla="*/ 0 h 6173580"/>
              <a:gd name="connsiteX3" fmla="*/ 5268746 w 5268746"/>
              <a:gd name="connsiteY3" fmla="*/ 5865091 h 6173580"/>
              <a:gd name="connsiteX4" fmla="*/ 1936152 w 5268746"/>
              <a:gd name="connsiteY4" fmla="*/ 5582228 h 6173580"/>
              <a:gd name="connsiteX5" fmla="*/ 475072 w 5268746"/>
              <a:gd name="connsiteY5" fmla="*/ 4054765 h 6173580"/>
              <a:gd name="connsiteX6" fmla="*/ 1133 w 5268746"/>
              <a:gd name="connsiteY6" fmla="*/ 2096655 h 6173580"/>
              <a:gd name="connsiteX0" fmla="*/ 993 w 5277843"/>
              <a:gd name="connsiteY0" fmla="*/ 1948873 h 6173580"/>
              <a:gd name="connsiteX1" fmla="*/ 428751 w 5277843"/>
              <a:gd name="connsiteY1" fmla="*/ 0 h 6173580"/>
              <a:gd name="connsiteX2" fmla="*/ 5277843 w 5277843"/>
              <a:gd name="connsiteY2" fmla="*/ 0 h 6173580"/>
              <a:gd name="connsiteX3" fmla="*/ 5277843 w 5277843"/>
              <a:gd name="connsiteY3" fmla="*/ 5865091 h 6173580"/>
              <a:gd name="connsiteX4" fmla="*/ 1945249 w 5277843"/>
              <a:gd name="connsiteY4" fmla="*/ 5582228 h 6173580"/>
              <a:gd name="connsiteX5" fmla="*/ 484169 w 5277843"/>
              <a:gd name="connsiteY5" fmla="*/ 4054765 h 6173580"/>
              <a:gd name="connsiteX6" fmla="*/ 993 w 5277843"/>
              <a:gd name="connsiteY6" fmla="*/ 1948873 h 6173580"/>
              <a:gd name="connsiteX0" fmla="*/ 837 w 5277687"/>
              <a:gd name="connsiteY0" fmla="*/ 1948873 h 6173580"/>
              <a:gd name="connsiteX1" fmla="*/ 428595 w 5277687"/>
              <a:gd name="connsiteY1" fmla="*/ 0 h 6173580"/>
              <a:gd name="connsiteX2" fmla="*/ 5277687 w 5277687"/>
              <a:gd name="connsiteY2" fmla="*/ 0 h 6173580"/>
              <a:gd name="connsiteX3" fmla="*/ 5277687 w 5277687"/>
              <a:gd name="connsiteY3" fmla="*/ 5865091 h 6173580"/>
              <a:gd name="connsiteX4" fmla="*/ 1945093 w 5277687"/>
              <a:gd name="connsiteY4" fmla="*/ 5582228 h 6173580"/>
              <a:gd name="connsiteX5" fmla="*/ 484013 w 5277687"/>
              <a:gd name="connsiteY5" fmla="*/ 4054765 h 6173580"/>
              <a:gd name="connsiteX6" fmla="*/ 837 w 5277687"/>
              <a:gd name="connsiteY6" fmla="*/ 1948873 h 6173580"/>
              <a:gd name="connsiteX0" fmla="*/ 1127 w 5277977"/>
              <a:gd name="connsiteY0" fmla="*/ 1948873 h 6173580"/>
              <a:gd name="connsiteX1" fmla="*/ 428885 w 5277977"/>
              <a:gd name="connsiteY1" fmla="*/ 0 h 6173580"/>
              <a:gd name="connsiteX2" fmla="*/ 5277977 w 5277977"/>
              <a:gd name="connsiteY2" fmla="*/ 0 h 6173580"/>
              <a:gd name="connsiteX3" fmla="*/ 5277977 w 5277977"/>
              <a:gd name="connsiteY3" fmla="*/ 5865091 h 6173580"/>
              <a:gd name="connsiteX4" fmla="*/ 1945383 w 5277977"/>
              <a:gd name="connsiteY4" fmla="*/ 5582228 h 6173580"/>
              <a:gd name="connsiteX5" fmla="*/ 484303 w 5277977"/>
              <a:gd name="connsiteY5" fmla="*/ 4054765 h 6173580"/>
              <a:gd name="connsiteX6" fmla="*/ 1127 w 5277977"/>
              <a:gd name="connsiteY6" fmla="*/ 1948873 h 6173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7977" h="6173580">
                <a:moveTo>
                  <a:pt x="1127" y="1948873"/>
                </a:moveTo>
                <a:cubicBezTo>
                  <a:pt x="-8109" y="1273079"/>
                  <a:pt x="31241" y="543405"/>
                  <a:pt x="428885" y="0"/>
                </a:cubicBezTo>
                <a:lnTo>
                  <a:pt x="5277977" y="0"/>
                </a:lnTo>
                <a:lnTo>
                  <a:pt x="5277977" y="5865091"/>
                </a:lnTo>
                <a:cubicBezTo>
                  <a:pt x="3779666" y="6517601"/>
                  <a:pt x="2628875" y="5994785"/>
                  <a:pt x="1945383" y="5582228"/>
                </a:cubicBezTo>
                <a:cubicBezTo>
                  <a:pt x="1261891" y="5169671"/>
                  <a:pt x="755236" y="4600288"/>
                  <a:pt x="484303" y="4054765"/>
                </a:cubicBezTo>
                <a:cubicBezTo>
                  <a:pt x="213370" y="3509242"/>
                  <a:pt x="10363" y="2624667"/>
                  <a:pt x="1127" y="194887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824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Ryhmä 17">
            <a:extLst>
              <a:ext uri="{FF2B5EF4-FFF2-40B4-BE49-F238E27FC236}">
                <a16:creationId xmlns:a16="http://schemas.microsoft.com/office/drawing/2014/main" id="{EF0C7F69-67FB-4466-89F3-B0AD00AEFE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0"/>
            <a:ext cx="12193200" cy="6862264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C34792C5-13ED-4754-B07E-752F3FE4F3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713788" y="14288"/>
              <a:ext cx="3449638" cy="3195638"/>
            </a:xfrm>
            <a:custGeom>
              <a:avLst/>
              <a:gdLst>
                <a:gd name="T0" fmla="*/ 9630 w 9630"/>
                <a:gd name="T1" fmla="*/ 8173 h 8914"/>
                <a:gd name="T2" fmla="*/ 9061 w 9630"/>
                <a:gd name="T3" fmla="*/ 5919 h 8914"/>
                <a:gd name="T4" fmla="*/ 7449 w 9630"/>
                <a:gd name="T5" fmla="*/ 3154 h 8914"/>
                <a:gd name="T6" fmla="*/ 6545 w 9630"/>
                <a:gd name="T7" fmla="*/ 2774 h 8914"/>
                <a:gd name="T8" fmla="*/ 6753 w 9630"/>
                <a:gd name="T9" fmla="*/ 6469 h 8914"/>
                <a:gd name="T10" fmla="*/ 3878 w 9630"/>
                <a:gd name="T11" fmla="*/ 6168 h 8914"/>
                <a:gd name="T12" fmla="*/ 3514 w 9630"/>
                <a:gd name="T13" fmla="*/ 1207 h 8914"/>
                <a:gd name="T14" fmla="*/ 3042 w 9630"/>
                <a:gd name="T15" fmla="*/ 710 h 8914"/>
                <a:gd name="T16" fmla="*/ 2328 w 9630"/>
                <a:gd name="T17" fmla="*/ 1269 h 8914"/>
                <a:gd name="T18" fmla="*/ 2328 w 9630"/>
                <a:gd name="T19" fmla="*/ 2375 h 8914"/>
                <a:gd name="T20" fmla="*/ 2206 w 9630"/>
                <a:gd name="T21" fmla="*/ 3367 h 8914"/>
                <a:gd name="T22" fmla="*/ 644 w 9630"/>
                <a:gd name="T23" fmla="*/ 3286 h 8914"/>
                <a:gd name="T24" fmla="*/ 983 w 9630"/>
                <a:gd name="T25" fmla="*/ 0 h 8914"/>
                <a:gd name="T26" fmla="*/ 9630 w 9630"/>
                <a:gd name="T27" fmla="*/ 0 h 8914"/>
                <a:gd name="T28" fmla="*/ 9630 w 9630"/>
                <a:gd name="T29" fmla="*/ 8173 h 8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630" h="8914">
                  <a:moveTo>
                    <a:pt x="9630" y="8173"/>
                  </a:moveTo>
                  <a:cubicBezTo>
                    <a:pt x="9434" y="7424"/>
                    <a:pt x="9281" y="6660"/>
                    <a:pt x="9061" y="5919"/>
                  </a:cubicBezTo>
                  <a:cubicBezTo>
                    <a:pt x="8747" y="4868"/>
                    <a:pt x="8270" y="3830"/>
                    <a:pt x="7449" y="3154"/>
                  </a:cubicBezTo>
                  <a:cubicBezTo>
                    <a:pt x="7097" y="2865"/>
                    <a:pt x="6957" y="2563"/>
                    <a:pt x="6545" y="2774"/>
                  </a:cubicBezTo>
                  <a:cubicBezTo>
                    <a:pt x="6024" y="3040"/>
                    <a:pt x="6602" y="5814"/>
                    <a:pt x="6753" y="6469"/>
                  </a:cubicBezTo>
                  <a:cubicBezTo>
                    <a:pt x="7320" y="8914"/>
                    <a:pt x="4279" y="8559"/>
                    <a:pt x="3878" y="6168"/>
                  </a:cubicBezTo>
                  <a:cubicBezTo>
                    <a:pt x="3555" y="4242"/>
                    <a:pt x="4200" y="2701"/>
                    <a:pt x="3514" y="1207"/>
                  </a:cubicBezTo>
                  <a:cubicBezTo>
                    <a:pt x="3413" y="989"/>
                    <a:pt x="3269" y="765"/>
                    <a:pt x="3042" y="710"/>
                  </a:cubicBezTo>
                  <a:cubicBezTo>
                    <a:pt x="2728" y="635"/>
                    <a:pt x="2415" y="938"/>
                    <a:pt x="2328" y="1269"/>
                  </a:cubicBezTo>
                  <a:cubicBezTo>
                    <a:pt x="2241" y="1599"/>
                    <a:pt x="2283" y="2039"/>
                    <a:pt x="2328" y="2375"/>
                  </a:cubicBezTo>
                  <a:cubicBezTo>
                    <a:pt x="2374" y="2710"/>
                    <a:pt x="2387" y="3079"/>
                    <a:pt x="2206" y="3367"/>
                  </a:cubicBezTo>
                  <a:cubicBezTo>
                    <a:pt x="1864" y="3911"/>
                    <a:pt x="1030" y="3773"/>
                    <a:pt x="644" y="3286"/>
                  </a:cubicBezTo>
                  <a:cubicBezTo>
                    <a:pt x="0" y="2474"/>
                    <a:pt x="675" y="1310"/>
                    <a:pt x="983" y="0"/>
                  </a:cubicBezTo>
                  <a:lnTo>
                    <a:pt x="9630" y="0"/>
                  </a:lnTo>
                  <a:lnTo>
                    <a:pt x="9630" y="81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57D3DC12-2AB8-442E-A2B3-B20C49742C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3703638"/>
              <a:ext cx="2260600" cy="3140075"/>
            </a:xfrm>
            <a:custGeom>
              <a:avLst/>
              <a:gdLst>
                <a:gd name="T0" fmla="*/ 5817 w 6311"/>
                <a:gd name="T1" fmla="*/ 8760 h 8760"/>
                <a:gd name="T2" fmla="*/ 6135 w 6311"/>
                <a:gd name="T3" fmla="*/ 6444 h 8760"/>
                <a:gd name="T4" fmla="*/ 3976 w 6311"/>
                <a:gd name="T5" fmla="*/ 4315 h 8760"/>
                <a:gd name="T6" fmla="*/ 2249 w 6311"/>
                <a:gd name="T7" fmla="*/ 1713 h 8760"/>
                <a:gd name="T8" fmla="*/ 0 w 6311"/>
                <a:gd name="T9" fmla="*/ 65 h 8760"/>
                <a:gd name="T10" fmla="*/ 0 w 6311"/>
                <a:gd name="T11" fmla="*/ 8760 h 8760"/>
                <a:gd name="T12" fmla="*/ 5817 w 6311"/>
                <a:gd name="T13" fmla="*/ 8760 h 8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11" h="8760">
                  <a:moveTo>
                    <a:pt x="5817" y="8760"/>
                  </a:moveTo>
                  <a:cubicBezTo>
                    <a:pt x="6107" y="7955"/>
                    <a:pt x="6311" y="7064"/>
                    <a:pt x="6135" y="6444"/>
                  </a:cubicBezTo>
                  <a:cubicBezTo>
                    <a:pt x="5817" y="5323"/>
                    <a:pt x="4828" y="4874"/>
                    <a:pt x="3976" y="4315"/>
                  </a:cubicBezTo>
                  <a:cubicBezTo>
                    <a:pt x="2850" y="3577"/>
                    <a:pt x="2550" y="2923"/>
                    <a:pt x="2249" y="1713"/>
                  </a:cubicBezTo>
                  <a:cubicBezTo>
                    <a:pt x="2032" y="839"/>
                    <a:pt x="946" y="0"/>
                    <a:pt x="0" y="65"/>
                  </a:cubicBezTo>
                  <a:lnTo>
                    <a:pt x="0" y="8760"/>
                  </a:lnTo>
                  <a:lnTo>
                    <a:pt x="5817" y="876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11C0F6C0-C73C-4038-9828-480298458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939213" y="4800600"/>
              <a:ext cx="3224213" cy="2043113"/>
            </a:xfrm>
            <a:custGeom>
              <a:avLst/>
              <a:gdLst>
                <a:gd name="T0" fmla="*/ 9001 w 9001"/>
                <a:gd name="T1" fmla="*/ 351 h 5698"/>
                <a:gd name="T2" fmla="*/ 4492 w 9001"/>
                <a:gd name="T3" fmla="*/ 730 h 5698"/>
                <a:gd name="T4" fmla="*/ 2761 w 9001"/>
                <a:gd name="T5" fmla="*/ 1486 h 5698"/>
                <a:gd name="T6" fmla="*/ 196 w 9001"/>
                <a:gd name="T7" fmla="*/ 4004 h 5698"/>
                <a:gd name="T8" fmla="*/ 94 w 9001"/>
                <a:gd name="T9" fmla="*/ 5698 h 5698"/>
                <a:gd name="T10" fmla="*/ 9001 w 9001"/>
                <a:gd name="T11" fmla="*/ 5698 h 5698"/>
                <a:gd name="T12" fmla="*/ 9001 w 9001"/>
                <a:gd name="T13" fmla="*/ 351 h 5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01" h="5698">
                  <a:moveTo>
                    <a:pt x="9001" y="351"/>
                  </a:moveTo>
                  <a:cubicBezTo>
                    <a:pt x="7468" y="0"/>
                    <a:pt x="5988" y="196"/>
                    <a:pt x="4492" y="730"/>
                  </a:cubicBezTo>
                  <a:cubicBezTo>
                    <a:pt x="3897" y="942"/>
                    <a:pt x="3319" y="1196"/>
                    <a:pt x="2761" y="1486"/>
                  </a:cubicBezTo>
                  <a:cubicBezTo>
                    <a:pt x="1712" y="2031"/>
                    <a:pt x="622" y="2783"/>
                    <a:pt x="196" y="4004"/>
                  </a:cubicBezTo>
                  <a:cubicBezTo>
                    <a:pt x="3" y="4557"/>
                    <a:pt x="0" y="5132"/>
                    <a:pt x="94" y="5698"/>
                  </a:cubicBezTo>
                  <a:lnTo>
                    <a:pt x="9001" y="5698"/>
                  </a:lnTo>
                  <a:lnTo>
                    <a:pt x="9001" y="351"/>
                  </a:ln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D3988B-505C-4A43-9233-C39AB400D6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0081" y="229365"/>
            <a:ext cx="1026205" cy="204481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fld id="{2A7E3B0E-B251-407B-8636-10AD5910FED4}" type="datetime1">
              <a:rPr lang="fi-FI" smtClean="0"/>
              <a:t>12.3.2021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1A39CC0E-82E0-4C8B-92E1-CE7DE6254A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183" y="2351314"/>
            <a:ext cx="7197634" cy="215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30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26" Type="http://schemas.openxmlformats.org/officeDocument/2006/relationships/slideLayout" Target="../slideLayouts/slideLayout47.xml"/><Relationship Id="rId3" Type="http://schemas.openxmlformats.org/officeDocument/2006/relationships/slideLayout" Target="../slideLayouts/slideLayout24.xml"/><Relationship Id="rId21" Type="http://schemas.openxmlformats.org/officeDocument/2006/relationships/slideLayout" Target="../slideLayouts/slideLayout42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5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slideLayout" Target="../slideLayouts/slideLayout41.xml"/><Relationship Id="rId29" Type="http://schemas.openxmlformats.org/officeDocument/2006/relationships/slideLayout" Target="../slideLayouts/slideLayout50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24" Type="http://schemas.openxmlformats.org/officeDocument/2006/relationships/slideLayout" Target="../slideLayouts/slideLayout45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23" Type="http://schemas.openxmlformats.org/officeDocument/2006/relationships/slideLayout" Target="../slideLayouts/slideLayout44.xml"/><Relationship Id="rId28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slideLayout" Target="../slideLayouts/slideLayout43.xml"/><Relationship Id="rId27" Type="http://schemas.openxmlformats.org/officeDocument/2006/relationships/slideLayout" Target="../slideLayouts/slideLayout48.xml"/><Relationship Id="rId30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6C92F02F-BB91-4F5D-9986-38A851A58566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999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9" r:id="rId3"/>
    <p:sldLayoutId id="2147483659" r:id="rId4"/>
    <p:sldLayoutId id="2147483670" r:id="rId5"/>
    <p:sldLayoutId id="2147483671" r:id="rId6"/>
    <p:sldLayoutId id="2147483672" r:id="rId7"/>
    <p:sldLayoutId id="2147483673" r:id="rId8"/>
    <p:sldLayoutId id="2147483658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3F0C5D76-F752-4F95-BA63-C3B7D9AE33C8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4088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82" r:id="rId2"/>
    <p:sldLayoutId id="2147483684" r:id="rId3"/>
    <p:sldLayoutId id="2147483683" r:id="rId4"/>
    <p:sldLayoutId id="2147483652" r:id="rId5"/>
    <p:sldLayoutId id="2147483660" r:id="rId6"/>
    <p:sldLayoutId id="2147483680" r:id="rId7"/>
    <p:sldLayoutId id="2147483681" r:id="rId8"/>
    <p:sldLayoutId id="2147483654" r:id="rId9"/>
    <p:sldLayoutId id="2147483655" r:id="rId10"/>
    <p:sldLayoutId id="2147483666" r:id="rId11"/>
    <p:sldLayoutId id="214748371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46DEC1E8-9372-441F-8A25-8647F0D9BBF1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891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61" r:id="rId2"/>
    <p:sldLayoutId id="2147483685" r:id="rId3"/>
    <p:sldLayoutId id="2147483687" r:id="rId4"/>
    <p:sldLayoutId id="2147483690" r:id="rId5"/>
    <p:sldLayoutId id="2147483662" r:id="rId6"/>
    <p:sldLayoutId id="2147483688" r:id="rId7"/>
    <p:sldLayoutId id="2147483689" r:id="rId8"/>
    <p:sldLayoutId id="2147483664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63" r:id="rId16"/>
    <p:sldLayoutId id="2147483697" r:id="rId17"/>
    <p:sldLayoutId id="2147483698" r:id="rId18"/>
    <p:sldLayoutId id="2147483699" r:id="rId19"/>
    <p:sldLayoutId id="2147483700" r:id="rId20"/>
    <p:sldLayoutId id="2147483701" r:id="rId21"/>
    <p:sldLayoutId id="2147483702" r:id="rId22"/>
    <p:sldLayoutId id="2147483665" r:id="rId23"/>
    <p:sldLayoutId id="2147483706" r:id="rId24"/>
    <p:sldLayoutId id="2147483707" r:id="rId25"/>
    <p:sldLayoutId id="2147483708" r:id="rId26"/>
    <p:sldLayoutId id="2147483709" r:id="rId27"/>
    <p:sldLayoutId id="2147483711" r:id="rId28"/>
    <p:sldLayoutId id="2147483712" r:id="rId2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92" y="833569"/>
            <a:ext cx="10406984" cy="11973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4192" y="2308734"/>
            <a:ext cx="10406984" cy="37156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21055" y="6426058"/>
            <a:ext cx="4048558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885488" y="6426058"/>
            <a:ext cx="741215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090824B3-8E52-45C6-B36B-800297486258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45899" y="6426058"/>
            <a:ext cx="433389" cy="20448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84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14" r:id="rId2"/>
    <p:sldLayoutId id="2147483715" r:id="rId3"/>
    <p:sldLayoutId id="2147483651" r:id="rId4"/>
    <p:sldLayoutId id="2147483674" r:id="rId5"/>
    <p:sldLayoutId id="2147483675" r:id="rId6"/>
    <p:sldLayoutId id="2147483676" r:id="rId7"/>
    <p:sldLayoutId id="2147483678" r:id="rId8"/>
    <p:sldLayoutId id="2147483679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spc="-3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 spc="-20" baseline="0">
          <a:solidFill>
            <a:schemeClr val="tx2"/>
          </a:solidFill>
          <a:latin typeface="+mn-lt"/>
          <a:ea typeface="+mn-ea"/>
          <a:cs typeface="+mn-cs"/>
        </a:defRPr>
      </a:lvl1pPr>
      <a:lvl2pPr marL="357188" indent="-17621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 spc="-10" baseline="0">
          <a:solidFill>
            <a:schemeClr val="tx2"/>
          </a:solidFill>
          <a:latin typeface="+mn-lt"/>
          <a:ea typeface="+mn-ea"/>
          <a:cs typeface="+mn-cs"/>
        </a:defRPr>
      </a:lvl2pPr>
      <a:lvl3pPr marL="538163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3pPr>
      <a:lvl4pPr marL="715963" indent="-177800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 spc="-1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Energiatehokkuus-hanke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4"/>
          </p:nvPr>
        </p:nvSpPr>
        <p:spPr>
          <a:xfrm>
            <a:off x="889144" y="3417455"/>
            <a:ext cx="4646612" cy="2364508"/>
          </a:xfrm>
        </p:spPr>
        <p:txBody>
          <a:bodyPr/>
          <a:lstStyle/>
          <a:p>
            <a:r>
              <a:rPr lang="fi-FI" dirty="0"/>
              <a:t>Hankkeessa tehtiin </a:t>
            </a:r>
            <a:r>
              <a:rPr lang="fi-FI" dirty="0" smtClean="0"/>
              <a:t>kaupungin energiatehokkuushankkeiden </a:t>
            </a:r>
            <a:r>
              <a:rPr lang="fi-FI" dirty="0"/>
              <a:t>pitkän ajan toimintasuunnitelman (PTS) takaisinmaksuaikojen ja päästövähennysten </a:t>
            </a:r>
            <a:r>
              <a:rPr lang="fi-FI" dirty="0" smtClean="0"/>
              <a:t>selvitys. </a:t>
            </a:r>
            <a:r>
              <a:rPr lang="fi-FI" dirty="0"/>
              <a:t>T</a:t>
            </a:r>
            <a:r>
              <a:rPr lang="fi-FI" dirty="0" smtClean="0"/>
              <a:t>avoitteena </a:t>
            </a:r>
            <a:r>
              <a:rPr lang="fi-FI" dirty="0"/>
              <a:t>oli osoittaa investointien kannalta kannattavimmat toimenpiteet. 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5"/>
          </p:nvPr>
        </p:nvSpPr>
        <p:spPr>
          <a:xfrm>
            <a:off x="7347421" y="4123806"/>
            <a:ext cx="4142668" cy="205231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i-FI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Toteuttamisaika: </a:t>
            </a:r>
            <a:r>
              <a:rPr lang="fi-FI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2019-2020</a:t>
            </a:r>
          </a:p>
          <a:p>
            <a:pPr>
              <a:lnSpc>
                <a:spcPct val="150000"/>
              </a:lnSpc>
            </a:pPr>
            <a:r>
              <a:rPr lang="fi-FI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Toteuttaja: </a:t>
            </a:r>
            <a:r>
              <a:rPr lang="fi-FI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Kauniainen</a:t>
            </a:r>
            <a:endParaRPr lang="fi-FI" sz="20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i-FI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Kokonaissumma: </a:t>
            </a:r>
            <a:r>
              <a:rPr lang="fi-FI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63 800</a:t>
            </a:r>
            <a:r>
              <a:rPr lang="fi-FI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fi-FI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€</a:t>
            </a:r>
          </a:p>
          <a:p>
            <a:pPr>
              <a:lnSpc>
                <a:spcPct val="150000"/>
              </a:lnSpc>
            </a:pPr>
            <a:r>
              <a:rPr lang="fi-FI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Avustusosuus</a:t>
            </a:r>
            <a:r>
              <a:rPr lang="fi-FI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: </a:t>
            </a:r>
            <a:r>
              <a:rPr lang="fi-FI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38 300</a:t>
            </a:r>
            <a:r>
              <a:rPr lang="fi-FI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fi-FI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€</a:t>
            </a:r>
            <a:endParaRPr lang="fi-FI" sz="2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lang="fi-FI" sz="2000" dirty="0" smtClean="0">
              <a:solidFill>
                <a:srgbClr val="236192"/>
              </a:solidFill>
            </a:endParaRPr>
          </a:p>
        </p:txBody>
      </p:sp>
      <p:pic>
        <p:nvPicPr>
          <p:cNvPr id="8" name="Kuvan paikkamerkki 7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3" t="-951" r="17117" b="951"/>
          <a:stretch/>
        </p:blipFill>
        <p:spPr>
          <a:xfrm>
            <a:off x="7347421" y="735610"/>
            <a:ext cx="3278991" cy="2914159"/>
          </a:xfrm>
        </p:spPr>
      </p:pic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5C64-A283-46BC-8D25-053573875597}" type="datetime1">
              <a:rPr lang="fi-FI" smtClean="0"/>
              <a:t>12.3.2021</a:t>
            </a:fld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651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M - otsikko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CE959E4-A5A3-4673-90D8-0D14FE6E3A8C}"/>
    </a:ext>
  </a:extLst>
</a:theme>
</file>

<file path=ppt/theme/theme2.xml><?xml version="1.0" encoding="utf-8"?>
<a:theme xmlns:a="http://schemas.openxmlformats.org/drawingml/2006/main" name="YM -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CD9BF32-8511-46CC-8743-3622BDABD454}"/>
    </a:ext>
  </a:extLst>
</a:theme>
</file>

<file path=ppt/theme/theme3.xml><?xml version="1.0" encoding="utf-8"?>
<a:theme xmlns:a="http://schemas.openxmlformats.org/drawingml/2006/main" name="YM - kuvalliset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4F5337FF-4956-468D-B7EE-32AC970AEE85}"/>
    </a:ext>
  </a:extLst>
</a:theme>
</file>

<file path=ppt/theme/theme4.xml><?xml version="1.0" encoding="utf-8"?>
<a:theme xmlns:a="http://schemas.openxmlformats.org/drawingml/2006/main" name="YM - nostot ja väli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0024204-4227-4F51-9A10-89D4FD8CDEC4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DEC0BF5199B4040B474C2324380DEC7" ma:contentTypeVersion="1" ma:contentTypeDescription="Luo uusi asiakirja." ma:contentTypeScope="" ma:versionID="7a81dbb76d0ad8cf5e0c1cc8331ebb35">
  <xsd:schema xmlns:xsd="http://www.w3.org/2001/XMLSchema" xmlns:xs="http://www.w3.org/2001/XMLSchema" xmlns:p="http://schemas.microsoft.com/office/2006/metadata/properties" xmlns:ns2="38379a60-7531-4de4-83b3-4f5e4640b8f1" targetNamespace="http://schemas.microsoft.com/office/2006/metadata/properties" ma:root="true" ma:fieldsID="0812b9743c787cd05e36d507bc13430c" ns2:_="">
    <xsd:import namespace="38379a60-7531-4de4-83b3-4f5e4640b8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379a60-7531-4de4-83b3-4f5e4640b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664E83-9FAD-4292-A31F-F4D20426DD08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38379a60-7531-4de4-83b3-4f5e4640b8f1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A1CD063-446A-4406-97CB-33299BCAE3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C186D4-CACF-45AB-826B-1D5844513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379a60-7531-4de4-83b3-4f5e4640b8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YM_esitysmallipohja_2020</Template>
  <TotalTime>746</TotalTime>
  <Words>42</Words>
  <Application>Microsoft Office PowerPoint</Application>
  <PresentationFormat>Laajakuva</PresentationFormat>
  <Paragraphs>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YM - otsikkosivut</vt:lpstr>
      <vt:lpstr>YM - sisältösivut</vt:lpstr>
      <vt:lpstr>YM - kuvalliset sisältösivut</vt:lpstr>
      <vt:lpstr>YM - nostot ja välisivut</vt:lpstr>
      <vt:lpstr>Energiatehokkuus-hanke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Ympäristoministeriön tunnussivu</dc:title>
  <dc:creator>Pokela Teemu</dc:creator>
  <cp:lastModifiedBy>Berger Miia (YM)</cp:lastModifiedBy>
  <cp:revision>41</cp:revision>
  <dcterms:created xsi:type="dcterms:W3CDTF">2020-04-29T05:33:44Z</dcterms:created>
  <dcterms:modified xsi:type="dcterms:W3CDTF">2021-03-12T11:40:06Z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0x010100EDEC0BF5199B4040B474C2324380DEC7</vt:lpwstr>
  </property>
</Properties>
</file>