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1742F-D99E-4041-AC90-5CDFD61D54BD}" v="35" dt="2023-12-15T08:12:39.920"/>
    <p1510:client id="{F9620D1E-201A-3ED3-68C4-419F54E830A4}" v="9" dt="2023-12-15T08:10:45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0" y="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usjärvi Niina" userId="5af64837-31c4-4bcd-8844-b3e70e5df078" providerId="ADAL" clId="{8341742F-D99E-4041-AC90-5CDFD61D54BD}"/>
    <pc:docChg chg="undo redo custSel addSld modSld sldOrd">
      <pc:chgData name="Nousjärvi Niina" userId="5af64837-31c4-4bcd-8844-b3e70e5df078" providerId="ADAL" clId="{8341742F-D99E-4041-AC90-5CDFD61D54BD}" dt="2023-12-15T08:12:39.920" v="625" actId="20577"/>
      <pc:docMkLst>
        <pc:docMk/>
      </pc:docMkLst>
      <pc:sldChg chg="modSp mod">
        <pc:chgData name="Nousjärvi Niina" userId="5af64837-31c4-4bcd-8844-b3e70e5df078" providerId="ADAL" clId="{8341742F-D99E-4041-AC90-5CDFD61D54BD}" dt="2023-12-15T08:12:39.920" v="625" actId="20577"/>
        <pc:sldMkLst>
          <pc:docMk/>
          <pc:sldMk cId="4076512416" sldId="286"/>
        </pc:sldMkLst>
        <pc:spChg chg="mod">
          <ac:chgData name="Nousjärvi Niina" userId="5af64837-31c4-4bcd-8844-b3e70e5df078" providerId="ADAL" clId="{8341742F-D99E-4041-AC90-5CDFD61D54BD}" dt="2023-12-15T08:12:39.920" v="625" actId="20577"/>
          <ac:spMkLst>
            <pc:docMk/>
            <pc:sldMk cId="4076512416" sldId="286"/>
            <ac:spMk id="2" creationId="{00000000-0000-0000-0000-000000000000}"/>
          </ac:spMkLst>
        </pc:spChg>
        <pc:spChg chg="mod">
          <ac:chgData name="Nousjärvi Niina" userId="5af64837-31c4-4bcd-8844-b3e70e5df078" providerId="ADAL" clId="{8341742F-D99E-4041-AC90-5CDFD61D54BD}" dt="2023-12-14T12:52:09.591" v="610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Nousjärvi Niina" userId="5af64837-31c4-4bcd-8844-b3e70e5df078" providerId="ADAL" clId="{8341742F-D99E-4041-AC90-5CDFD61D54BD}" dt="2023-12-13T11:35:35.605" v="162" actId="113"/>
          <ac:spMkLst>
            <pc:docMk/>
            <pc:sldMk cId="4076512416" sldId="286"/>
            <ac:spMk id="4" creationId="{00000000-0000-0000-0000-000000000000}"/>
          </ac:spMkLst>
        </pc:spChg>
      </pc:sldChg>
      <pc:sldChg chg="addSp delSp modSp mod modClrScheme chgLayout">
        <pc:chgData name="Nousjärvi Niina" userId="5af64837-31c4-4bcd-8844-b3e70e5df078" providerId="ADAL" clId="{8341742F-D99E-4041-AC90-5CDFD61D54BD}" dt="2023-12-14T12:49:27.548" v="592" actId="1076"/>
        <pc:sldMkLst>
          <pc:docMk/>
          <pc:sldMk cId="2825178911" sldId="293"/>
        </pc:sldMkLst>
        <pc:spChg chg="add del">
          <ac:chgData name="Nousjärvi Niina" userId="5af64837-31c4-4bcd-8844-b3e70e5df078" providerId="ADAL" clId="{8341742F-D99E-4041-AC90-5CDFD61D54BD}" dt="2023-12-13T11:41:33.684" v="316" actId="931"/>
          <ac:spMkLst>
            <pc:docMk/>
            <pc:sldMk cId="2825178911" sldId="293"/>
            <ac:spMk id="3" creationId="{00000000-0000-0000-0000-000000000000}"/>
          </ac:spMkLst>
        </pc:spChg>
        <pc:spChg chg="mod ord">
          <ac:chgData name="Nousjärvi Niina" userId="5af64837-31c4-4bcd-8844-b3e70e5df078" providerId="ADAL" clId="{8341742F-D99E-4041-AC90-5CDFD61D54BD}" dt="2023-12-14T07:29:58.147" v="435" actId="26606"/>
          <ac:spMkLst>
            <pc:docMk/>
            <pc:sldMk cId="2825178911" sldId="293"/>
            <ac:spMk id="7" creationId="{00000000-0000-0000-0000-000000000000}"/>
          </ac:spMkLst>
        </pc:spChg>
        <pc:spChg chg="mod">
          <ac:chgData name="Nousjärvi Niina" userId="5af64837-31c4-4bcd-8844-b3e70e5df078" providerId="ADAL" clId="{8341742F-D99E-4041-AC90-5CDFD61D54BD}" dt="2023-12-14T12:49:27.548" v="592" actId="1076"/>
          <ac:spMkLst>
            <pc:docMk/>
            <pc:sldMk cId="2825178911" sldId="293"/>
            <ac:spMk id="8" creationId="{00000000-0000-0000-0000-000000000000}"/>
          </ac:spMkLst>
        </pc:spChg>
        <pc:spChg chg="add del mod">
          <ac:chgData name="Nousjärvi Niina" userId="5af64837-31c4-4bcd-8844-b3e70e5df078" providerId="ADAL" clId="{8341742F-D99E-4041-AC90-5CDFD61D54BD}" dt="2023-12-14T07:27:49.318" v="429" actId="931"/>
          <ac:spMkLst>
            <pc:docMk/>
            <pc:sldMk cId="2825178911" sldId="293"/>
            <ac:spMk id="9" creationId="{368041D7-8DD4-4D3C-EB16-C3037AB47EF4}"/>
          </ac:spMkLst>
        </pc:spChg>
        <pc:spChg chg="add del mod">
          <ac:chgData name="Nousjärvi Niina" userId="5af64837-31c4-4bcd-8844-b3e70e5df078" providerId="ADAL" clId="{8341742F-D99E-4041-AC90-5CDFD61D54BD}" dt="2023-12-14T07:37:44.508" v="438" actId="931"/>
          <ac:spMkLst>
            <pc:docMk/>
            <pc:sldMk cId="2825178911" sldId="293"/>
            <ac:spMk id="13" creationId="{D38621FD-B408-136B-B39A-E7F974AA37A7}"/>
          </ac:spMkLst>
        </pc:spChg>
        <pc:spChg chg="add del mod">
          <ac:chgData name="Nousjärvi Niina" userId="5af64837-31c4-4bcd-8844-b3e70e5df078" providerId="ADAL" clId="{8341742F-D99E-4041-AC90-5CDFD61D54BD}" dt="2023-12-14T07:29:58.147" v="435" actId="26606"/>
          <ac:spMkLst>
            <pc:docMk/>
            <pc:sldMk cId="2825178911" sldId="293"/>
            <ac:spMk id="16" creationId="{29A88759-FC75-DC50-9C4B-8D269D14CD14}"/>
          </ac:spMkLst>
        </pc:spChg>
        <pc:spChg chg="add del mod">
          <ac:chgData name="Nousjärvi Niina" userId="5af64837-31c4-4bcd-8844-b3e70e5df078" providerId="ADAL" clId="{8341742F-D99E-4041-AC90-5CDFD61D54BD}" dt="2023-12-14T07:29:58.147" v="435" actId="26606"/>
          <ac:spMkLst>
            <pc:docMk/>
            <pc:sldMk cId="2825178911" sldId="293"/>
            <ac:spMk id="18" creationId="{1B021C49-C49E-8071-423D-35D8EFEF0A8C}"/>
          </ac:spMkLst>
        </pc:spChg>
        <pc:spChg chg="add del mod">
          <ac:chgData name="Nousjärvi Niina" userId="5af64837-31c4-4bcd-8844-b3e70e5df078" providerId="ADAL" clId="{8341742F-D99E-4041-AC90-5CDFD61D54BD}" dt="2023-12-14T07:38:37.946" v="442" actId="931"/>
          <ac:spMkLst>
            <pc:docMk/>
            <pc:sldMk cId="2825178911" sldId="293"/>
            <ac:spMk id="19" creationId="{A17ECA47-69EB-D4DA-9ED6-FE510D25F1A0}"/>
          </ac:spMkLst>
        </pc:spChg>
        <pc:spChg chg="add del mod">
          <ac:chgData name="Nousjärvi Niina" userId="5af64837-31c4-4bcd-8844-b3e70e5df078" providerId="ADAL" clId="{8341742F-D99E-4041-AC90-5CDFD61D54BD}" dt="2023-12-14T07:29:58.147" v="435" actId="26606"/>
          <ac:spMkLst>
            <pc:docMk/>
            <pc:sldMk cId="2825178911" sldId="293"/>
            <ac:spMk id="20" creationId="{919F6783-C6A7-AE64-998E-29C6F3E38A58}"/>
          </ac:spMkLst>
        </pc:spChg>
        <pc:spChg chg="add del mod">
          <ac:chgData name="Nousjärvi Niina" userId="5af64837-31c4-4bcd-8844-b3e70e5df078" providerId="ADAL" clId="{8341742F-D99E-4041-AC90-5CDFD61D54BD}" dt="2023-12-14T07:39:14.765" v="446" actId="931"/>
          <ac:spMkLst>
            <pc:docMk/>
            <pc:sldMk cId="2825178911" sldId="293"/>
            <ac:spMk id="24" creationId="{B876758A-F91C-227B-ABDB-49DD8B4F0846}"/>
          </ac:spMkLst>
        </pc:spChg>
        <pc:spChg chg="add del mod">
          <ac:chgData name="Nousjärvi Niina" userId="5af64837-31c4-4bcd-8844-b3e70e5df078" providerId="ADAL" clId="{8341742F-D99E-4041-AC90-5CDFD61D54BD}" dt="2023-12-14T12:49:10.917" v="589" actId="931"/>
          <ac:spMkLst>
            <pc:docMk/>
            <pc:sldMk cId="2825178911" sldId="293"/>
            <ac:spMk id="28" creationId="{43CB7F3C-191A-89AF-7579-3A7B41932CDF}"/>
          </ac:spMkLst>
        </pc:spChg>
        <pc:picChg chg="add del mod">
          <ac:chgData name="Nousjärvi Niina" userId="5af64837-31c4-4bcd-8844-b3e70e5df078" providerId="ADAL" clId="{8341742F-D99E-4041-AC90-5CDFD61D54BD}" dt="2023-12-13T11:39:47.739" v="264"/>
          <ac:picMkLst>
            <pc:docMk/>
            <pc:sldMk cId="2825178911" sldId="293"/>
            <ac:picMk id="2" creationId="{0CFDAE73-1A6E-512A-FF65-F68044B63155}"/>
          </ac:picMkLst>
        </pc:picChg>
        <pc:picChg chg="del mod ord modCrop">
          <ac:chgData name="Nousjärvi Niina" userId="5af64837-31c4-4bcd-8844-b3e70e5df078" providerId="ADAL" clId="{8341742F-D99E-4041-AC90-5CDFD61D54BD}" dt="2023-12-14T07:27:41.265" v="428" actId="478"/>
          <ac:picMkLst>
            <pc:docMk/>
            <pc:sldMk cId="2825178911" sldId="293"/>
            <ac:picMk id="2" creationId="{D6CA7981-56E8-E255-863B-5F9A7373B862}"/>
          </ac:picMkLst>
        </pc:picChg>
        <pc:picChg chg="add del mod">
          <ac:chgData name="Nousjärvi Niina" userId="5af64837-31c4-4bcd-8844-b3e70e5df078" providerId="ADAL" clId="{8341742F-D99E-4041-AC90-5CDFD61D54BD}" dt="2023-12-13T11:41:33.684" v="316" actId="931"/>
          <ac:picMkLst>
            <pc:docMk/>
            <pc:sldMk cId="2825178911" sldId="293"/>
            <ac:picMk id="5" creationId="{A07410A7-F668-0CFC-412D-FCDB3DF9E1DB}"/>
          </ac:picMkLst>
        </pc:picChg>
        <pc:picChg chg="add del mod">
          <ac:chgData name="Nousjärvi Niina" userId="5af64837-31c4-4bcd-8844-b3e70e5df078" providerId="ADAL" clId="{8341742F-D99E-4041-AC90-5CDFD61D54BD}" dt="2023-12-14T07:23:57.612" v="415" actId="931"/>
          <ac:picMkLst>
            <pc:docMk/>
            <pc:sldMk cId="2825178911" sldId="293"/>
            <ac:picMk id="5" creationId="{C4BF1503-3AB3-F26D-C4BA-D7F668069B0A}"/>
          </ac:picMkLst>
        </pc:picChg>
        <pc:picChg chg="add del mod">
          <ac:chgData name="Nousjärvi Niina" userId="5af64837-31c4-4bcd-8844-b3e70e5df078" providerId="ADAL" clId="{8341742F-D99E-4041-AC90-5CDFD61D54BD}" dt="2023-12-14T07:37:39.630" v="437" actId="478"/>
          <ac:picMkLst>
            <pc:docMk/>
            <pc:sldMk cId="2825178911" sldId="293"/>
            <ac:picMk id="11" creationId="{7F62AB86-A83E-D4C2-0ADF-EDD185B4383D}"/>
          </ac:picMkLst>
        </pc:picChg>
        <pc:picChg chg="add del mod">
          <ac:chgData name="Nousjärvi Niina" userId="5af64837-31c4-4bcd-8844-b3e70e5df078" providerId="ADAL" clId="{8341742F-D99E-4041-AC90-5CDFD61D54BD}" dt="2023-12-14T07:38:33.763" v="441" actId="478"/>
          <ac:picMkLst>
            <pc:docMk/>
            <pc:sldMk cId="2825178911" sldId="293"/>
            <ac:picMk id="15" creationId="{A38D2884-EDE7-05CB-A60A-AF1BC192D180}"/>
          </ac:picMkLst>
        </pc:picChg>
        <pc:picChg chg="add del mod">
          <ac:chgData name="Nousjärvi Niina" userId="5af64837-31c4-4bcd-8844-b3e70e5df078" providerId="ADAL" clId="{8341742F-D99E-4041-AC90-5CDFD61D54BD}" dt="2023-12-14T07:39:08.368" v="445" actId="478"/>
          <ac:picMkLst>
            <pc:docMk/>
            <pc:sldMk cId="2825178911" sldId="293"/>
            <ac:picMk id="22" creationId="{90AE1EE2-D504-62D3-3CCE-4C4A760E3F28}"/>
          </ac:picMkLst>
        </pc:picChg>
        <pc:picChg chg="add del mod">
          <ac:chgData name="Nousjärvi Niina" userId="5af64837-31c4-4bcd-8844-b3e70e5df078" providerId="ADAL" clId="{8341742F-D99E-4041-AC90-5CDFD61D54BD}" dt="2023-12-14T12:49:05.332" v="588" actId="478"/>
          <ac:picMkLst>
            <pc:docMk/>
            <pc:sldMk cId="2825178911" sldId="293"/>
            <ac:picMk id="26" creationId="{7740D27C-F4F5-72FA-27A4-95C3BA4CD630}"/>
          </ac:picMkLst>
        </pc:picChg>
        <pc:picChg chg="add mod">
          <ac:chgData name="Nousjärvi Niina" userId="5af64837-31c4-4bcd-8844-b3e70e5df078" providerId="ADAL" clId="{8341742F-D99E-4041-AC90-5CDFD61D54BD}" dt="2023-12-14T12:49:13.722" v="590" actId="27614"/>
          <ac:picMkLst>
            <pc:docMk/>
            <pc:sldMk cId="2825178911" sldId="293"/>
            <ac:picMk id="30" creationId="{7A6F7979-F0D4-D291-60DB-5BD65CC603AE}"/>
          </ac:picMkLst>
        </pc:picChg>
      </pc:sldChg>
      <pc:sldChg chg="mod ord modShow">
        <pc:chgData name="Nousjärvi Niina" userId="5af64837-31c4-4bcd-8844-b3e70e5df078" providerId="ADAL" clId="{8341742F-D99E-4041-AC90-5CDFD61D54BD}" dt="2023-12-14T10:10:59.082" v="459"/>
        <pc:sldMkLst>
          <pc:docMk/>
          <pc:sldMk cId="2203031307" sldId="294"/>
        </pc:sldMkLst>
      </pc:sldChg>
      <pc:sldChg chg="addSp delSp modSp add mod modShow">
        <pc:chgData name="Nousjärvi Niina" userId="5af64837-31c4-4bcd-8844-b3e70e5df078" providerId="ADAL" clId="{8341742F-D99E-4041-AC90-5CDFD61D54BD}" dt="2023-12-14T10:10:54.440" v="456" actId="729"/>
        <pc:sldMkLst>
          <pc:docMk/>
          <pc:sldMk cId="424826036" sldId="295"/>
        </pc:sldMkLst>
        <pc:spChg chg="add del mod">
          <ac:chgData name="Nousjärvi Niina" userId="5af64837-31c4-4bcd-8844-b3e70e5df078" providerId="ADAL" clId="{8341742F-D99E-4041-AC90-5CDFD61D54BD}" dt="2023-12-14T07:41:14.633" v="451" actId="931"/>
          <ac:spMkLst>
            <pc:docMk/>
            <pc:sldMk cId="424826036" sldId="295"/>
            <ac:spMk id="3" creationId="{218F6422-DDEF-7FD2-2280-986E038E9705}"/>
          </ac:spMkLst>
        </pc:spChg>
        <pc:spChg chg="add mod">
          <ac:chgData name="Nousjärvi Niina" userId="5af64837-31c4-4bcd-8844-b3e70e5df078" providerId="ADAL" clId="{8341742F-D99E-4041-AC90-5CDFD61D54BD}" dt="2023-12-14T07:41:18.549" v="454" actId="478"/>
          <ac:spMkLst>
            <pc:docMk/>
            <pc:sldMk cId="424826036" sldId="295"/>
            <ac:spMk id="9" creationId="{6968879C-7922-BBC5-A716-BFF5D51768BE}"/>
          </ac:spMkLst>
        </pc:spChg>
        <pc:picChg chg="add del mod">
          <ac:chgData name="Nousjärvi Niina" userId="5af64837-31c4-4bcd-8844-b3e70e5df078" providerId="ADAL" clId="{8341742F-D99E-4041-AC90-5CDFD61D54BD}" dt="2023-12-14T07:41:18.549" v="454" actId="478"/>
          <ac:picMkLst>
            <pc:docMk/>
            <pc:sldMk cId="424826036" sldId="295"/>
            <ac:picMk id="5" creationId="{EF90AB90-F3E0-9C42-15DF-AC4264CCFF8C}"/>
          </ac:picMkLst>
        </pc:picChg>
        <pc:picChg chg="del">
          <ac:chgData name="Nousjärvi Niina" userId="5af64837-31c4-4bcd-8844-b3e70e5df078" providerId="ADAL" clId="{8341742F-D99E-4041-AC90-5CDFD61D54BD}" dt="2023-12-14T07:41:06.966" v="450" actId="478"/>
          <ac:picMkLst>
            <pc:docMk/>
            <pc:sldMk cId="424826036" sldId="295"/>
            <ac:picMk id="26" creationId="{7740D27C-F4F5-72FA-27A4-95C3BA4CD630}"/>
          </ac:picMkLst>
        </pc:picChg>
      </pc:sldChg>
    </pc:docChg>
  </pc:docChgLst>
  <pc:docChgLst>
    <pc:chgData name="Nousjärvi Niina" userId="S::niina.nousjarvi@espoo.fi::5af64837-31c4-4bcd-8844-b3e70e5df078" providerId="AD" clId="Web-{F9620D1E-201A-3ED3-68C4-419F54E830A4}"/>
    <pc:docChg chg="delSld modSld">
      <pc:chgData name="Nousjärvi Niina" userId="S::niina.nousjarvi@espoo.fi::5af64837-31c4-4bcd-8844-b3e70e5df078" providerId="AD" clId="Web-{F9620D1E-201A-3ED3-68C4-419F54E830A4}" dt="2023-12-15T08:10:45.532" v="8" actId="14100"/>
      <pc:docMkLst>
        <pc:docMk/>
      </pc:docMkLst>
      <pc:sldChg chg="modSp">
        <pc:chgData name="Nousjärvi Niina" userId="S::niina.nousjarvi@espoo.fi::5af64837-31c4-4bcd-8844-b3e70e5df078" providerId="AD" clId="Web-{F9620D1E-201A-3ED3-68C4-419F54E830A4}" dt="2023-12-15T08:10:45.532" v="8" actId="14100"/>
        <pc:sldMkLst>
          <pc:docMk/>
          <pc:sldMk cId="4076512416" sldId="286"/>
        </pc:sldMkLst>
        <pc:spChg chg="mod">
          <ac:chgData name="Nousjärvi Niina" userId="S::niina.nousjarvi@espoo.fi::5af64837-31c4-4bcd-8844-b3e70e5df078" providerId="AD" clId="Web-{F9620D1E-201A-3ED3-68C4-419F54E830A4}" dt="2023-12-15T08:10:45.532" v="8" actId="14100"/>
          <ac:spMkLst>
            <pc:docMk/>
            <pc:sldMk cId="4076512416" sldId="286"/>
            <ac:spMk id="2" creationId="{00000000-0000-0000-0000-000000000000}"/>
          </ac:spMkLst>
        </pc:spChg>
      </pc:sldChg>
      <pc:sldChg chg="del">
        <pc:chgData name="Nousjärvi Niina" userId="S::niina.nousjarvi@espoo.fi::5af64837-31c4-4bcd-8844-b3e70e5df078" providerId="AD" clId="Web-{F9620D1E-201A-3ED3-68C4-419F54E830A4}" dt="2023-12-15T08:10:17.109" v="0"/>
        <pc:sldMkLst>
          <pc:docMk/>
          <pc:sldMk cId="2203031307" sldId="294"/>
        </pc:sldMkLst>
      </pc:sldChg>
      <pc:sldChg chg="del">
        <pc:chgData name="Nousjärvi Niina" userId="S::niina.nousjarvi@espoo.fi::5af64837-31c4-4bcd-8844-b3e70e5df078" providerId="AD" clId="Web-{F9620D1E-201A-3ED3-68C4-419F54E830A4}" dt="2023-12-15T08:10:19.359" v="1"/>
        <pc:sldMkLst>
          <pc:docMk/>
          <pc:sldMk cId="424826036" sldId="295"/>
        </pc:sldMkLst>
      </pc:sldChg>
    </pc:docChg>
  </pc:docChgLst>
  <pc:docChgLst>
    <pc:chgData name="Nousjärvi Niina" userId="S::niina.nousjarvi@espoo.fi::5af64837-31c4-4bcd-8844-b3e70e5df078" providerId="AD" clId="Web-{B187BAEA-2807-5D79-A1D6-89B3F0FB7BC6}"/>
    <pc:docChg chg="modSld">
      <pc:chgData name="Nousjärvi Niina" userId="S::niina.nousjarvi@espoo.fi::5af64837-31c4-4bcd-8844-b3e70e5df078" providerId="AD" clId="Web-{B187BAEA-2807-5D79-A1D6-89B3F0FB7BC6}" dt="2023-12-14T07:10:02.025" v="0"/>
      <pc:docMkLst>
        <pc:docMk/>
      </pc:docMkLst>
      <pc:sldChg chg="addSp delSp modSp">
        <pc:chgData name="Nousjärvi Niina" userId="S::niina.nousjarvi@espoo.fi::5af64837-31c4-4bcd-8844-b3e70e5df078" providerId="AD" clId="Web-{B187BAEA-2807-5D79-A1D6-89B3F0FB7BC6}" dt="2023-12-14T07:10:02.025" v="0"/>
        <pc:sldMkLst>
          <pc:docMk/>
          <pc:sldMk cId="2825178911" sldId="293"/>
        </pc:sldMkLst>
        <pc:spChg chg="del">
          <ac:chgData name="Nousjärvi Niina" userId="S::niina.nousjarvi@espoo.fi::5af64837-31c4-4bcd-8844-b3e70e5df078" providerId="AD" clId="Web-{B187BAEA-2807-5D79-A1D6-89B3F0FB7BC6}" dt="2023-12-14T07:10:02.025" v="0"/>
          <ac:spMkLst>
            <pc:docMk/>
            <pc:sldMk cId="2825178911" sldId="293"/>
            <ac:spMk id="3" creationId="{00000000-0000-0000-0000-000000000000}"/>
          </ac:spMkLst>
        </pc:spChg>
        <pc:picChg chg="add mod ord">
          <ac:chgData name="Nousjärvi Niina" userId="S::niina.nousjarvi@espoo.fi::5af64837-31c4-4bcd-8844-b3e70e5df078" providerId="AD" clId="Web-{B187BAEA-2807-5D79-A1D6-89B3F0FB7BC6}" dt="2023-12-14T07:10:02.025" v="0"/>
          <ac:picMkLst>
            <pc:docMk/>
            <pc:sldMk cId="2825178911" sldId="293"/>
            <ac:picMk id="2" creationId="{D6CA7981-56E8-E255-863B-5F9A7373B8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5.1.2024</a:t>
            </a:fld>
            <a:endParaRPr lang="fi-FI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5.1.2024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5.1.2024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5.1.2024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5.1.2024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5.1.2024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5.1.2024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5.1.2024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poo.fi/fi/kaupunki-ja-paatoksenteko/espoo-tarina/kestava-espoo/kestava-espoo-ohjelman-projektit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1044" y="828605"/>
            <a:ext cx="5956156" cy="2305190"/>
          </a:xfrm>
        </p:spPr>
        <p:txBody>
          <a:bodyPr/>
          <a:lstStyle/>
          <a:p>
            <a:r>
              <a:rPr lang="fi-FI" dirty="0"/>
              <a:t>Espoon kaupunkikonsernin sisäisen ilmasto- ja talousjohtamisen käytäntöjen kehittäminen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51044" y="3660152"/>
            <a:ext cx="5163676" cy="2171688"/>
          </a:xfrm>
        </p:spPr>
        <p:txBody>
          <a:bodyPr/>
          <a:lstStyle/>
          <a:p>
            <a:r>
              <a:rPr lang="fi-FI" sz="2000" dirty="0"/>
              <a:t>Hankkeessa kehitetään Espoon kaupungin ilmastojohtamista. Hankkeessa on tarkoituksena kehittää ilmastobudjettia kokonaisuudessaan ja tuoda rakentamisen päästöt vahvemmin osaksi ilmastobudjettia. 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274846" y="1503680"/>
            <a:ext cx="4577587" cy="392176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Espoon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Aikataulu: </a:t>
            </a:r>
            <a:r>
              <a:rPr lang="fi-FI" sz="2000" dirty="0">
                <a:solidFill>
                  <a:srgbClr val="236192"/>
                </a:solidFill>
              </a:rPr>
              <a:t>11/23-09/24</a:t>
            </a: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80 000 €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56 000 €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  <a:hlinkClick r:id="rId2"/>
              </a:rPr>
              <a:t>Linkki hankkeeseen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Niina Nousjärvi, niina.nousjarvi@espoo.fi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308569" y="1320197"/>
            <a:ext cx="5183735" cy="3604504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400" i="1" dirty="0">
                <a:solidFill>
                  <a:srgbClr val="236192"/>
                </a:solidFill>
              </a:rPr>
              <a:t>Tavoitteena on, että ilmastojohtamisen ja </a:t>
            </a:r>
            <a:r>
              <a:rPr lang="fi-FI" sz="2400" i="1" dirty="0" smtClean="0">
                <a:solidFill>
                  <a:srgbClr val="236192"/>
                </a:solidFill>
              </a:rPr>
              <a:t>-</a:t>
            </a:r>
            <a:r>
              <a:rPr lang="fi-FI" sz="2400" i="1" dirty="0">
                <a:solidFill>
                  <a:srgbClr val="236192"/>
                </a:solidFill>
              </a:rPr>
              <a:t>budjetoinnin avulla pystytään suuntamaan resurssit kustannusvaikuttavimpiin </a:t>
            </a:r>
            <a:br>
              <a:rPr lang="fi-FI" sz="2400" i="1" dirty="0">
                <a:solidFill>
                  <a:srgbClr val="236192"/>
                </a:solidFill>
              </a:rPr>
            </a:br>
            <a:r>
              <a:rPr lang="fi-FI" sz="2400" i="1" dirty="0">
                <a:solidFill>
                  <a:srgbClr val="236192"/>
                </a:solidFill>
              </a:rPr>
              <a:t>tapoihin saavuttaa</a:t>
            </a:r>
            <a:br>
              <a:rPr lang="fi-FI" sz="2400" i="1" dirty="0">
                <a:solidFill>
                  <a:srgbClr val="236192"/>
                </a:solidFill>
              </a:rPr>
            </a:br>
            <a:r>
              <a:rPr lang="fi-FI" sz="2400" i="1" dirty="0">
                <a:solidFill>
                  <a:srgbClr val="236192"/>
                </a:solidFill>
              </a:rPr>
              <a:t>merkittäviä päästövähennyksiä ja hiilineutraali Espoo vuoteen 2030 mennessä.</a:t>
            </a:r>
            <a:br>
              <a:rPr lang="fi-FI" sz="24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Niina Nousjärvi, kehittämispäällikkö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30" name="Kuvan paikkamerkki 29" descr="Kuva, joka sisältää kohteen kasvi, ruoho, piha-, taide&#10;&#10;Kuvaus luotu automaattisesti">
            <a:extLst>
              <a:ext uri="{FF2B5EF4-FFF2-40B4-BE49-F238E27FC236}">
                <a16:creationId xmlns:a16="http://schemas.microsoft.com/office/drawing/2014/main" id="{7A6F7979-F0D4-D291-60DB-5BD65CC603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8" r="111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D6AE0586492B944A957E8AFFA0218E5" ma:contentTypeVersion="1" ma:contentTypeDescription="Luo uusi asiakirja." ma:contentTypeScope="" ma:versionID="a4cd03a698bd104bf2b2df090b7306aa">
  <xsd:schema xmlns:xsd="http://www.w3.org/2001/XMLSchema" xmlns:xs="http://www.w3.org/2001/XMLSchema" xmlns:p="http://schemas.microsoft.com/office/2006/metadata/properties" xmlns:ns2="8e4da54b-0852-4273-bcba-8a38d2abbc37" targetNamespace="http://schemas.microsoft.com/office/2006/metadata/properties" ma:root="true" ma:fieldsID="83586a040dfea0dac8a35bc40c42efbc" ns2:_="">
    <xsd:import namespace="8e4da54b-0852-4273-bcba-8a38d2abbc3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da54b-0852-4273-bcba-8a38d2abbc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e4da54b-0852-4273-bcba-8a38d2abbc3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5814A6-440B-4A55-8589-BC904073D0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da54b-0852-4273-bcba-8a38d2abb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3</TotalTime>
  <Words>90</Words>
  <Application>Microsoft Office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Espoon kaupunkikonsernin sisäisen ilmasto- ja talousjohtamisen käytäntöjen kehittäminen</vt:lpstr>
      <vt:lpstr>”  Tavoitteena on, että ilmastojohtamisen ja -budjetoinnin avulla pystytään suuntamaan resurssit kustannusvaikuttavimpiin  tapoihin saavuttaa merkittäviä päästövähennyksiä ja hiilineutraali Espoo vuoteen 2030 mennessä.  - Niina Nousjärvi, kehittämispäällikkö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VALTION\03234668</cp:lastModifiedBy>
  <cp:revision>5</cp:revision>
  <dcterms:created xsi:type="dcterms:W3CDTF">2020-04-29T05:33:44Z</dcterms:created>
  <dcterms:modified xsi:type="dcterms:W3CDTF">2024-01-05T12:31:21Z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0x0101006D6AE0586492B944A957E8AFFA0218E5</vt:lpwstr>
  </property>
  <property fmtid="{D5CDD505-2E9C-101B-9397-08002B2CF9AE}" pid="3" name="KampusOrganization">
    <vt:lpwstr/>
  </property>
  <property fmtid="{D5CDD505-2E9C-101B-9397-08002B2CF9AE}" pid="4" name="KampusKeywords">
    <vt:lpwstr/>
  </property>
  <property fmtid="{D5CDD505-2E9C-101B-9397-08002B2CF9AE}" pid="5" name="MediaServiceImageTags">
    <vt:lpwstr/>
  </property>
</Properties>
</file>