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01595-5092-4F81-82FC-C64D0676AF52}" v="1" dt="2023-11-27T07:49:5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ppi Päivi" userId="5fbdfacf-d89f-464c-a37f-1d467eb00b0d" providerId="ADAL" clId="{09B01595-5092-4F81-82FC-C64D0676AF52}"/>
    <pc:docChg chg="undo custSel delSld modSld">
      <pc:chgData name="Sieppi Päivi" userId="5fbdfacf-d89f-464c-a37f-1d467eb00b0d" providerId="ADAL" clId="{09B01595-5092-4F81-82FC-C64D0676AF52}" dt="2023-11-27T13:17:53.735" v="1785" actId="20577"/>
      <pc:docMkLst>
        <pc:docMk/>
      </pc:docMkLst>
      <pc:sldChg chg="modSp mod">
        <pc:chgData name="Sieppi Päivi" userId="5fbdfacf-d89f-464c-a37f-1d467eb00b0d" providerId="ADAL" clId="{09B01595-5092-4F81-82FC-C64D0676AF52}" dt="2023-11-27T13:17:53.735" v="1785" actId="20577"/>
        <pc:sldMkLst>
          <pc:docMk/>
          <pc:sldMk cId="4076512416" sldId="286"/>
        </pc:sldMkLst>
        <pc:spChg chg="mod">
          <ac:chgData name="Sieppi Päivi" userId="5fbdfacf-d89f-464c-a37f-1d467eb00b0d" providerId="ADAL" clId="{09B01595-5092-4F81-82FC-C64D0676AF52}" dt="2023-11-27T07:24:35.846" v="276" actId="20577"/>
          <ac:spMkLst>
            <pc:docMk/>
            <pc:sldMk cId="4076512416" sldId="286"/>
            <ac:spMk id="2" creationId="{00000000-0000-0000-0000-000000000000}"/>
          </ac:spMkLst>
        </pc:spChg>
        <pc:spChg chg="mod">
          <ac:chgData name="Sieppi Päivi" userId="5fbdfacf-d89f-464c-a37f-1d467eb00b0d" providerId="ADAL" clId="{09B01595-5092-4F81-82FC-C64D0676AF52}" dt="2023-11-27T07:43:39.090" v="1713" actId="20577"/>
          <ac:spMkLst>
            <pc:docMk/>
            <pc:sldMk cId="4076512416" sldId="286"/>
            <ac:spMk id="3" creationId="{00000000-0000-0000-0000-000000000000}"/>
          </ac:spMkLst>
        </pc:spChg>
        <pc:spChg chg="mod">
          <ac:chgData name="Sieppi Päivi" userId="5fbdfacf-d89f-464c-a37f-1d467eb00b0d" providerId="ADAL" clId="{09B01595-5092-4F81-82FC-C64D0676AF52}" dt="2023-11-27T13:17:53.735" v="1785" actId="20577"/>
          <ac:spMkLst>
            <pc:docMk/>
            <pc:sldMk cId="4076512416" sldId="286"/>
            <ac:spMk id="4" creationId="{00000000-0000-0000-0000-000000000000}"/>
          </ac:spMkLst>
        </pc:spChg>
      </pc:sldChg>
      <pc:sldChg chg="addSp delSp modSp mod">
        <pc:chgData name="Sieppi Päivi" userId="5fbdfacf-d89f-464c-a37f-1d467eb00b0d" providerId="ADAL" clId="{09B01595-5092-4F81-82FC-C64D0676AF52}" dt="2023-11-27T13:16:50.714" v="1766" actId="20577"/>
        <pc:sldMkLst>
          <pc:docMk/>
          <pc:sldMk cId="2825178911" sldId="293"/>
        </pc:sldMkLst>
        <pc:spChg chg="del">
          <ac:chgData name="Sieppi Päivi" userId="5fbdfacf-d89f-464c-a37f-1d467eb00b0d" providerId="ADAL" clId="{09B01595-5092-4F81-82FC-C64D0676AF52}" dt="2023-11-27T07:49:53.309" v="1714" actId="22"/>
          <ac:spMkLst>
            <pc:docMk/>
            <pc:sldMk cId="2825178911" sldId="293"/>
            <ac:spMk id="3" creationId="{00000000-0000-0000-0000-000000000000}"/>
          </ac:spMkLst>
        </pc:spChg>
        <pc:spChg chg="mod">
          <ac:chgData name="Sieppi Päivi" userId="5fbdfacf-d89f-464c-a37f-1d467eb00b0d" providerId="ADAL" clId="{09B01595-5092-4F81-82FC-C64D0676AF52}" dt="2023-11-27T13:16:50.714" v="1766" actId="20577"/>
          <ac:spMkLst>
            <pc:docMk/>
            <pc:sldMk cId="2825178911" sldId="293"/>
            <ac:spMk id="8" creationId="{00000000-0000-0000-0000-000000000000}"/>
          </ac:spMkLst>
        </pc:spChg>
        <pc:picChg chg="add mod ord modCrop">
          <ac:chgData name="Sieppi Päivi" userId="5fbdfacf-d89f-464c-a37f-1d467eb00b0d" providerId="ADAL" clId="{09B01595-5092-4F81-82FC-C64D0676AF52}" dt="2023-11-27T07:49:53.309" v="1714" actId="22"/>
          <ac:picMkLst>
            <pc:docMk/>
            <pc:sldMk cId="2825178911" sldId="293"/>
            <ac:picMk id="4" creationId="{71DD52AF-21CD-4A4F-8949-7E0842BC7551}"/>
          </ac:picMkLst>
        </pc:picChg>
      </pc:sldChg>
      <pc:sldChg chg="del">
        <pc:chgData name="Sieppi Päivi" userId="5fbdfacf-d89f-464c-a37f-1d467eb00b0d" providerId="ADAL" clId="{09B01595-5092-4F81-82FC-C64D0676AF52}" dt="2023-11-27T13:17:13.834" v="1767" actId="47"/>
        <pc:sldMkLst>
          <pc:docMk/>
          <pc:sldMk cId="2203031307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5.1.2024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231728"/>
            <a:ext cx="4645891" cy="1350832"/>
          </a:xfrm>
        </p:spPr>
        <p:txBody>
          <a:bodyPr/>
          <a:lstStyle/>
          <a:p>
            <a:r>
              <a:rPr lang="fi-FI" dirty="0"/>
              <a:t>Maistuva ilmastoruoka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8422" y="1932632"/>
            <a:ext cx="5356930" cy="3892096"/>
          </a:xfrm>
        </p:spPr>
        <p:txBody>
          <a:bodyPr/>
          <a:lstStyle/>
          <a:p>
            <a:pPr algn="l"/>
            <a:r>
              <a:rPr lang="fi-FI" sz="1800" dirty="0"/>
              <a:t>Nuoret tutustuvat kasviproteiineihin kokkaamalla niistä kotitaloustunneilla heille maistuvia ruokia. Päijät-Hämeen Ateriapalvelut ottaa jatkokehitykseen parhaiten maistuvat ruuat ammattikeittiö-mittakaavaan. Tavoitteena on saada nuorten osallistumisen kautta kasvisruuat nykyistä tutummiksi ja hyväksyttävämmiksi. Oppilaskuntien kautta ruokaosallisuus laajenee koko kouluun. </a:t>
            </a:r>
          </a:p>
          <a:p>
            <a:pPr algn="l"/>
            <a:endParaRPr lang="fi-FI" sz="1800" dirty="0"/>
          </a:p>
          <a:p>
            <a:pPr algn="l"/>
            <a:r>
              <a:rPr lang="fi-FI" sz="1800" dirty="0"/>
              <a:t>Kasvispainotteisuuden lisääminen kouluruokailussa on Lahden kaupungin tavoite. Taustalla ovat sekä ilmasto- että terveysperusteet.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068312" y="1582560"/>
            <a:ext cx="4394253" cy="45283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Lahden kaupunki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2000" dirty="0">
                <a:solidFill>
                  <a:srgbClr val="236192"/>
                </a:solidFill>
              </a:rPr>
              <a:t>Päijät-Hämeen Ateriapalvelut Oy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11/23-9/24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76 800 €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53 760 €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Päivi Sieppi, paivi.sieppi@lahti.fi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292340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400" i="1" dirty="0">
                <a:solidFill>
                  <a:srgbClr val="236192"/>
                </a:solidFill>
              </a:rPr>
              <a:t>Päijät-Hämeen Ateriapalvelut Oy haluaa olla aktiivisesti mukana hankkeen toteuttamisessa. Hankkeen tuloksia hyödynnetään ateriapalvelujen tuotekehityksessä ja kouluruokailun positiivisen mielikuvan luomisessa</a:t>
            </a:r>
            <a:r>
              <a:rPr lang="fi-FI" sz="2800" i="1" dirty="0">
                <a:solidFill>
                  <a:srgbClr val="236192"/>
                </a:solidFill>
              </a:rPr>
              <a:t/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Jukka Turta, tuotekehityspäällikkö</a:t>
            </a: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71DD52AF-21CD-4A4F-8949-7E0842BC75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465" r="6465"/>
          <a:stretch/>
        </p:blipFill>
        <p:spPr/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FE0A6-F1C2-47D3-BAAF-117431AC3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2526</TotalTime>
  <Words>116</Words>
  <Application>Microsoft Office PowerPoint</Application>
  <PresentationFormat>Laajakuva</PresentationFormat>
  <Paragraphs>18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Maistuva ilmastoruoka</vt:lpstr>
      <vt:lpstr>”  Päijät-Hämeen Ateriapalvelut Oy haluaa olla aktiivisesti mukana hankkeen toteuttamisessa. Hankkeen tuloksia hyödynnetään ateriapalvelujen tuotekehityksessä ja kouluruokailun positiivisen mielikuvan luomisessa  - Jukka Turta, tuotekehityspäällikkö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VALTION\03234668</cp:lastModifiedBy>
  <cp:revision>61</cp:revision>
  <dcterms:created xsi:type="dcterms:W3CDTF">2020-04-29T05:33:44Z</dcterms:created>
  <dcterms:modified xsi:type="dcterms:W3CDTF">2024-01-05T12:36:42Z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