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85" d="100"/>
          <a:sy n="85" d="100"/>
        </p:scale>
        <p:origin x="1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11.9.2024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11.9.2024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8423" y="502033"/>
            <a:ext cx="6467875" cy="1488990"/>
          </a:xfrm>
        </p:spPr>
        <p:txBody>
          <a:bodyPr/>
          <a:lstStyle/>
          <a:p>
            <a:r>
              <a:rPr lang="fi-FI" sz="2800" dirty="0"/>
              <a:t>RAAHEN KAUPUNGIN KIINTEISTÖJEN ENERGIATEHOKKUUDEN PARANTAMINEN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8422" y="2332140"/>
            <a:ext cx="6723997" cy="3749879"/>
          </a:xfrm>
        </p:spPr>
        <p:txBody>
          <a:bodyPr/>
          <a:lstStyle/>
          <a:p>
            <a:r>
              <a:rPr lang="fi-FI" dirty="0"/>
              <a:t>Hankkeessa keskityttiin rajattuun määrään kiinteistöjä, joiden nykytekniikka mahdollistaa energiaseurannan, säätötoimenpiteet ja muutokset ilman merkittäviä laitehankintoja. Pääpaino oli nykyjärjestelmien ominaisuuksien tehokkaammassa hyödyntämisessä. </a:t>
            </a:r>
          </a:p>
          <a:p>
            <a:pPr>
              <a:lnSpc>
                <a:spcPct val="50000"/>
              </a:lnSpc>
            </a:pPr>
            <a:endParaRPr lang="fi-FI" dirty="0"/>
          </a:p>
          <a:p>
            <a:r>
              <a:rPr lang="fi-FI" dirty="0"/>
              <a:t>Hankkeen aikana selvitettiin tarkemmin kuuden kiinteistön energiankulutuksen säästöpotentiaalia ja löydettiin keinot energian vuosikulutuksen pienentämiseksi 1265 MWh:lla. Toimenpiteillä saavutetaan 185 tkgCO2-ekv alhaisempi päästötaso.</a:t>
            </a:r>
          </a:p>
          <a:p>
            <a:pPr>
              <a:lnSpc>
                <a:spcPct val="50000"/>
              </a:lnSpc>
            </a:pPr>
            <a:endParaRPr lang="fi-FI" dirty="0"/>
          </a:p>
          <a:p>
            <a:r>
              <a:rPr lang="fi-FI" dirty="0"/>
              <a:t>Hankkeen tuloksia tullaan hyödyntämään kaupungin koko kiinteistökannan energiankulutuksen optimoimisessa.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965197" y="2332140"/>
            <a:ext cx="3761314" cy="409391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Raahen kaupunki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Aikataulu: </a:t>
            </a:r>
            <a:r>
              <a:rPr lang="fi-FI" sz="2000" dirty="0">
                <a:solidFill>
                  <a:srgbClr val="236192"/>
                </a:solidFill>
              </a:rPr>
              <a:t>12/23-09/24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80 000 €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56 000 €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hankekoordinaattori</a:t>
            </a:r>
            <a:r>
              <a:rPr lang="fi-FI" sz="2000" b="1" dirty="0">
                <a:solidFill>
                  <a:srgbClr val="236192"/>
                </a:solidFill>
              </a:rPr>
              <a:t> </a:t>
            </a:r>
          </a:p>
          <a:p>
            <a:r>
              <a:rPr lang="fi-FI" sz="2000" dirty="0">
                <a:solidFill>
                  <a:srgbClr val="236192"/>
                </a:solidFill>
              </a:rPr>
              <a:t>Harri Björkman </a:t>
            </a:r>
          </a:p>
          <a:p>
            <a:r>
              <a:rPr lang="fi-FI" sz="2000" dirty="0">
                <a:solidFill>
                  <a:srgbClr val="236192"/>
                </a:solidFill>
              </a:rPr>
              <a:t>harri.bjorkman@raahe.fi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C11D2DD-88C4-4E3B-A69A-A3D7CB2232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83" y="786197"/>
            <a:ext cx="2549998" cy="12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44774" y="1241571"/>
            <a:ext cx="5183735" cy="386732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>Mutta se, mitä tapahtuu juuri nyt, on todella mielenkiintoisempaa kuin se mitä tapahtui tuhat vuotta sitten. </a:t>
            </a:r>
            <a:br>
              <a:rPr lang="fi-FI" sz="2800" i="1" dirty="0">
                <a:solidFill>
                  <a:srgbClr val="236192"/>
                </a:solidFill>
              </a:rPr>
            </a:b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Muumipeikko, kirjasta Taikatalvi (1957)</a:t>
            </a:r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0E266282-1F3E-454E-82EC-8A482B3E3FA4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60" y="1482323"/>
            <a:ext cx="5303152" cy="3535434"/>
          </a:xfrm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6AE0586492B944A957E8AFFA0218E5" ma:contentTypeVersion="1" ma:contentTypeDescription="Luo uusi asiakirja." ma:contentTypeScope="" ma:versionID="a4cd03a698bd104bf2b2df090b7306aa">
  <xsd:schema xmlns:xsd="http://www.w3.org/2001/XMLSchema" xmlns:xs="http://www.w3.org/2001/XMLSchema" xmlns:p="http://schemas.microsoft.com/office/2006/metadata/properties" xmlns:ns2="8e4da54b-0852-4273-bcba-8a38d2abbc37" targetNamespace="http://schemas.microsoft.com/office/2006/metadata/properties" ma:root="true" ma:fieldsID="83586a040dfea0dac8a35bc40c42efbc" ns2:_="">
    <xsd:import namespace="8e4da54b-0852-4273-bcba-8a38d2abbc3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54b-0852-4273-bcba-8a38d2ab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schemas.openxmlformats.org/package/2006/metadata/core-properties"/>
    <ds:schemaRef ds:uri="http://purl.org/dc/dcmitype/"/>
    <ds:schemaRef ds:uri="8e4da54b-0852-4273-bcba-8a38d2abbc3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B5F2D-D850-44C0-8A17-59BF89E29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54b-0852-4273-bcba-8a38d2ab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3188</TotalTime>
  <Words>128</Words>
  <Application>Microsoft Office PowerPoint</Application>
  <PresentationFormat>Laajakuva</PresentationFormat>
  <Paragraphs>19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RAAHEN KAUPUNGIN KIINTEISTÖJEN ENERGIATEHOKKUUDEN PARANTAMINEN</vt:lpstr>
      <vt:lpstr>”  Mutta se, mitä tapahtuu juuri nyt, on todella mielenkiintoisempaa kuin se mitä tapahtui tuhat vuotta sitten.   - Muumipeikko, kirjasta Taikatalvi (1957)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Björkman Harri</cp:lastModifiedBy>
  <cp:revision>88</cp:revision>
  <cp:lastPrinted>2023-11-22T06:51:11Z</cp:lastPrinted>
  <dcterms:created xsi:type="dcterms:W3CDTF">2020-04-29T05:33:44Z</dcterms:created>
  <dcterms:modified xsi:type="dcterms:W3CDTF">2024-09-11T11:27:47Z</dcterms:modified>
</cp:coreProperties>
</file>