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 id="2147483717" r:id="rId7"/>
    <p:sldMasterId id="2147483716" r:id="rId8"/>
    <p:sldMasterId id="2147483718" r:id="rId9"/>
  </p:sldMasterIdLst>
  <p:notesMasterIdLst>
    <p:notesMasterId r:id="rId12"/>
  </p:notesMasterIdLst>
  <p:sldIdLst>
    <p:sldId id="286" r:id="rId10"/>
    <p:sldId id="293"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po-oja Jenni" initials="HJ" lastIdx="2" clrIdx="0">
    <p:extLst>
      <p:ext uri="{19B8F6BF-5375-455C-9EA6-DF929625EA0E}">
        <p15:presenceInfo xmlns:p15="http://schemas.microsoft.com/office/powerpoint/2012/main" userId="Hepo-oja Jen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6192"/>
    <a:srgbClr val="2C5234"/>
    <a:srgbClr val="BF9474"/>
    <a:srgbClr val="F6F3E5"/>
    <a:srgbClr val="C66E4E"/>
    <a:srgbClr val="FF585D"/>
    <a:srgbClr val="B9D3DC"/>
    <a:srgbClr val="8F993E"/>
    <a:srgbClr val="70AD47"/>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4FB4BF-D5C4-436F-8A5C-F75555072CC1}" v="2" dt="2023-08-29T11:35:15.7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73" autoAdjust="0"/>
  </p:normalViewPr>
  <p:slideViewPr>
    <p:cSldViewPr snapToGrid="0" showGuides="1">
      <p:cViewPr varScale="1">
        <p:scale>
          <a:sx n="70" d="100"/>
          <a:sy n="70" d="100"/>
        </p:scale>
        <p:origin x="500"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Master" Target="slideMasters/slideMaster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2.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1.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Nyroos" userId="87330c15-cb91-4449-8da4-56f403baea7b" providerId="ADAL" clId="{124FB4BF-D5C4-436F-8A5C-F75555072CC1}"/>
    <pc:docChg chg="custSel modSld">
      <pc:chgData name="Erik Nyroos" userId="87330c15-cb91-4449-8da4-56f403baea7b" providerId="ADAL" clId="{124FB4BF-D5C4-436F-8A5C-F75555072CC1}" dt="2023-08-30T12:56:32.111" v="1181" actId="14100"/>
      <pc:docMkLst>
        <pc:docMk/>
      </pc:docMkLst>
      <pc:sldChg chg="modSp mod">
        <pc:chgData name="Erik Nyroos" userId="87330c15-cb91-4449-8da4-56f403baea7b" providerId="ADAL" clId="{124FB4BF-D5C4-436F-8A5C-F75555072CC1}" dt="2023-08-30T12:56:32.111" v="1181" actId="14100"/>
        <pc:sldMkLst>
          <pc:docMk/>
          <pc:sldMk cId="4076512416" sldId="286"/>
        </pc:sldMkLst>
        <pc:spChg chg="mod">
          <ac:chgData name="Erik Nyroos" userId="87330c15-cb91-4449-8da4-56f403baea7b" providerId="ADAL" clId="{124FB4BF-D5C4-436F-8A5C-F75555072CC1}" dt="2023-08-30T12:56:32.111" v="1181" actId="14100"/>
          <ac:spMkLst>
            <pc:docMk/>
            <pc:sldMk cId="4076512416" sldId="286"/>
            <ac:spMk id="3" creationId="{00000000-0000-0000-0000-000000000000}"/>
          </ac:spMkLst>
        </pc:spChg>
        <pc:spChg chg="mod">
          <ac:chgData name="Erik Nyroos" userId="87330c15-cb91-4449-8da4-56f403baea7b" providerId="ADAL" clId="{124FB4BF-D5C4-436F-8A5C-F75555072CC1}" dt="2023-08-30T12:31:26.915" v="954" actId="20577"/>
          <ac:spMkLst>
            <pc:docMk/>
            <pc:sldMk cId="4076512416" sldId="286"/>
            <ac:spMk id="4" creationId="{00000000-0000-0000-0000-000000000000}"/>
          </ac:spMkLst>
        </pc:spChg>
      </pc:sldChg>
      <pc:sldChg chg="modSp mod">
        <pc:chgData name="Erik Nyroos" userId="87330c15-cb91-4449-8da4-56f403baea7b" providerId="ADAL" clId="{124FB4BF-D5C4-436F-8A5C-F75555072CC1}" dt="2023-08-29T12:08:08.932" v="936" actId="20577"/>
        <pc:sldMkLst>
          <pc:docMk/>
          <pc:sldMk cId="2825178911" sldId="293"/>
        </pc:sldMkLst>
        <pc:spChg chg="mod">
          <ac:chgData name="Erik Nyroos" userId="87330c15-cb91-4449-8da4-56f403baea7b" providerId="ADAL" clId="{124FB4BF-D5C4-436F-8A5C-F75555072CC1}" dt="2023-08-29T12:08:08.932" v="936" actId="20577"/>
          <ac:spMkLst>
            <pc:docMk/>
            <pc:sldMk cId="2825178911" sldId="293"/>
            <ac:spMk id="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B6089-6F46-46DB-BD25-3B015BD2080F}" type="datetimeFigureOut">
              <a:rPr lang="fi-FI" smtClean="0"/>
              <a:t>24.10.2023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2CA85-B453-45E3-A748-B564E6B8D27E}" type="slidenum">
              <a:rPr lang="fi-FI" smtClean="0"/>
              <a:t>‹#›</a:t>
            </a:fld>
            <a:endParaRPr lang="fi-FI"/>
          </a:p>
        </p:txBody>
      </p:sp>
    </p:spTree>
    <p:extLst>
      <p:ext uri="{BB962C8B-B14F-4D97-AF65-F5344CB8AC3E}">
        <p14:creationId xmlns:p14="http://schemas.microsoft.com/office/powerpoint/2010/main" val="50586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E0C09F"/>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xmlns=""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xmlns=""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bg1"/>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1AE6B3D6-2E8A-46E0-BCA4-C993A0EE525B}" type="datetime1">
              <a:rPr lang="fi-FI" smtClean="0"/>
              <a:t>24.10.2023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422938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E40C3922-C4FF-439E-97C9-29FAF7A6197D}" type="datetime1">
              <a:rPr lang="fi-FI" smtClean="0"/>
              <a:t>24.10.2023</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9379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7EEE63CA-3BBE-43DD-ADEF-D0577A787475}" type="datetime1">
              <a:rPr lang="fi-FI" smtClean="0"/>
              <a:t>24.10.2023</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13304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3">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267E9DE0-346A-468B-B8EC-0E31AE5E139F}" type="datetime1">
              <a:rPr lang="fi-FI" smtClean="0"/>
              <a:t>24.10.2023</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03919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4">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lvl1pPr>
              <a:defRPr>
                <a:solidFill>
                  <a:schemeClr val="bg1"/>
                </a:solidFill>
              </a:defRPr>
            </a:lvl1pPr>
          </a:lstStyle>
          <a:p>
            <a:fld id="{BFDD373D-220E-4A08-BDB2-B265AC47484B}" type="datetime1">
              <a:rPr lang="fi-FI" smtClean="0"/>
              <a:t>24.10.2023</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90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bg>
      <p:bgPr>
        <a:solidFill>
          <a:srgbClr val="F6F3E5"/>
        </a:solidFill>
        <a:effectLst/>
      </p:bgPr>
    </p:bg>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0B1EBC13-26BA-41ED-9AB8-37FCC7493DD3}"/>
              </a:ext>
            </a:extLst>
          </p:cNvPr>
          <p:cNvGrpSpPr/>
          <p:nvPr userDrawn="1"/>
        </p:nvGrpSpPr>
        <p:grpSpPr>
          <a:xfrm>
            <a:off x="0" y="0"/>
            <a:ext cx="12193200" cy="6858000"/>
            <a:chOff x="28576" y="14288"/>
            <a:chExt cx="12134850" cy="6829425"/>
          </a:xfrm>
        </p:grpSpPr>
        <p:sp>
          <p:nvSpPr>
            <p:cNvPr id="12" name="Freeform 5">
              <a:extLst>
                <a:ext uri="{FF2B5EF4-FFF2-40B4-BE49-F238E27FC236}">
                  <a16:creationId xmlns:a16="http://schemas.microsoft.com/office/drawing/2014/main" id="{38A02F32-FC24-498B-B5DC-EA2EE15EDD9C}"/>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9D2B7547-5841-430A-BE03-E887AD50A40C}"/>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0D738C49-FCAB-45AC-92CE-1A4DAFFC597C}"/>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5" name="Kuva 14">
            <a:extLst>
              <a:ext uri="{FF2B5EF4-FFF2-40B4-BE49-F238E27FC236}">
                <a16:creationId xmlns:a16="http://schemas.microsoft.com/office/drawing/2014/main" id="{60C228F0-E29C-4AE8-BAF2-A1043DF81FAE}"/>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0824" y="2307600"/>
            <a:ext cx="4990430"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307600"/>
            <a:ext cx="4990431"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E5C52C4-01DD-4CC4-AAE1-A35F87022CE4}"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8977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ailu">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B72A65B4-B4AA-4C75-9E45-4ED7D6550170}"/>
              </a:ext>
            </a:extLst>
          </p:cNvPr>
          <p:cNvGrpSpPr/>
          <p:nvPr userDrawn="1"/>
        </p:nvGrpSpPr>
        <p:grpSpPr>
          <a:xfrm>
            <a:off x="0" y="0"/>
            <a:ext cx="12193200" cy="6858000"/>
            <a:chOff x="28576" y="14288"/>
            <a:chExt cx="12134850" cy="6829425"/>
          </a:xfrm>
        </p:grpSpPr>
        <p:sp>
          <p:nvSpPr>
            <p:cNvPr id="15" name="Freeform 5">
              <a:extLst>
                <a:ext uri="{FF2B5EF4-FFF2-40B4-BE49-F238E27FC236}">
                  <a16:creationId xmlns:a16="http://schemas.microsoft.com/office/drawing/2014/main" id="{2D11D198-4616-4BC9-B310-4A051B115A57}"/>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81FACE6-DEE1-4D53-B4F4-69C19C258FC5}"/>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9F1AF29C-EC35-4003-AB72-32984B1F91AA}"/>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3" name="Kuva 12">
            <a:extLst>
              <a:ext uri="{FF2B5EF4-FFF2-40B4-BE49-F238E27FC236}">
                <a16:creationId xmlns:a16="http://schemas.microsoft.com/office/drawing/2014/main" id="{896B6C9F-5FC9-4537-9183-7F7C6578D63E}"/>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656" y="2664690"/>
            <a:ext cx="4936144"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664690"/>
            <a:ext cx="4990431"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D0294E4-858D-41F1-9E43-9382DF6BCC09}"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11" name="Tekstin paikkamerkki 2">
            <a:extLst>
              <a:ext uri="{FF2B5EF4-FFF2-40B4-BE49-F238E27FC236}">
                <a16:creationId xmlns:a16="http://schemas.microsoft.com/office/drawing/2014/main" id="{EA723B6F-3AEE-4C1F-A07D-CF62876A1C29}"/>
              </a:ext>
            </a:extLst>
          </p:cNvPr>
          <p:cNvSpPr>
            <a:spLocks noGrp="1"/>
          </p:cNvSpPr>
          <p:nvPr>
            <p:ph type="body" idx="13"/>
          </p:nvPr>
        </p:nvSpPr>
        <p:spPr>
          <a:xfrm>
            <a:off x="893244" y="2266038"/>
            <a:ext cx="4936144"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8F9339DB-CF67-4862-BE88-3EAB6729B4FA}"/>
              </a:ext>
            </a:extLst>
          </p:cNvPr>
          <p:cNvSpPr>
            <a:spLocks noGrp="1"/>
          </p:cNvSpPr>
          <p:nvPr>
            <p:ph type="body" sz="quarter" idx="3"/>
          </p:nvPr>
        </p:nvSpPr>
        <p:spPr>
          <a:xfrm>
            <a:off x="6309156" y="2266038"/>
            <a:ext cx="4989600"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Tree>
    <p:extLst>
      <p:ext uri="{BB962C8B-B14F-4D97-AF65-F5344CB8AC3E}">
        <p14:creationId xmlns:p14="http://schemas.microsoft.com/office/powerpoint/2010/main" val="947649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austakuva">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C947E3E7-D3BE-432F-BF25-DFBF968EA365}" type="datetime1">
              <a:rPr lang="fi-FI" smtClean="0"/>
              <a:t>24.10.2023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24609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austakuva 2">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9E9C0BC-E463-4E14-B11B-B9064BD0BD2E}" type="datetime1">
              <a:rPr lang="fi-FI" smtClean="0"/>
              <a:t>24.10.2023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00629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A33E8E-7135-4A68-A76F-30B8A0EBEDED}"/>
              </a:ext>
            </a:extLst>
          </p:cNvPr>
          <p:cNvSpPr>
            <a:spLocks noGrp="1"/>
          </p:cNvSpPr>
          <p:nvPr>
            <p:ph type="title"/>
          </p:nvPr>
        </p:nvSpPr>
        <p:spPr/>
        <p:txBody>
          <a:bodyPr/>
          <a:lstStyle/>
          <a:p>
            <a:r>
              <a:rPr lang="fi-FI"/>
              <a:t>Muokkaa ots. perustyyl. napsautt.</a:t>
            </a:r>
          </a:p>
        </p:txBody>
      </p:sp>
      <p:sp>
        <p:nvSpPr>
          <p:cNvPr id="7" name="Alatunnisteen paikkamerkki 6">
            <a:extLst>
              <a:ext uri="{FF2B5EF4-FFF2-40B4-BE49-F238E27FC236}">
                <a16:creationId xmlns:a16="http://schemas.microsoft.com/office/drawing/2014/main" id="{B85D004C-96C6-4FC0-B203-09F69993350C}"/>
              </a:ext>
            </a:extLst>
          </p:cNvPr>
          <p:cNvSpPr>
            <a:spLocks noGrp="1"/>
          </p:cNvSpPr>
          <p:nvPr>
            <p:ph type="ftr" sz="quarter" idx="11"/>
          </p:nvPr>
        </p:nvSpPr>
        <p:spPr/>
        <p:txBody>
          <a:bodyPr/>
          <a:lstStyle/>
          <a:p>
            <a:pPr algn="r"/>
            <a:r>
              <a:rPr lang="fi-FI"/>
              <a:t>Esityksen nimi</a:t>
            </a:r>
            <a:endParaRPr lang="fi-FI" dirty="0"/>
          </a:p>
        </p:txBody>
      </p:sp>
      <p:sp>
        <p:nvSpPr>
          <p:cNvPr id="6" name="Päivämäärän paikkamerkki 5">
            <a:extLst>
              <a:ext uri="{FF2B5EF4-FFF2-40B4-BE49-F238E27FC236}">
                <a16:creationId xmlns:a16="http://schemas.microsoft.com/office/drawing/2014/main" id="{62285FEF-A383-45BC-B43D-0AE3416344D1}"/>
              </a:ext>
            </a:extLst>
          </p:cNvPr>
          <p:cNvSpPr>
            <a:spLocks noGrp="1"/>
          </p:cNvSpPr>
          <p:nvPr>
            <p:ph type="dt" sz="half" idx="10"/>
          </p:nvPr>
        </p:nvSpPr>
        <p:spPr/>
        <p:txBody>
          <a:bodyPr/>
          <a:lstStyle/>
          <a:p>
            <a:fld id="{11956A8D-6DB0-49DF-B4E0-79E614B24A77}" type="datetime1">
              <a:rPr lang="fi-FI" smtClean="0"/>
              <a:t>24.10.2023</a:t>
            </a:fld>
            <a:endParaRPr lang="fi-FI" dirty="0"/>
          </a:p>
        </p:txBody>
      </p:sp>
      <p:sp>
        <p:nvSpPr>
          <p:cNvPr id="8" name="Dian numeron paikkamerkki 7">
            <a:extLst>
              <a:ext uri="{FF2B5EF4-FFF2-40B4-BE49-F238E27FC236}">
                <a16:creationId xmlns:a16="http://schemas.microsoft.com/office/drawing/2014/main" id="{006EF8D8-B61E-49B2-BE93-EBACCBB3D007}"/>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629354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0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xmlns=""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xmlns=""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9D6569EC-135D-470D-AF34-2A7FC831DBDD}" type="datetime1">
              <a:rPr lang="fi-FI" smtClean="0"/>
              <a:t>24.10.2023</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Tree>
    <p:extLst>
      <p:ext uri="{BB962C8B-B14F-4D97-AF65-F5344CB8AC3E}">
        <p14:creationId xmlns:p14="http://schemas.microsoft.com/office/powerpoint/2010/main" val="69488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opetus">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pic>
        <p:nvPicPr>
          <p:cNvPr id="7" name="Kuva 6">
            <a:extLst>
              <a:ext uri="{FF2B5EF4-FFF2-40B4-BE49-F238E27FC236}">
                <a16:creationId xmlns:a16="http://schemas.microsoft.com/office/drawing/2014/main" id="{57713E97-BD14-4CBA-B9A7-8D1F17CA2BD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grpSp>
        <p:nvGrpSpPr>
          <p:cNvPr id="8" name="Ryhmä 7">
            <a:extLst>
              <a:ext uri="{FF2B5EF4-FFF2-40B4-BE49-F238E27FC236}">
                <a16:creationId xmlns:a16="http://schemas.microsoft.com/office/drawing/2014/main" id="{201F22C6-9E0C-4B9F-BEC7-0F50A5CF7CC6}"/>
              </a:ext>
              <a:ext uri="{C183D7F6-B498-43B3-948B-1728B52AA6E4}">
                <adec:decorative xmlns:adec="http://schemas.microsoft.com/office/drawing/2017/decorative" xmlns=""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8283AA95-D6CF-4AA1-8EF5-42C325091E8D}"/>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3683C4C9-8ADD-40FB-A76A-A60E1E97D133}"/>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3BBD8ED3-AA58-4320-8E9C-A40443255DD6}"/>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26C33C88-6212-40EB-8019-FAFC90F4B5A8}"/>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67BADCDE-B540-4CAC-B255-EBD5E5946772}"/>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45B2A027-5589-4E5F-832A-5C4D5C7E6215}"/>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3FB38335-EC1D-443E-BF48-828B4C0B93BD}"/>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63471B87-E8C6-49C0-BBCB-995D66C02AE0}"/>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C94F907D-9B55-49B8-90C3-F9F9CDB1232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E7884CE8-D25E-4CE0-9970-E5B29B1E8064}"/>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8AD838E8-E1B9-4719-9438-EAEF7601675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3D4876B7-1F8F-4F68-817D-BEC1E0ECA5A6}"/>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F6FFB1E9-73E7-4788-8A49-9848EBA67CED}"/>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31E712EC-C35E-4EEC-AFD0-8194425AC6C4}"/>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B3807498-1C36-4AB9-B34B-4884CD52A553}"/>
              </a:ext>
              <a:ext uri="{C183D7F6-B498-43B3-948B-1728B52AA6E4}">
                <adec:decorative xmlns:adec="http://schemas.microsoft.com/office/drawing/2017/decorative" xmlns=""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1846319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2">
    <p:bg>
      <p:bgPr>
        <a:solidFill>
          <a:srgbClr val="BF947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grpSp>
        <p:nvGrpSpPr>
          <p:cNvPr id="24" name="Ryhmä 23">
            <a:extLst>
              <a:ext uri="{FF2B5EF4-FFF2-40B4-BE49-F238E27FC236}">
                <a16:creationId xmlns:a16="http://schemas.microsoft.com/office/drawing/2014/main" id="{EE2D4F6F-A409-4A7B-BE8B-C15AD728F1E6}"/>
              </a:ext>
              <a:ext uri="{C183D7F6-B498-43B3-948B-1728B52AA6E4}">
                <adec:decorative xmlns:adec="http://schemas.microsoft.com/office/drawing/2017/decorative" xmlns=""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FD9F7D09-496E-4045-951B-2016A08C5A80}"/>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4B069986-397C-4BBA-B502-2BDEFB6384FB}"/>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B634079C-CC3D-496C-8C26-7BE43A461ABC}"/>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3614D881-BEC3-49C4-8A3D-D9CE330C8EE2}"/>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98DE4A0E-2229-4347-8210-DE133082E0EE}"/>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16C83E78-F34B-445D-A88B-09B48E4FFDB6}"/>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92F8BDC7-29B6-415F-BA5F-50D6D2CD7F7B}"/>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A3192873-A14B-437C-A7AB-938E2F74439E}"/>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BAFE031A-811B-4D9F-B8F8-F9FB62D7663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60D67342-7B91-4CF9-B9CA-79D510ACD42D}"/>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36752632-5820-47E7-9A2C-1D9C6D148E3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4C619B01-DAC7-41AE-A38D-AD3CE7300A34}"/>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AF6060D9-5EB7-454D-8532-A5ABDB0FC9B3}"/>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93A0D6B5-0CE5-4A86-9501-FD892BBEF1A2}"/>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3F68B0ED-E95F-4AEC-B36A-163011EF1E52}"/>
              </a:ext>
              <a:ext uri="{C183D7F6-B498-43B3-948B-1728B52AA6E4}">
                <adec:decorative xmlns:adec="http://schemas.microsoft.com/office/drawing/2017/decorative" xmlns=""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3962248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7C3360C-FE45-4FCE-B444-74AF7B91E73D}"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80851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atekstillinen kuva 2">
    <p:bg>
      <p:bgPr>
        <a:solidFill>
          <a:srgbClr val="F6F3E5"/>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7030ABF6-69E4-49A8-8BA4-CE05D33A70DF}"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xmlns=""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xmlns=""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xmlns=""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690780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tekstillinen kuva 3">
    <p:bg>
      <p:bgPr>
        <a:solidFill>
          <a:srgbClr val="253746"/>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xmlns=""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xmlns=""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xmlns=""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29D9B76-8420-449E-B6F0-476B2C5502E3}"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79621" y="6124534"/>
            <a:ext cx="1463452" cy="456168"/>
          </a:xfrm>
          <a:prstGeom prst="rect">
            <a:avLst/>
          </a:prstGeom>
        </p:spPr>
      </p:pic>
    </p:spTree>
    <p:extLst>
      <p:ext uri="{BB962C8B-B14F-4D97-AF65-F5344CB8AC3E}">
        <p14:creationId xmlns:p14="http://schemas.microsoft.com/office/powerpoint/2010/main" val="1037444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uvatekstillinen kuva 4">
    <p:bg>
      <p:bgPr>
        <a:solidFill>
          <a:srgbClr val="ECC7CD"/>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xmlns=""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xmlns=""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xmlns=""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327C405-E9BA-4634-845B-DBD69C364E76}"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789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uvatekstillinen kuva vas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9CDD765C-0ACD-4B65-A1DF-0AE00C1BEA25}"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3606510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uvatekstillinen kuva vasen 2">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A72F892-9FCB-4D87-AAC8-706A032CF24E}"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xmlns=""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xmlns=""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xmlns=""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196908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uvatekstillinen kuva vasen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xmlns=""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xmlns=""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xmlns=""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7ACE52D7-1F93-4D3B-B89F-E50F52213094}"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57876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uvatekstillinen kuva vasen 4">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xmlns=""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xmlns=""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xmlns=""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tx2"/>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tx2"/>
                </a:solidFill>
              </a:defRPr>
            </a:lvl1pPr>
            <a:lvl2pPr>
              <a:defRPr sz="16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tx2"/>
                </a:solidFill>
              </a:defRPr>
            </a:lvl1pPr>
          </a:lstStyle>
          <a:p>
            <a:fld id="{BC3BA0B7-FD4B-4796-82A1-7EE7AD1082E7}"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0240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xmlns=""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xmlns=""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221B4716-86FA-41DD-B7B6-247140DD57EF}" type="datetime1">
              <a:rPr lang="fi-FI" smtClean="0"/>
              <a:t>24.10.2023</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0451037" y="273402"/>
            <a:ext cx="1463452" cy="456168"/>
          </a:xfrm>
          <a:prstGeom prst="rect">
            <a:avLst/>
          </a:prstGeom>
        </p:spPr>
      </p:pic>
    </p:spTree>
    <p:extLst>
      <p:ext uri="{BB962C8B-B14F-4D97-AF65-F5344CB8AC3E}">
        <p14:creationId xmlns:p14="http://schemas.microsoft.com/office/powerpoint/2010/main" val="36487444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uva muoto">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1B9A318-B5BC-4EF0-8D63-4C08EB33C6A0}"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234978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uva muoto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34EBD4E-7936-4C1C-99C7-49C647895C25}"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688236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uva muoto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5F6D5EC-31D0-4E4D-A74A-934D2A10ACC4}"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1477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uva muoto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FA5642DC-A3DF-490E-BF8E-B67F0DDAC4DD}"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775549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uva muoto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DD25C64-A283-46BC-8D25-053573875597}"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44728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uva muoto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231BFAA6-BD5B-45F8-8DA1-A1F57815D522}"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524929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uva muoto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FD8E590-8045-4F3A-8C99-669A633C0C3F}"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33877522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uva muoto vasen">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F141A23-3256-4F01-8F6E-08766DFCA825}"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434653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uva muoto vasen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BC9AEEF7-CD66-46BE-A385-2449806D3C60}"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709092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Kuva muoto vasen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66923E-3C23-4BDF-AA5D-B6F3050E742F}"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05441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dia kuvalla">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B16D17D7-E9F7-4D00-BB6E-42BD790DB0B5}" type="datetime1">
              <a:rPr lang="fi-FI" smtClean="0"/>
              <a:t>24.10.2023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13179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uva muoto vasen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449D3A9-0529-49DB-9C31-BB8990E35D6C}"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196033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uva muoto vasen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DD5D9ED-96AC-46DE-8DE2-4C9C820F6AB5}"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439577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uva muoto vasen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47D24029-ECBD-44AB-A55C-5DD4B34FD758}"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008758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uva muoto vasen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A028633-6103-4861-8FCD-2B2415AADEB7}"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539209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sto kuvalla">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8E710D3-EFB8-49CE-806A-438313BD972A}"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395164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sto kuvalla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C2A712-E533-4CB3-84C2-D5D348623EB3}"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335465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sto kuvalla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906DC02-3892-4D81-B93F-5EAB433AA0E4}"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734702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osto kuvalla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2417AA7-CD36-4174-A593-825B66333A5A}"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6286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sto kuvalla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E9D9F25-71DF-4A89-8846-09D038062D09}"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329832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sto kuvalla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82209763-8ACA-4179-B5C5-79DC51628916}"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AB5077A1-D8AA-414A-AC0B-0C5211DD1BD7}"/>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21914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dia kuvalla 2">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F8901E5F-E743-4563-BE5B-8B4115EC5E81}" type="datetime1">
              <a:rPr lang="fi-FI" smtClean="0"/>
              <a:t>24.10.2023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0285186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Nosto kuvalla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FF1CD424-9626-4121-A061-5A00DC2AC969}"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8EA35F40-FF2B-48E3-8F69-FDBD9698384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2891708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osto">
    <p:bg>
      <p:bgPr>
        <a:solidFill>
          <a:srgbClr val="253746"/>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xmlns=""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xmlns=""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xmlns=""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xmlns=""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xmlns=""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49DBD5C-AE26-407F-9D8D-3A9AF67D5740}"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325016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sto 2">
    <p:bg>
      <p:bgPr>
        <a:solidFill>
          <a:srgbClr val="F6F3E5"/>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xmlns=""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xmlns=""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xmlns=""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D9DA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xmlns=""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xmlns=""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tx2"/>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0ADAF3AF-98A9-4F02-AD8B-D8E1DDAB440C}"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6" name="Kuva 15">
            <a:extLst>
              <a:ext uri="{FF2B5EF4-FFF2-40B4-BE49-F238E27FC236}">
                <a16:creationId xmlns:a16="http://schemas.microsoft.com/office/drawing/2014/main" id="{EB3FFB57-B176-4D74-B604-3C803FFC82E6}"/>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00281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sto 3">
    <p:bg>
      <p:bgPr>
        <a:solidFill>
          <a:srgbClr val="2C5234"/>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xmlns=""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xmlns=""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xmlns=""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xmlns=""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xmlns=""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8F99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A2E0A90B-6EF6-41B9-87DE-D6FCF08AD2DC}" type="datetime1">
              <a:rPr lang="fi-FI" smtClean="0"/>
              <a:t>24.10.2023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981613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rgbClr val="F6F3E5"/>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A6B90C6C-4BDB-453C-ABB3-B0E9E3ED4A09}" type="datetime1">
              <a:rPr lang="fi-FI" smtClean="0"/>
              <a:t>24.10.2023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02736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Osan ylätunniste 2">
    <p:bg>
      <p:bgPr>
        <a:solidFill>
          <a:srgbClr val="E0C09F"/>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F9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F50CB4F9-3F74-4C4E-B78D-D4FC0E0B50DE}" type="datetime1">
              <a:rPr lang="fi-FI" smtClean="0"/>
              <a:t>24.10.2023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053704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Osan ylätunniste 3">
    <p:bg>
      <p:bgPr>
        <a:solidFill>
          <a:srgbClr val="236192"/>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8A338BC5-287A-4121-ADC2-9C0F5EBE080B}" type="datetime1">
              <a:rPr lang="fi-FI" smtClean="0"/>
              <a:t>24.10.2023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573526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Osan ylätunniste 4">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7D1A549-1C85-42E6-A8B0-F662ADAEFF05}" type="datetime1">
              <a:rPr lang="fi-FI" smtClean="0"/>
              <a:t>24.10.2023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60884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Osan ylätunniste 5">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4D8B85F0-2AB8-467E-B2B5-2F7B26F603B8}" type="datetime1">
              <a:rPr lang="fi-FI" smtClean="0"/>
              <a:t>24.10.2023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885342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Osan ylätunniste 6">
    <p:bg>
      <p:bgPr>
        <a:solidFill>
          <a:srgbClr val="ECC7CD"/>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EBA05674-0731-4441-A72C-BF042317643D}" type="datetime1">
              <a:rPr lang="fi-FI" smtClean="0"/>
              <a:t>24.10.2023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5197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dia kuvalla 3">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791D6DF2-00A9-46A5-84F1-CF845F543CE3}" type="datetime1">
              <a:rPr lang="fi-FI" smtClean="0"/>
              <a:t>24.10.2023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54023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dia kuvalla 4">
    <p:bg>
      <p:bgPr>
        <a:solidFill>
          <a:srgbClr val="FFB25B"/>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EF66433E-C569-479F-8885-634A554EBEDF}" type="datetime1">
              <a:rPr lang="fi-FI" smtClean="0"/>
              <a:t>24.10.2023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403199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dia kuvalla 5">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2324BAB4-7A50-4285-A8AF-2E76234A09B7}" type="datetime1">
              <a:rPr lang="fi-FI" smtClean="0"/>
              <a:t>24.10.2023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682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p:bg>
      <p:bgPr>
        <a:solidFill>
          <a:srgbClr val="253746"/>
        </a:solidFill>
        <a:effectLst/>
      </p:bgPr>
    </p:bg>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EF0C7F69-67FB-4466-89F3-B0AD00AEFE5E}"/>
              </a:ext>
              <a:ext uri="{C183D7F6-B498-43B3-948B-1728B52AA6E4}">
                <adec:decorative xmlns:adec="http://schemas.microsoft.com/office/drawing/2017/decorative" xmlns="" val="1"/>
              </a:ext>
            </a:extLst>
          </p:cNvPr>
          <p:cNvGrpSpPr>
            <a:grpSpLocks noChangeAspect="1"/>
          </p:cNvGrpSpPr>
          <p:nvPr userDrawn="1"/>
        </p:nvGrpSpPr>
        <p:grpSpPr>
          <a:xfrm>
            <a:off x="0" y="0"/>
            <a:ext cx="12193200" cy="6862264"/>
            <a:chOff x="28576" y="14288"/>
            <a:chExt cx="12134850" cy="6829425"/>
          </a:xfrm>
        </p:grpSpPr>
        <p:sp>
          <p:nvSpPr>
            <p:cNvPr id="15" name="Freeform 5">
              <a:extLst>
                <a:ext uri="{FF2B5EF4-FFF2-40B4-BE49-F238E27FC236}">
                  <a16:creationId xmlns:a16="http://schemas.microsoft.com/office/drawing/2014/main" id="{C34792C5-13ED-4754-B07E-752F3FE4F3C1}"/>
                </a:ext>
              </a:extLst>
            </p:cNvPr>
            <p:cNvSpPr>
              <a:spLocks/>
            </p:cNvSpPr>
            <p:nvPr userDrawn="1"/>
          </p:nvSpPr>
          <p:spPr bwMode="auto">
            <a:xfrm>
              <a:off x="8713788" y="14288"/>
              <a:ext cx="3449638" cy="3195638"/>
            </a:xfrm>
            <a:custGeom>
              <a:avLst/>
              <a:gdLst>
                <a:gd name="T0" fmla="*/ 9630 w 9630"/>
                <a:gd name="T1" fmla="*/ 8173 h 8914"/>
                <a:gd name="T2" fmla="*/ 9061 w 9630"/>
                <a:gd name="T3" fmla="*/ 5919 h 8914"/>
                <a:gd name="T4" fmla="*/ 7449 w 9630"/>
                <a:gd name="T5" fmla="*/ 3154 h 8914"/>
                <a:gd name="T6" fmla="*/ 6545 w 9630"/>
                <a:gd name="T7" fmla="*/ 2774 h 8914"/>
                <a:gd name="T8" fmla="*/ 6753 w 9630"/>
                <a:gd name="T9" fmla="*/ 6469 h 8914"/>
                <a:gd name="T10" fmla="*/ 3878 w 9630"/>
                <a:gd name="T11" fmla="*/ 6168 h 8914"/>
                <a:gd name="T12" fmla="*/ 3514 w 9630"/>
                <a:gd name="T13" fmla="*/ 1207 h 8914"/>
                <a:gd name="T14" fmla="*/ 3042 w 9630"/>
                <a:gd name="T15" fmla="*/ 710 h 8914"/>
                <a:gd name="T16" fmla="*/ 2328 w 9630"/>
                <a:gd name="T17" fmla="*/ 1269 h 8914"/>
                <a:gd name="T18" fmla="*/ 2328 w 9630"/>
                <a:gd name="T19" fmla="*/ 2375 h 8914"/>
                <a:gd name="T20" fmla="*/ 2206 w 9630"/>
                <a:gd name="T21" fmla="*/ 3367 h 8914"/>
                <a:gd name="T22" fmla="*/ 644 w 9630"/>
                <a:gd name="T23" fmla="*/ 3286 h 8914"/>
                <a:gd name="T24" fmla="*/ 983 w 9630"/>
                <a:gd name="T25" fmla="*/ 0 h 8914"/>
                <a:gd name="T26" fmla="*/ 9630 w 9630"/>
                <a:gd name="T27" fmla="*/ 0 h 8914"/>
                <a:gd name="T28" fmla="*/ 9630 w 9630"/>
                <a:gd name="T29" fmla="*/ 8173 h 8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30" h="8914">
                  <a:moveTo>
                    <a:pt x="9630" y="8173"/>
                  </a:moveTo>
                  <a:cubicBezTo>
                    <a:pt x="9434" y="7424"/>
                    <a:pt x="9281" y="6660"/>
                    <a:pt x="9061" y="5919"/>
                  </a:cubicBezTo>
                  <a:cubicBezTo>
                    <a:pt x="8747" y="4868"/>
                    <a:pt x="8270" y="3830"/>
                    <a:pt x="7449" y="3154"/>
                  </a:cubicBezTo>
                  <a:cubicBezTo>
                    <a:pt x="7097" y="2865"/>
                    <a:pt x="6957" y="2563"/>
                    <a:pt x="6545" y="2774"/>
                  </a:cubicBezTo>
                  <a:cubicBezTo>
                    <a:pt x="6024" y="3040"/>
                    <a:pt x="6602" y="5814"/>
                    <a:pt x="6753" y="6469"/>
                  </a:cubicBezTo>
                  <a:cubicBezTo>
                    <a:pt x="7320" y="8914"/>
                    <a:pt x="4279" y="8559"/>
                    <a:pt x="3878" y="6168"/>
                  </a:cubicBezTo>
                  <a:cubicBezTo>
                    <a:pt x="3555" y="4242"/>
                    <a:pt x="4200" y="2701"/>
                    <a:pt x="3514" y="1207"/>
                  </a:cubicBezTo>
                  <a:cubicBezTo>
                    <a:pt x="3413" y="989"/>
                    <a:pt x="3269" y="765"/>
                    <a:pt x="3042" y="710"/>
                  </a:cubicBezTo>
                  <a:cubicBezTo>
                    <a:pt x="2728" y="635"/>
                    <a:pt x="2415" y="938"/>
                    <a:pt x="2328" y="1269"/>
                  </a:cubicBezTo>
                  <a:cubicBezTo>
                    <a:pt x="2241" y="1599"/>
                    <a:pt x="2283" y="2039"/>
                    <a:pt x="2328" y="2375"/>
                  </a:cubicBezTo>
                  <a:cubicBezTo>
                    <a:pt x="2374" y="2710"/>
                    <a:pt x="2387" y="3079"/>
                    <a:pt x="2206" y="3367"/>
                  </a:cubicBezTo>
                  <a:cubicBezTo>
                    <a:pt x="1864" y="3911"/>
                    <a:pt x="1030" y="3773"/>
                    <a:pt x="644" y="3286"/>
                  </a:cubicBezTo>
                  <a:cubicBezTo>
                    <a:pt x="0" y="2474"/>
                    <a:pt x="675" y="1310"/>
                    <a:pt x="983" y="0"/>
                  </a:cubicBezTo>
                  <a:lnTo>
                    <a:pt x="9630" y="0"/>
                  </a:lnTo>
                  <a:lnTo>
                    <a:pt x="9630" y="81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57D3DC12-2AB8-442E-A2B3-B20C49742CE4}"/>
                </a:ext>
              </a:extLst>
            </p:cNvPr>
            <p:cNvSpPr>
              <a:spLocks/>
            </p:cNvSpPr>
            <p:nvPr userDrawn="1"/>
          </p:nvSpPr>
          <p:spPr bwMode="auto">
            <a:xfrm>
              <a:off x="28576" y="3703638"/>
              <a:ext cx="2260600" cy="3140075"/>
            </a:xfrm>
            <a:custGeom>
              <a:avLst/>
              <a:gdLst>
                <a:gd name="T0" fmla="*/ 5817 w 6311"/>
                <a:gd name="T1" fmla="*/ 8760 h 8760"/>
                <a:gd name="T2" fmla="*/ 6135 w 6311"/>
                <a:gd name="T3" fmla="*/ 6444 h 8760"/>
                <a:gd name="T4" fmla="*/ 3976 w 6311"/>
                <a:gd name="T5" fmla="*/ 4315 h 8760"/>
                <a:gd name="T6" fmla="*/ 2249 w 6311"/>
                <a:gd name="T7" fmla="*/ 1713 h 8760"/>
                <a:gd name="T8" fmla="*/ 0 w 6311"/>
                <a:gd name="T9" fmla="*/ 65 h 8760"/>
                <a:gd name="T10" fmla="*/ 0 w 6311"/>
                <a:gd name="T11" fmla="*/ 8760 h 8760"/>
                <a:gd name="T12" fmla="*/ 5817 w 6311"/>
                <a:gd name="T13" fmla="*/ 8760 h 8760"/>
              </a:gdLst>
              <a:ahLst/>
              <a:cxnLst>
                <a:cxn ang="0">
                  <a:pos x="T0" y="T1"/>
                </a:cxn>
                <a:cxn ang="0">
                  <a:pos x="T2" y="T3"/>
                </a:cxn>
                <a:cxn ang="0">
                  <a:pos x="T4" y="T5"/>
                </a:cxn>
                <a:cxn ang="0">
                  <a:pos x="T6" y="T7"/>
                </a:cxn>
                <a:cxn ang="0">
                  <a:pos x="T8" y="T9"/>
                </a:cxn>
                <a:cxn ang="0">
                  <a:pos x="T10" y="T11"/>
                </a:cxn>
                <a:cxn ang="0">
                  <a:pos x="T12" y="T13"/>
                </a:cxn>
              </a:cxnLst>
              <a:rect l="0" t="0" r="r" b="b"/>
              <a:pathLst>
                <a:path w="6311" h="8760">
                  <a:moveTo>
                    <a:pt x="5817" y="8760"/>
                  </a:moveTo>
                  <a:cubicBezTo>
                    <a:pt x="6107" y="7955"/>
                    <a:pt x="6311" y="7064"/>
                    <a:pt x="6135" y="6444"/>
                  </a:cubicBezTo>
                  <a:cubicBezTo>
                    <a:pt x="5817" y="5323"/>
                    <a:pt x="4828" y="4874"/>
                    <a:pt x="3976" y="4315"/>
                  </a:cubicBezTo>
                  <a:cubicBezTo>
                    <a:pt x="2850" y="3577"/>
                    <a:pt x="2550" y="2923"/>
                    <a:pt x="2249" y="1713"/>
                  </a:cubicBezTo>
                  <a:cubicBezTo>
                    <a:pt x="2032" y="839"/>
                    <a:pt x="946" y="0"/>
                    <a:pt x="0" y="65"/>
                  </a:cubicBezTo>
                  <a:lnTo>
                    <a:pt x="0" y="8760"/>
                  </a:lnTo>
                  <a:lnTo>
                    <a:pt x="5817" y="876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11C0F6C0-C73C-4038-9828-480298458403}"/>
                </a:ext>
              </a:extLst>
            </p:cNvPr>
            <p:cNvSpPr>
              <a:spLocks/>
            </p:cNvSpPr>
            <p:nvPr userDrawn="1"/>
          </p:nvSpPr>
          <p:spPr bwMode="auto">
            <a:xfrm>
              <a:off x="8939213" y="4800600"/>
              <a:ext cx="3224213" cy="2043113"/>
            </a:xfrm>
            <a:custGeom>
              <a:avLst/>
              <a:gdLst>
                <a:gd name="T0" fmla="*/ 9001 w 9001"/>
                <a:gd name="T1" fmla="*/ 351 h 5698"/>
                <a:gd name="T2" fmla="*/ 4492 w 9001"/>
                <a:gd name="T3" fmla="*/ 730 h 5698"/>
                <a:gd name="T4" fmla="*/ 2761 w 9001"/>
                <a:gd name="T5" fmla="*/ 1486 h 5698"/>
                <a:gd name="T6" fmla="*/ 196 w 9001"/>
                <a:gd name="T7" fmla="*/ 4004 h 5698"/>
                <a:gd name="T8" fmla="*/ 94 w 9001"/>
                <a:gd name="T9" fmla="*/ 5698 h 5698"/>
                <a:gd name="T10" fmla="*/ 9001 w 9001"/>
                <a:gd name="T11" fmla="*/ 5698 h 5698"/>
                <a:gd name="T12" fmla="*/ 9001 w 9001"/>
                <a:gd name="T13" fmla="*/ 351 h 5698"/>
              </a:gdLst>
              <a:ahLst/>
              <a:cxnLst>
                <a:cxn ang="0">
                  <a:pos x="T0" y="T1"/>
                </a:cxn>
                <a:cxn ang="0">
                  <a:pos x="T2" y="T3"/>
                </a:cxn>
                <a:cxn ang="0">
                  <a:pos x="T4" y="T5"/>
                </a:cxn>
                <a:cxn ang="0">
                  <a:pos x="T6" y="T7"/>
                </a:cxn>
                <a:cxn ang="0">
                  <a:pos x="T8" y="T9"/>
                </a:cxn>
                <a:cxn ang="0">
                  <a:pos x="T10" y="T11"/>
                </a:cxn>
                <a:cxn ang="0">
                  <a:pos x="T12" y="T13"/>
                </a:cxn>
              </a:cxnLst>
              <a:rect l="0" t="0" r="r" b="b"/>
              <a:pathLst>
                <a:path w="9001" h="5698">
                  <a:moveTo>
                    <a:pt x="9001" y="351"/>
                  </a:moveTo>
                  <a:cubicBezTo>
                    <a:pt x="7468" y="0"/>
                    <a:pt x="5988" y="196"/>
                    <a:pt x="4492" y="730"/>
                  </a:cubicBezTo>
                  <a:cubicBezTo>
                    <a:pt x="3897" y="942"/>
                    <a:pt x="3319" y="1196"/>
                    <a:pt x="2761" y="1486"/>
                  </a:cubicBezTo>
                  <a:cubicBezTo>
                    <a:pt x="1712" y="2031"/>
                    <a:pt x="622" y="2783"/>
                    <a:pt x="196" y="4004"/>
                  </a:cubicBezTo>
                  <a:cubicBezTo>
                    <a:pt x="3" y="4557"/>
                    <a:pt x="0" y="5132"/>
                    <a:pt x="94" y="5698"/>
                  </a:cubicBezTo>
                  <a:lnTo>
                    <a:pt x="9001" y="5698"/>
                  </a:lnTo>
                  <a:lnTo>
                    <a:pt x="9001" y="351"/>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4" name="Päivämäärän paikkamerkki 3">
            <a:extLst>
              <a:ext uri="{FF2B5EF4-FFF2-40B4-BE49-F238E27FC236}">
                <a16:creationId xmlns:a16="http://schemas.microsoft.com/office/drawing/2014/main" id="{DBD3988B-505C-4A43-9233-C39AB400D668}"/>
              </a:ext>
            </a:extLst>
          </p:cNvPr>
          <p:cNvSpPr>
            <a:spLocks noGrp="1"/>
          </p:cNvSpPr>
          <p:nvPr>
            <p:ph type="dt" sz="half" idx="10"/>
          </p:nvPr>
        </p:nvSpPr>
        <p:spPr>
          <a:xfrm>
            <a:off x="280081" y="229365"/>
            <a:ext cx="1026205" cy="204481"/>
          </a:xfrm>
        </p:spPr>
        <p:txBody>
          <a:bodyPr/>
          <a:lstStyle>
            <a:lvl1pPr algn="l">
              <a:defRPr>
                <a:solidFill>
                  <a:schemeClr val="accent2"/>
                </a:solidFill>
              </a:defRPr>
            </a:lvl1pPr>
          </a:lstStyle>
          <a:p>
            <a:fld id="{2A7E3B0E-B251-407B-8636-10AD5910FED4}" type="datetime1">
              <a:rPr lang="fi-FI" smtClean="0"/>
              <a:t>24.10.2023</a:t>
            </a:fld>
            <a:endParaRPr lang="fi-FI" dirty="0"/>
          </a:p>
        </p:txBody>
      </p:sp>
      <p:pic>
        <p:nvPicPr>
          <p:cNvPr id="11" name="Kuva 10">
            <a:extLst>
              <a:ext uri="{FF2B5EF4-FFF2-40B4-BE49-F238E27FC236}">
                <a16:creationId xmlns:a16="http://schemas.microsoft.com/office/drawing/2014/main" id="{1A39CC0E-82E0-4C8B-92E1-CE7DE6254A82}"/>
              </a:ext>
              <a:ext uri="{C183D7F6-B498-43B3-948B-1728B52AA6E4}">
                <adec:decorative xmlns:adec="http://schemas.microsoft.com/office/drawing/2017/decorative" xmlns=""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7183" y="2351314"/>
            <a:ext cx="7197634" cy="2155371"/>
          </a:xfrm>
          <a:prstGeom prst="rect">
            <a:avLst/>
          </a:prstGeom>
        </p:spPr>
      </p:pic>
    </p:spTree>
    <p:extLst>
      <p:ext uri="{BB962C8B-B14F-4D97-AF65-F5344CB8AC3E}">
        <p14:creationId xmlns:p14="http://schemas.microsoft.com/office/powerpoint/2010/main" val="87530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10" Type="http://schemas.openxmlformats.org/officeDocument/2006/relationships/theme" Target="../theme/theme4.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6C92F02F-BB91-4F5D-9986-38A851A58566}" type="datetime1">
              <a:rPr lang="fi-FI" smtClean="0"/>
              <a:t>24.10.2023</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159992812"/>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59" r:id="rId4"/>
    <p:sldLayoutId id="2147483670" r:id="rId5"/>
    <p:sldLayoutId id="2147483671" r:id="rId6"/>
    <p:sldLayoutId id="2147483672" r:id="rId7"/>
    <p:sldLayoutId id="2147483673" r:id="rId8"/>
    <p:sldLayoutId id="2147483658"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3F0C5D76-F752-4F95-BA63-C3B7D9AE33C8}" type="datetime1">
              <a:rPr lang="fi-FI" smtClean="0"/>
              <a:t>24.10.2023</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3240885133"/>
      </p:ext>
    </p:extLst>
  </p:cSld>
  <p:clrMap bg1="lt1" tx1="dk1" bg2="lt2" tx2="dk2" accent1="accent1" accent2="accent2" accent3="accent3" accent4="accent4" accent5="accent5" accent6="accent6" hlink="hlink" folHlink="folHlink"/>
  <p:sldLayoutIdLst>
    <p:sldLayoutId id="2147483650" r:id="rId1"/>
    <p:sldLayoutId id="2147483682" r:id="rId2"/>
    <p:sldLayoutId id="2147483684" r:id="rId3"/>
    <p:sldLayoutId id="2147483683" r:id="rId4"/>
    <p:sldLayoutId id="2147483652" r:id="rId5"/>
    <p:sldLayoutId id="2147483660" r:id="rId6"/>
    <p:sldLayoutId id="2147483680" r:id="rId7"/>
    <p:sldLayoutId id="2147483681" r:id="rId8"/>
    <p:sldLayoutId id="2147483654" r:id="rId9"/>
    <p:sldLayoutId id="2147483655" r:id="rId10"/>
    <p:sldLayoutId id="2147483666" r:id="rId11"/>
    <p:sldLayoutId id="2147483713" r:id="rId12"/>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46DEC1E8-9372-441F-8A25-8647F0D9BBF1}" type="datetime1">
              <a:rPr lang="fi-FI" smtClean="0"/>
              <a:t>24.10.2023</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1038912502"/>
      </p:ext>
    </p:extLst>
  </p:cSld>
  <p:clrMap bg1="lt1" tx1="dk1" bg2="lt2" tx2="dk2" accent1="accent1" accent2="accent2" accent3="accent3" accent4="accent4" accent5="accent5" accent6="accent6" hlink="hlink" folHlink="folHlink"/>
  <p:sldLayoutIdLst>
    <p:sldLayoutId id="2147483686" r:id="rId1"/>
    <p:sldLayoutId id="2147483661" r:id="rId2"/>
    <p:sldLayoutId id="2147483685" r:id="rId3"/>
    <p:sldLayoutId id="2147483687" r:id="rId4"/>
    <p:sldLayoutId id="2147483690" r:id="rId5"/>
    <p:sldLayoutId id="2147483662" r:id="rId6"/>
    <p:sldLayoutId id="2147483688" r:id="rId7"/>
    <p:sldLayoutId id="2147483689" r:id="rId8"/>
    <p:sldLayoutId id="2147483664" r:id="rId9"/>
    <p:sldLayoutId id="2147483691" r:id="rId10"/>
    <p:sldLayoutId id="2147483692" r:id="rId11"/>
    <p:sldLayoutId id="2147483693" r:id="rId12"/>
    <p:sldLayoutId id="2147483694" r:id="rId13"/>
    <p:sldLayoutId id="2147483695" r:id="rId14"/>
    <p:sldLayoutId id="2147483696" r:id="rId15"/>
    <p:sldLayoutId id="2147483663" r:id="rId16"/>
    <p:sldLayoutId id="2147483697" r:id="rId17"/>
    <p:sldLayoutId id="2147483698" r:id="rId18"/>
    <p:sldLayoutId id="2147483699" r:id="rId19"/>
    <p:sldLayoutId id="2147483700" r:id="rId20"/>
    <p:sldLayoutId id="2147483701" r:id="rId21"/>
    <p:sldLayoutId id="2147483702" r:id="rId22"/>
    <p:sldLayoutId id="2147483665" r:id="rId23"/>
    <p:sldLayoutId id="2147483706" r:id="rId24"/>
    <p:sldLayoutId id="2147483707" r:id="rId25"/>
    <p:sldLayoutId id="2147483708" r:id="rId26"/>
    <p:sldLayoutId id="2147483709" r:id="rId27"/>
    <p:sldLayoutId id="2147483711" r:id="rId28"/>
    <p:sldLayoutId id="2147483712" r:id="rId2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090824B3-8E52-45C6-B36B-800297486258}" type="datetime1">
              <a:rPr lang="fi-FI" smtClean="0"/>
              <a:t>24.10.2023</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4845629"/>
      </p:ext>
    </p:extLst>
  </p:cSld>
  <p:clrMap bg1="lt1" tx1="dk1" bg2="lt2" tx2="dk2" accent1="accent1" accent2="accent2" accent3="accent3" accent4="accent4" accent5="accent5" accent6="accent6" hlink="hlink" folHlink="folHlink"/>
  <p:sldLayoutIdLst>
    <p:sldLayoutId id="2147483703" r:id="rId1"/>
    <p:sldLayoutId id="2147483714" r:id="rId2"/>
    <p:sldLayoutId id="2147483715" r:id="rId3"/>
    <p:sldLayoutId id="2147483651" r:id="rId4"/>
    <p:sldLayoutId id="2147483674" r:id="rId5"/>
    <p:sldLayoutId id="2147483675" r:id="rId6"/>
    <p:sldLayoutId id="2147483676" r:id="rId7"/>
    <p:sldLayoutId id="2147483678" r:id="rId8"/>
    <p:sldLayoutId id="2147483679"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pia.tynys@uudenmaanliitto.fi" TargetMode="External"/><Relationship Id="rId2" Type="http://schemas.openxmlformats.org/officeDocument/2006/relationships/hyperlink" Target="https://uudenmaanliitto.fi/kehittaminen-ja-rahoitus/liiton-hankkeet/silta/" TargetMode="Externa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89144" y="716360"/>
            <a:ext cx="4645891" cy="1350832"/>
          </a:xfrm>
        </p:spPr>
        <p:txBody>
          <a:bodyPr/>
          <a:lstStyle/>
          <a:p>
            <a:r>
              <a:rPr lang="fi-FI" dirty="0"/>
              <a:t>SILTA – Sitouttavan ilmastotyön malli Uudenmaan kunnille</a:t>
            </a:r>
          </a:p>
        </p:txBody>
      </p:sp>
      <p:sp>
        <p:nvSpPr>
          <p:cNvPr id="3" name="Tekstin paikkamerkki 2"/>
          <p:cNvSpPr>
            <a:spLocks noGrp="1"/>
          </p:cNvSpPr>
          <p:nvPr>
            <p:ph type="body" sz="quarter" idx="14"/>
          </p:nvPr>
        </p:nvSpPr>
        <p:spPr>
          <a:xfrm>
            <a:off x="889144" y="2318328"/>
            <a:ext cx="5438504" cy="3463636"/>
          </a:xfrm>
        </p:spPr>
        <p:txBody>
          <a:bodyPr/>
          <a:lstStyle/>
          <a:p>
            <a:r>
              <a:rPr lang="fi-FI" dirty="0"/>
              <a:t>Hankkeessa sitoutettiin kuntia ilmastotyöhön, tuotiin ilmastotyötä tunnetuksi keskeisille tahoille ja autettiin kuntien ilmastotyön edistämisessä.</a:t>
            </a:r>
          </a:p>
          <a:p>
            <a:r>
              <a:rPr lang="fi-FI" dirty="0"/>
              <a:t>Kuntien tukena hankkeessa toimi ilmastoratkaisija.</a:t>
            </a:r>
          </a:p>
          <a:p>
            <a:endParaRPr lang="fi-FI" dirty="0"/>
          </a:p>
          <a:p>
            <a:r>
              <a:rPr lang="fi-FI" dirty="0"/>
              <a:t>SILTA-hankkeen tuella kunnat mm. tekivät ilmastositoumuksia, järjestivät työpajoja ja keskustelutilaisuuksia ja kokosivat uusia yhteistyöryhmiä. Hanke toimi matalan kynnyksen palveluna kunnille, tuen painottuessa erityisesti pieniin ja keskisuuriin kuntiin. Näiden toimien lisäksi rakennettiin Uudenmaan ilmastotyön hankeideaseinä ja materiaalit ilmastotyöpajasarjoja varten.</a:t>
            </a:r>
          </a:p>
        </p:txBody>
      </p:sp>
      <p:sp>
        <p:nvSpPr>
          <p:cNvPr id="4" name="Tekstin paikkamerkki 3"/>
          <p:cNvSpPr>
            <a:spLocks noGrp="1"/>
          </p:cNvSpPr>
          <p:nvPr>
            <p:ph type="body" sz="quarter" idx="15"/>
          </p:nvPr>
        </p:nvSpPr>
        <p:spPr>
          <a:xfrm>
            <a:off x="7338185" y="1533238"/>
            <a:ext cx="4142668" cy="4079464"/>
          </a:xfrm>
        </p:spPr>
        <p:txBody>
          <a:bodyPr/>
          <a:lstStyle/>
          <a:p>
            <a:r>
              <a:rPr lang="fi-FI" sz="2000" b="1" dirty="0">
                <a:solidFill>
                  <a:srgbClr val="236192"/>
                </a:solidFill>
              </a:rPr>
              <a:t>Vastuutaho: </a:t>
            </a:r>
            <a:r>
              <a:rPr lang="fi-FI" sz="2000" dirty="0">
                <a:solidFill>
                  <a:srgbClr val="236192"/>
                </a:solidFill>
              </a:rPr>
              <a:t>Uudenmaan liitto</a:t>
            </a:r>
          </a:p>
          <a:p>
            <a:endParaRPr lang="fi-FI" sz="2000" dirty="0">
              <a:solidFill>
                <a:srgbClr val="236192"/>
              </a:solidFill>
            </a:endParaRPr>
          </a:p>
          <a:p>
            <a:r>
              <a:rPr lang="fi-FI" sz="2000" b="1" dirty="0">
                <a:solidFill>
                  <a:srgbClr val="236192"/>
                </a:solidFill>
              </a:rPr>
              <a:t>Kokonaissumma: </a:t>
            </a:r>
            <a:r>
              <a:rPr lang="fi-FI" sz="2000" dirty="0">
                <a:solidFill>
                  <a:srgbClr val="236192"/>
                </a:solidFill>
              </a:rPr>
              <a:t>103 621 €</a:t>
            </a:r>
          </a:p>
          <a:p>
            <a:r>
              <a:rPr lang="fi-FI" sz="2000" b="1" dirty="0">
                <a:solidFill>
                  <a:srgbClr val="236192"/>
                </a:solidFill>
              </a:rPr>
              <a:t>Avustusosuus</a:t>
            </a:r>
            <a:r>
              <a:rPr lang="fi-FI" sz="2000" dirty="0">
                <a:solidFill>
                  <a:srgbClr val="236192"/>
                </a:solidFill>
              </a:rPr>
              <a:t>: 72 535 </a:t>
            </a:r>
            <a:r>
              <a:rPr lang="fi-FI" sz="2000" dirty="0" smtClean="0">
                <a:solidFill>
                  <a:srgbClr val="236192"/>
                </a:solidFill>
              </a:rPr>
              <a:t>€</a:t>
            </a:r>
          </a:p>
          <a:p>
            <a:endParaRPr lang="fi-FI" sz="2000" dirty="0">
              <a:solidFill>
                <a:srgbClr val="236192"/>
              </a:solidFill>
            </a:endParaRPr>
          </a:p>
          <a:p>
            <a:r>
              <a:rPr lang="fi-FI" sz="2000" b="1" dirty="0" smtClean="0">
                <a:solidFill>
                  <a:srgbClr val="236192"/>
                </a:solidFill>
              </a:rPr>
              <a:t>Aikataulu: </a:t>
            </a:r>
            <a:r>
              <a:rPr lang="fi-FI" sz="2000" dirty="0" smtClean="0">
                <a:solidFill>
                  <a:srgbClr val="236192"/>
                </a:solidFill>
              </a:rPr>
              <a:t>1/2022-8/2023</a:t>
            </a:r>
            <a:endParaRPr lang="fi-FI" sz="2000" dirty="0">
              <a:solidFill>
                <a:srgbClr val="236192"/>
              </a:solidFill>
            </a:endParaRPr>
          </a:p>
          <a:p>
            <a:endParaRPr lang="fi-FI" sz="2000" dirty="0">
              <a:solidFill>
                <a:srgbClr val="236192"/>
              </a:solidFill>
            </a:endParaRPr>
          </a:p>
          <a:p>
            <a:r>
              <a:rPr lang="fi-FI" sz="2000" dirty="0">
                <a:solidFill>
                  <a:srgbClr val="236192"/>
                </a:solidFill>
                <a:hlinkClick r:id="rId2"/>
              </a:rPr>
              <a:t>Linkki hankkeeseen</a:t>
            </a:r>
            <a:endParaRPr lang="fi-FI" sz="2000" dirty="0">
              <a:solidFill>
                <a:srgbClr val="236192"/>
              </a:solidFill>
            </a:endParaRPr>
          </a:p>
          <a:p>
            <a:r>
              <a:rPr lang="fi-FI" sz="2000" dirty="0">
                <a:solidFill>
                  <a:srgbClr val="236192"/>
                </a:solidFill>
              </a:rPr>
              <a:t> </a:t>
            </a:r>
          </a:p>
          <a:p>
            <a:r>
              <a:rPr lang="fi-FI" sz="2000" b="1" dirty="0">
                <a:solidFill>
                  <a:srgbClr val="236192"/>
                </a:solidFill>
              </a:rPr>
              <a:t>Lisätietoja: </a:t>
            </a:r>
            <a:r>
              <a:rPr lang="fi-FI" sz="2000" dirty="0">
                <a:solidFill>
                  <a:srgbClr val="236192"/>
                </a:solidFill>
              </a:rPr>
              <a:t>Pia Tynys</a:t>
            </a:r>
          </a:p>
          <a:p>
            <a:r>
              <a:rPr lang="fi-FI" sz="2000" dirty="0">
                <a:solidFill>
                  <a:srgbClr val="236192"/>
                </a:solidFill>
                <a:hlinkClick r:id="rId3"/>
              </a:rPr>
              <a:t>pia.tynys@uudenmaanliitto.fi</a:t>
            </a:r>
            <a:r>
              <a:rPr lang="fi-FI" sz="2000" dirty="0">
                <a:solidFill>
                  <a:srgbClr val="236192"/>
                </a:solidFill>
              </a:rPr>
              <a:t> </a:t>
            </a:r>
          </a:p>
        </p:txBody>
      </p:sp>
      <p:sp>
        <p:nvSpPr>
          <p:cNvPr id="6" name="Päivämäärän paikkamerkki 5"/>
          <p:cNvSpPr>
            <a:spLocks noGrp="1"/>
          </p:cNvSpPr>
          <p:nvPr>
            <p:ph type="dt" sz="half" idx="10"/>
          </p:nvPr>
        </p:nvSpPr>
        <p:spPr/>
        <p:txBody>
          <a:bodyPr/>
          <a:lstStyle/>
          <a:p>
            <a:fld id="{8DD25C64-A283-46BC-8D25-053573875597}" type="datetime1">
              <a:rPr lang="fi-FI" smtClean="0"/>
              <a:t>24.10.2023</a:t>
            </a:fld>
            <a:endParaRPr lang="fi-FI" dirty="0"/>
          </a:p>
        </p:txBody>
      </p:sp>
      <p:sp>
        <p:nvSpPr>
          <p:cNvPr id="7" name="Dian numeron paikkamerkki 6"/>
          <p:cNvSpPr>
            <a:spLocks noGrp="1"/>
          </p:cNvSpPr>
          <p:nvPr>
            <p:ph type="sldNum" sz="quarter" idx="12"/>
          </p:nvPr>
        </p:nvSpPr>
        <p:spPr/>
        <p:txBody>
          <a:bodyPr/>
          <a:lstStyle/>
          <a:p>
            <a:fld id="{91E53C16-2649-4D48-AFD3-9E32AB86C978}" type="slidenum">
              <a:rPr lang="fi-FI" smtClean="0"/>
              <a:pPr/>
              <a:t>1</a:t>
            </a:fld>
            <a:endParaRPr lang="fi-FI" dirty="0"/>
          </a:p>
        </p:txBody>
      </p:sp>
    </p:spTree>
    <p:extLst>
      <p:ext uri="{BB962C8B-B14F-4D97-AF65-F5344CB8AC3E}">
        <p14:creationId xmlns:p14="http://schemas.microsoft.com/office/powerpoint/2010/main" val="407651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p:cNvSpPr>
            <a:spLocks noGrp="1"/>
          </p:cNvSpPr>
          <p:nvPr>
            <p:ph type="title"/>
          </p:nvPr>
        </p:nvSpPr>
        <p:spPr>
          <a:xfrm>
            <a:off x="1244774" y="1447788"/>
            <a:ext cx="5130859" cy="3604504"/>
          </a:xfrm>
        </p:spPr>
        <p:txBody>
          <a:bodyPr/>
          <a:lstStyle/>
          <a:p>
            <a:r>
              <a:rPr lang="fi-FI" sz="9600" i="1" dirty="0">
                <a:solidFill>
                  <a:srgbClr val="236192"/>
                </a:solidFill>
              </a:rPr>
              <a:t>” </a:t>
            </a:r>
            <a:r>
              <a:rPr lang="fi-FI" i="1" dirty="0">
                <a:solidFill>
                  <a:srgbClr val="236192"/>
                </a:solidFill>
              </a:rPr>
              <a:t/>
            </a:r>
            <a:br>
              <a:rPr lang="fi-FI" i="1" dirty="0">
                <a:solidFill>
                  <a:srgbClr val="236192"/>
                </a:solidFill>
              </a:rPr>
            </a:br>
            <a:r>
              <a:rPr lang="fi-FI" sz="2800" i="1" dirty="0">
                <a:solidFill>
                  <a:srgbClr val="236192"/>
                </a:solidFill>
              </a:rPr>
              <a:t>SILTA-hankkeen tukea hyödyntäneet kunnat saivat merkittävää lisävauhtia ilmastotyöhön. Hankkeessa tehtyjen toimien myötä Uusimaa on askeleen lähempänä hiilineutraalius 2030 –tavoitettaan.</a:t>
            </a:r>
            <a:br>
              <a:rPr lang="fi-FI" sz="2800" i="1" dirty="0">
                <a:solidFill>
                  <a:srgbClr val="236192"/>
                </a:solidFill>
              </a:rPr>
            </a:br>
            <a:r>
              <a:rPr lang="fi-FI" i="1" dirty="0">
                <a:solidFill>
                  <a:srgbClr val="236192"/>
                </a:solidFill>
              </a:rPr>
              <a:t/>
            </a:r>
            <a:br>
              <a:rPr lang="fi-FI" i="1" dirty="0">
                <a:solidFill>
                  <a:srgbClr val="236192"/>
                </a:solidFill>
              </a:rPr>
            </a:br>
            <a:r>
              <a:rPr lang="fi-FI" sz="2000" i="1" dirty="0">
                <a:solidFill>
                  <a:srgbClr val="236192"/>
                </a:solidFill>
              </a:rPr>
              <a:t>- Erik Nyroos, ilmastoratkaisija</a:t>
            </a:r>
          </a:p>
        </p:txBody>
      </p:sp>
      <p:sp>
        <p:nvSpPr>
          <p:cNvPr id="6" name="Päivämäärän paikkamerkki 5"/>
          <p:cNvSpPr>
            <a:spLocks noGrp="1"/>
          </p:cNvSpPr>
          <p:nvPr>
            <p:ph type="dt" sz="half" idx="10"/>
          </p:nvPr>
        </p:nvSpPr>
        <p:spPr/>
        <p:txBody>
          <a:bodyPr/>
          <a:lstStyle/>
          <a:p>
            <a:fld id="{8DD25C64-A283-46BC-8D25-053573875597}" type="datetime1">
              <a:rPr lang="fi-FI" smtClean="0"/>
              <a:t>24.10.2023</a:t>
            </a:fld>
            <a:endParaRPr lang="fi-FI" dirty="0"/>
          </a:p>
        </p:txBody>
      </p:sp>
      <p:sp>
        <p:nvSpPr>
          <p:cNvPr id="7" name="Dian numeron paikkamerkki 6"/>
          <p:cNvSpPr>
            <a:spLocks noGrp="1"/>
          </p:cNvSpPr>
          <p:nvPr>
            <p:ph type="sldNum" sz="quarter" idx="12"/>
          </p:nvPr>
        </p:nvSpPr>
        <p:spPr/>
        <p:txBody>
          <a:bodyPr/>
          <a:lstStyle/>
          <a:p>
            <a:fld id="{91E53C16-2649-4D48-AFD3-9E32AB86C978}" type="slidenum">
              <a:rPr lang="fi-FI" smtClean="0"/>
              <a:pPr/>
              <a:t>2</a:t>
            </a:fld>
            <a:endParaRPr lang="fi-FI" dirty="0"/>
          </a:p>
        </p:txBody>
      </p:sp>
      <p:pic>
        <p:nvPicPr>
          <p:cNvPr id="5" name="Kuvan paikkamerkki 4">
            <a:extLst>
              <a:ext uri="{FF2B5EF4-FFF2-40B4-BE49-F238E27FC236}">
                <a16:creationId xmlns:a16="http://schemas.microsoft.com/office/drawing/2014/main" id="{BB63C530-9675-4E29-9BB4-FDD75A89EA39}"/>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28173" b="5745"/>
          <a:stretch/>
        </p:blipFill>
        <p:spPr>
          <a:xfrm>
            <a:off x="7145687" y="709051"/>
            <a:ext cx="4585974" cy="5303346"/>
          </a:xfrm>
        </p:spPr>
      </p:pic>
    </p:spTree>
    <p:extLst>
      <p:ext uri="{BB962C8B-B14F-4D97-AF65-F5344CB8AC3E}">
        <p14:creationId xmlns:p14="http://schemas.microsoft.com/office/powerpoint/2010/main" val="2825178911"/>
      </p:ext>
    </p:extLst>
  </p:cSld>
  <p:clrMapOvr>
    <a:masterClrMapping/>
  </p:clrMapOvr>
</p:sld>
</file>

<file path=ppt/theme/theme1.xml><?xml version="1.0" encoding="utf-8"?>
<a:theme xmlns:a="http://schemas.openxmlformats.org/drawingml/2006/main" name="YM - otsikko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E959E4-A5A3-4673-90D8-0D14FE6E3A8C}"/>
    </a:ext>
  </a:extLst>
</a:theme>
</file>

<file path=ppt/theme/theme2.xml><?xml version="1.0" encoding="utf-8"?>
<a:theme xmlns:a="http://schemas.openxmlformats.org/drawingml/2006/main" name="YM -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D9BF32-8511-46CC-8743-3622BDABD454}"/>
    </a:ext>
  </a:extLst>
</a:theme>
</file>

<file path=ppt/theme/theme3.xml><?xml version="1.0" encoding="utf-8"?>
<a:theme xmlns:a="http://schemas.openxmlformats.org/drawingml/2006/main" name="YM - kuvalliset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4F5337FF-4956-468D-B7EE-32AC970AEE85}"/>
    </a:ext>
  </a:extLst>
</a:theme>
</file>

<file path=ppt/theme/theme4.xml><?xml version="1.0" encoding="utf-8"?>
<a:theme xmlns:a="http://schemas.openxmlformats.org/drawingml/2006/main" name="YM - nostot ja väli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0024204-4227-4F51-9A10-89D4FD8CDEC4}"/>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ord" ma:contentTypeID="0x010100B834EC17A805D342BC052E63895EF04E05005CC04B055507264C837F48295E7C6C08" ma:contentTypeVersion="1" ma:contentTypeDescription="" ma:contentTypeScope="" ma:versionID="e5591ec7b0a3c973085259dc0b97fc23">
  <xsd:schema xmlns:xsd="http://www.w3.org/2001/XMLSchema" xmlns:xs="http://www.w3.org/2001/XMLSchema" xmlns:p="http://schemas.microsoft.com/office/2006/metadata/properties" xmlns:ns2="80cbc28e-a730-4530-a5f1-36409625fbb8" targetNamespace="http://schemas.microsoft.com/office/2006/metadata/properties" ma:root="true" ma:fieldsID="bad58afc8b2dac59e10efb55de73b3d8" ns2:_="">
    <xsd:import namespace="80cbc28e-a730-4530-a5f1-36409625fbb8"/>
    <xsd:element name="properties">
      <xsd:complexType>
        <xsd:sequence>
          <xsd:element name="documentManagement">
            <xsd:complexType>
              <xsd:all>
                <xsd:element ref="ns2:oc73dfbd2d7e45deb221af4fd061d13e"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cbc28e-a730-4530-a5f1-36409625fbb8" elementFormDefault="qualified">
    <xsd:import namespace="http://schemas.microsoft.com/office/2006/documentManagement/types"/>
    <xsd:import namespace="http://schemas.microsoft.com/office/infopath/2007/PartnerControls"/>
    <xsd:element name="oc73dfbd2d7e45deb221af4fd061d13e" ma:index="8" nillable="true" ma:taxonomy="true" ma:internalName="oc73dfbd2d7e45deb221af4fd061d13e" ma:taxonomyFieldName="Indexterm" ma:displayName="Asiasanat" ma:default="" ma:fieldId="{8c73dfbd-2d7e-45de-b221-af4fd061d13e}" ma:taxonomyMulti="true" ma:sspId="826b2878-648f-44aa-8879-7706ae14c881" ma:termSetId="822f00d5-db07-4f5c-9ff1-5eeeb2e8b115"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54082254-6ed9-4cf9-bcce-448944495d7c}" ma:internalName="TaxCatchAll" ma:showField="CatchAllData" ma:web="47f50e1a-3ead-4e49-ba0c-49ccf577bb6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4082254-6ed9-4cf9-bcce-448944495d7c}" ma:internalName="TaxCatchAllLabel" ma:readOnly="true" ma:showField="CatchAllDataLabel" ma:web="47f50e1a-3ead-4e49-ba0c-49ccf577bb6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0cbc28e-a730-4530-a5f1-36409625fbb8" xsi:nil="true"/>
    <oc73dfbd2d7e45deb221af4fd061d13e xmlns="80cbc28e-a730-4530-a5f1-36409625fbb8">
      <Terms xmlns="http://schemas.microsoft.com/office/infopath/2007/PartnerControls"/>
    </oc73dfbd2d7e45deb221af4fd061d13e>
  </documentManagement>
</p:properties>
</file>

<file path=customXml/item4.xml><?xml version="1.0" encoding="utf-8"?>
<?mso-contentType ?>
<SharedContentType xmlns="Microsoft.SharePoint.Taxonomy.ContentTypeSync" SourceId="826b2878-648f-44aa-8879-7706ae14c881" ContentTypeId="0x010100B834EC17A805D342BC052E63895EF04E05" PreviousValue="false"/>
</file>

<file path=customXml/item5.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3A1CD063-446A-4406-97CB-33299BCAE33F}">
  <ds:schemaRefs>
    <ds:schemaRef ds:uri="http://schemas.microsoft.com/sharepoint/v3/contenttype/forms"/>
  </ds:schemaRefs>
</ds:datastoreItem>
</file>

<file path=customXml/itemProps2.xml><?xml version="1.0" encoding="utf-8"?>
<ds:datastoreItem xmlns:ds="http://schemas.openxmlformats.org/officeDocument/2006/customXml" ds:itemID="{4F8B7873-1285-441D-A8C3-B0CC61E917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cbc28e-a730-4530-a5f1-36409625fb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664E83-9FAD-4292-A31F-F4D20426DD0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80cbc28e-a730-4530-a5f1-36409625fbb8"/>
    <ds:schemaRef ds:uri="http://www.w3.org/XML/1998/namespace"/>
    <ds:schemaRef ds:uri="http://purl.org/dc/dcmitype/"/>
  </ds:schemaRefs>
</ds:datastoreItem>
</file>

<file path=customXml/itemProps4.xml><?xml version="1.0" encoding="utf-8"?>
<ds:datastoreItem xmlns:ds="http://schemas.openxmlformats.org/officeDocument/2006/customXml" ds:itemID="{9C4C3DF6-0FAC-4A1A-A150-4FDE17149E96}">
  <ds:schemaRefs>
    <ds:schemaRef ds:uri="Microsoft.SharePoint.Taxonomy.ContentTypeSync"/>
  </ds:schemaRefs>
</ds:datastoreItem>
</file>

<file path=customXml/itemProps5.xml><?xml version="1.0" encoding="utf-8"?>
<ds:datastoreItem xmlns:ds="http://schemas.openxmlformats.org/officeDocument/2006/customXml" ds:itemID="{62ED0FDD-A1D3-4D38-AAA0-0DF4B1DCC0CE}">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YM_esitysmallipohja_2020</Template>
  <TotalTime>2128</TotalTime>
  <Words>133</Words>
  <Application>Microsoft Office PowerPoint</Application>
  <PresentationFormat>Laajakuva</PresentationFormat>
  <Paragraphs>21</Paragraphs>
  <Slides>2</Slides>
  <Notes>0</Notes>
  <HiddenSlides>0</HiddenSlides>
  <MMClips>0</MMClips>
  <ScaleCrop>false</ScaleCrop>
  <HeadingPairs>
    <vt:vector size="6" baseType="variant">
      <vt:variant>
        <vt:lpstr>Käytetyt fontit</vt:lpstr>
      </vt:variant>
      <vt:variant>
        <vt:i4>2</vt:i4>
      </vt:variant>
      <vt:variant>
        <vt:lpstr>Teema</vt:lpstr>
      </vt:variant>
      <vt:variant>
        <vt:i4>4</vt:i4>
      </vt:variant>
      <vt:variant>
        <vt:lpstr>Dian otsikot</vt:lpstr>
      </vt:variant>
      <vt:variant>
        <vt:i4>2</vt:i4>
      </vt:variant>
    </vt:vector>
  </HeadingPairs>
  <TitlesOfParts>
    <vt:vector size="8" baseType="lpstr">
      <vt:lpstr>Arial</vt:lpstr>
      <vt:lpstr>Calibri</vt:lpstr>
      <vt:lpstr>YM - otsikkosivut</vt:lpstr>
      <vt:lpstr>YM - sisältösivut</vt:lpstr>
      <vt:lpstr>YM - kuvalliset sisältösivut</vt:lpstr>
      <vt:lpstr>YM - nostot ja välisivut</vt:lpstr>
      <vt:lpstr>SILTA – Sitouttavan ilmastotyön malli Uudenmaan kunnille</vt:lpstr>
      <vt:lpstr>”  SILTA-hankkeen tukea hyödyntäneet kunnat saivat merkittävää lisävauhtia ilmastotyöhön. Hankkeessa tehtyjen toimien myötä Uusimaa on askeleen lähempänä hiilineutraalius 2030 –tavoitettaan.  - Erik Nyroos, ilmastoratkaisija</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Ympäristoministeriön tunnussivu</dc:title>
  <dc:creator>Pokela Teemu</dc:creator>
  <cp:lastModifiedBy>Visuri Veera (YM)</cp:lastModifiedBy>
  <cp:revision>45</cp:revision>
  <dcterms:created xsi:type="dcterms:W3CDTF">2020-04-29T05:33:44Z</dcterms:created>
  <dcterms:modified xsi:type="dcterms:W3CDTF">2023-10-24T13:02:12Z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0x010100B834EC17A805D342BC052E63895EF04E05005CC04B055507264C837F48295E7C6C08</vt:lpwstr>
  </property>
  <property fmtid="{D5CDD505-2E9C-101B-9397-08002B2CF9AE}" pid="3" name="KampusOrganization">
    <vt:lpwstr/>
  </property>
  <property fmtid="{D5CDD505-2E9C-101B-9397-08002B2CF9AE}" pid="4" name="KampusKeywords">
    <vt:lpwstr/>
  </property>
  <property fmtid="{D5CDD505-2E9C-101B-9397-08002B2CF9AE}" pid="5" name="lcf76f155ced4ddcb4097134ff3c332f">
    <vt:lpwstr/>
  </property>
  <property fmtid="{D5CDD505-2E9C-101B-9397-08002B2CF9AE}" pid="6" name="MediaServiceImageTags">
    <vt:lpwstr/>
  </property>
  <property fmtid="{D5CDD505-2E9C-101B-9397-08002B2CF9AE}" pid="7" name="Indexterm">
    <vt:lpwstr/>
  </property>
</Properties>
</file>