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17" r:id="rId6"/>
    <p:sldMasterId id="2147483716" r:id="rId7"/>
    <p:sldMasterId id="2147483718" r:id="rId8"/>
  </p:sldMasterIdLst>
  <p:notesMasterIdLst>
    <p:notesMasterId r:id="rId11"/>
  </p:notesMasterIdLst>
  <p:sldIdLst>
    <p:sldId id="294" r:id="rId9"/>
    <p:sldId id="29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68" d="100"/>
          <a:sy n="68" d="100"/>
        </p:scale>
        <p:origin x="55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19.9.2022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865" y="410819"/>
            <a:ext cx="6474762" cy="1350832"/>
          </a:xfrm>
        </p:spPr>
        <p:txBody>
          <a:bodyPr/>
          <a:lstStyle/>
          <a:p>
            <a:r>
              <a:rPr lang="fi-FI" dirty="0"/>
              <a:t>Lohjan ilmasto- ja </a:t>
            </a:r>
            <a:r>
              <a:rPr lang="fi-FI" dirty="0" smtClean="0"/>
              <a:t>kiertotalous-johtamisen </a:t>
            </a:r>
            <a:r>
              <a:rPr lang="fi-FI" dirty="0"/>
              <a:t>uudet käytännöt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865" y="2318328"/>
            <a:ext cx="5676248" cy="3463636"/>
          </a:xfrm>
        </p:spPr>
        <p:txBody>
          <a:bodyPr/>
          <a:lstStyle/>
          <a:p>
            <a:r>
              <a:rPr lang="fi-FI" dirty="0"/>
              <a:t>Avustuksella palkataan hanketyöntekijä koordinoimaan ilmasto- ja kiertotalousjohtamisen käytäntöjen luomista ja vakiinnuttamista organisaatioon. Hanketyöntekijän avulla kartutetaan osaamista myös vähähiilisten kiertotaloutta tukevien hankintojen tekemisessä sekä vahvistetaan ilmasto- ja kiertotaloustyön viestintää. 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Projekti </a:t>
            </a:r>
            <a:r>
              <a:rPr lang="fi-FI" dirty="0"/>
              <a:t>etenee neljässä työvaiheessa järjestelmällisesti kartoituksen, kehittämisen ja sitouttamiseen kautta aina tulosten julkaisuun. </a:t>
            </a:r>
            <a:r>
              <a:rPr lang="fi-FI" dirty="0" smtClean="0"/>
              <a:t>Projektin </a:t>
            </a:r>
            <a:r>
              <a:rPr lang="fi-FI" dirty="0"/>
              <a:t>myötä Lohjan kaupunki saa asettamiensa ilmastotavoitteiden saavuttamiseksi lisää vauhtia ja uusia työkaluja.</a:t>
            </a:r>
          </a:p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246745" y="2318328"/>
            <a:ext cx="4142668" cy="4079464"/>
          </a:xfrm>
        </p:spPr>
        <p:txBody>
          <a:bodyPr/>
          <a:lstStyle/>
          <a:p>
            <a:r>
              <a:rPr lang="fi-FI" sz="2000" b="1" dirty="0">
                <a:solidFill>
                  <a:srgbClr val="236192"/>
                </a:solidFill>
              </a:rPr>
              <a:t>Vastuutaho: </a:t>
            </a:r>
            <a:r>
              <a:rPr lang="fi-FI" sz="2000" dirty="0">
                <a:solidFill>
                  <a:srgbClr val="236192"/>
                </a:solidFill>
              </a:rPr>
              <a:t>Lohjan kaupunki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Kokonaissumma: </a:t>
            </a:r>
            <a:r>
              <a:rPr lang="fi-FI" sz="2000" dirty="0">
                <a:solidFill>
                  <a:srgbClr val="236192"/>
                </a:solidFill>
              </a:rPr>
              <a:t>100.000 €</a:t>
            </a:r>
          </a:p>
          <a:p>
            <a:r>
              <a:rPr lang="fi-FI" sz="2000" b="1" dirty="0">
                <a:solidFill>
                  <a:srgbClr val="236192"/>
                </a:solidFill>
              </a:rPr>
              <a:t>Avustusosuus</a:t>
            </a:r>
            <a:r>
              <a:rPr lang="fi-FI" sz="2000" dirty="0">
                <a:solidFill>
                  <a:srgbClr val="236192"/>
                </a:solidFill>
              </a:rPr>
              <a:t>: 70.000 €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Lisätietoja: </a:t>
            </a:r>
            <a:r>
              <a:rPr lang="fi-FI" sz="2000" dirty="0">
                <a:solidFill>
                  <a:srgbClr val="236192"/>
                </a:solidFill>
              </a:rPr>
              <a:t>Pasi Perämäki, pasi.peramaki@lohja.fi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83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013178" y="1261909"/>
            <a:ext cx="5183735" cy="3604504"/>
          </a:xfrm>
        </p:spPr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800" i="1" dirty="0">
                <a:solidFill>
                  <a:srgbClr val="236192"/>
                </a:solidFill>
              </a:rPr>
              <a:t>Hanke on menestys, jos sen myötä saamme osoitettua päättäjille ja omalle organisaatiolle, että tarvitsemme Lohjalle vakituisen ilmasto- ja kiertotalouskoordinaattorin</a:t>
            </a:r>
            <a:r>
              <a:rPr lang="fi-FI" i="1" dirty="0"/>
              <a:t>. </a:t>
            </a: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Meliina Partio, projektipäällikkö</a:t>
            </a:r>
          </a:p>
        </p:txBody>
      </p:sp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F183EFA8-AD7E-4F0F-B3BA-8B189CCE95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5" r="27645"/>
          <a:stretch>
            <a:fillRect/>
          </a:stretch>
        </p:blipFill>
        <p:spPr/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1048306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104E886731E7CB469E45B01BB4DE9807" ma:contentTypeVersion="4" ma:contentTypeDescription="Kampus asiakirja" ma:contentTypeScope="" ma:versionID="e86a88dbc5c560b85cff828bad9b4fc1">
  <xsd:schema xmlns:xsd="http://www.w3.org/2001/XMLSchema" xmlns:xs="http://www.w3.org/2001/XMLSchema" xmlns:p="http://schemas.microsoft.com/office/2006/metadata/properties" xmlns:ns2="c138b538-c2fd-4cca-8c26-6e4e32e5a042" xmlns:ns3="8639ba58-261b-4097-8a03-fc567f279249" targetNamespace="http://schemas.microsoft.com/office/2006/metadata/properties" ma:root="true" ma:fieldsID="2783fee97faaec8c8b536550436e32fc" ns2:_="" ns3:_="">
    <xsd:import namespace="c138b538-c2fd-4cca-8c26-6e4e32e5a042"/>
    <xsd:import namespace="8639ba58-261b-4097-8a03-fc567f279249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c8fc8e9-7b98-4e43-882a-5643fe7f23b8}" ma:internalName="TaxCatchAll" ma:showField="CatchAllData" ma:web="8639ba58-261b-4097-8a03-fc567f279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c8fc8e9-7b98-4e43-882a-5643fe7f23b8}" ma:internalName="TaxCatchAllLabel" ma:readOnly="true" ma:showField="CatchAllDataLabel" ma:web="8639ba58-261b-4097-8a03-fc567f279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9ba58-261b-4097-8a03-fc567f27924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Props1.xml><?xml version="1.0" encoding="utf-8"?>
<ds:datastoreItem xmlns:ds="http://schemas.openxmlformats.org/officeDocument/2006/customXml" ds:itemID="{73664E83-9FAD-4292-A31F-F4D20426DD08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8639ba58-261b-4097-8a03-fc567f279249"/>
    <ds:schemaRef ds:uri="c138b538-c2fd-4cca-8c26-6e4e32e5a04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D52BC6-1907-4461-922C-79BABB542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8639ba58-261b-4097-8a03-fc567f2792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BF66141-0983-4BD6-84FE-ADE7373511B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934</TotalTime>
  <Words>118</Words>
  <Application>Microsoft Office PowerPoint</Application>
  <PresentationFormat>Laajakuva</PresentationFormat>
  <Paragraphs>15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Lohjan ilmasto- ja kiertotalous-johtamisen uudet käytännöt</vt:lpstr>
      <vt:lpstr>”  Hanke on menestys, jos sen myötä saamme osoitettua päättäjille ja omalle organisaatiolle, että tarvitsemme Lohjalle vakituisen ilmasto- ja kiertotalouskoordinaattorin.   - Meliina Partio, projektipäällikkö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Berger Miia (YM)</cp:lastModifiedBy>
  <cp:revision>53</cp:revision>
  <dcterms:created xsi:type="dcterms:W3CDTF">2020-04-29T05:33:44Z</dcterms:created>
  <dcterms:modified xsi:type="dcterms:W3CDTF">2022-09-19T06:14:50Z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0x010100B5FAB64B6C204DD994D3FAC0C34E2BFF00104E886731E7CB469E45B01BB4DE9807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