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17" r:id="rId5"/>
    <p:sldMasterId id="2147483716" r:id="rId6"/>
    <p:sldMasterId id="2147483718" r:id="rId7"/>
  </p:sldMasterIdLst>
  <p:notesMasterIdLst>
    <p:notesMasterId r:id="rId10"/>
  </p:notesMasterIdLst>
  <p:sldIdLst>
    <p:sldId id="286" r:id="rId8"/>
    <p:sldId id="29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6192"/>
    <a:srgbClr val="2C5234"/>
    <a:srgbClr val="BF9474"/>
    <a:srgbClr val="F6F3E5"/>
    <a:srgbClr val="C66E4E"/>
    <a:srgbClr val="FF585D"/>
    <a:srgbClr val="B9D3DC"/>
    <a:srgbClr val="8F993E"/>
    <a:srgbClr val="70AD47"/>
    <a:srgbClr val="253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DA8FCD-044F-4D08-811D-1BB97864EE70}" v="1" dt="2022-12-01T12:24:18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73" autoAdjust="0"/>
  </p:normalViewPr>
  <p:slideViewPr>
    <p:cSldViewPr snapToGrid="0" showGuides="1">
      <p:cViewPr varScale="1">
        <p:scale>
          <a:sx n="70" d="100"/>
          <a:sy n="70" d="100"/>
        </p:scale>
        <p:origin x="500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talo Miika" userId="543ec172-b4f0-4940-a0e7-359672f8c3f1" providerId="ADAL" clId="{E2DA8FCD-044F-4D08-811D-1BB97864EE70}"/>
    <pc:docChg chg="custSel modSld">
      <pc:chgData name="Alatalo Miika" userId="543ec172-b4f0-4940-a0e7-359672f8c3f1" providerId="ADAL" clId="{E2DA8FCD-044F-4D08-811D-1BB97864EE70}" dt="2022-12-01T13:12:33.704" v="670" actId="20577"/>
      <pc:docMkLst>
        <pc:docMk/>
      </pc:docMkLst>
      <pc:sldChg chg="modSp mod">
        <pc:chgData name="Alatalo Miika" userId="543ec172-b4f0-4940-a0e7-359672f8c3f1" providerId="ADAL" clId="{E2DA8FCD-044F-4D08-811D-1BB97864EE70}" dt="2022-12-01T13:12:33.704" v="670" actId="20577"/>
        <pc:sldMkLst>
          <pc:docMk/>
          <pc:sldMk cId="4076512416" sldId="286"/>
        </pc:sldMkLst>
        <pc:spChg chg="mod">
          <ac:chgData name="Alatalo Miika" userId="543ec172-b4f0-4940-a0e7-359672f8c3f1" providerId="ADAL" clId="{E2DA8FCD-044F-4D08-811D-1BB97864EE70}" dt="2022-12-01T13:12:33.704" v="670" actId="20577"/>
          <ac:spMkLst>
            <pc:docMk/>
            <pc:sldMk cId="4076512416" sldId="286"/>
            <ac:spMk id="3" creationId="{00000000-0000-0000-0000-000000000000}"/>
          </ac:spMkLst>
        </pc:spChg>
        <pc:spChg chg="mod">
          <ac:chgData name="Alatalo Miika" userId="543ec172-b4f0-4940-a0e7-359672f8c3f1" providerId="ADAL" clId="{E2DA8FCD-044F-4D08-811D-1BB97864EE70}" dt="2022-12-01T12:24:44.143" v="59" actId="20577"/>
          <ac:spMkLst>
            <pc:docMk/>
            <pc:sldMk cId="4076512416" sldId="286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B6089-6F46-46DB-BD25-3B015BD2080F}" type="datetimeFigureOut">
              <a:rPr lang="fi-FI" smtClean="0"/>
              <a:t>10.2.2023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2CA85-B453-45E3-A748-B564E6B8D2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86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E6B3D6-2E8A-46E0-BCA4-C993A0EE525B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938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3922-C4FF-439E-97C9-29FAF7A6197D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9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63CA-3BBE-43DD-ADEF-D0577A787475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48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3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E0-346A-468B-B8EC-0E31AE5E139F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91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D373D-220E-4A08-BDB2-B265AC47484B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3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0B1EBC13-26BA-41ED-9AB8-37FCC7493DD3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38A02F32-FC24-498B-B5DC-EA2EE15EDD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D2B7547-5841-430A-BE03-E887AD50A4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0D738C49-FCAB-45AC-92CE-1A4DAFFC59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5" name="Kuva 14">
            <a:extLst>
              <a:ext uri="{FF2B5EF4-FFF2-40B4-BE49-F238E27FC236}">
                <a16:creationId xmlns:a16="http://schemas.microsoft.com/office/drawing/2014/main" id="{60C228F0-E29C-4AE8-BAF2-A1043DF81F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0824" y="2307600"/>
            <a:ext cx="4990430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307600"/>
            <a:ext cx="4990431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52C4-01DD-4CC4-AAE1-A35F87022CE4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9779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B72A65B4-B4AA-4C75-9E45-4ED7D6550170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2D11D198-4616-4BC9-B310-4A051B115A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81FACE6-DEE1-4D53-B4F4-69C19C258F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9F1AF29C-EC35-4003-AB72-32984B1F91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896B6C9F-5FC9-4537-9183-7F7C6578D6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656" y="2664690"/>
            <a:ext cx="4936144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664690"/>
            <a:ext cx="4990431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94E4-858D-41F1-9E43-9382DF6BCC09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EA723B6F-3AEE-4C1F-A07D-CF62876A1C2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93244" y="2266038"/>
            <a:ext cx="4936144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8F9339DB-CF67-4862-BE88-3EAB6729B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156" y="2266038"/>
            <a:ext cx="498960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764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ct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E3E7-D3BE-432F-BF25-DFBF968EA365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09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ct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E9C0BC-E463-4E14-B11B-B9064BD0BD2E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2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A33E8E-7135-4A68-A76F-30B8A0EB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B85D004C-96C6-4FC0-B203-09F69993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62285FEF-A383-45BC-B43D-0AE341634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56A8D-6DB0-49DF-B4E0-79E614B24A77}" type="datetime1">
              <a:rPr lang="fi-FI" smtClean="0"/>
              <a:t>10.2.2023</a:t>
            </a:fld>
            <a:endParaRPr lang="fi-FI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006EF8D8-B61E-49B2-BE93-EBACCBB3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9354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0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6569EC-135D-470D-AF34-2A7FC831DBDD}" type="datetime1">
              <a:rPr lang="fi-FI" smtClean="0"/>
              <a:t>10.2.2023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8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/>
              <a:t>Aleksanterinkatu 7, Helsinki | PL 35, FI-00023 Valtioneuvosto | ym.fi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57713E97-BD14-4CBA-B9A7-8D1F17CA2B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grpSp>
        <p:nvGrpSpPr>
          <p:cNvPr id="8" name="Ryhmä 7">
            <a:extLst>
              <a:ext uri="{FF2B5EF4-FFF2-40B4-BE49-F238E27FC236}">
                <a16:creationId xmlns:a16="http://schemas.microsoft.com/office/drawing/2014/main" id="{201F22C6-9E0C-4B9F-BEC7-0F50A5CF7C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8283AA95-D6CF-4AA1-8EF5-42C325091E8D}"/>
                </a:ext>
              </a:extLst>
            </p:cNvPr>
            <p:cNvSpPr/>
            <p:nvPr userDrawn="1"/>
          </p:nvSpPr>
          <p:spPr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3683C4C9-8ADD-40FB-A76A-A60E1E97D133}"/>
                </a:ext>
              </a:extLst>
            </p:cNvPr>
            <p:cNvSpPr/>
            <p:nvPr userDrawn="1"/>
          </p:nvSpPr>
          <p:spPr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3BBD8ED3-AA58-4320-8E9C-A40443255DD6}"/>
                </a:ext>
              </a:extLst>
            </p:cNvPr>
            <p:cNvSpPr/>
            <p:nvPr userDrawn="1"/>
          </p:nvSpPr>
          <p:spPr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6C33C88-6212-40EB-8019-FAFC90F4B5A8}"/>
                </a:ext>
              </a:extLst>
            </p:cNvPr>
            <p:cNvSpPr/>
            <p:nvPr userDrawn="1"/>
          </p:nvSpPr>
          <p:spPr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67BADCDE-B540-4CAC-B255-EBD5E5946772}"/>
                </a:ext>
              </a:extLst>
            </p:cNvPr>
            <p:cNvSpPr/>
            <p:nvPr userDrawn="1"/>
          </p:nvSpPr>
          <p:spPr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45B2A027-5589-4E5F-832A-5C4D5C7E6215}"/>
                </a:ext>
              </a:extLst>
            </p:cNvPr>
            <p:cNvSpPr/>
            <p:nvPr userDrawn="1"/>
          </p:nvSpPr>
          <p:spPr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FB38335-EC1D-443E-BF48-828B4C0B93BD}"/>
                </a:ext>
              </a:extLst>
            </p:cNvPr>
            <p:cNvSpPr/>
            <p:nvPr userDrawn="1"/>
          </p:nvSpPr>
          <p:spPr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63471B87-E8C6-49C0-BBCB-995D66C02AE0}"/>
                </a:ext>
              </a:extLst>
            </p:cNvPr>
            <p:cNvSpPr/>
            <p:nvPr userDrawn="1"/>
          </p:nvSpPr>
          <p:spPr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94F907D-9B55-49B8-90C3-F9F9CDB1232E}"/>
                </a:ext>
              </a:extLst>
            </p:cNvPr>
            <p:cNvSpPr/>
            <p:nvPr userDrawn="1"/>
          </p:nvSpPr>
          <p:spPr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E7884CE8-D25E-4CE0-9970-E5B29B1E8064}"/>
                </a:ext>
              </a:extLst>
            </p:cNvPr>
            <p:cNvSpPr>
              <a:spLocks noEditPoints="1"/>
            </p:cNvSpPr>
            <p:nvPr userDrawn="1"/>
          </p:nvSpPr>
          <p:spPr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8AD838E8-E1B9-4719-9438-EAEF7601675F}"/>
                </a:ext>
              </a:extLst>
            </p:cNvPr>
            <p:cNvSpPr/>
            <p:nvPr userDrawn="1"/>
          </p:nvSpPr>
          <p:spPr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3D4876B7-1F8F-4F68-817D-BEC1E0ECA5A6}"/>
                </a:ext>
              </a:extLst>
            </p:cNvPr>
            <p:cNvSpPr/>
            <p:nvPr userDrawn="1"/>
          </p:nvSpPr>
          <p:spPr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F6FFB1E9-73E7-4788-8A49-9848EBA67CED}"/>
                </a:ext>
              </a:extLst>
            </p:cNvPr>
            <p:cNvSpPr/>
            <p:nvPr userDrawn="1"/>
          </p:nvSpPr>
          <p:spPr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31E712EC-C35E-4EEC-AFD0-8194425AC6C4}"/>
                </a:ext>
              </a:extLst>
            </p:cNvPr>
            <p:cNvSpPr>
              <a:spLocks noEditPoints="1"/>
            </p:cNvSpPr>
            <p:nvPr userDrawn="1"/>
          </p:nvSpPr>
          <p:spPr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B3807498-1C36-4AB9-B34B-4884CD52A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19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2">
    <p:bg>
      <p:bgPr>
        <a:solidFill>
          <a:srgbClr val="BF94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/>
              <a:t>Aleksanterinkatu 7, Helsinki | PL 35, FI-00023 Valtioneuvosto | ym.fi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EE2D4F6F-A409-4A7B-BE8B-C15AD728F1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FD9F7D09-496E-4045-951B-2016A08C5A80}"/>
                </a:ext>
              </a:extLst>
            </p:cNvPr>
            <p:cNvSpPr/>
            <p:nvPr userDrawn="1"/>
          </p:nvSpPr>
          <p:spPr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B069986-397C-4BBA-B502-2BDEFB6384FB}"/>
                </a:ext>
              </a:extLst>
            </p:cNvPr>
            <p:cNvSpPr/>
            <p:nvPr userDrawn="1"/>
          </p:nvSpPr>
          <p:spPr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634079C-CC3D-496C-8C26-7BE43A461ABC}"/>
                </a:ext>
              </a:extLst>
            </p:cNvPr>
            <p:cNvSpPr/>
            <p:nvPr userDrawn="1"/>
          </p:nvSpPr>
          <p:spPr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3614D881-BEC3-49C4-8A3D-D9CE330C8EE2}"/>
                </a:ext>
              </a:extLst>
            </p:cNvPr>
            <p:cNvSpPr/>
            <p:nvPr userDrawn="1"/>
          </p:nvSpPr>
          <p:spPr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98DE4A0E-2229-4347-8210-DE133082E0EE}"/>
                </a:ext>
              </a:extLst>
            </p:cNvPr>
            <p:cNvSpPr/>
            <p:nvPr userDrawn="1"/>
          </p:nvSpPr>
          <p:spPr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16C83E78-F34B-445D-A88B-09B48E4FFDB6}"/>
                </a:ext>
              </a:extLst>
            </p:cNvPr>
            <p:cNvSpPr/>
            <p:nvPr userDrawn="1"/>
          </p:nvSpPr>
          <p:spPr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92F8BDC7-29B6-415F-BA5F-50D6D2CD7F7B}"/>
                </a:ext>
              </a:extLst>
            </p:cNvPr>
            <p:cNvSpPr/>
            <p:nvPr userDrawn="1"/>
          </p:nvSpPr>
          <p:spPr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A3192873-A14B-437C-A7AB-938E2F74439E}"/>
                </a:ext>
              </a:extLst>
            </p:cNvPr>
            <p:cNvSpPr/>
            <p:nvPr userDrawn="1"/>
          </p:nvSpPr>
          <p:spPr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BAFE031A-811B-4D9F-B8F8-F9FB62D7663E}"/>
                </a:ext>
              </a:extLst>
            </p:cNvPr>
            <p:cNvSpPr/>
            <p:nvPr userDrawn="1"/>
          </p:nvSpPr>
          <p:spPr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60D67342-7B91-4CF9-B9CA-79D510ACD42D}"/>
                </a:ext>
              </a:extLst>
            </p:cNvPr>
            <p:cNvSpPr>
              <a:spLocks noEditPoints="1"/>
            </p:cNvSpPr>
            <p:nvPr userDrawn="1"/>
          </p:nvSpPr>
          <p:spPr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36752632-5820-47E7-9A2C-1D9C6D148E3F}"/>
                </a:ext>
              </a:extLst>
            </p:cNvPr>
            <p:cNvSpPr/>
            <p:nvPr userDrawn="1"/>
          </p:nvSpPr>
          <p:spPr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4C619B01-DAC7-41AE-A38D-AD3CE7300A34}"/>
                </a:ext>
              </a:extLst>
            </p:cNvPr>
            <p:cNvSpPr/>
            <p:nvPr userDrawn="1"/>
          </p:nvSpPr>
          <p:spPr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AF6060D9-5EB7-454D-8532-A5ABDB0FC9B3}"/>
                </a:ext>
              </a:extLst>
            </p:cNvPr>
            <p:cNvSpPr/>
            <p:nvPr userDrawn="1"/>
          </p:nvSpPr>
          <p:spPr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93A0D6B5-0CE5-4A86-9501-FD892BBEF1A2}"/>
                </a:ext>
              </a:extLst>
            </p:cNvPr>
            <p:cNvSpPr>
              <a:spLocks noEditPoints="1"/>
            </p:cNvSpPr>
            <p:nvPr userDrawn="1"/>
          </p:nvSpPr>
          <p:spPr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3F68B0ED-E95F-4AEC-B36A-163011EF1E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48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360C-FE45-4FCE-B444-74AF7B91E73D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51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ABF6-69E4-49A8-8BA4-CE05D33A70DF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78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9B76-8420-449E-B6F0-476B2C5502E3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1" y="6124534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44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C405-E9BA-4634-845B-DBD69C364E76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940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65C-0ACD-4B65-A1DF-0AE00C1BEA25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06510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F892-9FCB-4D87-AAC8-706A032CF24E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196908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CE52D7-1F93-4D3B-B89F-E50F52213094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57876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3BA0B7-FD4B-4796-82A1-7EE7AD1082E7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240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1B4716-86FA-41DD-B7B6-247140DD57EF}" type="datetime1">
              <a:rPr lang="fi-FI" smtClean="0"/>
              <a:t>10.2.2023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0451037" y="27340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444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9A318-B5BC-4EF0-8D63-4C08EB33C6A0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78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BD4E-7936-4C1C-99C7-49C647895C25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36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D5EC-31D0-4E4D-A74A-934D2A10ACC4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77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42DC-A3DF-490E-BF8E-B67F0DDAC4DD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491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5C64-A283-46BC-8D25-053573875597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7286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1BFAA6-BD5B-45F8-8DA1-A1F57815D522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929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D8E590-8045-4F3A-8C99-669A633C0C3F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522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8dup0dup1dup2dup3dup4dup5dup6dup7dup8dup9dup10dup11dup12dup13dup14dup15dup16dup17dup18dup19dup20dup21dup22dup23dup24dup25dup26dup27dup28dup29dup30dup31dup32dup33dup34dup35dup36" y="connsiteY8dup0dup1dup2dup3dup4dup5dup6dup7dup8dup9dup10dup11dup12dup13dup14dup15dup16dup17dup18dup19dup20dup21dup22dup23dup24dup25dup26dup27dup28dup29dup30dup31dup32dup33dup34dup35dup36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1A23-3256-4F01-8F6E-08766DFCA825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530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8dup0dup1dup2dup3dup4dup5dup6dup7dup8dup9dup10dup11dup12dup13dup14dup15dup16dup17dup18dup19dup20dup21dup22dup23dup24dup25dup26dup27dup28dup29dup30dup31dup32dup33dup34dup35dup36" y="connsiteY8dup0dup1dup2dup3dup4dup5dup6dup7dup8dup9dup10dup11dup12dup13dup14dup15dup16dup17dup18dup19dup20dup21dup22dup23dup24dup25dup26dup27dup28dup29dup30dup31dup32dup33dup34dup35dup36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EEF7-CD66-46BE-A385-2449806D3C60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927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8dup0dup1dup2dup3dup4dup5dup6dup7dup8dup9dup10dup11dup12dup13dup14dup15dup16dup17dup18dup19dup20dup21dup22dup23dup24dup25dup26dup27dup28dup29dup30dup31dup32dup33dup34dup35dup36" y="connsiteY8dup0dup1dup2dup3dup4dup5dup6dup7dup8dup9dup10dup11dup12dup13dup14dup15dup16dup17dup18dup19dup20dup21dup22dup23dup24dup25dup26dup27dup28dup29dup30dup31dup32dup33dup34dup35dup36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923E-3C23-4BDF-AA5D-B6F3050E742F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1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6D17D7-E9F7-4D00-BB6E-42BD790DB0B5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dup0" fmla="*/ 0 w 5276850"/>
              <a:gd name="connsiteY0dup0" fmla="*/ 0 h 6159500"/>
              <a:gd name="connsiteX1dup0" fmla="*/ 427758 w 5276850"/>
              <a:gd name="connsiteY1dup0" fmla="*/ 0 h 6159500"/>
              <a:gd name="connsiteX2dup0" fmla="*/ 5276850 w 5276850"/>
              <a:gd name="connsiteY2dup0" fmla="*/ 0 h 6159500"/>
              <a:gd name="connsiteX3dup0" fmla="*/ 5276850 w 5276850"/>
              <a:gd name="connsiteY3dup0" fmla="*/ 6159500 h 6159500"/>
              <a:gd name="connsiteX4dup0" fmla="*/ 0 w 5276850"/>
              <a:gd name="connsiteY4dup0" fmla="*/ 6159500 h 6159500"/>
              <a:gd name="connsiteX5" fmla="*/ 0 w 5276850"/>
              <a:gd name="connsiteY5" fmla="*/ 0 h 6159500"/>
              <a:gd name="connsiteX0dup0dup1" fmla="*/ 9237 w 5276850"/>
              <a:gd name="connsiteY0dup0dup1" fmla="*/ 2096655 h 6159500"/>
              <a:gd name="connsiteX1dup0dup1" fmla="*/ 427758 w 5276850"/>
              <a:gd name="connsiteY1dup0dup1" fmla="*/ 0 h 6159500"/>
              <a:gd name="connsiteX2dup0dup1" fmla="*/ 5276850 w 5276850"/>
              <a:gd name="connsiteY2dup0dup1" fmla="*/ 0 h 6159500"/>
              <a:gd name="connsiteX3dup0dup1" fmla="*/ 5276850 w 5276850"/>
              <a:gd name="connsiteY3dup0dup1" fmla="*/ 6159500 h 6159500"/>
              <a:gd name="connsiteX4dup0dup1" fmla="*/ 0 w 5276850"/>
              <a:gd name="connsiteY4dup0dup1" fmla="*/ 6159500 h 6159500"/>
              <a:gd name="connsiteX5dup0" fmla="*/ 9237 w 5276850"/>
              <a:gd name="connsiteY5dup0" fmla="*/ 2096655 h 6159500"/>
              <a:gd name="connsiteX0dup0dup1dup2" fmla="*/ 413210 w 5680823"/>
              <a:gd name="connsiteY0dup0dup1dup2" fmla="*/ 2096655 h 6159500"/>
              <a:gd name="connsiteX1dup0dup1dup2" fmla="*/ 831731 w 5680823"/>
              <a:gd name="connsiteY1dup0dup1dup2" fmla="*/ 0 h 6159500"/>
              <a:gd name="connsiteX2dup0dup1dup2" fmla="*/ 5680823 w 5680823"/>
              <a:gd name="connsiteY2dup0dup1dup2" fmla="*/ 0 h 6159500"/>
              <a:gd name="connsiteX3dup0dup1dup2" fmla="*/ 5680823 w 5680823"/>
              <a:gd name="connsiteY3dup0dup1dup2" fmla="*/ 6159500 h 6159500"/>
              <a:gd name="connsiteX4dup0dup1dup2" fmla="*/ 403973 w 5680823"/>
              <a:gd name="connsiteY4dup0dup1dup2" fmla="*/ 6159500 h 6159500"/>
              <a:gd name="connsiteX5dup0dup1" fmla="*/ 413210 w 5680823"/>
              <a:gd name="connsiteY5dup0dup1" fmla="*/ 2096655 h 6159500"/>
              <a:gd name="connsiteX0dup0dup1dup2dup3" fmla="*/ 392459 w 5660072"/>
              <a:gd name="connsiteY0dup0dup1dup2dup3" fmla="*/ 2096655 h 6159500"/>
              <a:gd name="connsiteX1dup0dup1dup2dup3" fmla="*/ 810980 w 5660072"/>
              <a:gd name="connsiteY1dup0dup1dup2dup3" fmla="*/ 0 h 6159500"/>
              <a:gd name="connsiteX2dup0dup1dup2dup3" fmla="*/ 5660072 w 5660072"/>
              <a:gd name="connsiteY2dup0dup1dup2dup3" fmla="*/ 0 h 6159500"/>
              <a:gd name="connsiteX3dup0dup1dup2dup3" fmla="*/ 5660072 w 5660072"/>
              <a:gd name="connsiteY3dup0dup1dup2dup3" fmla="*/ 6159500 h 6159500"/>
              <a:gd name="connsiteX4dup0dup1dup2dup3" fmla="*/ 383222 w 5660072"/>
              <a:gd name="connsiteY4dup0dup1dup2dup3" fmla="*/ 6159500 h 6159500"/>
              <a:gd name="connsiteX5dup0dup1dup2" fmla="*/ 392459 w 5660072"/>
              <a:gd name="connsiteY5dup0dup1dup2" fmla="*/ 2096655 h 6159500"/>
              <a:gd name="connsiteX0dup0dup1dup2dup3dup4" fmla="*/ 413210 w 5680823"/>
              <a:gd name="connsiteY0dup0dup1dup2dup3dup4" fmla="*/ 2096655 h 6804980"/>
              <a:gd name="connsiteX1dup0dup1dup2dup3dup4" fmla="*/ 831731 w 5680823"/>
              <a:gd name="connsiteY1dup0dup1dup2dup3dup4" fmla="*/ 0 h 6804980"/>
              <a:gd name="connsiteX2dup0dup1dup2dup3dup4" fmla="*/ 5680823 w 5680823"/>
              <a:gd name="connsiteY2dup0dup1dup2dup3dup4" fmla="*/ 0 h 6804980"/>
              <a:gd name="connsiteX3dup0dup1dup2dup3dup4" fmla="*/ 5680823 w 5680823"/>
              <a:gd name="connsiteY3dup0dup1dup2dup3dup4" fmla="*/ 6159500 h 6804980"/>
              <a:gd name="connsiteX4dup0dup1dup2dup3dup4" fmla="*/ 403973 w 5680823"/>
              <a:gd name="connsiteY4dup0dup1dup2dup3dup4" fmla="*/ 6159500 h 6804980"/>
              <a:gd name="connsiteX5dup0dup1dup2dup3" fmla="*/ 413210 w 5680823"/>
              <a:gd name="connsiteY5dup0dup1dup2dup3" fmla="*/ 2096655 h 6804980"/>
              <a:gd name="connsiteX0dup0dup1dup2dup3dup4dup5" fmla="*/ 413210 w 5680823"/>
              <a:gd name="connsiteY0dup0dup1dup2dup3dup4dup5" fmla="*/ 2096655 h 6804980"/>
              <a:gd name="connsiteX1dup0dup1dup2dup3dup4dup5" fmla="*/ 831731 w 5680823"/>
              <a:gd name="connsiteY1dup0dup1dup2dup3dup4dup5" fmla="*/ 0 h 6804980"/>
              <a:gd name="connsiteX2dup0dup1dup2dup3dup4dup5" fmla="*/ 5680823 w 5680823"/>
              <a:gd name="connsiteY2dup0dup1dup2dup3dup4dup5" fmla="*/ 0 h 6804980"/>
              <a:gd name="connsiteX3dup0dup1dup2dup3dup4dup5" fmla="*/ 5680823 w 5680823"/>
              <a:gd name="connsiteY3dup0dup1dup2dup3dup4dup5" fmla="*/ 5865091 h 6804980"/>
              <a:gd name="connsiteX4dup0dup1dup2dup3dup4dup5" fmla="*/ 5680823 w 5680823"/>
              <a:gd name="connsiteY4dup0dup1dup2dup3dup4dup5" fmla="*/ 6159500 h 6804980"/>
              <a:gd name="connsiteX5dup0dup1dup2dup3dup4" fmla="*/ 403973 w 5680823"/>
              <a:gd name="connsiteY5dup0dup1dup2dup3dup4" fmla="*/ 6159500 h 6804980"/>
              <a:gd name="connsiteX6" fmla="*/ 413210 w 5680823"/>
              <a:gd name="connsiteY6" fmla="*/ 2096655 h 6804980"/>
              <a:gd name="connsiteX0dup0dup1dup2dup3dup4dup5dup6" fmla="*/ 413210 w 5680823"/>
              <a:gd name="connsiteY0dup0dup1dup2dup3dup4dup5dup6" fmla="*/ 2096655 h 6159500"/>
              <a:gd name="connsiteX1dup0dup1dup2dup3dup4dup5dup6" fmla="*/ 831731 w 5680823"/>
              <a:gd name="connsiteY1dup0dup1dup2dup3dup4dup5dup6" fmla="*/ 0 h 6159500"/>
              <a:gd name="connsiteX2dup0dup1dup2dup3dup4dup5dup6" fmla="*/ 5680823 w 5680823"/>
              <a:gd name="connsiteY2dup0dup1dup2dup3dup4dup5dup6" fmla="*/ 0 h 6159500"/>
              <a:gd name="connsiteX3dup0dup1dup2dup3dup4dup5dup6" fmla="*/ 5680823 w 5680823"/>
              <a:gd name="connsiteY3dup0dup1dup2dup3dup4dup5dup6" fmla="*/ 5865091 h 6159500"/>
              <a:gd name="connsiteX4dup0dup1dup2dup3dup4dup5dup6" fmla="*/ 403973 w 5680823"/>
              <a:gd name="connsiteY4dup0dup1dup2dup3dup4dup5dup6" fmla="*/ 6159500 h 6159500"/>
              <a:gd name="connsiteX5dup0dup1dup2dup3dup4dup5" fmla="*/ 413210 w 5680823"/>
              <a:gd name="connsiteY5dup0dup1dup2dup3dup4dup5" fmla="*/ 2096655 h 6159500"/>
              <a:gd name="connsiteX0dup0dup1dup2dup3dup4dup5dup6dup7" fmla="*/ 413210 w 5680823"/>
              <a:gd name="connsiteY0dup0dup1dup2dup3dup4dup5dup6dup7" fmla="*/ 2096655 h 6634858"/>
              <a:gd name="connsiteX1dup0dup1dup2dup3dup4dup5dup6dup7" fmla="*/ 831731 w 5680823"/>
              <a:gd name="connsiteY1dup0dup1dup2dup3dup4dup5dup6dup7" fmla="*/ 0 h 6634858"/>
              <a:gd name="connsiteX2dup0dup1dup2dup3dup4dup5dup6dup7" fmla="*/ 5680823 w 5680823"/>
              <a:gd name="connsiteY2dup0dup1dup2dup3dup4dup5dup6dup7" fmla="*/ 0 h 6634858"/>
              <a:gd name="connsiteX3dup0dup1dup2dup3dup4dup5dup6dup7" fmla="*/ 5680823 w 5680823"/>
              <a:gd name="connsiteY3dup0dup1dup2dup3dup4dup5dup6dup7" fmla="*/ 5865091 h 6634858"/>
              <a:gd name="connsiteX4dup0dup1dup2dup3dup4dup5dup6dup7" fmla="*/ 403973 w 5680823"/>
              <a:gd name="connsiteY4dup0dup1dup2dup3dup4dup5dup6dup7" fmla="*/ 6159500 h 6634858"/>
              <a:gd name="connsiteX5dup0dup1dup2dup3dup4dup5dup6" fmla="*/ 413210 w 5680823"/>
              <a:gd name="connsiteY5dup0dup1dup2dup3dup4dup5dup6" fmla="*/ 2096655 h 6634858"/>
              <a:gd name="connsiteX0dup0dup1dup2dup3dup4dup5dup6dup7dup8" fmla="*/ 197705 w 5465318"/>
              <a:gd name="connsiteY0dup0dup1dup2dup3dup4dup5dup6dup7dup8" fmla="*/ 2096655 h 6332583"/>
              <a:gd name="connsiteX1dup0dup1dup2dup3dup4dup5dup6dup7dup8" fmla="*/ 616226 w 5465318"/>
              <a:gd name="connsiteY1dup0dup1dup2dup3dup4dup5dup6dup7dup8" fmla="*/ 0 h 6332583"/>
              <a:gd name="connsiteX2dup0dup1dup2dup3dup4dup5dup6dup7dup8" fmla="*/ 5465318 w 5465318"/>
              <a:gd name="connsiteY2dup0dup1dup2dup3dup4dup5dup6dup7dup8" fmla="*/ 0 h 6332583"/>
              <a:gd name="connsiteX3dup0dup1dup2dup3dup4dup5dup6dup7dup8" fmla="*/ 5465318 w 5465318"/>
              <a:gd name="connsiteY3dup0dup1dup2dup3dup4dup5dup6dup7dup8" fmla="*/ 5865091 h 6332583"/>
              <a:gd name="connsiteX4dup0dup1dup2dup3dup4dup5dup6dup7dup8" fmla="*/ 1823305 w 5465318"/>
              <a:gd name="connsiteY4dup0dup1dup2dup3dup4dup5dup6dup7dup8" fmla="*/ 5369791 h 6332583"/>
              <a:gd name="connsiteX5dup0dup1dup2dup3dup4dup5dup6dup7" fmla="*/ 197705 w 5465318"/>
              <a:gd name="connsiteY5dup0dup1dup2dup3dup4dup5dup6dup7" fmla="*/ 2096655 h 6332583"/>
              <a:gd name="connsiteX0dup0dup1dup2dup3dup4dup5dup6dup7dup8dup9" fmla="*/ 136527 w 5404140"/>
              <a:gd name="connsiteY0dup0dup1dup2dup3dup4dup5dup6dup7dup8dup9" fmla="*/ 2096655 h 6332583"/>
              <a:gd name="connsiteX1dup0dup1dup2dup3dup4dup5dup6dup7dup8dup9" fmla="*/ 555048 w 5404140"/>
              <a:gd name="connsiteY1dup0dup1dup2dup3dup4dup5dup6dup7dup8dup9" fmla="*/ 0 h 6332583"/>
              <a:gd name="connsiteX2dup0dup1dup2dup3dup4dup5dup6dup7dup8dup9" fmla="*/ 5404140 w 5404140"/>
              <a:gd name="connsiteY2dup0dup1dup2dup3dup4dup5dup6dup7dup8dup9" fmla="*/ 0 h 6332583"/>
              <a:gd name="connsiteX3dup0dup1dup2dup3dup4dup5dup6dup7dup8dup9" fmla="*/ 5404140 w 5404140"/>
              <a:gd name="connsiteY3dup0dup1dup2dup3dup4dup5dup6dup7dup8dup9" fmla="*/ 5865091 h 6332583"/>
              <a:gd name="connsiteX4dup0dup1dup2dup3dup4dup5dup6dup7dup8dup9" fmla="*/ 1762127 w 5404140"/>
              <a:gd name="connsiteY4dup0dup1dup2dup3dup4dup5dup6dup7dup8dup9" fmla="*/ 5369791 h 6332583"/>
              <a:gd name="connsiteX5dup0dup1dup2dup3dup4dup5dup6dup7dup8" fmla="*/ 136527 w 5404140"/>
              <a:gd name="connsiteY5dup0dup1dup2dup3dup4dup5dup6dup7dup8" fmla="*/ 2096655 h 6332583"/>
              <a:gd name="connsiteX0dup0dup1dup2dup3dup4dup5dup6dup7dup8dup9dup10" fmla="*/ 11309 w 5278922"/>
              <a:gd name="connsiteY0dup0dup1dup2dup3dup4dup5dup6dup7dup8dup9dup10" fmla="*/ 2096655 h 6332583"/>
              <a:gd name="connsiteX1dup0dup1dup2dup3dup4dup5dup6dup7dup8dup9dup10" fmla="*/ 429830 w 5278922"/>
              <a:gd name="connsiteY1dup0dup1dup2dup3dup4dup5dup6dup7dup8dup9dup10" fmla="*/ 0 h 6332583"/>
              <a:gd name="connsiteX2dup0dup1dup2dup3dup4dup5dup6dup7dup8dup9dup10" fmla="*/ 5278922 w 5278922"/>
              <a:gd name="connsiteY2dup0dup1dup2dup3dup4dup5dup6dup7dup8dup9dup10" fmla="*/ 0 h 6332583"/>
              <a:gd name="connsiteX3dup0dup1dup2dup3dup4dup5dup6dup7dup8dup9dup10" fmla="*/ 5278922 w 5278922"/>
              <a:gd name="connsiteY3dup0dup1dup2dup3dup4dup5dup6dup7dup8dup9dup10" fmla="*/ 5865091 h 6332583"/>
              <a:gd name="connsiteX4dup0dup1dup2dup3dup4dup5dup6dup7dup8dup9dup10" fmla="*/ 1636909 w 5278922"/>
              <a:gd name="connsiteY4dup0dup1dup2dup3dup4dup5dup6dup7dup8dup9dup10" fmla="*/ 5369791 h 6332583"/>
              <a:gd name="connsiteX5dup0dup1dup2dup3dup4dup5dup6dup7dup8dup9" fmla="*/ 11309 w 5278922"/>
              <a:gd name="connsiteY5dup0dup1dup2dup3dup4dup5dup6dup7dup8dup9" fmla="*/ 2096655 h 6332583"/>
              <a:gd name="connsiteX0dup0dup1dup2dup3dup4dup5dup6dup7dup8dup9dup10dup11" fmla="*/ 11309 w 5278922"/>
              <a:gd name="connsiteY0dup0dup1dup2dup3dup4dup5dup6dup7dup8dup9dup10dup11" fmla="*/ 2096655 h 6166362"/>
              <a:gd name="connsiteX1dup0dup1dup2dup3dup4dup5dup6dup7dup8dup9dup10dup11" fmla="*/ 429830 w 5278922"/>
              <a:gd name="connsiteY1dup0dup1dup2dup3dup4dup5dup6dup7dup8dup9dup10dup11" fmla="*/ 0 h 6166362"/>
              <a:gd name="connsiteX2dup0dup1dup2dup3dup4dup5dup6dup7dup8dup9dup10dup11" fmla="*/ 5278922 w 5278922"/>
              <a:gd name="connsiteY2dup0dup1dup2dup3dup4dup5dup6dup7dup8dup9dup10dup11" fmla="*/ 0 h 6166362"/>
              <a:gd name="connsiteX3dup0dup1dup2dup3dup4dup5dup6dup7dup8dup9dup10dup11" fmla="*/ 5278922 w 5278922"/>
              <a:gd name="connsiteY3dup0dup1dup2dup3dup4dup5dup6dup7dup8dup9dup10dup11" fmla="*/ 5865091 h 6166362"/>
              <a:gd name="connsiteX4dup0dup1dup2dup3dup4dup5dup6dup7dup8dup9dup10dup11" fmla="*/ 1636909 w 5278922"/>
              <a:gd name="connsiteY4dup0dup1dup2dup3dup4dup5dup6dup7dup8dup9dup10dup11" fmla="*/ 5369791 h 6166362"/>
              <a:gd name="connsiteX5dup0dup1dup2dup3dup4dup5dup6dup7dup8dup9dup10" fmla="*/ 11309 w 5278922"/>
              <a:gd name="connsiteY5dup0dup1dup2dup3dup4dup5dup6dup7dup8dup9dup10" fmla="*/ 2096655 h 6166362"/>
              <a:gd name="connsiteX0dup0dup1dup2dup3dup4dup5dup6dup7dup8dup9dup10dup11dup12" fmla="*/ 1133 w 5268746"/>
              <a:gd name="connsiteY0dup0dup1dup2dup3dup4dup5dup6dup7dup8dup9dup10dup11dup12" fmla="*/ 2096655 h 6106140"/>
              <a:gd name="connsiteX1dup0dup1dup2dup3dup4dup5dup6dup7dup8dup9dup10dup11dup12" fmla="*/ 419654 w 5268746"/>
              <a:gd name="connsiteY1dup0dup1dup2dup3dup4dup5dup6dup7dup8dup9dup10dup11dup12" fmla="*/ 0 h 6106140"/>
              <a:gd name="connsiteX2dup0dup1dup2dup3dup4dup5dup6dup7dup8dup9dup10dup11dup12" fmla="*/ 5268746 w 5268746"/>
              <a:gd name="connsiteY2dup0dup1dup2dup3dup4dup5dup6dup7dup8dup9dup10dup11dup12" fmla="*/ 0 h 6106140"/>
              <a:gd name="connsiteX3dup0dup1dup2dup3dup4dup5dup6dup7dup8dup9dup10dup11dup12" fmla="*/ 5268746 w 5268746"/>
              <a:gd name="connsiteY3dup0dup1dup2dup3dup4dup5dup6dup7dup8dup9dup10dup11dup12" fmla="*/ 5865091 h 6106140"/>
              <a:gd name="connsiteX4dup0dup1dup2dup3dup4dup5dup6dup7dup8dup9dup10dup11dup12" fmla="*/ 1626733 w 5268746"/>
              <a:gd name="connsiteY4dup0dup1dup2dup3dup4dup5dup6dup7dup8dup9dup10dup11dup12" fmla="*/ 5369791 h 6106140"/>
              <a:gd name="connsiteX5dup0dup1dup2dup3dup4dup5dup6dup7dup8dup9dup10dup11" fmla="*/ 475072 w 5268746"/>
              <a:gd name="connsiteY5dup0dup1dup2dup3dup4dup5dup6dup7dup8dup9dup10dup11" fmla="*/ 4054765 h 6106140"/>
              <a:gd name="connsiteX6dup0" fmla="*/ 1133 w 5268746"/>
              <a:gd name="connsiteY6dup0" fmla="*/ 2096655 h 6106140"/>
              <a:gd name="connsiteX0dup0dup1dup2dup3dup4dup5dup6dup7dup8dup9dup10dup11dup12dup13" fmla="*/ 1133 w 5268746"/>
              <a:gd name="connsiteY0dup0dup1dup2dup3dup4dup5dup6dup7dup8dup9dup10dup11dup12dup13" fmla="*/ 2096655 h 6149437"/>
              <a:gd name="connsiteX1dup0dup1dup2dup3dup4dup5dup6dup7dup8dup9dup10dup11dup12dup13" fmla="*/ 419654 w 5268746"/>
              <a:gd name="connsiteY1dup0dup1dup2dup3dup4dup5dup6dup7dup8dup9dup10dup11dup12dup13" fmla="*/ 0 h 6149437"/>
              <a:gd name="connsiteX2dup0dup1dup2dup3dup4dup5dup6dup7dup8dup9dup10dup11dup12dup13" fmla="*/ 5268746 w 5268746"/>
              <a:gd name="connsiteY2dup0dup1dup2dup3dup4dup5dup6dup7dup8dup9dup10dup11dup12dup13" fmla="*/ 0 h 6149437"/>
              <a:gd name="connsiteX3dup0dup1dup2dup3dup4dup5dup6dup7dup8dup9dup10dup11dup12dup13" fmla="*/ 5268746 w 5268746"/>
              <a:gd name="connsiteY3dup0dup1dup2dup3dup4dup5dup6dup7dup8dup9dup10dup11dup12dup13" fmla="*/ 5865091 h 6149437"/>
              <a:gd name="connsiteX4dup0dup1dup2dup3dup4dup5dup6dup7dup8dup9dup10dup11dup12dup13" fmla="*/ 1936152 w 5268746"/>
              <a:gd name="connsiteY4dup0dup1dup2dup3dup4dup5dup6dup7dup8dup9dup10dup11dup12dup13" fmla="*/ 5582228 h 6149437"/>
              <a:gd name="connsiteX5dup0dup1dup2dup3dup4dup5dup6dup7dup8dup9dup10dup11dup12" fmla="*/ 475072 w 5268746"/>
              <a:gd name="connsiteY5dup0dup1dup2dup3dup4dup5dup6dup7dup8dup9dup10dup11dup12" fmla="*/ 4054765 h 6149437"/>
              <a:gd name="connsiteX6dup0dup1" fmla="*/ 1133 w 5268746"/>
              <a:gd name="connsiteY6dup0dup1" fmla="*/ 2096655 h 6149437"/>
              <a:gd name="connsiteX0dup0dup1dup2dup3dup4dup5dup6dup7dup8dup9dup10dup11dup12dup13dup14" fmla="*/ 1133 w 5268746"/>
              <a:gd name="connsiteY0dup0dup1dup2dup3dup4dup5dup6dup7dup8dup9dup10dup11dup12dup13dup14" fmla="*/ 2096655 h 6173580"/>
              <a:gd name="connsiteX1dup0dup1dup2dup3dup4dup5dup6dup7dup8dup9dup10dup11dup12dup13dup14" fmla="*/ 419654 w 5268746"/>
              <a:gd name="connsiteY1dup0dup1dup2dup3dup4dup5dup6dup7dup8dup9dup10dup11dup12dup13dup14" fmla="*/ 0 h 6173580"/>
              <a:gd name="connsiteX2dup0dup1dup2dup3dup4dup5dup6dup7dup8dup9dup10dup11dup12dup13dup14" fmla="*/ 5268746 w 5268746"/>
              <a:gd name="connsiteY2dup0dup1dup2dup3dup4dup5dup6dup7dup8dup9dup10dup11dup12dup13dup14" fmla="*/ 0 h 6173580"/>
              <a:gd name="connsiteX3dup0dup1dup2dup3dup4dup5dup6dup7dup8dup9dup10dup11dup12dup13dup14" fmla="*/ 5268746 w 5268746"/>
              <a:gd name="connsiteY3dup0dup1dup2dup3dup4dup5dup6dup7dup8dup9dup10dup11dup12dup13dup14" fmla="*/ 5865091 h 6173580"/>
              <a:gd name="connsiteX4dup0dup1dup2dup3dup4dup5dup6dup7dup8dup9dup10dup11dup12dup13dup14" fmla="*/ 1936152 w 5268746"/>
              <a:gd name="connsiteY4dup0dup1dup2dup3dup4dup5dup6dup7dup8dup9dup10dup11dup12dup13dup14" fmla="*/ 5582228 h 6173580"/>
              <a:gd name="connsiteX5dup0dup1dup2dup3dup4dup5dup6dup7dup8dup9dup10dup11dup12dup13" fmla="*/ 475072 w 5268746"/>
              <a:gd name="connsiteY5dup0dup1dup2dup3dup4dup5dup6dup7dup8dup9dup10dup11dup12dup13" fmla="*/ 4054765 h 6173580"/>
              <a:gd name="connsiteX6dup0dup1dup2" fmla="*/ 1133 w 5268746"/>
              <a:gd name="connsiteY6dup0dup1dup2" fmla="*/ 2096655 h 6173580"/>
              <a:gd name="connsiteX0dup0dup1dup2dup3dup4dup5dup6dup7dup8dup9dup10dup11dup12dup13dup14dup15" fmla="*/ 993 w 5277843"/>
              <a:gd name="connsiteY0dup0dup1dup2dup3dup4dup5dup6dup7dup8dup9dup10dup11dup12dup13dup14dup15" fmla="*/ 1948873 h 6173580"/>
              <a:gd name="connsiteX1dup0dup1dup2dup3dup4dup5dup6dup7dup8dup9dup10dup11dup12dup13dup14dup15" fmla="*/ 428751 w 5277843"/>
              <a:gd name="connsiteY1dup0dup1dup2dup3dup4dup5dup6dup7dup8dup9dup10dup11dup12dup13dup14dup15" fmla="*/ 0 h 6173580"/>
              <a:gd name="connsiteX2dup0dup1dup2dup3dup4dup5dup6dup7dup8dup9dup10dup11dup12dup13dup14dup15" fmla="*/ 5277843 w 5277843"/>
              <a:gd name="connsiteY2dup0dup1dup2dup3dup4dup5dup6dup7dup8dup9dup10dup11dup12dup13dup14dup15" fmla="*/ 0 h 6173580"/>
              <a:gd name="connsiteX3dup0dup1dup2dup3dup4dup5dup6dup7dup8dup9dup10dup11dup12dup13dup14dup15" fmla="*/ 5277843 w 5277843"/>
              <a:gd name="connsiteY3dup0dup1dup2dup3dup4dup5dup6dup7dup8dup9dup10dup11dup12dup13dup14dup15" fmla="*/ 5865091 h 6173580"/>
              <a:gd name="connsiteX4dup0dup1dup2dup3dup4dup5dup6dup7dup8dup9dup10dup11dup12dup13dup14dup15" fmla="*/ 1945249 w 5277843"/>
              <a:gd name="connsiteY4dup0dup1dup2dup3dup4dup5dup6dup7dup8dup9dup10dup11dup12dup13dup14dup15" fmla="*/ 5582228 h 6173580"/>
              <a:gd name="connsiteX5dup0dup1dup2dup3dup4dup5dup6dup7dup8dup9dup10dup11dup12dup13dup14" fmla="*/ 484169 w 5277843"/>
              <a:gd name="connsiteY5dup0dup1dup2dup3dup4dup5dup6dup7dup8dup9dup10dup11dup12dup13dup14" fmla="*/ 4054765 h 6173580"/>
              <a:gd name="connsiteX6dup0dup1dup2dup3" fmla="*/ 993 w 5277843"/>
              <a:gd name="connsiteY6dup0dup1dup2dup3" fmla="*/ 1948873 h 6173580"/>
              <a:gd name="connsiteX0dup0dup1dup2dup3dup4dup5dup6dup7dup8dup9dup10dup11dup12dup13dup14dup15dup16" fmla="*/ 837 w 5277687"/>
              <a:gd name="connsiteY0dup0dup1dup2dup3dup4dup5dup6dup7dup8dup9dup10dup11dup12dup13dup14dup15dup16" fmla="*/ 1948873 h 6173580"/>
              <a:gd name="connsiteX1dup0dup1dup2dup3dup4dup5dup6dup7dup8dup9dup10dup11dup12dup13dup14dup15dup16" fmla="*/ 428595 w 5277687"/>
              <a:gd name="connsiteY1dup0dup1dup2dup3dup4dup5dup6dup7dup8dup9dup10dup11dup12dup13dup14dup15dup16" fmla="*/ 0 h 6173580"/>
              <a:gd name="connsiteX2dup0dup1dup2dup3dup4dup5dup6dup7dup8dup9dup10dup11dup12dup13dup14dup15dup16" fmla="*/ 5277687 w 5277687"/>
              <a:gd name="connsiteY2dup0dup1dup2dup3dup4dup5dup6dup7dup8dup9dup10dup11dup12dup13dup14dup15dup16" fmla="*/ 0 h 6173580"/>
              <a:gd name="connsiteX3dup0dup1dup2dup3dup4dup5dup6dup7dup8dup9dup10dup11dup12dup13dup14dup15dup16" fmla="*/ 5277687 w 5277687"/>
              <a:gd name="connsiteY3dup0dup1dup2dup3dup4dup5dup6dup7dup8dup9dup10dup11dup12dup13dup14dup15dup16" fmla="*/ 5865091 h 6173580"/>
              <a:gd name="connsiteX4dup0dup1dup2dup3dup4dup5dup6dup7dup8dup9dup10dup11dup12dup13dup14dup15dup16" fmla="*/ 1945093 w 5277687"/>
              <a:gd name="connsiteY4dup0dup1dup2dup3dup4dup5dup6dup7dup8dup9dup10dup11dup12dup13dup14dup15dup16" fmla="*/ 5582228 h 6173580"/>
              <a:gd name="connsiteX5dup0dup1dup2dup3dup4dup5dup6dup7dup8dup9dup10dup11dup12dup13dup14dup15" fmla="*/ 484013 w 5277687"/>
              <a:gd name="connsiteY5dup0dup1dup2dup3dup4dup5dup6dup7dup8dup9dup10dup11dup12dup13dup14dup15" fmla="*/ 4054765 h 6173580"/>
              <a:gd name="connsiteX6dup0dup1dup2dup3dup4" fmla="*/ 837 w 5277687"/>
              <a:gd name="connsiteY6dup0dup1dup2dup3dup4" fmla="*/ 1948873 h 6173580"/>
              <a:gd name="connsiteX0dup0dup1dup2dup3dup4dup5dup6dup7dup8dup9dup10dup11dup12dup13dup14dup15dup16dup17" fmla="*/ 1127 w 5277977"/>
              <a:gd name="connsiteY0dup0dup1dup2dup3dup4dup5dup6dup7dup8dup9dup10dup11dup12dup13dup14dup15dup16dup17" fmla="*/ 1948873 h 6173580"/>
              <a:gd name="connsiteX1dup0dup1dup2dup3dup4dup5dup6dup7dup8dup9dup10dup11dup12dup13dup14dup15dup16dup17" fmla="*/ 428885 w 5277977"/>
              <a:gd name="connsiteY1dup0dup1dup2dup3dup4dup5dup6dup7dup8dup9dup10dup11dup12dup13dup14dup15dup16dup17" fmla="*/ 0 h 6173580"/>
              <a:gd name="connsiteX2dup0dup1dup2dup3dup4dup5dup6dup7dup8dup9dup10dup11dup12dup13dup14dup15dup16dup17" fmla="*/ 5277977 w 5277977"/>
              <a:gd name="connsiteY2dup0dup1dup2dup3dup4dup5dup6dup7dup8dup9dup10dup11dup12dup13dup14dup15dup16dup17" fmla="*/ 0 h 6173580"/>
              <a:gd name="connsiteX3dup0dup1dup2dup3dup4dup5dup6dup7dup8dup9dup10dup11dup12dup13dup14dup15dup16dup17" fmla="*/ 5277977 w 5277977"/>
              <a:gd name="connsiteY3dup0dup1dup2dup3dup4dup5dup6dup7dup8dup9dup10dup11dup12dup13dup14dup15dup16dup17" fmla="*/ 5865091 h 6173580"/>
              <a:gd name="connsiteX4dup0dup1dup2dup3dup4dup5dup6dup7dup8dup9dup10dup11dup12dup13dup14dup15dup16dup17" fmla="*/ 1945383 w 5277977"/>
              <a:gd name="connsiteY4dup0dup1dup2dup3dup4dup5dup6dup7dup8dup9dup10dup11dup12dup13dup14dup15dup16dup17" fmla="*/ 5582228 h 6173580"/>
              <a:gd name="connsiteX5dup0dup1dup2dup3dup4dup5dup6dup7dup8dup9dup10dup11dup12dup13dup14dup15dup16" fmla="*/ 484303 w 5277977"/>
              <a:gd name="connsiteY5dup0dup1dup2dup3dup4dup5dup6dup7dup8dup9dup10dup11dup12dup13dup14dup15dup16" fmla="*/ 4054765 h 6173580"/>
              <a:gd name="connsiteX6dup0dup1dup2dup3dup4dup5" fmla="*/ 1127 w 5277977"/>
              <a:gd name="connsiteY6dup0dup1dup2dup3dup4dup5" fmla="*/ 1948873 h 6173580"/>
            </a:gdLst>
            <a:ahLst/>
            <a:cxnLst>
              <a:cxn ang="0">
                <a:pos x="connsiteX0dup0dup1dup2dup3dup4dup5dup6dup7dup8dup9dup10dup11dup12dup13dup14dup15dup16dup17" y="connsiteY0dup0dup1dup2dup3dup4dup5dup6dup7dup8dup9dup10dup11dup12dup13dup14dup15dup16dup17"/>
              </a:cxn>
              <a:cxn ang="0">
                <a:pos x="connsiteX1dup0dup1dup2dup3dup4dup5dup6dup7dup8dup9dup10dup11dup12dup13dup14dup15dup16dup17" y="connsiteY1dup0dup1dup2dup3dup4dup5dup6dup7dup8dup9dup10dup11dup12dup13dup14dup15dup16dup17"/>
              </a:cxn>
              <a:cxn ang="0">
                <a:pos x="connsiteX2dup0dup1dup2dup3dup4dup5dup6dup7dup8dup9dup10dup11dup12dup13dup14dup15dup16dup17" y="connsiteY2dup0dup1dup2dup3dup4dup5dup6dup7dup8dup9dup10dup11dup12dup13dup14dup15dup16dup17"/>
              </a:cxn>
              <a:cxn ang="0">
                <a:pos x="connsiteX3dup0dup1dup2dup3dup4dup5dup6dup7dup8dup9dup10dup11dup12dup13dup14dup15dup16dup17" y="connsiteY3dup0dup1dup2dup3dup4dup5dup6dup7dup8dup9dup10dup11dup12dup13dup14dup15dup16dup17"/>
              </a:cxn>
              <a:cxn ang="0">
                <a:pos x="connsiteX4dup0dup1dup2dup3dup4dup5dup6dup7dup8dup9dup10dup11dup12dup13dup14dup15dup16dup17" y="connsiteY4dup0dup1dup2dup3dup4dup5dup6dup7dup8dup9dup10dup11dup12dup13dup14dup15dup16dup17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  <a:cxn ang="0">
                <a:pos x="connsiteX6dup0dup1dup2dup3dup4dup5" y="connsiteY6dup0dup1dup2dup3dup4dup5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131796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8dup0dup1dup2dup3dup4dup5dup6dup7dup8dup9dup10dup11dup12dup13dup14dup15dup16dup17dup18dup19dup20dup21dup22dup23dup24dup25dup26dup27dup28dup29dup30dup31dup32dup33dup34dup35dup36" y="connsiteY8dup0dup1dup2dup3dup4dup5dup6dup7dup8dup9dup10dup11dup12dup13dup14dup15dup16dup17dup18dup19dup20dup21dup22dup23dup24dup25dup26dup27dup28dup29dup30dup31dup32dup33dup34dup35dup36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D3A9-0529-49DB-9C31-BB8990E35D6C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6033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8dup0dup1dup2dup3dup4dup5dup6dup7dup8dup9dup10dup11dup12dup13dup14dup15dup16dup17dup18dup19dup20dup21dup22dup23dup24dup25dup26dup27dup28dup29dup30dup31dup32dup33dup34dup35dup36" y="connsiteY8dup0dup1dup2dup3dup4dup5dup6dup7dup8dup9dup10dup11dup12dup13dup14dup15dup16dup17dup18dup19dup20dup21dup22dup23dup24dup25dup26dup27dup28dup29dup30dup31dup32dup33dup34dup35dup36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D9ED-96AC-46DE-8DE2-4C9C820F6AB5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9577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8dup0dup1dup2dup3dup4dup5dup6dup7dup8dup9dup10dup11dup12dup13dup14dup15dup16dup17dup18dup19dup20dup21dup22dup23dup24dup25dup26dup27dup28dup29dup30dup31dup32dup33dup34dup35dup36" y="connsiteY8dup0dup1dup2dup3dup4dup5dup6dup7dup8dup9dup10dup11dup12dup13dup14dup15dup16dup17dup18dup19dup20dup21dup22dup23dup24dup25dup26dup27dup28dup29dup30dup31dup32dup33dup34dup35dup36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D24029-ECBD-44AB-A55C-5DD4B34FD758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58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ct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"/>
              </a:cxn>
              <a:cxn ang="0">
                <a:pos x="connsiteX8dup0dup1dup2dup3dup4dup5dup6dup7dup8dup9dup10dup11dup12dup13dup14dup15dup16dup17dup18dup19dup20dup21dup22dup23dup24dup25dup26dup27dup28dup29dup30dup31dup32dup33dup34dup35dup36" y="connsiteY8dup0dup1dup2dup3dup4dup5dup6dup7dup8dup9dup10dup11dup12dup13dup14dup15dup16dup17dup18dup19dup20dup21dup22dup23dup24dup25dup26dup27dup28dup29dup30dup31dup32dup33dup34dup35dup36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028633-6103-4861-8FCD-2B2415AADEB7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092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5062 w 51641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004030 h 58659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65192 w 51641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8722 h 58659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447487 w 51641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9885 h 58659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56001 w 51641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09502 h 58659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63492 w 51641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25422 h 58659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208701 w 51641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647352 h 58659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726375 w 51641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576994 h 58659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97046 w 51641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43033 h 58659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25062 w 51641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04030 h 58659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5062 w 51457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93804 h 595574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65192 w 51457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58496 h 595574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768526 w 51457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3117 h 595574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56001 w 51457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199276 h 595574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63492 w 51457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15196 h 595574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208701 w 51457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737126 h 595574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726375 w 51457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666768 h 595574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97046 w 51457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32807 h 595574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5062 w 514578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93804 h 595574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992828 h 58547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23603 h 58547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141 h 58547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098300 h 58547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14220 h 58547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636150 h 58547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565792 h 58547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31831 h 58547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92828 h 58547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994588 h 58565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25363 h 58565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901 h 58565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0060 h 58565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15980 h 58565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637910 h 58565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567552 h 58565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33591 h 585652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94588 h 58565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27813 w 514853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01529 h 58634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309367 w 514853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00396 h 58634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771277 w 514853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842 h 58634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58752 w 514853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107001 h 58634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66243 w 514853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22921 h 58634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211452 w 514853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644851 h 58634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29126 w 514853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574493 h 58634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99797 w 514853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40532 h 58634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7813 w 514853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01529 h 58634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233560 w 50727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706374 h 58694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695470 w 50727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6820 h 58694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82945 w 50727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112979 h 58694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90436 w 50727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28899 h 58694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135645 w 50727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650829 h 58694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53319 w 50727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580471 h 58694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222855 w 50620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99937 h 5887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684765 w 50620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0383 h 5887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2240 w 50620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106542 h 5887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9731 w 50620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822462 h 5887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124940 w 50620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644392 h 5887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42614 w 50620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574034 h 5887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285216 w 51243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99937 h 586758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747126 w 51243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0383 h 586758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34601 w 51243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106542 h 586758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42092 w 51243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822462 h 586758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187301 w 51243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644392 h 586758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40894 w 51243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538521 h 586758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279364 w 51284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99937 h 575010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741274 w 51284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0383 h 575010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28749 w 51284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106542 h 575010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36240 w 51284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822462 h 575010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036464 w 51284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400870 h 575010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35042 w 51284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538521 h 575010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279364 w 51218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99937 h 57363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741274 w 51218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0383 h 57363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8749 w 51218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106542 h 57363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5884 w 51218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152232 h 57363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036464 w 51218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400870 h 57363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35042 w 51218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538521 h 57363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276771 w 51238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99937 h 57400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3738681 w 51238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0383 h 57400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6156 w 51238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106542 h 57400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3291 w 51238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152232 h 57400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66555 w 51238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411017 h 57400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32449 w 51238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538521 h 57400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276771 w 512388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99937 h 5786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3738681 w 512388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0383 h 5786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6156 w 512388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106542 h 5786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3291 w 512388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152232 h 5786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66555 w 512388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411017 h 5786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32449 w 512388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538521 h 5786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275796 w 512469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99937 h 579325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3737706 w 512469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0383 h 579325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5181 w 512469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106542 h 579325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2316 w 512469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152232 h 579325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39689 w 512469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426238 h 579325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31474 w 512469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538521 h 579325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275795 w 506704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3737705 w 506704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925180 w 506704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823932 w 506704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39688 w 506704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1473 w 506704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275795 w 506704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3737705 w 506704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25180 w 506704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823932 w 506704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39688 w 506704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1473 w 506704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275795 w 507802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14793 h 57529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3572007 w 507802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0018 h 57529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925180 w 507802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121398 h 57529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823932 w 507802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49731 h 57529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39688 w 507802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441094 h 57529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1473 w 507802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553377 h 57529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47879 w 506919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845248 h 574644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563185 w 506919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492 h 574644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916358 w 506919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14872 h 574644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815110 w 506919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343205 h 574644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30866 w 506919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434568 h 574644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22651 w 506919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546851 h 574644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806099 h 574787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30 h 574787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16310 h 574787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344643 h 574787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436006 h 574787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548289 h 574787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807323 h 57491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6154 h 57491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17534 h 57491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345867 h 57491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437230 h 57491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549513 h 57491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94880 w 507995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806140 h 57464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3573940 w 507995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71 h 57464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27113 w 507995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16351 h 57464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825865 w 507995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44684 h 57464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41621 w 507995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436047 h 57464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3406 w 507995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548330 h 57464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213688 w 50987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06140 h 57959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3592748 w 50987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71 h 57959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45921 w 50987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116351 h 57959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844673 w 50987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344684 h 57959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60429 w 50987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436047 h 57959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52214 w 50987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548330 h 57959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90537 w 50756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806140 h 575766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3569597 w 50756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71 h 575766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22770 w 50756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16351 h 575766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821522 w 50756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344684 h 575766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37278 w 50756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436047 h 575766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29063 w 50756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548330 h 575766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81541 w 506661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806140 h 57887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3560601 w 506661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71 h 57887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13774 w 506661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16351 h 57887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812526 w 506661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344684 h 57887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28282 w 506661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36047 h 57887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51135 w 506661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588917 h 57887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806140 h 577701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71 h 577701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16351 h 577701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44684 h 577701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436047 h 577701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573698 h 577701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806140 h 57878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71 h 57878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16351 h 57878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44684 h 57878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436047 h 57878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573698 h 57878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806140 h 577936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71 h 577936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16351 h 577936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44684 h 577936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436047 h 577936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573698 h 577936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90855 w 50771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806140 h 57886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3569915 w 50771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71 h 57886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23088 w 50771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16351 h 57886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821840 w 50771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44684 h 57886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16884 w 50771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491854 h 57886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9736 w 50771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573698 h 57886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90503 w 50773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3569563 w 50773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22736 w 50773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821488 w 50773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44684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06176 w 50773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46141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9384 w 50773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573698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63780 w 51012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90503 w 51012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3569563 w 51012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22736 w 51012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075116 w 51012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689206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821488 w 51012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06176 w 51012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9384 w 51012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3780 w 51012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77256 h 576983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806140 h 576983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71 h 576983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16351 h 576983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643545 h 576983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790420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466445 h 576983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461414 h 576983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573698 h 576983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2977256 h 576983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63780 w 513573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1190503 w 513573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3569563 w 513573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855422 w 513573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132074 w 513573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790420 w 513573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06176 w 513573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39384 w 513573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3780 w 513573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63780 w 51341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1190503 w 51341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3569563 w 51341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855422 w 51341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132074 w 51341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790420 w 51341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06176 w 51341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39384 w 51341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3780 w 51341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3780 w 51361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003381 h 579595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1190503 w 51361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832265 h 579595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517783 w 51361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56 h 579595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855422 w 51361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939539 h 579595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132074 w 51361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669670 h 579595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790420 w 51361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492570 h 579595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906176 w 51361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487539 h 579595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39384 w 51361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599823 h 579595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3780 w 51361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003381 h 579595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63780 w 513619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006874 h 57994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1190503 w 513619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835758 h 57994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517783 w 513619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149 h 57994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855422 w 513619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943032 h 57994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132074 w 513619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673163 h 57994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790420 w 513619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496063 h 57994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906176 w 513619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491032 h 57994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39384 w 513619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603316 h 579945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3780 w 513619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006874 h 57994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63780 w 513604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1190503 w 513604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3533318 w 513604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855422 w 513604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132074 w 513604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790420 w 513604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06176 w 513604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39384 w 513604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3780 w 513604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996812 h 57858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825696 h 57858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234 h 57858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932970 h 57858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663101 h 57858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86001 h 57858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470824 h 57858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593254 h 578586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2996812 h 57858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996812 h 57980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825696 h 57980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234 h 57980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932970 h 57980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663101 h 57980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86001 h 57980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470824 h 57980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593254 h 57980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2996812 h 57980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99 w 51270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6812 h 58134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1181522 w 51270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825696 h 58134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3524337 w 51270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234 h 58134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846441 w 51270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932970 h 58134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123093 w 51270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663101 h 58134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50371 w 51270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486001 h 58134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5578 w 51270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0824 h 58134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1828 w 51270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628767 h 58134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4799 w 512706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2996812 h 58134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6812 h 580552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825696 h 580552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234 h 580552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932970 h 580552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663101 h 580552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486001 h 580552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470824 h 580552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618621 h 580552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996812 h 580552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7430 h 58061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826314 h 58061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52 h 58061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933588 h 58061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663719 h 58061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486619 h 58061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471442 h 58061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619239 h 58061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2997430 h 58061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60091 w 51323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997431 h 58219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1186814 w 51323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826315 h 58219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529629 w 51323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3 h 58219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1733 w 51323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933589 h 58219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128385 w 51323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663720 h 58219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755663 w 51323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486620 h 58219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000870 w 51323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471443 h 58219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92653 w 51323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619240 h 58219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60091 w 51323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2997431 h 58219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60092 w 513235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1186815 w 513235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529630 w 513235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851734 w 513235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128386 w 513235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755664 w 513235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000871 w 513235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92654 w 513235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0092 w 513235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60092 w 512873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1186815 w 512873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529630 w 512873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851734 w 512873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128386 w 512873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755664 w 512873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000871 w 512873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92654 w 512873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0092 w 512873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60092 w 51284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1186815 w 51284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529630 w 51284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851734 w 51284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128386 w 51284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755664 w 51284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000871 w 51284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92654 w 51284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0092 w 512847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60092 w 513363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1186815 w 513363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529630 w 513363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851734 w 513363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133564 w 513363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591978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755664 w 513363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000871 w 513363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92654 w 513363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0092 w 513363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0092 w 515463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993770 h 581826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86815 w 515463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822654 h 581826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529630 w 515463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92 h 581826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34584 w 515463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91478 h 581826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133564 w 515463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589033 h 581826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755664 w 515463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482959 h 581826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000871 w 515463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467782 h 581826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2654 w 515463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615579 h 581826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0092 w 515463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93770 h 58182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992580 h 58170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21464 h 58170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 h 58170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17122 h 58170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587843 h 58170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481769 h 58170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466592 h 58170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614389 h 58170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92580 h 58170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999601 h 582409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8485 h 582409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7023 h 582409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4143 h 582409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594864 h 582409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488790 h 582409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473613 h 582409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621410 h 582409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99601 h 582409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60092 w 513462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999601 h 58217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1186815 w 513462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8485 h 58217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529630 w 513462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7023 h 58217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94777 w 513462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4143 h 58217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133564 w 513462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594864 h 58217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24597 w 513462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554744 h 58217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000871 w 513462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473613 h 58217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92654 w 513462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621410 h 58217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0092 w 513462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99601 h 58217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60092 w 51352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999601 h 582152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1186815 w 51352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8485 h 582152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529630 w 51352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7023 h 582152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94777 w 51352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4143 h 582152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133564 w 51352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594864 h 582152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03885 w 51352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559817 h 582152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000871 w 51352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473613 h 582152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92654 w 51352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621410 h 582152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0092 w 51352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99601 h 582152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9795 w 51249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99601 h 5799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1176518 w 51249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8485 h 5799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3519333 w 51249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7023 h 5799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784480 w 51249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4143 h 5799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123267 w 51249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594864 h 5799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693588 w 51249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559817 h 5799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59506 w 51249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453320 h 5799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82357 w 51249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621410 h 579930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795 w 512492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99601 h 5799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655 w 5126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999601 h 579463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1178378 w 5126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8485 h 579463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521193 w 5126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7023 h 579463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786340 w 5126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4143 h 579463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25127 w 5126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594864 h 579463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695448 w 5126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559817 h 579463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028682 w 5126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438099 h 579463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84217 w 5126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621410 h 579463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1655 w 5126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99601 h 579463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66797 w 514192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999601 h 582609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1193520 w 514192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8485 h 582609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536335 w 514192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7023 h 582609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801482 w 514192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4143 h 582609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140269 w 514192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594864 h 582609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710590 w 514192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559817 h 582609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043824 w 514192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438099 h 582609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99359 w 514192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621410 h 5826093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6797 w 514192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99601 h 5826093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10D3-EFB8-49CE-806A-438313BD972A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643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5062 w 51641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004030 h 58659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65192 w 51641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8722 h 58659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447487 w 51641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9885 h 58659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56001 w 51641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09502 h 58659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63492 w 51641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25422 h 58659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208701 w 51641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647352 h 58659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726375 w 51641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576994 h 58659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97046 w 51641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43033 h 58659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25062 w 51641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04030 h 58659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5062 w 51457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93804 h 595574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65192 w 51457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58496 h 595574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768526 w 51457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3117 h 595574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56001 w 51457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199276 h 595574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63492 w 51457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15196 h 595574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208701 w 51457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737126 h 595574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726375 w 51457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666768 h 595574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97046 w 51457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32807 h 595574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5062 w 514578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93804 h 595574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992828 h 58547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23603 h 58547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141 h 58547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098300 h 58547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14220 h 58547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636150 h 58547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565792 h 58547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31831 h 58547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92828 h 58547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994588 h 58565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25363 h 58565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901 h 58565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0060 h 58565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15980 h 58565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637910 h 58565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567552 h 58565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33591 h 585652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94588 h 58565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27813 w 514853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01529 h 58634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309367 w 514853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00396 h 58634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771277 w 514853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842 h 58634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58752 w 514853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107001 h 58634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66243 w 514853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22921 h 58634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211452 w 514853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644851 h 58634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29126 w 514853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574493 h 58634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99797 w 514853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40532 h 58634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7813 w 514853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01529 h 58634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233560 w 50727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706374 h 58694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695470 w 50727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6820 h 58694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82945 w 50727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112979 h 58694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90436 w 50727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28899 h 58694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135645 w 50727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650829 h 58694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53319 w 50727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580471 h 58694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222855 w 50620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99937 h 5887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684765 w 50620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0383 h 5887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2240 w 50620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106542 h 5887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9731 w 50620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822462 h 5887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124940 w 50620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644392 h 5887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42614 w 50620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574034 h 5887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285216 w 51243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99937 h 586758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747126 w 51243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0383 h 586758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34601 w 51243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106542 h 586758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42092 w 51243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822462 h 586758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187301 w 51243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644392 h 586758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40894 w 51243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538521 h 586758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279364 w 51284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99937 h 575010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741274 w 51284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0383 h 575010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28749 w 51284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106542 h 575010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36240 w 51284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822462 h 575010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036464 w 51284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400870 h 575010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35042 w 51284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538521 h 575010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279364 w 51218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99937 h 57363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741274 w 51218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0383 h 57363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8749 w 51218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106542 h 57363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5884 w 51218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152232 h 57363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036464 w 51218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400870 h 57363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35042 w 51218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538521 h 57363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276771 w 51238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99937 h 57400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3738681 w 51238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0383 h 57400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6156 w 51238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106542 h 57400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3291 w 51238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152232 h 57400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66555 w 51238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411017 h 57400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32449 w 51238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538521 h 57400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276771 w 512388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99937 h 5786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3738681 w 512388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0383 h 5786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6156 w 512388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106542 h 5786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3291 w 512388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152232 h 5786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66555 w 512388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411017 h 5786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32449 w 512388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538521 h 5786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275796 w 512469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99937 h 579325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3737706 w 512469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0383 h 579325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5181 w 512469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106542 h 579325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2316 w 512469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152232 h 579325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39689 w 512469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426238 h 579325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31474 w 512469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538521 h 579325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275795 w 506704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3737705 w 506704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925180 w 506704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823932 w 506704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39688 w 506704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1473 w 506704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275795 w 506704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3737705 w 506704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25180 w 506704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823932 w 506704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39688 w 506704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1473 w 506704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275795 w 507802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14793 h 57529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3572007 w 507802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0018 h 57529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925180 w 507802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121398 h 57529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823932 w 507802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49731 h 57529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39688 w 507802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441094 h 57529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1473 w 507802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553377 h 57529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47879 w 506919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845248 h 574644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563185 w 506919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492 h 574644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916358 w 506919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14872 h 574644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815110 w 506919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343205 h 574644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30866 w 506919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434568 h 574644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22651 w 506919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546851 h 574644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806099 h 574787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30 h 574787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16310 h 574787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344643 h 574787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436006 h 574787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548289 h 574787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807323 h 57491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6154 h 57491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17534 h 57491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345867 h 57491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437230 h 57491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549513 h 57491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94880 w 507995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806140 h 57464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3573940 w 507995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71 h 57464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27113 w 507995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16351 h 57464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825865 w 507995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44684 h 57464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41621 w 507995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436047 h 57464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3406 w 507995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548330 h 57464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213688 w 50987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06140 h 57959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3592748 w 50987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71 h 57959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45921 w 50987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116351 h 57959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844673 w 50987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344684 h 57959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60429 w 50987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436047 h 57959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52214 w 50987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548330 h 57959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90537 w 50756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806140 h 575766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3569597 w 50756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71 h 575766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22770 w 50756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16351 h 575766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821522 w 50756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344684 h 575766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37278 w 50756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436047 h 575766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29063 w 50756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548330 h 575766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81541 w 506661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806140 h 57887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3560601 w 506661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71 h 57887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13774 w 506661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16351 h 57887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812526 w 506661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344684 h 57887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28282 w 506661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36047 h 57887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51135 w 506661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588917 h 57887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806140 h 577701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71 h 577701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16351 h 577701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44684 h 577701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436047 h 577701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573698 h 577701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806140 h 57878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71 h 57878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16351 h 57878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44684 h 57878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436047 h 57878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573698 h 57878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806140 h 577936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71 h 577936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16351 h 577936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44684 h 577936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436047 h 577936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573698 h 577936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90855 w 50771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806140 h 57886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3569915 w 50771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71 h 57886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23088 w 50771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16351 h 57886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821840 w 50771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44684 h 57886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16884 w 50771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491854 h 57886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9736 w 50771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573698 h 57886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90503 w 50773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3569563 w 50773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22736 w 50773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821488 w 50773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44684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06176 w 50773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46141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9384 w 50773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573698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63780 w 51012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90503 w 51012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3569563 w 51012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22736 w 51012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075116 w 51012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689206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821488 w 51012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06176 w 51012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9384 w 51012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3780 w 51012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77256 h 576983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806140 h 576983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71 h 576983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16351 h 576983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643545 h 576983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790420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466445 h 576983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461414 h 576983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573698 h 576983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2977256 h 576983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63780 w 513573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1190503 w 513573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3569563 w 513573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855422 w 513573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132074 w 513573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790420 w 513573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06176 w 513573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39384 w 513573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3780 w 513573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63780 w 51341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1190503 w 51341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3569563 w 51341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855422 w 51341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132074 w 51341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790420 w 51341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06176 w 51341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39384 w 51341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3780 w 51341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3780 w 51361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003381 h 579595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1190503 w 51361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832265 h 579595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517783 w 51361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56 h 579595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855422 w 51361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939539 h 579595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132074 w 51361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669670 h 579595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790420 w 51361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492570 h 579595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906176 w 51361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487539 h 579595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39384 w 51361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599823 h 579595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3780 w 51361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003381 h 579595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63780 w 513619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006874 h 57994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1190503 w 513619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835758 h 57994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517783 w 513619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149 h 57994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855422 w 513619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943032 h 57994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132074 w 513619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673163 h 57994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790420 w 513619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496063 h 57994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906176 w 513619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491032 h 57994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39384 w 513619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603316 h 579945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3780 w 513619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006874 h 57994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63780 w 513604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1190503 w 513604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3533318 w 513604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855422 w 513604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132074 w 513604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790420 w 513604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06176 w 513604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39384 w 513604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3780 w 513604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996812 h 57858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825696 h 57858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234 h 57858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932970 h 57858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663101 h 57858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86001 h 57858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470824 h 57858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593254 h 578586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2996812 h 57858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996812 h 57980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825696 h 57980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234 h 57980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932970 h 57980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663101 h 57980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86001 h 57980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470824 h 57980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593254 h 57980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2996812 h 57980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99 w 51270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6812 h 58134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1181522 w 51270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825696 h 58134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3524337 w 51270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234 h 58134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846441 w 51270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932970 h 58134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123093 w 51270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663101 h 58134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50371 w 51270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486001 h 58134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5578 w 51270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0824 h 58134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1828 w 51270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628767 h 58134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4799 w 512706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2996812 h 58134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6812 h 580552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825696 h 580552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234 h 580552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932970 h 580552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663101 h 580552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486001 h 580552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470824 h 580552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618621 h 580552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996812 h 580552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7430 h 58061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826314 h 58061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52 h 58061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933588 h 58061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663719 h 58061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486619 h 58061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471442 h 58061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619239 h 58061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2997430 h 58061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60091 w 51323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997431 h 58219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1186814 w 51323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826315 h 58219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529629 w 51323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3 h 58219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1733 w 51323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933589 h 58219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128385 w 51323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663720 h 58219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755663 w 51323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486620 h 58219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000870 w 51323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471443 h 58219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92653 w 51323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619240 h 58219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60091 w 51323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2997431 h 58219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60092 w 513235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1186815 w 513235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529630 w 513235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851734 w 513235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128386 w 513235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755664 w 513235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000871 w 513235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92654 w 513235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0092 w 513235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60092 w 512873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1186815 w 512873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529630 w 512873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851734 w 512873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128386 w 512873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755664 w 512873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000871 w 512873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92654 w 512873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0092 w 512873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60092 w 51284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1186815 w 51284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529630 w 51284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851734 w 51284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128386 w 51284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755664 w 51284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000871 w 51284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92654 w 51284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0092 w 512847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60092 w 513363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1186815 w 513363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529630 w 513363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851734 w 513363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133564 w 513363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591978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755664 w 513363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000871 w 513363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92654 w 513363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0092 w 513363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0092 w 515463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993770 h 581826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86815 w 515463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822654 h 581826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529630 w 515463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92 h 581826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34584 w 515463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91478 h 581826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133564 w 515463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589033 h 581826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755664 w 515463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482959 h 581826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000871 w 515463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467782 h 581826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2654 w 515463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615579 h 581826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0092 w 515463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93770 h 58182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992580 h 58170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21464 h 58170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 h 58170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17122 h 58170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587843 h 58170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481769 h 58170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466592 h 58170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614389 h 58170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92580 h 58170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999601 h 582409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8485 h 582409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7023 h 582409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4143 h 582409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594864 h 582409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488790 h 582409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473613 h 582409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621410 h 582409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99601 h 582409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60092 w 513462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999601 h 58217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1186815 w 513462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8485 h 58217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529630 w 513462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7023 h 58217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94777 w 513462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4143 h 58217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133564 w 513462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594864 h 58217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24597 w 513462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554744 h 58217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000871 w 513462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473613 h 58217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92654 w 513462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621410 h 58217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0092 w 513462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99601 h 58217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60092 w 51352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999601 h 582152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1186815 w 51352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8485 h 582152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529630 w 51352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7023 h 582152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94777 w 51352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4143 h 582152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133564 w 51352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594864 h 582152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03885 w 51352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559817 h 582152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000871 w 51352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473613 h 582152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92654 w 51352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621410 h 582152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0092 w 51352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99601 h 582152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9795 w 51249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99601 h 5799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1176518 w 51249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8485 h 5799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3519333 w 51249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7023 h 5799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784480 w 51249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4143 h 5799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123267 w 51249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594864 h 5799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693588 w 51249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559817 h 5799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59506 w 51249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453320 h 5799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82357 w 51249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621410 h 579930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795 w 512492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99601 h 5799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655 w 5126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999601 h 579463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1178378 w 5126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8485 h 579463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521193 w 5126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7023 h 579463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786340 w 5126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4143 h 579463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25127 w 5126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594864 h 579463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695448 w 5126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559817 h 579463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028682 w 5126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438099 h 579463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84217 w 5126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621410 h 579463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1655 w 5126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99601 h 579463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66797 w 514192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999601 h 582609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1193520 w 514192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8485 h 582609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536335 w 514192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7023 h 582609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801482 w 514192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4143 h 582609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140269 w 514192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594864 h 582609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710590 w 514192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559817 h 582609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043824 w 514192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438099 h 582609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99359 w 514192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621410 h 5826093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6797 w 514192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99601 h 5826093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A712-E533-4CB3-84C2-D5D348623EB3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5465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5062 w 51641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004030 h 58659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65192 w 51641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8722 h 58659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447487 w 51641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9885 h 58659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56001 w 51641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09502 h 58659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63492 w 51641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25422 h 58659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208701 w 51641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647352 h 58659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726375 w 51641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576994 h 58659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97046 w 51641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43033 h 58659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25062 w 51641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04030 h 58659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5062 w 51457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93804 h 595574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65192 w 51457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58496 h 595574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768526 w 51457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3117 h 595574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56001 w 51457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199276 h 595574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63492 w 51457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15196 h 595574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208701 w 51457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737126 h 595574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726375 w 51457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666768 h 595574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97046 w 51457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32807 h 595574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5062 w 514578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93804 h 595574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992828 h 58547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23603 h 58547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141 h 58547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098300 h 58547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14220 h 58547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636150 h 58547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565792 h 58547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31831 h 58547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92828 h 58547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994588 h 58565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25363 h 58565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901 h 58565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0060 h 58565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15980 h 58565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637910 h 58565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567552 h 58565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33591 h 585652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94588 h 58565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27813 w 514853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01529 h 58634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309367 w 514853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00396 h 58634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771277 w 514853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842 h 58634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58752 w 514853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107001 h 58634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66243 w 514853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22921 h 58634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211452 w 514853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644851 h 58634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29126 w 514853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574493 h 58634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99797 w 514853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40532 h 58634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7813 w 514853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01529 h 58634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233560 w 50727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706374 h 58694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695470 w 50727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6820 h 58694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82945 w 50727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112979 h 58694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90436 w 50727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28899 h 58694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135645 w 50727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650829 h 58694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53319 w 50727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580471 h 58694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222855 w 50620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99937 h 5887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684765 w 50620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0383 h 5887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2240 w 50620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106542 h 5887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9731 w 50620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822462 h 5887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124940 w 50620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644392 h 5887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42614 w 50620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574034 h 5887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285216 w 51243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99937 h 586758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747126 w 51243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0383 h 586758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34601 w 51243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106542 h 586758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42092 w 51243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822462 h 586758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187301 w 51243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644392 h 586758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40894 w 51243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538521 h 586758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279364 w 51284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99937 h 575010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741274 w 51284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0383 h 575010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28749 w 51284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106542 h 575010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36240 w 51284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822462 h 575010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036464 w 51284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400870 h 575010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35042 w 51284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538521 h 575010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279364 w 51218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99937 h 57363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741274 w 51218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0383 h 57363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8749 w 51218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106542 h 57363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5884 w 51218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152232 h 57363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036464 w 51218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400870 h 57363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35042 w 51218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538521 h 57363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276771 w 51238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99937 h 57400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3738681 w 51238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0383 h 57400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6156 w 51238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106542 h 57400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3291 w 51238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152232 h 57400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66555 w 51238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411017 h 57400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32449 w 51238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538521 h 57400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276771 w 512388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99937 h 5786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3738681 w 512388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0383 h 5786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6156 w 512388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106542 h 5786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3291 w 512388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152232 h 5786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66555 w 512388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411017 h 5786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32449 w 512388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538521 h 5786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275796 w 512469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99937 h 579325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3737706 w 512469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0383 h 579325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5181 w 512469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106542 h 579325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2316 w 512469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152232 h 579325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39689 w 512469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426238 h 579325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31474 w 512469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538521 h 579325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275795 w 506704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3737705 w 506704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925180 w 506704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823932 w 506704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39688 w 506704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1473 w 506704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275795 w 506704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3737705 w 506704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25180 w 506704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823932 w 506704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39688 w 506704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1473 w 506704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275795 w 507802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14793 h 57529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3572007 w 507802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0018 h 57529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925180 w 507802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121398 h 57529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823932 w 507802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49731 h 57529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39688 w 507802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441094 h 57529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1473 w 507802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553377 h 57529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47879 w 506919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845248 h 574644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563185 w 506919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492 h 574644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916358 w 506919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14872 h 574644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815110 w 506919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343205 h 574644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30866 w 506919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434568 h 574644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22651 w 506919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546851 h 574644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806099 h 574787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30 h 574787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16310 h 574787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344643 h 574787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436006 h 574787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548289 h 574787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807323 h 57491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6154 h 57491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17534 h 57491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345867 h 57491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437230 h 57491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549513 h 57491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94880 w 507995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806140 h 57464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3573940 w 507995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71 h 57464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27113 w 507995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16351 h 57464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825865 w 507995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44684 h 57464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41621 w 507995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436047 h 57464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3406 w 507995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548330 h 57464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213688 w 50987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06140 h 57959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3592748 w 50987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71 h 57959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45921 w 50987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116351 h 57959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844673 w 50987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344684 h 57959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60429 w 50987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436047 h 57959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52214 w 50987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548330 h 57959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90537 w 50756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806140 h 575766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3569597 w 50756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71 h 575766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22770 w 50756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16351 h 575766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821522 w 50756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344684 h 575766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37278 w 50756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436047 h 575766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29063 w 50756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548330 h 575766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81541 w 506661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806140 h 57887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3560601 w 506661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71 h 57887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13774 w 506661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16351 h 57887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812526 w 506661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344684 h 57887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28282 w 506661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36047 h 57887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51135 w 506661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588917 h 57887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806140 h 577701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71 h 577701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16351 h 577701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44684 h 577701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436047 h 577701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573698 h 577701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806140 h 57878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71 h 57878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16351 h 57878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44684 h 57878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436047 h 57878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573698 h 57878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806140 h 577936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71 h 577936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16351 h 577936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44684 h 577936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436047 h 577936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573698 h 577936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90855 w 50771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806140 h 57886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3569915 w 50771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71 h 57886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23088 w 50771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16351 h 57886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821840 w 50771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44684 h 57886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16884 w 50771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491854 h 57886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9736 w 50771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573698 h 57886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90503 w 50773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3569563 w 50773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22736 w 50773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821488 w 50773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44684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06176 w 50773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46141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9384 w 50773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573698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63780 w 51012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90503 w 51012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3569563 w 51012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22736 w 51012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075116 w 51012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689206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821488 w 51012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06176 w 51012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9384 w 51012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3780 w 51012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77256 h 576983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806140 h 576983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71 h 576983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16351 h 576983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643545 h 576983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790420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466445 h 576983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461414 h 576983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573698 h 576983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2977256 h 576983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63780 w 513573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1190503 w 513573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3569563 w 513573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855422 w 513573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132074 w 513573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790420 w 513573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06176 w 513573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39384 w 513573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3780 w 513573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63780 w 51341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1190503 w 51341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3569563 w 51341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855422 w 51341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132074 w 51341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790420 w 51341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06176 w 51341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39384 w 51341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3780 w 51341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3780 w 51361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003381 h 579595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1190503 w 51361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832265 h 579595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517783 w 51361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56 h 579595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855422 w 51361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939539 h 579595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132074 w 51361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669670 h 579595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790420 w 51361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492570 h 579595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906176 w 51361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487539 h 579595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39384 w 51361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599823 h 579595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3780 w 51361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003381 h 579595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63780 w 513619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006874 h 57994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1190503 w 513619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835758 h 57994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517783 w 513619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149 h 57994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855422 w 513619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943032 h 57994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132074 w 513619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673163 h 57994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790420 w 513619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496063 h 57994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906176 w 513619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491032 h 57994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39384 w 513619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603316 h 579945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3780 w 513619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006874 h 57994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63780 w 513604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1190503 w 513604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3533318 w 513604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855422 w 513604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132074 w 513604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790420 w 513604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06176 w 513604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39384 w 513604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3780 w 513604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996812 h 57858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825696 h 57858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234 h 57858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932970 h 57858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663101 h 57858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86001 h 57858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470824 h 57858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593254 h 578586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2996812 h 57858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996812 h 57980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825696 h 57980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234 h 57980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932970 h 57980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663101 h 57980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86001 h 57980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470824 h 57980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593254 h 57980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2996812 h 57980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99 w 51270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6812 h 58134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1181522 w 51270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825696 h 58134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3524337 w 51270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234 h 58134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846441 w 51270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932970 h 58134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123093 w 51270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663101 h 58134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50371 w 51270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486001 h 58134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5578 w 51270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0824 h 58134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1828 w 51270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628767 h 58134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4799 w 512706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2996812 h 58134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6812 h 580552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825696 h 580552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234 h 580552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932970 h 580552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663101 h 580552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486001 h 580552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470824 h 580552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618621 h 580552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996812 h 580552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7430 h 58061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826314 h 58061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52 h 58061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933588 h 58061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663719 h 58061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486619 h 58061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471442 h 58061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619239 h 58061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2997430 h 58061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60091 w 51323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997431 h 58219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1186814 w 51323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826315 h 58219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529629 w 51323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3 h 58219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1733 w 51323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933589 h 58219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128385 w 51323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663720 h 58219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755663 w 51323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486620 h 58219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000870 w 51323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471443 h 58219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92653 w 51323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619240 h 58219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60091 w 51323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2997431 h 58219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60092 w 513235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1186815 w 513235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529630 w 513235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851734 w 513235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128386 w 513235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755664 w 513235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000871 w 513235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92654 w 513235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0092 w 513235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60092 w 512873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1186815 w 512873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529630 w 512873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851734 w 512873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128386 w 512873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755664 w 512873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000871 w 512873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92654 w 512873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0092 w 512873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60092 w 51284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1186815 w 51284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529630 w 51284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851734 w 51284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128386 w 51284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755664 w 51284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000871 w 51284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92654 w 51284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0092 w 512847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60092 w 513363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1186815 w 513363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529630 w 513363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851734 w 513363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133564 w 513363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591978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755664 w 513363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000871 w 513363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92654 w 513363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0092 w 513363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0092 w 515463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993770 h 581826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86815 w 515463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822654 h 581826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529630 w 515463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92 h 581826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34584 w 515463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91478 h 581826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133564 w 515463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589033 h 581826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755664 w 515463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482959 h 581826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000871 w 515463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467782 h 581826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2654 w 515463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615579 h 581826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0092 w 515463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93770 h 58182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992580 h 58170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21464 h 58170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 h 58170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17122 h 58170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587843 h 58170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481769 h 58170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466592 h 58170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614389 h 58170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92580 h 58170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999601 h 582409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8485 h 582409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7023 h 582409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4143 h 582409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594864 h 582409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488790 h 582409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473613 h 582409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621410 h 582409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99601 h 582409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60092 w 513462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999601 h 58217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1186815 w 513462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8485 h 58217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529630 w 513462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7023 h 58217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94777 w 513462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4143 h 58217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133564 w 513462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594864 h 58217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24597 w 513462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554744 h 58217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000871 w 513462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473613 h 58217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92654 w 513462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621410 h 58217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0092 w 513462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99601 h 58217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60092 w 51352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999601 h 582152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1186815 w 51352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8485 h 582152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529630 w 51352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7023 h 582152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94777 w 51352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4143 h 582152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133564 w 51352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594864 h 582152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03885 w 51352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559817 h 582152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000871 w 51352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473613 h 582152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92654 w 51352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621410 h 582152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0092 w 51352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99601 h 582152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9795 w 51249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99601 h 5799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1176518 w 51249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8485 h 5799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3519333 w 51249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7023 h 5799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784480 w 51249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4143 h 5799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123267 w 51249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594864 h 5799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693588 w 51249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559817 h 5799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59506 w 51249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453320 h 5799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82357 w 51249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621410 h 579930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795 w 512492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99601 h 5799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655 w 5126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999601 h 579463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1178378 w 5126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8485 h 579463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521193 w 5126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7023 h 579463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786340 w 5126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4143 h 579463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25127 w 5126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594864 h 579463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695448 w 5126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559817 h 579463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028682 w 5126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438099 h 579463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84217 w 5126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621410 h 579463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1655 w 5126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99601 h 579463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66797 w 514192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999601 h 582609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1193520 w 514192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8485 h 582609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536335 w 514192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7023 h 582609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801482 w 514192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4143 h 582609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140269 w 514192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594864 h 582609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710590 w 514192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559817 h 582609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043824 w 514192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438099 h 582609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99359 w 514192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621410 h 5826093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6797 w 514192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99601 h 5826093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C02-3892-4D81-B93F-5EAB433AA0E4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702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5062 w 51641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004030 h 58659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65192 w 51641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8722 h 58659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447487 w 51641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9885 h 58659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56001 w 51641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09502 h 58659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63492 w 51641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25422 h 58659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208701 w 51641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647352 h 58659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726375 w 51641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576994 h 58659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97046 w 51641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43033 h 58659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25062 w 51641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04030 h 58659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5062 w 51457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93804 h 595574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65192 w 51457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58496 h 595574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768526 w 51457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3117 h 595574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56001 w 51457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199276 h 595574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63492 w 51457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15196 h 595574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208701 w 51457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737126 h 595574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726375 w 51457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666768 h 595574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97046 w 51457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32807 h 595574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5062 w 514578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93804 h 595574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992828 h 58547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23603 h 58547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141 h 58547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098300 h 58547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14220 h 58547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636150 h 58547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565792 h 58547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31831 h 58547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92828 h 58547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994588 h 58565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25363 h 58565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901 h 58565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0060 h 58565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15980 h 58565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637910 h 58565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567552 h 58565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33591 h 585652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94588 h 58565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27813 w 514853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01529 h 58634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309367 w 514853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00396 h 58634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771277 w 514853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842 h 58634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58752 w 514853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107001 h 58634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66243 w 514853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22921 h 58634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211452 w 514853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644851 h 58634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29126 w 514853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574493 h 58634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99797 w 514853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40532 h 58634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7813 w 514853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01529 h 58634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233560 w 50727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706374 h 58694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695470 w 50727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6820 h 58694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82945 w 50727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112979 h 58694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90436 w 50727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28899 h 58694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135645 w 50727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650829 h 58694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53319 w 50727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580471 h 58694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222855 w 50620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99937 h 5887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684765 w 50620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0383 h 5887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2240 w 50620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106542 h 5887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9731 w 50620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822462 h 5887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124940 w 50620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644392 h 5887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42614 w 50620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574034 h 5887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285216 w 51243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99937 h 586758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747126 w 51243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0383 h 586758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34601 w 51243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106542 h 586758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42092 w 51243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822462 h 586758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187301 w 51243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644392 h 586758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40894 w 51243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538521 h 586758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279364 w 51284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99937 h 575010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741274 w 51284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0383 h 575010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28749 w 51284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106542 h 575010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36240 w 51284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822462 h 575010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036464 w 51284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400870 h 575010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35042 w 51284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538521 h 575010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279364 w 51218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99937 h 57363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741274 w 51218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0383 h 57363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8749 w 51218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106542 h 57363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5884 w 51218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152232 h 57363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036464 w 51218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400870 h 57363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35042 w 51218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538521 h 57363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276771 w 51238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99937 h 57400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3738681 w 51238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0383 h 57400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6156 w 51238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106542 h 57400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3291 w 51238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152232 h 57400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66555 w 51238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411017 h 57400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32449 w 51238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538521 h 57400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276771 w 512388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99937 h 5786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3738681 w 512388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0383 h 5786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6156 w 512388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106542 h 5786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3291 w 512388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152232 h 5786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66555 w 512388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411017 h 5786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32449 w 512388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538521 h 5786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275796 w 512469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99937 h 579325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3737706 w 512469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0383 h 579325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5181 w 512469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106542 h 579325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2316 w 512469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152232 h 579325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39689 w 512469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426238 h 579325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31474 w 512469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538521 h 579325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275795 w 506704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3737705 w 506704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925180 w 506704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823932 w 506704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39688 w 506704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1473 w 506704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275795 w 506704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3737705 w 506704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25180 w 506704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823932 w 506704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39688 w 506704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1473 w 506704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275795 w 507802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14793 h 57529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3572007 w 507802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0018 h 57529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925180 w 507802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121398 h 57529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823932 w 507802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49731 h 57529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39688 w 507802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441094 h 57529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1473 w 507802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553377 h 57529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47879 w 506919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845248 h 574644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563185 w 506919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492 h 574644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916358 w 506919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14872 h 574644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815110 w 506919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343205 h 574644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30866 w 506919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434568 h 574644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22651 w 506919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546851 h 574644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806099 h 574787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30 h 574787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16310 h 574787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344643 h 574787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436006 h 574787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548289 h 574787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807323 h 57491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6154 h 57491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17534 h 57491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345867 h 57491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437230 h 57491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549513 h 57491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94880 w 507995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806140 h 57464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3573940 w 507995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71 h 57464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27113 w 507995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16351 h 57464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825865 w 507995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44684 h 57464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41621 w 507995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436047 h 57464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3406 w 507995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548330 h 57464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213688 w 50987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06140 h 57959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3592748 w 50987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71 h 57959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45921 w 50987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116351 h 57959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844673 w 50987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344684 h 57959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60429 w 50987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436047 h 57959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52214 w 50987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548330 h 57959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90537 w 50756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806140 h 575766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3569597 w 50756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71 h 575766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22770 w 50756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16351 h 575766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821522 w 50756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344684 h 575766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37278 w 50756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436047 h 575766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29063 w 50756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548330 h 575766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81541 w 506661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806140 h 57887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3560601 w 506661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71 h 57887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13774 w 506661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16351 h 57887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812526 w 506661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344684 h 57887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28282 w 506661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36047 h 57887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51135 w 506661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588917 h 57887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806140 h 577701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71 h 577701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16351 h 577701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44684 h 577701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436047 h 577701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573698 h 577701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806140 h 57878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71 h 57878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16351 h 57878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44684 h 57878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436047 h 57878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573698 h 57878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806140 h 577936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71 h 577936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16351 h 577936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44684 h 577936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436047 h 577936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573698 h 577936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90855 w 50771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806140 h 57886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3569915 w 50771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71 h 57886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23088 w 50771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16351 h 57886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821840 w 50771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44684 h 57886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16884 w 50771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491854 h 57886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9736 w 50771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573698 h 57886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90503 w 50773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3569563 w 50773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22736 w 50773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821488 w 50773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44684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06176 w 50773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46141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9384 w 50773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573698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63780 w 51012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90503 w 51012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3569563 w 51012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22736 w 51012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075116 w 51012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689206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821488 w 51012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06176 w 51012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9384 w 51012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3780 w 51012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77256 h 576983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806140 h 576983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71 h 576983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16351 h 576983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643545 h 576983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790420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466445 h 576983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461414 h 576983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573698 h 576983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2977256 h 576983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63780 w 513573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1190503 w 513573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3569563 w 513573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855422 w 513573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132074 w 513573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790420 w 513573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06176 w 513573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39384 w 513573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3780 w 513573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63780 w 51341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1190503 w 51341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3569563 w 51341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855422 w 51341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132074 w 51341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790420 w 51341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06176 w 51341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39384 w 51341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3780 w 51341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3780 w 51361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003381 h 579595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1190503 w 51361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832265 h 579595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517783 w 51361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56 h 579595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855422 w 51361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939539 h 579595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132074 w 51361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669670 h 579595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790420 w 51361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492570 h 579595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906176 w 51361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487539 h 579595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39384 w 51361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599823 h 579595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3780 w 51361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003381 h 579595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63780 w 513619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006874 h 57994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1190503 w 513619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835758 h 57994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517783 w 513619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149 h 57994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855422 w 513619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943032 h 57994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132074 w 513619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673163 h 57994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790420 w 513619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496063 h 57994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906176 w 513619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491032 h 57994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39384 w 513619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603316 h 579945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3780 w 513619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006874 h 57994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63780 w 513604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1190503 w 513604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3533318 w 513604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855422 w 513604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132074 w 513604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790420 w 513604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06176 w 513604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39384 w 513604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3780 w 513604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996812 h 57858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825696 h 57858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234 h 57858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932970 h 57858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663101 h 57858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86001 h 57858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470824 h 57858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593254 h 578586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2996812 h 57858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996812 h 57980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825696 h 57980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234 h 57980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932970 h 57980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663101 h 57980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86001 h 57980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470824 h 57980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593254 h 57980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2996812 h 57980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99 w 51270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6812 h 58134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1181522 w 51270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825696 h 58134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3524337 w 51270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234 h 58134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846441 w 51270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932970 h 58134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123093 w 51270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663101 h 58134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50371 w 51270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486001 h 58134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5578 w 51270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0824 h 58134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1828 w 51270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628767 h 58134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4799 w 512706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2996812 h 58134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6812 h 580552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825696 h 580552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234 h 580552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932970 h 580552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663101 h 580552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486001 h 580552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470824 h 580552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618621 h 580552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996812 h 580552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7430 h 58061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826314 h 58061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52 h 58061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933588 h 58061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663719 h 58061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486619 h 58061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471442 h 58061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619239 h 58061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2997430 h 58061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60091 w 51323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997431 h 58219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1186814 w 51323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826315 h 58219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529629 w 51323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3 h 58219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1733 w 51323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933589 h 58219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128385 w 51323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663720 h 58219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755663 w 51323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486620 h 58219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000870 w 51323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471443 h 58219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92653 w 51323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619240 h 58219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60091 w 51323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2997431 h 58219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60092 w 513235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1186815 w 513235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529630 w 513235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851734 w 513235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128386 w 513235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755664 w 513235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000871 w 513235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92654 w 513235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0092 w 513235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60092 w 512873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1186815 w 512873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529630 w 512873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851734 w 512873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128386 w 512873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755664 w 512873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000871 w 512873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92654 w 512873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0092 w 512873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60092 w 51284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1186815 w 51284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529630 w 51284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851734 w 51284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128386 w 51284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755664 w 51284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000871 w 51284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92654 w 51284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0092 w 512847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60092 w 513363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1186815 w 513363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529630 w 513363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851734 w 513363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133564 w 513363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591978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755664 w 513363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000871 w 513363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92654 w 513363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0092 w 513363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0092 w 515463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993770 h 581826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86815 w 515463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822654 h 581826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529630 w 515463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92 h 581826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34584 w 515463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91478 h 581826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133564 w 515463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589033 h 581826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755664 w 515463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482959 h 581826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000871 w 515463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467782 h 581826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2654 w 515463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615579 h 581826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0092 w 515463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93770 h 58182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992580 h 58170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21464 h 58170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 h 58170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17122 h 58170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587843 h 58170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481769 h 58170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466592 h 58170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614389 h 58170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92580 h 58170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999601 h 582409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8485 h 582409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7023 h 582409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4143 h 582409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594864 h 582409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488790 h 582409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473613 h 582409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621410 h 582409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99601 h 582409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60092 w 513462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999601 h 58217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1186815 w 513462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8485 h 58217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529630 w 513462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7023 h 58217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94777 w 513462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4143 h 58217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133564 w 513462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594864 h 58217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24597 w 513462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554744 h 58217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000871 w 513462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473613 h 58217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92654 w 513462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621410 h 58217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0092 w 513462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99601 h 58217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60092 w 51352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999601 h 582152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1186815 w 51352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8485 h 582152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529630 w 51352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7023 h 582152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94777 w 51352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4143 h 582152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133564 w 51352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594864 h 582152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03885 w 51352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559817 h 582152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000871 w 51352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473613 h 582152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92654 w 51352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621410 h 582152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0092 w 51352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99601 h 582152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9795 w 51249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99601 h 5799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1176518 w 51249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8485 h 5799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3519333 w 51249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7023 h 5799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784480 w 51249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4143 h 5799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123267 w 51249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594864 h 5799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693588 w 51249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559817 h 5799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59506 w 51249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453320 h 5799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82357 w 51249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621410 h 579930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795 w 512492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99601 h 5799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655 w 5126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999601 h 579463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1178378 w 5126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8485 h 579463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521193 w 5126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7023 h 579463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786340 w 5126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4143 h 579463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25127 w 5126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594864 h 579463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695448 w 5126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559817 h 579463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028682 w 5126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438099 h 579463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84217 w 5126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621410 h 579463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1655 w 5126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99601 h 579463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66797 w 514192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999601 h 582609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1193520 w 514192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8485 h 582609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536335 w 514192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7023 h 582609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801482 w 514192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4143 h 582609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140269 w 514192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594864 h 582609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710590 w 514192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559817 h 582609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043824 w 514192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438099 h 582609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99359 w 514192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621410 h 5826093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6797 w 514192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99601 h 5826093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7AA7-CD36-4174-A593-825B66333A5A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66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5062 w 51641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004030 h 58659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65192 w 51641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8722 h 58659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447487 w 51641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9885 h 58659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56001 w 51641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09502 h 58659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63492 w 51641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25422 h 58659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208701 w 51641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647352 h 58659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726375 w 51641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576994 h 58659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97046 w 51641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43033 h 58659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25062 w 51641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04030 h 58659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5062 w 51457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93804 h 595574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65192 w 51457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58496 h 595574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768526 w 51457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3117 h 595574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56001 w 51457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199276 h 595574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63492 w 51457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15196 h 595574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208701 w 51457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737126 h 595574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726375 w 51457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666768 h 595574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97046 w 51457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32807 h 595574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5062 w 514578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93804 h 595574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992828 h 58547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23603 h 58547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141 h 58547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098300 h 58547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14220 h 58547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636150 h 58547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565792 h 58547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31831 h 58547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92828 h 58547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994588 h 58565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25363 h 58565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901 h 58565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0060 h 58565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15980 h 58565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637910 h 58565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567552 h 58565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33591 h 585652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94588 h 58565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27813 w 514853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01529 h 58634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309367 w 514853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00396 h 58634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771277 w 514853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842 h 58634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58752 w 514853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107001 h 58634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66243 w 514853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22921 h 58634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211452 w 514853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644851 h 58634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29126 w 514853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574493 h 58634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99797 w 514853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40532 h 58634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7813 w 514853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01529 h 58634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233560 w 50727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706374 h 58694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695470 w 50727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6820 h 58694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82945 w 50727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112979 h 58694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90436 w 50727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28899 h 58694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135645 w 50727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650829 h 58694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53319 w 50727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580471 h 58694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222855 w 50620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99937 h 5887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684765 w 50620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0383 h 5887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2240 w 50620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106542 h 5887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9731 w 50620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822462 h 5887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124940 w 50620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644392 h 5887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42614 w 50620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574034 h 5887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285216 w 51243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99937 h 586758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747126 w 51243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0383 h 586758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34601 w 51243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106542 h 586758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42092 w 51243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822462 h 586758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187301 w 51243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644392 h 586758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40894 w 51243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538521 h 586758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279364 w 51284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99937 h 575010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741274 w 51284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0383 h 575010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28749 w 51284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106542 h 575010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36240 w 51284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822462 h 575010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036464 w 51284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400870 h 575010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35042 w 51284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538521 h 575010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279364 w 51218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99937 h 57363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741274 w 51218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0383 h 57363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8749 w 51218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106542 h 57363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5884 w 51218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152232 h 57363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036464 w 51218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400870 h 57363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35042 w 51218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538521 h 57363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276771 w 51238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99937 h 57400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3738681 w 51238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0383 h 57400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6156 w 51238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106542 h 57400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3291 w 51238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152232 h 57400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66555 w 51238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411017 h 57400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32449 w 51238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538521 h 57400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276771 w 512388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99937 h 5786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3738681 w 512388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0383 h 5786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6156 w 512388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106542 h 5786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3291 w 512388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152232 h 5786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66555 w 512388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411017 h 5786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32449 w 512388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538521 h 5786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275796 w 512469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99937 h 579325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3737706 w 512469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0383 h 579325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5181 w 512469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106542 h 579325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2316 w 512469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152232 h 579325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39689 w 512469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426238 h 579325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31474 w 512469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538521 h 579325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275795 w 506704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3737705 w 506704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925180 w 506704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823932 w 506704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39688 w 506704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1473 w 506704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275795 w 506704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3737705 w 506704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25180 w 506704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823932 w 506704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39688 w 506704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1473 w 506704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275795 w 507802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14793 h 57529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3572007 w 507802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0018 h 57529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925180 w 507802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121398 h 57529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823932 w 507802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49731 h 57529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39688 w 507802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441094 h 57529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1473 w 507802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553377 h 57529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47879 w 506919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845248 h 574644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563185 w 506919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492 h 574644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916358 w 506919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14872 h 574644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815110 w 506919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343205 h 574644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30866 w 506919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434568 h 574644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22651 w 506919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546851 h 574644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806099 h 574787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30 h 574787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16310 h 574787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344643 h 574787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436006 h 574787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548289 h 574787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807323 h 57491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6154 h 57491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17534 h 57491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345867 h 57491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437230 h 57491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549513 h 57491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94880 w 507995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806140 h 57464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3573940 w 507995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71 h 57464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27113 w 507995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16351 h 57464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825865 w 507995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44684 h 57464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41621 w 507995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436047 h 57464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3406 w 507995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548330 h 57464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213688 w 50987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06140 h 57959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3592748 w 50987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71 h 57959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45921 w 50987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116351 h 57959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844673 w 50987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344684 h 57959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60429 w 50987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436047 h 57959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52214 w 50987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548330 h 57959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90537 w 50756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806140 h 575766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3569597 w 50756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71 h 575766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22770 w 50756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16351 h 575766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821522 w 50756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344684 h 575766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37278 w 50756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436047 h 575766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29063 w 50756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548330 h 575766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81541 w 506661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806140 h 57887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3560601 w 506661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71 h 57887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13774 w 506661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16351 h 57887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812526 w 506661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344684 h 57887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28282 w 506661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36047 h 57887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51135 w 506661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588917 h 57887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806140 h 577701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71 h 577701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16351 h 577701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44684 h 577701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436047 h 577701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573698 h 577701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806140 h 57878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71 h 57878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16351 h 57878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44684 h 57878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436047 h 57878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573698 h 57878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806140 h 577936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71 h 577936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16351 h 577936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44684 h 577936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436047 h 577936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573698 h 577936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90855 w 50771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806140 h 57886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3569915 w 50771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71 h 57886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23088 w 50771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16351 h 57886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821840 w 50771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44684 h 57886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16884 w 50771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491854 h 57886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9736 w 50771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573698 h 57886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90503 w 50773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3569563 w 50773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22736 w 50773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821488 w 50773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44684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06176 w 50773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46141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9384 w 50773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573698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63780 w 51012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90503 w 51012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3569563 w 51012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22736 w 51012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075116 w 51012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689206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821488 w 51012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06176 w 51012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9384 w 51012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3780 w 51012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77256 h 576983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806140 h 576983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71 h 576983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16351 h 576983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643545 h 576983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790420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466445 h 576983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461414 h 576983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573698 h 576983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2977256 h 576983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63780 w 513573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1190503 w 513573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3569563 w 513573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855422 w 513573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132074 w 513573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790420 w 513573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06176 w 513573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39384 w 513573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3780 w 513573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63780 w 51341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1190503 w 51341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3569563 w 51341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855422 w 51341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132074 w 51341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790420 w 51341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06176 w 51341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39384 w 51341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3780 w 51341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3780 w 51361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003381 h 579595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1190503 w 51361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832265 h 579595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517783 w 51361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56 h 579595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855422 w 51361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939539 h 579595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132074 w 51361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669670 h 579595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790420 w 51361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492570 h 579595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906176 w 51361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487539 h 579595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39384 w 51361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599823 h 579595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3780 w 51361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003381 h 579595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63780 w 513619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006874 h 57994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1190503 w 513619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835758 h 57994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517783 w 513619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149 h 57994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855422 w 513619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943032 h 57994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132074 w 513619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673163 h 57994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790420 w 513619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496063 h 57994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906176 w 513619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491032 h 57994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39384 w 513619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603316 h 579945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3780 w 513619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006874 h 57994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63780 w 513604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1190503 w 513604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3533318 w 513604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855422 w 513604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132074 w 513604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790420 w 513604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06176 w 513604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39384 w 513604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3780 w 513604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996812 h 57858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825696 h 57858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234 h 57858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932970 h 57858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663101 h 57858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86001 h 57858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470824 h 57858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593254 h 578586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2996812 h 57858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996812 h 57980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825696 h 57980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234 h 57980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932970 h 57980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663101 h 57980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86001 h 57980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470824 h 57980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593254 h 57980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2996812 h 57980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99 w 51270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6812 h 58134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1181522 w 51270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825696 h 58134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3524337 w 51270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234 h 58134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846441 w 51270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932970 h 58134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123093 w 51270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663101 h 58134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50371 w 51270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486001 h 58134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5578 w 51270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0824 h 58134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1828 w 51270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628767 h 58134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4799 w 512706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2996812 h 58134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6812 h 580552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825696 h 580552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234 h 580552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932970 h 580552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663101 h 580552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486001 h 580552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470824 h 580552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618621 h 580552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996812 h 580552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7430 h 58061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826314 h 58061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52 h 58061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933588 h 58061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663719 h 58061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486619 h 58061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471442 h 58061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619239 h 58061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2997430 h 58061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60091 w 51323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997431 h 58219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1186814 w 51323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826315 h 58219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529629 w 51323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3 h 58219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1733 w 51323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933589 h 58219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128385 w 51323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663720 h 58219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755663 w 51323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486620 h 58219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000870 w 51323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471443 h 58219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92653 w 51323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619240 h 58219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60091 w 51323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2997431 h 58219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60092 w 513235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1186815 w 513235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529630 w 513235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851734 w 513235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128386 w 513235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755664 w 513235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000871 w 513235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92654 w 513235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0092 w 513235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60092 w 512873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1186815 w 512873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529630 w 512873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851734 w 512873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128386 w 512873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755664 w 512873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000871 w 512873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92654 w 512873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0092 w 512873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60092 w 51284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1186815 w 51284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529630 w 51284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851734 w 51284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128386 w 51284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755664 w 51284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000871 w 51284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92654 w 51284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0092 w 512847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60092 w 513363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1186815 w 513363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529630 w 513363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851734 w 513363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133564 w 513363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591978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755664 w 513363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000871 w 513363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92654 w 513363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0092 w 513363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0092 w 515463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993770 h 581826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86815 w 515463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822654 h 581826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529630 w 515463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92 h 581826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34584 w 515463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91478 h 581826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133564 w 515463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589033 h 581826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755664 w 515463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482959 h 581826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000871 w 515463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467782 h 581826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2654 w 515463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615579 h 581826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0092 w 515463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93770 h 58182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992580 h 58170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21464 h 58170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 h 58170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17122 h 58170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587843 h 58170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481769 h 58170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466592 h 58170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614389 h 58170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92580 h 58170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999601 h 582409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8485 h 582409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7023 h 582409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4143 h 582409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594864 h 582409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488790 h 582409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473613 h 582409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621410 h 582409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99601 h 582409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60092 w 513462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999601 h 58217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1186815 w 513462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8485 h 58217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529630 w 513462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7023 h 58217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94777 w 513462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4143 h 58217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133564 w 513462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594864 h 58217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24597 w 513462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554744 h 58217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000871 w 513462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473613 h 58217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92654 w 513462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621410 h 58217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0092 w 513462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99601 h 58217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60092 w 51352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999601 h 582152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1186815 w 51352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8485 h 582152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529630 w 51352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7023 h 582152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94777 w 51352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4143 h 582152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133564 w 51352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594864 h 582152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03885 w 51352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559817 h 582152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000871 w 51352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473613 h 582152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92654 w 51352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621410 h 582152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0092 w 51352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99601 h 582152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9795 w 51249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99601 h 5799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1176518 w 51249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8485 h 5799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3519333 w 51249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7023 h 5799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784480 w 51249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4143 h 5799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123267 w 51249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594864 h 5799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693588 w 51249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559817 h 5799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59506 w 51249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453320 h 5799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82357 w 51249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621410 h 579930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795 w 512492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99601 h 5799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655 w 5126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999601 h 579463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1178378 w 5126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8485 h 579463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521193 w 5126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7023 h 579463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786340 w 5126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4143 h 579463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25127 w 5126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594864 h 579463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695448 w 5126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559817 h 579463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028682 w 5126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438099 h 579463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84217 w 5126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621410 h 579463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1655 w 5126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99601 h 579463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66797 w 514192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999601 h 582609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1193520 w 514192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8485 h 582609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536335 w 514192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7023 h 582609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801482 w 514192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4143 h 582609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140269 w 514192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594864 h 582609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710590 w 514192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559817 h 582609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043824 w 514192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438099 h 582609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99359 w 514192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621410 h 5826093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6797 w 514192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99601 h 5826093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9F25-71DF-4A89-8846-09D038062D09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9832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5062 w 51641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004030 h 58659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65192 w 51641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8722 h 58659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447487 w 51641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9885 h 58659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56001 w 51641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09502 h 58659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63492 w 51641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25422 h 58659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208701 w 51641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647352 h 58659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726375 w 51641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576994 h 58659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97046 w 51641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43033 h 58659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25062 w 51641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04030 h 58659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5062 w 51457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93804 h 595574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65192 w 51457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58496 h 595574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768526 w 51457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3117 h 595574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56001 w 51457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199276 h 595574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63492 w 51457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15196 h 595574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208701 w 51457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737126 h 595574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726375 w 51457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666768 h 595574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97046 w 51457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32807 h 595574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5062 w 514578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93804 h 595574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992828 h 58547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23603 h 58547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141 h 58547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098300 h 58547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14220 h 58547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636150 h 58547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565792 h 58547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31831 h 58547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92828 h 58547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994588 h 58565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25363 h 58565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901 h 58565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0060 h 58565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15980 h 58565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637910 h 58565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567552 h 58565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33591 h 585652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94588 h 58565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27813 w 514853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01529 h 58634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309367 w 514853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00396 h 58634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771277 w 514853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842 h 58634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58752 w 514853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107001 h 58634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66243 w 514853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22921 h 58634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211452 w 514853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644851 h 58634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29126 w 514853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574493 h 58634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99797 w 514853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40532 h 58634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7813 w 514853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01529 h 58634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233560 w 50727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706374 h 58694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695470 w 50727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6820 h 58694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82945 w 50727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112979 h 58694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90436 w 50727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28899 h 58694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135645 w 50727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650829 h 58694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53319 w 50727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580471 h 58694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222855 w 50620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99937 h 5887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684765 w 50620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0383 h 5887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2240 w 50620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106542 h 5887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9731 w 50620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822462 h 5887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124940 w 50620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644392 h 5887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42614 w 50620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574034 h 5887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285216 w 51243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99937 h 586758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747126 w 51243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0383 h 586758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34601 w 51243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106542 h 586758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42092 w 51243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822462 h 586758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187301 w 51243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644392 h 586758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40894 w 51243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538521 h 586758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279364 w 51284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99937 h 575010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741274 w 51284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0383 h 575010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28749 w 51284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106542 h 575010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36240 w 51284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822462 h 575010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036464 w 51284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400870 h 575010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35042 w 51284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538521 h 575010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279364 w 51218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99937 h 57363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741274 w 51218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0383 h 57363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8749 w 51218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106542 h 57363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5884 w 51218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152232 h 57363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036464 w 51218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400870 h 57363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35042 w 51218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538521 h 57363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276771 w 51238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99937 h 57400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3738681 w 51238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0383 h 57400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6156 w 51238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106542 h 57400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3291 w 51238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152232 h 57400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66555 w 51238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411017 h 57400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32449 w 51238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538521 h 57400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276771 w 512388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99937 h 5786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3738681 w 512388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0383 h 5786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6156 w 512388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106542 h 5786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3291 w 512388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152232 h 5786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66555 w 512388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411017 h 5786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32449 w 512388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538521 h 5786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275796 w 512469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99937 h 579325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3737706 w 512469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0383 h 579325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5181 w 512469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106542 h 579325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2316 w 512469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152232 h 579325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39689 w 512469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426238 h 579325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31474 w 512469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538521 h 579325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275795 w 506704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3737705 w 506704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925180 w 506704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823932 w 506704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39688 w 506704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1473 w 506704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275795 w 506704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3737705 w 506704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25180 w 506704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823932 w 506704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39688 w 506704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1473 w 506704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275795 w 507802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14793 h 57529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3572007 w 507802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0018 h 57529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925180 w 507802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121398 h 57529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823932 w 507802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49731 h 57529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39688 w 507802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441094 h 57529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1473 w 507802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553377 h 57529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47879 w 506919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845248 h 574644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563185 w 506919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492 h 574644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916358 w 506919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14872 h 574644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815110 w 506919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343205 h 574644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30866 w 506919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434568 h 574644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22651 w 506919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546851 h 574644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806099 h 574787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30 h 574787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16310 h 574787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344643 h 574787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436006 h 574787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548289 h 574787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807323 h 57491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6154 h 57491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17534 h 57491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345867 h 57491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437230 h 57491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549513 h 57491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94880 w 507995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806140 h 57464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3573940 w 507995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71 h 57464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27113 w 507995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16351 h 57464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825865 w 507995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44684 h 57464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41621 w 507995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436047 h 57464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3406 w 507995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548330 h 57464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213688 w 50987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06140 h 57959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3592748 w 50987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71 h 57959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45921 w 50987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116351 h 57959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844673 w 50987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344684 h 57959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60429 w 50987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436047 h 57959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52214 w 50987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548330 h 57959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90537 w 50756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806140 h 575766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3569597 w 50756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71 h 575766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22770 w 50756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16351 h 575766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821522 w 50756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344684 h 575766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37278 w 50756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436047 h 575766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29063 w 50756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548330 h 575766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81541 w 506661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806140 h 57887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3560601 w 506661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71 h 57887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13774 w 506661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16351 h 57887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812526 w 506661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344684 h 57887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28282 w 506661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36047 h 57887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51135 w 506661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588917 h 57887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806140 h 577701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71 h 577701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16351 h 577701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44684 h 577701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436047 h 577701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573698 h 577701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806140 h 57878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71 h 57878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16351 h 57878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44684 h 57878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436047 h 57878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573698 h 57878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806140 h 577936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71 h 577936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16351 h 577936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44684 h 577936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436047 h 577936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573698 h 577936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90855 w 50771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806140 h 57886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3569915 w 50771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71 h 57886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23088 w 50771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16351 h 57886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821840 w 50771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44684 h 57886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16884 w 50771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491854 h 57886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9736 w 50771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573698 h 57886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90503 w 50773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3569563 w 50773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22736 w 50773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821488 w 50773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44684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06176 w 50773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46141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9384 w 50773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573698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63780 w 51012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90503 w 51012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3569563 w 51012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22736 w 51012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075116 w 51012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689206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821488 w 51012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06176 w 51012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9384 w 51012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3780 w 51012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77256 h 576983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806140 h 576983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71 h 576983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16351 h 576983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643545 h 576983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790420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466445 h 576983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461414 h 576983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573698 h 576983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2977256 h 576983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63780 w 513573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1190503 w 513573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3569563 w 513573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855422 w 513573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132074 w 513573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790420 w 513573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06176 w 513573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39384 w 513573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3780 w 513573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63780 w 51341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1190503 w 51341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3569563 w 51341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855422 w 51341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132074 w 51341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790420 w 51341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06176 w 51341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39384 w 51341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3780 w 51341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3780 w 51361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003381 h 579595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1190503 w 51361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832265 h 579595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517783 w 51361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56 h 579595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855422 w 51361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939539 h 579595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132074 w 51361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669670 h 579595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790420 w 51361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492570 h 579595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906176 w 51361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487539 h 579595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39384 w 51361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599823 h 579595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3780 w 51361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003381 h 579595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63780 w 513619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006874 h 57994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1190503 w 513619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835758 h 57994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517783 w 513619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149 h 57994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855422 w 513619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943032 h 57994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132074 w 513619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673163 h 57994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790420 w 513619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496063 h 57994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906176 w 513619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491032 h 57994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39384 w 513619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603316 h 579945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3780 w 513619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006874 h 57994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63780 w 513604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1190503 w 513604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3533318 w 513604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855422 w 513604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132074 w 513604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790420 w 513604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06176 w 513604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39384 w 513604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3780 w 513604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996812 h 57858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825696 h 57858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234 h 57858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932970 h 57858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663101 h 57858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86001 h 57858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470824 h 57858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593254 h 578586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2996812 h 57858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996812 h 57980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825696 h 57980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234 h 57980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932970 h 57980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663101 h 57980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86001 h 57980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470824 h 57980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593254 h 57980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2996812 h 57980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99 w 51270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6812 h 58134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1181522 w 51270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825696 h 58134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3524337 w 51270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234 h 58134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846441 w 51270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932970 h 58134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123093 w 51270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663101 h 58134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50371 w 51270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486001 h 58134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5578 w 51270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0824 h 58134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1828 w 51270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628767 h 58134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4799 w 512706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2996812 h 58134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6812 h 580552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825696 h 580552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234 h 580552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932970 h 580552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663101 h 580552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486001 h 580552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470824 h 580552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618621 h 580552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996812 h 580552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7430 h 58061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826314 h 58061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52 h 58061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933588 h 58061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663719 h 58061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486619 h 58061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471442 h 58061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619239 h 58061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2997430 h 58061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60091 w 51323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997431 h 58219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1186814 w 51323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826315 h 58219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529629 w 51323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3 h 58219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1733 w 51323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933589 h 58219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128385 w 51323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663720 h 58219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755663 w 51323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486620 h 58219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000870 w 51323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471443 h 58219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92653 w 51323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619240 h 58219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60091 w 51323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2997431 h 58219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60092 w 513235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1186815 w 513235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529630 w 513235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851734 w 513235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128386 w 513235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755664 w 513235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000871 w 513235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92654 w 513235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0092 w 513235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60092 w 512873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1186815 w 512873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529630 w 512873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851734 w 512873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128386 w 512873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755664 w 512873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000871 w 512873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92654 w 512873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0092 w 512873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60092 w 51284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1186815 w 51284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529630 w 51284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851734 w 51284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128386 w 51284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755664 w 51284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000871 w 51284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92654 w 51284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0092 w 512847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60092 w 513363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1186815 w 513363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529630 w 513363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851734 w 513363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133564 w 513363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591978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755664 w 513363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000871 w 513363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92654 w 513363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0092 w 513363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0092 w 515463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993770 h 581826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86815 w 515463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822654 h 581826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529630 w 515463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92 h 581826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34584 w 515463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91478 h 581826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133564 w 515463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589033 h 581826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755664 w 515463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482959 h 581826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000871 w 515463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467782 h 581826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2654 w 515463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615579 h 581826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0092 w 515463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93770 h 58182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992580 h 58170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21464 h 58170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 h 58170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17122 h 58170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587843 h 58170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481769 h 58170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466592 h 58170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614389 h 58170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92580 h 58170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999601 h 582409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8485 h 582409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7023 h 582409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4143 h 582409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594864 h 582409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488790 h 582409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473613 h 582409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621410 h 582409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99601 h 582409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60092 w 513462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999601 h 58217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1186815 w 513462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8485 h 58217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529630 w 513462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7023 h 58217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94777 w 513462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4143 h 58217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133564 w 513462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594864 h 58217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24597 w 513462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554744 h 58217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000871 w 513462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473613 h 58217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92654 w 513462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621410 h 58217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0092 w 513462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99601 h 58217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60092 w 51352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999601 h 582152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1186815 w 51352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8485 h 582152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529630 w 51352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7023 h 582152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94777 w 51352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4143 h 582152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133564 w 51352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594864 h 582152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03885 w 51352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559817 h 582152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000871 w 51352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473613 h 582152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92654 w 51352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621410 h 582152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0092 w 51352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99601 h 582152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9795 w 51249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99601 h 5799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1176518 w 51249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8485 h 5799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3519333 w 51249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7023 h 5799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784480 w 51249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4143 h 5799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123267 w 51249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594864 h 5799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693588 w 51249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559817 h 5799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59506 w 51249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453320 h 5799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82357 w 51249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621410 h 579930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795 w 512492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99601 h 5799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655 w 5126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999601 h 579463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1178378 w 5126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8485 h 579463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521193 w 5126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7023 h 579463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786340 w 5126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4143 h 579463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25127 w 5126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594864 h 579463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695448 w 5126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559817 h 579463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028682 w 5126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438099 h 579463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84217 w 5126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621410 h 579463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1655 w 5126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99601 h 579463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66797 w 514192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999601 h 582609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1193520 w 514192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8485 h 582609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536335 w 514192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7023 h 582609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801482 w 514192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4143 h 582609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140269 w 514192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594864 h 582609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710590 w 514192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559817 h 582609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043824 w 514192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438099 h 582609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99359 w 514192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621410 h 5826093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6797 w 514192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99601 h 5826093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2209763-8ACA-4179-B5C5-79DC51628916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AB5077A1-D8AA-414A-AC0B-0C5211DD1B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4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2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F8901E5F-E743-4563-BE5B-8B4115EC5E81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dup0" fmla="*/ 0 w 5276850"/>
              <a:gd name="connsiteY0dup0" fmla="*/ 0 h 6159500"/>
              <a:gd name="connsiteX1dup0" fmla="*/ 427758 w 5276850"/>
              <a:gd name="connsiteY1dup0" fmla="*/ 0 h 6159500"/>
              <a:gd name="connsiteX2dup0" fmla="*/ 5276850 w 5276850"/>
              <a:gd name="connsiteY2dup0" fmla="*/ 0 h 6159500"/>
              <a:gd name="connsiteX3dup0" fmla="*/ 5276850 w 5276850"/>
              <a:gd name="connsiteY3dup0" fmla="*/ 6159500 h 6159500"/>
              <a:gd name="connsiteX4dup0" fmla="*/ 0 w 5276850"/>
              <a:gd name="connsiteY4dup0" fmla="*/ 6159500 h 6159500"/>
              <a:gd name="connsiteX5" fmla="*/ 0 w 5276850"/>
              <a:gd name="connsiteY5" fmla="*/ 0 h 6159500"/>
              <a:gd name="connsiteX0dup0dup1" fmla="*/ 9237 w 5276850"/>
              <a:gd name="connsiteY0dup0dup1" fmla="*/ 2096655 h 6159500"/>
              <a:gd name="connsiteX1dup0dup1" fmla="*/ 427758 w 5276850"/>
              <a:gd name="connsiteY1dup0dup1" fmla="*/ 0 h 6159500"/>
              <a:gd name="connsiteX2dup0dup1" fmla="*/ 5276850 w 5276850"/>
              <a:gd name="connsiteY2dup0dup1" fmla="*/ 0 h 6159500"/>
              <a:gd name="connsiteX3dup0dup1" fmla="*/ 5276850 w 5276850"/>
              <a:gd name="connsiteY3dup0dup1" fmla="*/ 6159500 h 6159500"/>
              <a:gd name="connsiteX4dup0dup1" fmla="*/ 0 w 5276850"/>
              <a:gd name="connsiteY4dup0dup1" fmla="*/ 6159500 h 6159500"/>
              <a:gd name="connsiteX5dup0" fmla="*/ 9237 w 5276850"/>
              <a:gd name="connsiteY5dup0" fmla="*/ 2096655 h 6159500"/>
              <a:gd name="connsiteX0dup0dup1dup2" fmla="*/ 413210 w 5680823"/>
              <a:gd name="connsiteY0dup0dup1dup2" fmla="*/ 2096655 h 6159500"/>
              <a:gd name="connsiteX1dup0dup1dup2" fmla="*/ 831731 w 5680823"/>
              <a:gd name="connsiteY1dup0dup1dup2" fmla="*/ 0 h 6159500"/>
              <a:gd name="connsiteX2dup0dup1dup2" fmla="*/ 5680823 w 5680823"/>
              <a:gd name="connsiteY2dup0dup1dup2" fmla="*/ 0 h 6159500"/>
              <a:gd name="connsiteX3dup0dup1dup2" fmla="*/ 5680823 w 5680823"/>
              <a:gd name="connsiteY3dup0dup1dup2" fmla="*/ 6159500 h 6159500"/>
              <a:gd name="connsiteX4dup0dup1dup2" fmla="*/ 403973 w 5680823"/>
              <a:gd name="connsiteY4dup0dup1dup2" fmla="*/ 6159500 h 6159500"/>
              <a:gd name="connsiteX5dup0dup1" fmla="*/ 413210 w 5680823"/>
              <a:gd name="connsiteY5dup0dup1" fmla="*/ 2096655 h 6159500"/>
              <a:gd name="connsiteX0dup0dup1dup2dup3" fmla="*/ 392459 w 5660072"/>
              <a:gd name="connsiteY0dup0dup1dup2dup3" fmla="*/ 2096655 h 6159500"/>
              <a:gd name="connsiteX1dup0dup1dup2dup3" fmla="*/ 810980 w 5660072"/>
              <a:gd name="connsiteY1dup0dup1dup2dup3" fmla="*/ 0 h 6159500"/>
              <a:gd name="connsiteX2dup0dup1dup2dup3" fmla="*/ 5660072 w 5660072"/>
              <a:gd name="connsiteY2dup0dup1dup2dup3" fmla="*/ 0 h 6159500"/>
              <a:gd name="connsiteX3dup0dup1dup2dup3" fmla="*/ 5660072 w 5660072"/>
              <a:gd name="connsiteY3dup0dup1dup2dup3" fmla="*/ 6159500 h 6159500"/>
              <a:gd name="connsiteX4dup0dup1dup2dup3" fmla="*/ 383222 w 5660072"/>
              <a:gd name="connsiteY4dup0dup1dup2dup3" fmla="*/ 6159500 h 6159500"/>
              <a:gd name="connsiteX5dup0dup1dup2" fmla="*/ 392459 w 5660072"/>
              <a:gd name="connsiteY5dup0dup1dup2" fmla="*/ 2096655 h 6159500"/>
              <a:gd name="connsiteX0dup0dup1dup2dup3dup4" fmla="*/ 413210 w 5680823"/>
              <a:gd name="connsiteY0dup0dup1dup2dup3dup4" fmla="*/ 2096655 h 6804980"/>
              <a:gd name="connsiteX1dup0dup1dup2dup3dup4" fmla="*/ 831731 w 5680823"/>
              <a:gd name="connsiteY1dup0dup1dup2dup3dup4" fmla="*/ 0 h 6804980"/>
              <a:gd name="connsiteX2dup0dup1dup2dup3dup4" fmla="*/ 5680823 w 5680823"/>
              <a:gd name="connsiteY2dup0dup1dup2dup3dup4" fmla="*/ 0 h 6804980"/>
              <a:gd name="connsiteX3dup0dup1dup2dup3dup4" fmla="*/ 5680823 w 5680823"/>
              <a:gd name="connsiteY3dup0dup1dup2dup3dup4" fmla="*/ 6159500 h 6804980"/>
              <a:gd name="connsiteX4dup0dup1dup2dup3dup4" fmla="*/ 403973 w 5680823"/>
              <a:gd name="connsiteY4dup0dup1dup2dup3dup4" fmla="*/ 6159500 h 6804980"/>
              <a:gd name="connsiteX5dup0dup1dup2dup3" fmla="*/ 413210 w 5680823"/>
              <a:gd name="connsiteY5dup0dup1dup2dup3" fmla="*/ 2096655 h 6804980"/>
              <a:gd name="connsiteX0dup0dup1dup2dup3dup4dup5" fmla="*/ 413210 w 5680823"/>
              <a:gd name="connsiteY0dup0dup1dup2dup3dup4dup5" fmla="*/ 2096655 h 6804980"/>
              <a:gd name="connsiteX1dup0dup1dup2dup3dup4dup5" fmla="*/ 831731 w 5680823"/>
              <a:gd name="connsiteY1dup0dup1dup2dup3dup4dup5" fmla="*/ 0 h 6804980"/>
              <a:gd name="connsiteX2dup0dup1dup2dup3dup4dup5" fmla="*/ 5680823 w 5680823"/>
              <a:gd name="connsiteY2dup0dup1dup2dup3dup4dup5" fmla="*/ 0 h 6804980"/>
              <a:gd name="connsiteX3dup0dup1dup2dup3dup4dup5" fmla="*/ 5680823 w 5680823"/>
              <a:gd name="connsiteY3dup0dup1dup2dup3dup4dup5" fmla="*/ 5865091 h 6804980"/>
              <a:gd name="connsiteX4dup0dup1dup2dup3dup4dup5" fmla="*/ 5680823 w 5680823"/>
              <a:gd name="connsiteY4dup0dup1dup2dup3dup4dup5" fmla="*/ 6159500 h 6804980"/>
              <a:gd name="connsiteX5dup0dup1dup2dup3dup4" fmla="*/ 403973 w 5680823"/>
              <a:gd name="connsiteY5dup0dup1dup2dup3dup4" fmla="*/ 6159500 h 6804980"/>
              <a:gd name="connsiteX6" fmla="*/ 413210 w 5680823"/>
              <a:gd name="connsiteY6" fmla="*/ 2096655 h 6804980"/>
              <a:gd name="connsiteX0dup0dup1dup2dup3dup4dup5dup6" fmla="*/ 413210 w 5680823"/>
              <a:gd name="connsiteY0dup0dup1dup2dup3dup4dup5dup6" fmla="*/ 2096655 h 6159500"/>
              <a:gd name="connsiteX1dup0dup1dup2dup3dup4dup5dup6" fmla="*/ 831731 w 5680823"/>
              <a:gd name="connsiteY1dup0dup1dup2dup3dup4dup5dup6" fmla="*/ 0 h 6159500"/>
              <a:gd name="connsiteX2dup0dup1dup2dup3dup4dup5dup6" fmla="*/ 5680823 w 5680823"/>
              <a:gd name="connsiteY2dup0dup1dup2dup3dup4dup5dup6" fmla="*/ 0 h 6159500"/>
              <a:gd name="connsiteX3dup0dup1dup2dup3dup4dup5dup6" fmla="*/ 5680823 w 5680823"/>
              <a:gd name="connsiteY3dup0dup1dup2dup3dup4dup5dup6" fmla="*/ 5865091 h 6159500"/>
              <a:gd name="connsiteX4dup0dup1dup2dup3dup4dup5dup6" fmla="*/ 403973 w 5680823"/>
              <a:gd name="connsiteY4dup0dup1dup2dup3dup4dup5dup6" fmla="*/ 6159500 h 6159500"/>
              <a:gd name="connsiteX5dup0dup1dup2dup3dup4dup5" fmla="*/ 413210 w 5680823"/>
              <a:gd name="connsiteY5dup0dup1dup2dup3dup4dup5" fmla="*/ 2096655 h 6159500"/>
              <a:gd name="connsiteX0dup0dup1dup2dup3dup4dup5dup6dup7" fmla="*/ 413210 w 5680823"/>
              <a:gd name="connsiteY0dup0dup1dup2dup3dup4dup5dup6dup7" fmla="*/ 2096655 h 6634858"/>
              <a:gd name="connsiteX1dup0dup1dup2dup3dup4dup5dup6dup7" fmla="*/ 831731 w 5680823"/>
              <a:gd name="connsiteY1dup0dup1dup2dup3dup4dup5dup6dup7" fmla="*/ 0 h 6634858"/>
              <a:gd name="connsiteX2dup0dup1dup2dup3dup4dup5dup6dup7" fmla="*/ 5680823 w 5680823"/>
              <a:gd name="connsiteY2dup0dup1dup2dup3dup4dup5dup6dup7" fmla="*/ 0 h 6634858"/>
              <a:gd name="connsiteX3dup0dup1dup2dup3dup4dup5dup6dup7" fmla="*/ 5680823 w 5680823"/>
              <a:gd name="connsiteY3dup0dup1dup2dup3dup4dup5dup6dup7" fmla="*/ 5865091 h 6634858"/>
              <a:gd name="connsiteX4dup0dup1dup2dup3dup4dup5dup6dup7" fmla="*/ 403973 w 5680823"/>
              <a:gd name="connsiteY4dup0dup1dup2dup3dup4dup5dup6dup7" fmla="*/ 6159500 h 6634858"/>
              <a:gd name="connsiteX5dup0dup1dup2dup3dup4dup5dup6" fmla="*/ 413210 w 5680823"/>
              <a:gd name="connsiteY5dup0dup1dup2dup3dup4dup5dup6" fmla="*/ 2096655 h 6634858"/>
              <a:gd name="connsiteX0dup0dup1dup2dup3dup4dup5dup6dup7dup8" fmla="*/ 197705 w 5465318"/>
              <a:gd name="connsiteY0dup0dup1dup2dup3dup4dup5dup6dup7dup8" fmla="*/ 2096655 h 6332583"/>
              <a:gd name="connsiteX1dup0dup1dup2dup3dup4dup5dup6dup7dup8" fmla="*/ 616226 w 5465318"/>
              <a:gd name="connsiteY1dup0dup1dup2dup3dup4dup5dup6dup7dup8" fmla="*/ 0 h 6332583"/>
              <a:gd name="connsiteX2dup0dup1dup2dup3dup4dup5dup6dup7dup8" fmla="*/ 5465318 w 5465318"/>
              <a:gd name="connsiteY2dup0dup1dup2dup3dup4dup5dup6dup7dup8" fmla="*/ 0 h 6332583"/>
              <a:gd name="connsiteX3dup0dup1dup2dup3dup4dup5dup6dup7dup8" fmla="*/ 5465318 w 5465318"/>
              <a:gd name="connsiteY3dup0dup1dup2dup3dup4dup5dup6dup7dup8" fmla="*/ 5865091 h 6332583"/>
              <a:gd name="connsiteX4dup0dup1dup2dup3dup4dup5dup6dup7dup8" fmla="*/ 1823305 w 5465318"/>
              <a:gd name="connsiteY4dup0dup1dup2dup3dup4dup5dup6dup7dup8" fmla="*/ 5369791 h 6332583"/>
              <a:gd name="connsiteX5dup0dup1dup2dup3dup4dup5dup6dup7" fmla="*/ 197705 w 5465318"/>
              <a:gd name="connsiteY5dup0dup1dup2dup3dup4dup5dup6dup7" fmla="*/ 2096655 h 6332583"/>
              <a:gd name="connsiteX0dup0dup1dup2dup3dup4dup5dup6dup7dup8dup9" fmla="*/ 136527 w 5404140"/>
              <a:gd name="connsiteY0dup0dup1dup2dup3dup4dup5dup6dup7dup8dup9" fmla="*/ 2096655 h 6332583"/>
              <a:gd name="connsiteX1dup0dup1dup2dup3dup4dup5dup6dup7dup8dup9" fmla="*/ 555048 w 5404140"/>
              <a:gd name="connsiteY1dup0dup1dup2dup3dup4dup5dup6dup7dup8dup9" fmla="*/ 0 h 6332583"/>
              <a:gd name="connsiteX2dup0dup1dup2dup3dup4dup5dup6dup7dup8dup9" fmla="*/ 5404140 w 5404140"/>
              <a:gd name="connsiteY2dup0dup1dup2dup3dup4dup5dup6dup7dup8dup9" fmla="*/ 0 h 6332583"/>
              <a:gd name="connsiteX3dup0dup1dup2dup3dup4dup5dup6dup7dup8dup9" fmla="*/ 5404140 w 5404140"/>
              <a:gd name="connsiteY3dup0dup1dup2dup3dup4dup5dup6dup7dup8dup9" fmla="*/ 5865091 h 6332583"/>
              <a:gd name="connsiteX4dup0dup1dup2dup3dup4dup5dup6dup7dup8dup9" fmla="*/ 1762127 w 5404140"/>
              <a:gd name="connsiteY4dup0dup1dup2dup3dup4dup5dup6dup7dup8dup9" fmla="*/ 5369791 h 6332583"/>
              <a:gd name="connsiteX5dup0dup1dup2dup3dup4dup5dup6dup7dup8" fmla="*/ 136527 w 5404140"/>
              <a:gd name="connsiteY5dup0dup1dup2dup3dup4dup5dup6dup7dup8" fmla="*/ 2096655 h 6332583"/>
              <a:gd name="connsiteX0dup0dup1dup2dup3dup4dup5dup6dup7dup8dup9dup10" fmla="*/ 11309 w 5278922"/>
              <a:gd name="connsiteY0dup0dup1dup2dup3dup4dup5dup6dup7dup8dup9dup10" fmla="*/ 2096655 h 6332583"/>
              <a:gd name="connsiteX1dup0dup1dup2dup3dup4dup5dup6dup7dup8dup9dup10" fmla="*/ 429830 w 5278922"/>
              <a:gd name="connsiteY1dup0dup1dup2dup3dup4dup5dup6dup7dup8dup9dup10" fmla="*/ 0 h 6332583"/>
              <a:gd name="connsiteX2dup0dup1dup2dup3dup4dup5dup6dup7dup8dup9dup10" fmla="*/ 5278922 w 5278922"/>
              <a:gd name="connsiteY2dup0dup1dup2dup3dup4dup5dup6dup7dup8dup9dup10" fmla="*/ 0 h 6332583"/>
              <a:gd name="connsiteX3dup0dup1dup2dup3dup4dup5dup6dup7dup8dup9dup10" fmla="*/ 5278922 w 5278922"/>
              <a:gd name="connsiteY3dup0dup1dup2dup3dup4dup5dup6dup7dup8dup9dup10" fmla="*/ 5865091 h 6332583"/>
              <a:gd name="connsiteX4dup0dup1dup2dup3dup4dup5dup6dup7dup8dup9dup10" fmla="*/ 1636909 w 5278922"/>
              <a:gd name="connsiteY4dup0dup1dup2dup3dup4dup5dup6dup7dup8dup9dup10" fmla="*/ 5369791 h 6332583"/>
              <a:gd name="connsiteX5dup0dup1dup2dup3dup4dup5dup6dup7dup8dup9" fmla="*/ 11309 w 5278922"/>
              <a:gd name="connsiteY5dup0dup1dup2dup3dup4dup5dup6dup7dup8dup9" fmla="*/ 2096655 h 6332583"/>
              <a:gd name="connsiteX0dup0dup1dup2dup3dup4dup5dup6dup7dup8dup9dup10dup11" fmla="*/ 11309 w 5278922"/>
              <a:gd name="connsiteY0dup0dup1dup2dup3dup4dup5dup6dup7dup8dup9dup10dup11" fmla="*/ 2096655 h 6166362"/>
              <a:gd name="connsiteX1dup0dup1dup2dup3dup4dup5dup6dup7dup8dup9dup10dup11" fmla="*/ 429830 w 5278922"/>
              <a:gd name="connsiteY1dup0dup1dup2dup3dup4dup5dup6dup7dup8dup9dup10dup11" fmla="*/ 0 h 6166362"/>
              <a:gd name="connsiteX2dup0dup1dup2dup3dup4dup5dup6dup7dup8dup9dup10dup11" fmla="*/ 5278922 w 5278922"/>
              <a:gd name="connsiteY2dup0dup1dup2dup3dup4dup5dup6dup7dup8dup9dup10dup11" fmla="*/ 0 h 6166362"/>
              <a:gd name="connsiteX3dup0dup1dup2dup3dup4dup5dup6dup7dup8dup9dup10dup11" fmla="*/ 5278922 w 5278922"/>
              <a:gd name="connsiteY3dup0dup1dup2dup3dup4dup5dup6dup7dup8dup9dup10dup11" fmla="*/ 5865091 h 6166362"/>
              <a:gd name="connsiteX4dup0dup1dup2dup3dup4dup5dup6dup7dup8dup9dup10dup11" fmla="*/ 1636909 w 5278922"/>
              <a:gd name="connsiteY4dup0dup1dup2dup3dup4dup5dup6dup7dup8dup9dup10dup11" fmla="*/ 5369791 h 6166362"/>
              <a:gd name="connsiteX5dup0dup1dup2dup3dup4dup5dup6dup7dup8dup9dup10" fmla="*/ 11309 w 5278922"/>
              <a:gd name="connsiteY5dup0dup1dup2dup3dup4dup5dup6dup7dup8dup9dup10" fmla="*/ 2096655 h 6166362"/>
              <a:gd name="connsiteX0dup0dup1dup2dup3dup4dup5dup6dup7dup8dup9dup10dup11dup12" fmla="*/ 1133 w 5268746"/>
              <a:gd name="connsiteY0dup0dup1dup2dup3dup4dup5dup6dup7dup8dup9dup10dup11dup12" fmla="*/ 2096655 h 6106140"/>
              <a:gd name="connsiteX1dup0dup1dup2dup3dup4dup5dup6dup7dup8dup9dup10dup11dup12" fmla="*/ 419654 w 5268746"/>
              <a:gd name="connsiteY1dup0dup1dup2dup3dup4dup5dup6dup7dup8dup9dup10dup11dup12" fmla="*/ 0 h 6106140"/>
              <a:gd name="connsiteX2dup0dup1dup2dup3dup4dup5dup6dup7dup8dup9dup10dup11dup12" fmla="*/ 5268746 w 5268746"/>
              <a:gd name="connsiteY2dup0dup1dup2dup3dup4dup5dup6dup7dup8dup9dup10dup11dup12" fmla="*/ 0 h 6106140"/>
              <a:gd name="connsiteX3dup0dup1dup2dup3dup4dup5dup6dup7dup8dup9dup10dup11dup12" fmla="*/ 5268746 w 5268746"/>
              <a:gd name="connsiteY3dup0dup1dup2dup3dup4dup5dup6dup7dup8dup9dup10dup11dup12" fmla="*/ 5865091 h 6106140"/>
              <a:gd name="connsiteX4dup0dup1dup2dup3dup4dup5dup6dup7dup8dup9dup10dup11dup12" fmla="*/ 1626733 w 5268746"/>
              <a:gd name="connsiteY4dup0dup1dup2dup3dup4dup5dup6dup7dup8dup9dup10dup11dup12" fmla="*/ 5369791 h 6106140"/>
              <a:gd name="connsiteX5dup0dup1dup2dup3dup4dup5dup6dup7dup8dup9dup10dup11" fmla="*/ 475072 w 5268746"/>
              <a:gd name="connsiteY5dup0dup1dup2dup3dup4dup5dup6dup7dup8dup9dup10dup11" fmla="*/ 4054765 h 6106140"/>
              <a:gd name="connsiteX6dup0" fmla="*/ 1133 w 5268746"/>
              <a:gd name="connsiteY6dup0" fmla="*/ 2096655 h 6106140"/>
              <a:gd name="connsiteX0dup0dup1dup2dup3dup4dup5dup6dup7dup8dup9dup10dup11dup12dup13" fmla="*/ 1133 w 5268746"/>
              <a:gd name="connsiteY0dup0dup1dup2dup3dup4dup5dup6dup7dup8dup9dup10dup11dup12dup13" fmla="*/ 2096655 h 6149437"/>
              <a:gd name="connsiteX1dup0dup1dup2dup3dup4dup5dup6dup7dup8dup9dup10dup11dup12dup13" fmla="*/ 419654 w 5268746"/>
              <a:gd name="connsiteY1dup0dup1dup2dup3dup4dup5dup6dup7dup8dup9dup10dup11dup12dup13" fmla="*/ 0 h 6149437"/>
              <a:gd name="connsiteX2dup0dup1dup2dup3dup4dup5dup6dup7dup8dup9dup10dup11dup12dup13" fmla="*/ 5268746 w 5268746"/>
              <a:gd name="connsiteY2dup0dup1dup2dup3dup4dup5dup6dup7dup8dup9dup10dup11dup12dup13" fmla="*/ 0 h 6149437"/>
              <a:gd name="connsiteX3dup0dup1dup2dup3dup4dup5dup6dup7dup8dup9dup10dup11dup12dup13" fmla="*/ 5268746 w 5268746"/>
              <a:gd name="connsiteY3dup0dup1dup2dup3dup4dup5dup6dup7dup8dup9dup10dup11dup12dup13" fmla="*/ 5865091 h 6149437"/>
              <a:gd name="connsiteX4dup0dup1dup2dup3dup4dup5dup6dup7dup8dup9dup10dup11dup12dup13" fmla="*/ 1936152 w 5268746"/>
              <a:gd name="connsiteY4dup0dup1dup2dup3dup4dup5dup6dup7dup8dup9dup10dup11dup12dup13" fmla="*/ 5582228 h 6149437"/>
              <a:gd name="connsiteX5dup0dup1dup2dup3dup4dup5dup6dup7dup8dup9dup10dup11dup12" fmla="*/ 475072 w 5268746"/>
              <a:gd name="connsiteY5dup0dup1dup2dup3dup4dup5dup6dup7dup8dup9dup10dup11dup12" fmla="*/ 4054765 h 6149437"/>
              <a:gd name="connsiteX6dup0dup1" fmla="*/ 1133 w 5268746"/>
              <a:gd name="connsiteY6dup0dup1" fmla="*/ 2096655 h 6149437"/>
              <a:gd name="connsiteX0dup0dup1dup2dup3dup4dup5dup6dup7dup8dup9dup10dup11dup12dup13dup14" fmla="*/ 1133 w 5268746"/>
              <a:gd name="connsiteY0dup0dup1dup2dup3dup4dup5dup6dup7dup8dup9dup10dup11dup12dup13dup14" fmla="*/ 2096655 h 6173580"/>
              <a:gd name="connsiteX1dup0dup1dup2dup3dup4dup5dup6dup7dup8dup9dup10dup11dup12dup13dup14" fmla="*/ 419654 w 5268746"/>
              <a:gd name="connsiteY1dup0dup1dup2dup3dup4dup5dup6dup7dup8dup9dup10dup11dup12dup13dup14" fmla="*/ 0 h 6173580"/>
              <a:gd name="connsiteX2dup0dup1dup2dup3dup4dup5dup6dup7dup8dup9dup10dup11dup12dup13dup14" fmla="*/ 5268746 w 5268746"/>
              <a:gd name="connsiteY2dup0dup1dup2dup3dup4dup5dup6dup7dup8dup9dup10dup11dup12dup13dup14" fmla="*/ 0 h 6173580"/>
              <a:gd name="connsiteX3dup0dup1dup2dup3dup4dup5dup6dup7dup8dup9dup10dup11dup12dup13dup14" fmla="*/ 5268746 w 5268746"/>
              <a:gd name="connsiteY3dup0dup1dup2dup3dup4dup5dup6dup7dup8dup9dup10dup11dup12dup13dup14" fmla="*/ 5865091 h 6173580"/>
              <a:gd name="connsiteX4dup0dup1dup2dup3dup4dup5dup6dup7dup8dup9dup10dup11dup12dup13dup14" fmla="*/ 1936152 w 5268746"/>
              <a:gd name="connsiteY4dup0dup1dup2dup3dup4dup5dup6dup7dup8dup9dup10dup11dup12dup13dup14" fmla="*/ 5582228 h 6173580"/>
              <a:gd name="connsiteX5dup0dup1dup2dup3dup4dup5dup6dup7dup8dup9dup10dup11dup12dup13" fmla="*/ 475072 w 5268746"/>
              <a:gd name="connsiteY5dup0dup1dup2dup3dup4dup5dup6dup7dup8dup9dup10dup11dup12dup13" fmla="*/ 4054765 h 6173580"/>
              <a:gd name="connsiteX6dup0dup1dup2" fmla="*/ 1133 w 5268746"/>
              <a:gd name="connsiteY6dup0dup1dup2" fmla="*/ 2096655 h 6173580"/>
              <a:gd name="connsiteX0dup0dup1dup2dup3dup4dup5dup6dup7dup8dup9dup10dup11dup12dup13dup14dup15" fmla="*/ 993 w 5277843"/>
              <a:gd name="connsiteY0dup0dup1dup2dup3dup4dup5dup6dup7dup8dup9dup10dup11dup12dup13dup14dup15" fmla="*/ 1948873 h 6173580"/>
              <a:gd name="connsiteX1dup0dup1dup2dup3dup4dup5dup6dup7dup8dup9dup10dup11dup12dup13dup14dup15" fmla="*/ 428751 w 5277843"/>
              <a:gd name="connsiteY1dup0dup1dup2dup3dup4dup5dup6dup7dup8dup9dup10dup11dup12dup13dup14dup15" fmla="*/ 0 h 6173580"/>
              <a:gd name="connsiteX2dup0dup1dup2dup3dup4dup5dup6dup7dup8dup9dup10dup11dup12dup13dup14dup15" fmla="*/ 5277843 w 5277843"/>
              <a:gd name="connsiteY2dup0dup1dup2dup3dup4dup5dup6dup7dup8dup9dup10dup11dup12dup13dup14dup15" fmla="*/ 0 h 6173580"/>
              <a:gd name="connsiteX3dup0dup1dup2dup3dup4dup5dup6dup7dup8dup9dup10dup11dup12dup13dup14dup15" fmla="*/ 5277843 w 5277843"/>
              <a:gd name="connsiteY3dup0dup1dup2dup3dup4dup5dup6dup7dup8dup9dup10dup11dup12dup13dup14dup15" fmla="*/ 5865091 h 6173580"/>
              <a:gd name="connsiteX4dup0dup1dup2dup3dup4dup5dup6dup7dup8dup9dup10dup11dup12dup13dup14dup15" fmla="*/ 1945249 w 5277843"/>
              <a:gd name="connsiteY4dup0dup1dup2dup3dup4dup5dup6dup7dup8dup9dup10dup11dup12dup13dup14dup15" fmla="*/ 5582228 h 6173580"/>
              <a:gd name="connsiteX5dup0dup1dup2dup3dup4dup5dup6dup7dup8dup9dup10dup11dup12dup13dup14" fmla="*/ 484169 w 5277843"/>
              <a:gd name="connsiteY5dup0dup1dup2dup3dup4dup5dup6dup7dup8dup9dup10dup11dup12dup13dup14" fmla="*/ 4054765 h 6173580"/>
              <a:gd name="connsiteX6dup0dup1dup2dup3" fmla="*/ 993 w 5277843"/>
              <a:gd name="connsiteY6dup0dup1dup2dup3" fmla="*/ 1948873 h 6173580"/>
              <a:gd name="connsiteX0dup0dup1dup2dup3dup4dup5dup6dup7dup8dup9dup10dup11dup12dup13dup14dup15dup16" fmla="*/ 837 w 5277687"/>
              <a:gd name="connsiteY0dup0dup1dup2dup3dup4dup5dup6dup7dup8dup9dup10dup11dup12dup13dup14dup15dup16" fmla="*/ 1948873 h 6173580"/>
              <a:gd name="connsiteX1dup0dup1dup2dup3dup4dup5dup6dup7dup8dup9dup10dup11dup12dup13dup14dup15dup16" fmla="*/ 428595 w 5277687"/>
              <a:gd name="connsiteY1dup0dup1dup2dup3dup4dup5dup6dup7dup8dup9dup10dup11dup12dup13dup14dup15dup16" fmla="*/ 0 h 6173580"/>
              <a:gd name="connsiteX2dup0dup1dup2dup3dup4dup5dup6dup7dup8dup9dup10dup11dup12dup13dup14dup15dup16" fmla="*/ 5277687 w 5277687"/>
              <a:gd name="connsiteY2dup0dup1dup2dup3dup4dup5dup6dup7dup8dup9dup10dup11dup12dup13dup14dup15dup16" fmla="*/ 0 h 6173580"/>
              <a:gd name="connsiteX3dup0dup1dup2dup3dup4dup5dup6dup7dup8dup9dup10dup11dup12dup13dup14dup15dup16" fmla="*/ 5277687 w 5277687"/>
              <a:gd name="connsiteY3dup0dup1dup2dup3dup4dup5dup6dup7dup8dup9dup10dup11dup12dup13dup14dup15dup16" fmla="*/ 5865091 h 6173580"/>
              <a:gd name="connsiteX4dup0dup1dup2dup3dup4dup5dup6dup7dup8dup9dup10dup11dup12dup13dup14dup15dup16" fmla="*/ 1945093 w 5277687"/>
              <a:gd name="connsiteY4dup0dup1dup2dup3dup4dup5dup6dup7dup8dup9dup10dup11dup12dup13dup14dup15dup16" fmla="*/ 5582228 h 6173580"/>
              <a:gd name="connsiteX5dup0dup1dup2dup3dup4dup5dup6dup7dup8dup9dup10dup11dup12dup13dup14dup15" fmla="*/ 484013 w 5277687"/>
              <a:gd name="connsiteY5dup0dup1dup2dup3dup4dup5dup6dup7dup8dup9dup10dup11dup12dup13dup14dup15" fmla="*/ 4054765 h 6173580"/>
              <a:gd name="connsiteX6dup0dup1dup2dup3dup4" fmla="*/ 837 w 5277687"/>
              <a:gd name="connsiteY6dup0dup1dup2dup3dup4" fmla="*/ 1948873 h 6173580"/>
              <a:gd name="connsiteX0dup0dup1dup2dup3dup4dup5dup6dup7dup8dup9dup10dup11dup12dup13dup14dup15dup16dup17" fmla="*/ 1127 w 5277977"/>
              <a:gd name="connsiteY0dup0dup1dup2dup3dup4dup5dup6dup7dup8dup9dup10dup11dup12dup13dup14dup15dup16dup17" fmla="*/ 1948873 h 6173580"/>
              <a:gd name="connsiteX1dup0dup1dup2dup3dup4dup5dup6dup7dup8dup9dup10dup11dup12dup13dup14dup15dup16dup17" fmla="*/ 428885 w 5277977"/>
              <a:gd name="connsiteY1dup0dup1dup2dup3dup4dup5dup6dup7dup8dup9dup10dup11dup12dup13dup14dup15dup16dup17" fmla="*/ 0 h 6173580"/>
              <a:gd name="connsiteX2dup0dup1dup2dup3dup4dup5dup6dup7dup8dup9dup10dup11dup12dup13dup14dup15dup16dup17" fmla="*/ 5277977 w 5277977"/>
              <a:gd name="connsiteY2dup0dup1dup2dup3dup4dup5dup6dup7dup8dup9dup10dup11dup12dup13dup14dup15dup16dup17" fmla="*/ 0 h 6173580"/>
              <a:gd name="connsiteX3dup0dup1dup2dup3dup4dup5dup6dup7dup8dup9dup10dup11dup12dup13dup14dup15dup16dup17" fmla="*/ 5277977 w 5277977"/>
              <a:gd name="connsiteY3dup0dup1dup2dup3dup4dup5dup6dup7dup8dup9dup10dup11dup12dup13dup14dup15dup16dup17" fmla="*/ 5865091 h 6173580"/>
              <a:gd name="connsiteX4dup0dup1dup2dup3dup4dup5dup6dup7dup8dup9dup10dup11dup12dup13dup14dup15dup16dup17" fmla="*/ 1945383 w 5277977"/>
              <a:gd name="connsiteY4dup0dup1dup2dup3dup4dup5dup6dup7dup8dup9dup10dup11dup12dup13dup14dup15dup16dup17" fmla="*/ 5582228 h 6173580"/>
              <a:gd name="connsiteX5dup0dup1dup2dup3dup4dup5dup6dup7dup8dup9dup10dup11dup12dup13dup14dup15dup16" fmla="*/ 484303 w 5277977"/>
              <a:gd name="connsiteY5dup0dup1dup2dup3dup4dup5dup6dup7dup8dup9dup10dup11dup12dup13dup14dup15dup16" fmla="*/ 4054765 h 6173580"/>
              <a:gd name="connsiteX6dup0dup1dup2dup3dup4dup5" fmla="*/ 1127 w 5277977"/>
              <a:gd name="connsiteY6dup0dup1dup2dup3dup4dup5" fmla="*/ 1948873 h 6173580"/>
            </a:gdLst>
            <a:ahLst/>
            <a:cxnLst>
              <a:cxn ang="0">
                <a:pos x="connsiteX0dup0dup1dup2dup3dup4dup5dup6dup7dup8dup9dup10dup11dup12dup13dup14dup15dup16dup17" y="connsiteY0dup0dup1dup2dup3dup4dup5dup6dup7dup8dup9dup10dup11dup12dup13dup14dup15dup16dup17"/>
              </a:cxn>
              <a:cxn ang="0">
                <a:pos x="connsiteX1dup0dup1dup2dup3dup4dup5dup6dup7dup8dup9dup10dup11dup12dup13dup14dup15dup16dup17" y="connsiteY1dup0dup1dup2dup3dup4dup5dup6dup7dup8dup9dup10dup11dup12dup13dup14dup15dup16dup17"/>
              </a:cxn>
              <a:cxn ang="0">
                <a:pos x="connsiteX2dup0dup1dup2dup3dup4dup5dup6dup7dup8dup9dup10dup11dup12dup13dup14dup15dup16dup17" y="connsiteY2dup0dup1dup2dup3dup4dup5dup6dup7dup8dup9dup10dup11dup12dup13dup14dup15dup16dup17"/>
              </a:cxn>
              <a:cxn ang="0">
                <a:pos x="connsiteX3dup0dup1dup2dup3dup4dup5dup6dup7dup8dup9dup10dup11dup12dup13dup14dup15dup16dup17" y="connsiteY3dup0dup1dup2dup3dup4dup5dup6dup7dup8dup9dup10dup11dup12dup13dup14dup15dup16dup17"/>
              </a:cxn>
              <a:cxn ang="0">
                <a:pos x="connsiteX4dup0dup1dup2dup3dup4dup5dup6dup7dup8dup9dup10dup11dup12dup13dup14dup15dup16dup17" y="connsiteY4dup0dup1dup2dup3dup4dup5dup6dup7dup8dup9dup10dup11dup12dup13dup14dup15dup16dup17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  <a:cxn ang="0">
                <a:pos x="connsiteX6dup0dup1dup2dup3dup4dup5" y="connsiteY6dup0dup1dup2dup3dup4dup5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0285186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dup0" fmla="*/ 0 w 5195454"/>
              <a:gd name="connsiteY0dup0" fmla="*/ 865926 h 5846618"/>
              <a:gd name="connsiteX1dup0" fmla="*/ 1184580 w 5195454"/>
              <a:gd name="connsiteY1dup0" fmla="*/ 170873 h 5846618"/>
              <a:gd name="connsiteX2dup0" fmla="*/ 4329528 w 5195454"/>
              <a:gd name="connsiteY2dup0" fmla="*/ 0 h 5846618"/>
              <a:gd name="connsiteX3dup0" fmla="*/ 5195454 w 5195454"/>
              <a:gd name="connsiteY3dup0" fmla="*/ 865926 h 5846618"/>
              <a:gd name="connsiteX4dup0" fmla="*/ 5195454 w 5195454"/>
              <a:gd name="connsiteY4dup0" fmla="*/ 4980692 h 5846618"/>
              <a:gd name="connsiteX5dup0" fmla="*/ 4329528 w 5195454"/>
              <a:gd name="connsiteY5dup0" fmla="*/ 5846618 h 5846618"/>
              <a:gd name="connsiteX6dup0" fmla="*/ 865926 w 5195454"/>
              <a:gd name="connsiteY6dup0" fmla="*/ 5846618 h 5846618"/>
              <a:gd name="connsiteX7dup0" fmla="*/ 0 w 5195454"/>
              <a:gd name="connsiteY7dup0" fmla="*/ 4980692 h 5846618"/>
              <a:gd name="connsiteX8dup0" fmla="*/ 0 w 5195454"/>
              <a:gd name="connsiteY8dup0" fmla="*/ 865926 h 5846618"/>
              <a:gd name="connsiteX0dup0dup1" fmla="*/ 32327 w 5195454"/>
              <a:gd name="connsiteY0dup0dup1" fmla="*/ 1461671 h 5846618"/>
              <a:gd name="connsiteX1dup0dup1" fmla="*/ 1184580 w 5195454"/>
              <a:gd name="connsiteY1dup0dup1" fmla="*/ 170873 h 5846618"/>
              <a:gd name="connsiteX2dup0dup1" fmla="*/ 4329528 w 5195454"/>
              <a:gd name="connsiteY2dup0dup1" fmla="*/ 0 h 5846618"/>
              <a:gd name="connsiteX3dup0dup1" fmla="*/ 5195454 w 5195454"/>
              <a:gd name="connsiteY3dup0dup1" fmla="*/ 865926 h 5846618"/>
              <a:gd name="connsiteX4dup0dup1" fmla="*/ 5195454 w 5195454"/>
              <a:gd name="connsiteY4dup0dup1" fmla="*/ 4980692 h 5846618"/>
              <a:gd name="connsiteX5dup0dup1" fmla="*/ 4329528 w 5195454"/>
              <a:gd name="connsiteY5dup0dup1" fmla="*/ 5846618 h 5846618"/>
              <a:gd name="connsiteX6dup0dup1" fmla="*/ 865926 w 5195454"/>
              <a:gd name="connsiteY6dup0dup1" fmla="*/ 5846618 h 5846618"/>
              <a:gd name="connsiteX7dup0dup1" fmla="*/ 0 w 5195454"/>
              <a:gd name="connsiteY7dup0dup1" fmla="*/ 4980692 h 5846618"/>
              <a:gd name="connsiteX8dup0dup1" fmla="*/ 32327 w 5195454"/>
              <a:gd name="connsiteY8dup0dup1" fmla="*/ 1461671 h 5846618"/>
              <a:gd name="connsiteX0dup0dup1dup2" fmla="*/ 0 w 5163127"/>
              <a:gd name="connsiteY0dup0dup1dup2" fmla="*/ 1461671 h 5846618"/>
              <a:gd name="connsiteX1dup0dup1dup2" fmla="*/ 1152253 w 5163127"/>
              <a:gd name="connsiteY1dup0dup1dup2" fmla="*/ 170873 h 5846618"/>
              <a:gd name="connsiteX2dup0dup1dup2" fmla="*/ 4297201 w 5163127"/>
              <a:gd name="connsiteY2dup0dup1dup2" fmla="*/ 0 h 5846618"/>
              <a:gd name="connsiteX3dup0dup1dup2" fmla="*/ 5163127 w 5163127"/>
              <a:gd name="connsiteY3dup0dup1dup2" fmla="*/ 865926 h 5846618"/>
              <a:gd name="connsiteX4dup0dup1dup2" fmla="*/ 5163127 w 5163127"/>
              <a:gd name="connsiteY4dup0dup1dup2" fmla="*/ 4980692 h 5846618"/>
              <a:gd name="connsiteX5dup0dup1dup2" fmla="*/ 4297201 w 5163127"/>
              <a:gd name="connsiteY5dup0dup1dup2" fmla="*/ 5846618 h 5846618"/>
              <a:gd name="connsiteX6dup0dup1dup2" fmla="*/ 833599 w 5163127"/>
              <a:gd name="connsiteY6dup0dup1dup2" fmla="*/ 5846618 h 5846618"/>
              <a:gd name="connsiteX7dup0dup1dup2" fmla="*/ 692727 w 5163127"/>
              <a:gd name="connsiteY7dup0dup1dup2" fmla="*/ 4717456 h 5846618"/>
              <a:gd name="connsiteX8dup0dup1dup2" fmla="*/ 0 w 5163127"/>
              <a:gd name="connsiteY8dup0dup1dup2" fmla="*/ 1461671 h 5846618"/>
              <a:gd name="connsiteX0dup0dup1dup2dup3" fmla="*/ 0 w 5163127"/>
              <a:gd name="connsiteY0dup0dup1dup2dup3" fmla="*/ 1461671 h 5846618"/>
              <a:gd name="connsiteX1dup0dup1dup2dup3" fmla="*/ 1152253 w 5163127"/>
              <a:gd name="connsiteY1dup0dup1dup2dup3" fmla="*/ 170873 h 5846618"/>
              <a:gd name="connsiteX2dup0dup1dup2dup3" fmla="*/ 4297201 w 5163127"/>
              <a:gd name="connsiteY2dup0dup1dup2dup3" fmla="*/ 0 h 5846618"/>
              <a:gd name="connsiteX3dup0dup1dup2dup3" fmla="*/ 5163127 w 5163127"/>
              <a:gd name="connsiteY3dup0dup1dup2dup3" fmla="*/ 865926 h 5846618"/>
              <a:gd name="connsiteX4dup0dup1dup2dup3" fmla="*/ 5163127 w 5163127"/>
              <a:gd name="connsiteY4dup0dup1dup2dup3" fmla="*/ 4980692 h 5846618"/>
              <a:gd name="connsiteX5dup0dup1dup2dup3" fmla="*/ 4297201 w 5163127"/>
              <a:gd name="connsiteY5dup0dup1dup2dup3" fmla="*/ 5846618 h 5846618"/>
              <a:gd name="connsiteX6dup0dup1dup2dup3" fmla="*/ 1997381 w 5163127"/>
              <a:gd name="connsiteY6dup0dup1dup2dup3" fmla="*/ 5684982 h 5846618"/>
              <a:gd name="connsiteX7dup0dup1dup2dup3" fmla="*/ 692727 w 5163127"/>
              <a:gd name="connsiteY7dup0dup1dup2dup3" fmla="*/ 4717456 h 5846618"/>
              <a:gd name="connsiteX8dup0dup1dup2dup3" fmla="*/ 0 w 5163127"/>
              <a:gd name="connsiteY8dup0dup1dup2dup3" fmla="*/ 1461671 h 5846618"/>
              <a:gd name="connsiteX0dup0dup1dup2dup3dup4" fmla="*/ 0 w 5163127"/>
              <a:gd name="connsiteY0dup0dup1dup2dup3dup4" fmla="*/ 1461671 h 5684982"/>
              <a:gd name="connsiteX1dup0dup1dup2dup3dup4" fmla="*/ 1152253 w 5163127"/>
              <a:gd name="connsiteY1dup0dup1dup2dup3dup4" fmla="*/ 170873 h 5684982"/>
              <a:gd name="connsiteX2dup0dup1dup2dup3dup4" fmla="*/ 4297201 w 5163127"/>
              <a:gd name="connsiteY2dup0dup1dup2dup3dup4" fmla="*/ 0 h 5684982"/>
              <a:gd name="connsiteX3dup0dup1dup2dup3dup4" fmla="*/ 5163127 w 5163127"/>
              <a:gd name="connsiteY3dup0dup1dup2dup3dup4" fmla="*/ 865926 h 5684982"/>
              <a:gd name="connsiteX4dup0dup1dup2dup3dup4" fmla="*/ 5163127 w 5163127"/>
              <a:gd name="connsiteY4dup0dup1dup2dup3dup4" fmla="*/ 4980692 h 5684982"/>
              <a:gd name="connsiteX5dup0dup1dup2dup3dup4" fmla="*/ 4278728 w 5163127"/>
              <a:gd name="connsiteY5dup0dup1dup2dup3dup4" fmla="*/ 5334000 h 5684982"/>
              <a:gd name="connsiteX6dup0dup1dup2dup3dup4" fmla="*/ 1997381 w 5163127"/>
              <a:gd name="connsiteY6dup0dup1dup2dup3dup4" fmla="*/ 5684982 h 5684982"/>
              <a:gd name="connsiteX7dup0dup1dup2dup3dup4" fmla="*/ 692727 w 5163127"/>
              <a:gd name="connsiteY7dup0dup1dup2dup3dup4" fmla="*/ 4717456 h 5684982"/>
              <a:gd name="connsiteX8dup0dup1dup2dup3dup4" fmla="*/ 0 w 5163127"/>
              <a:gd name="connsiteY8dup0dup1dup2dup3dup4" fmla="*/ 1461671 h 5684982"/>
              <a:gd name="connsiteX0dup0dup1dup2dup3dup4dup5" fmla="*/ 0 w 5163127"/>
              <a:gd name="connsiteY0dup0dup1dup2dup3dup4dup5" fmla="*/ 1461671 h 5684982"/>
              <a:gd name="connsiteX1dup0dup1dup2dup3dup4dup5" fmla="*/ 1152253 w 5163127"/>
              <a:gd name="connsiteY1dup0dup1dup2dup3dup4dup5" fmla="*/ 170873 h 5684982"/>
              <a:gd name="connsiteX2dup0dup1dup2dup3dup4dup5" fmla="*/ 4297201 w 5163127"/>
              <a:gd name="connsiteY2dup0dup1dup2dup3dup4dup5" fmla="*/ 0 h 5684982"/>
              <a:gd name="connsiteX3dup0dup1dup2dup3dup4dup5" fmla="*/ 5163127 w 5163127"/>
              <a:gd name="connsiteY3dup0dup1dup2dup3dup4dup5" fmla="*/ 865926 h 5684982"/>
              <a:gd name="connsiteX4dup0dup1dup2dup3dup4dup5" fmla="*/ 5052291 w 5163127"/>
              <a:gd name="connsiteY4dup0dup1dup2dup3dup4dup5" fmla="*/ 3876947 h 5684982"/>
              <a:gd name="connsiteX5dup0dup1dup2dup3dup4dup5" fmla="*/ 4278728 w 5163127"/>
              <a:gd name="connsiteY5dup0dup1dup2dup3dup4dup5" fmla="*/ 5334000 h 5684982"/>
              <a:gd name="connsiteX6dup0dup1dup2dup3dup4dup5" fmla="*/ 1997381 w 5163127"/>
              <a:gd name="connsiteY6dup0dup1dup2dup3dup4dup5" fmla="*/ 5684982 h 5684982"/>
              <a:gd name="connsiteX7dup0dup1dup2dup3dup4dup5" fmla="*/ 692727 w 5163127"/>
              <a:gd name="connsiteY7dup0dup1dup2dup3dup4dup5" fmla="*/ 4717456 h 5684982"/>
              <a:gd name="connsiteX8dup0dup1dup2dup3dup4dup5" fmla="*/ 0 w 5163127"/>
              <a:gd name="connsiteY8dup0dup1dup2dup3dup4dup5" fmla="*/ 1461671 h 5684982"/>
              <a:gd name="connsiteX0dup0dup1dup2dup3dup4dup5dup6" fmla="*/ 0 w 5116945"/>
              <a:gd name="connsiteY0dup0dup1dup2dup3dup4dup5dup6" fmla="*/ 1461671 h 5684982"/>
              <a:gd name="connsiteX1dup0dup1dup2dup3dup4dup5dup6" fmla="*/ 1152253 w 5116945"/>
              <a:gd name="connsiteY1dup0dup1dup2dup3dup4dup5dup6" fmla="*/ 170873 h 5684982"/>
              <a:gd name="connsiteX2dup0dup1dup2dup3dup4dup5dup6" fmla="*/ 4297201 w 5116945"/>
              <a:gd name="connsiteY2dup0dup1dup2dup3dup4dup5dup6" fmla="*/ 0 h 5684982"/>
              <a:gd name="connsiteX3dup0dup1dup2dup3dup4dup5dup6" fmla="*/ 5116945 w 5116945"/>
              <a:gd name="connsiteY3dup0dup1dup2dup3dup4dup5dup6" fmla="*/ 1267707 h 5684982"/>
              <a:gd name="connsiteX4dup0dup1dup2dup3dup4dup5dup6" fmla="*/ 5052291 w 5116945"/>
              <a:gd name="connsiteY4dup0dup1dup2dup3dup4dup5dup6" fmla="*/ 3876947 h 5684982"/>
              <a:gd name="connsiteX5dup0dup1dup2dup3dup4dup5dup6" fmla="*/ 4278728 w 5116945"/>
              <a:gd name="connsiteY5dup0dup1dup2dup3dup4dup5dup6" fmla="*/ 5334000 h 5684982"/>
              <a:gd name="connsiteX6dup0dup1dup2dup3dup4dup5dup6" fmla="*/ 1997381 w 5116945"/>
              <a:gd name="connsiteY6dup0dup1dup2dup3dup4dup5dup6" fmla="*/ 5684982 h 5684982"/>
              <a:gd name="connsiteX7dup0dup1dup2dup3dup4dup5dup6" fmla="*/ 692727 w 5116945"/>
              <a:gd name="connsiteY7dup0dup1dup2dup3dup4dup5dup6" fmla="*/ 4717456 h 5684982"/>
              <a:gd name="connsiteX8dup0dup1dup2dup3dup4dup5dup6" fmla="*/ 0 w 5116945"/>
              <a:gd name="connsiteY8dup0dup1dup2dup3dup4dup5dup6" fmla="*/ 1461671 h 5684982"/>
              <a:gd name="connsiteX0dup0dup1dup2dup3dup4dup5dup6dup7" fmla="*/ 0 w 5116945"/>
              <a:gd name="connsiteY0dup0dup1dup2dup3dup4dup5dup6dup7" fmla="*/ 1452434 h 5675745"/>
              <a:gd name="connsiteX1dup0dup1dup2dup3dup4dup5dup6dup7" fmla="*/ 1152253 w 5116945"/>
              <a:gd name="connsiteY1dup0dup1dup2dup3dup4dup5dup6dup7" fmla="*/ 161636 h 5675745"/>
              <a:gd name="connsiteX2dup0dup1dup2dup3dup4dup5dup6dup7" fmla="*/ 3581383 w 5116945"/>
              <a:gd name="connsiteY2dup0dup1dup2dup3dup4dup5dup6dup7" fmla="*/ 0 h 5675745"/>
              <a:gd name="connsiteX3dup0dup1dup2dup3dup4dup5dup6dup7" fmla="*/ 5116945 w 5116945"/>
              <a:gd name="connsiteY3dup0dup1dup2dup3dup4dup5dup6dup7" fmla="*/ 1258470 h 5675745"/>
              <a:gd name="connsiteX4dup0dup1dup2dup3dup4dup5dup6dup7" fmla="*/ 5052291 w 5116945"/>
              <a:gd name="connsiteY4dup0dup1dup2dup3dup4dup5dup6dup7" fmla="*/ 3867710 h 5675745"/>
              <a:gd name="connsiteX5dup0dup1dup2dup3dup4dup5dup6dup7" fmla="*/ 4278728 w 5116945"/>
              <a:gd name="connsiteY5dup0dup1dup2dup3dup4dup5dup6dup7" fmla="*/ 5324763 h 5675745"/>
              <a:gd name="connsiteX6dup0dup1dup2dup3dup4dup5dup6dup7" fmla="*/ 1997381 w 5116945"/>
              <a:gd name="connsiteY6dup0dup1dup2dup3dup4dup5dup6dup7" fmla="*/ 5675745 h 5675745"/>
              <a:gd name="connsiteX7dup0dup1dup2dup3dup4dup5dup6dup7" fmla="*/ 692727 w 5116945"/>
              <a:gd name="connsiteY7dup0dup1dup2dup3dup4dup5dup6dup7" fmla="*/ 4708219 h 5675745"/>
              <a:gd name="connsiteX8dup0dup1dup2dup3dup4dup5dup6dup7" fmla="*/ 0 w 5116945"/>
              <a:gd name="connsiteY8dup0dup1dup2dup3dup4dup5dup6dup7" fmla="*/ 1452434 h 5675745"/>
              <a:gd name="connsiteX0dup0dup1dup2dup3dup4dup5dup6dup7dup8" fmla="*/ 0 w 5116945"/>
              <a:gd name="connsiteY0dup0dup1dup2dup3dup4dup5dup6dup7dup8" fmla="*/ 1452434 h 5675745"/>
              <a:gd name="connsiteX1dup0dup1dup2dup3dup4dup5dup6dup7dup8" fmla="*/ 1152253 w 5116945"/>
              <a:gd name="connsiteY1dup0dup1dup2dup3dup4dup5dup6dup7dup8" fmla="*/ 161636 h 5675745"/>
              <a:gd name="connsiteX2dup0dup1dup2dup3dup4dup5dup6dup7dup8" fmla="*/ 3581383 w 5116945"/>
              <a:gd name="connsiteY2dup0dup1dup2dup3dup4dup5dup6dup7dup8" fmla="*/ 0 h 5675745"/>
              <a:gd name="connsiteX3dup0dup1dup2dup3dup4dup5dup6dup7dup8" fmla="*/ 5116945 w 5116945"/>
              <a:gd name="connsiteY3dup0dup1dup2dup3dup4dup5dup6dup7dup8" fmla="*/ 1258470 h 5675745"/>
              <a:gd name="connsiteX4dup0dup1dup2dup3dup4dup5dup6dup7dup8" fmla="*/ 5052291 w 5116945"/>
              <a:gd name="connsiteY4dup0dup1dup2dup3dup4dup5dup6dup7dup8" fmla="*/ 3867710 h 5675745"/>
              <a:gd name="connsiteX5dup0dup1dup2dup3dup4dup5dup6dup7dup8" fmla="*/ 4278728 w 5116945"/>
              <a:gd name="connsiteY5dup0dup1dup2dup3dup4dup5dup6dup7dup8" fmla="*/ 5324763 h 5675745"/>
              <a:gd name="connsiteX6dup0dup1dup2dup3dup4dup5dup6dup7dup8" fmla="*/ 1997381 w 5116945"/>
              <a:gd name="connsiteY6dup0dup1dup2dup3dup4dup5dup6dup7dup8" fmla="*/ 5675745 h 5675745"/>
              <a:gd name="connsiteX7dup0dup1dup2dup3dup4dup5dup6dup7dup8" fmla="*/ 692727 w 5116945"/>
              <a:gd name="connsiteY7dup0dup1dup2dup3dup4dup5dup6dup7dup8" fmla="*/ 4708219 h 5675745"/>
              <a:gd name="connsiteX8dup0dup1dup2dup3dup4dup5dup6dup7dup8" fmla="*/ 0 w 5116945"/>
              <a:gd name="connsiteY8dup0dup1dup2dup3dup4dup5dup6dup7dup8" fmla="*/ 1452434 h 5675745"/>
              <a:gd name="connsiteX0dup0dup1dup2dup3dup4dup5dup6dup7dup8dup9" fmla="*/ 0 w 5117263"/>
              <a:gd name="connsiteY0dup0dup1dup2dup3dup4dup5dup6dup7dup8dup9" fmla="*/ 1452434 h 5675745"/>
              <a:gd name="connsiteX1dup0dup1dup2dup3dup4dup5dup6dup7dup8dup9" fmla="*/ 1152253 w 5117263"/>
              <a:gd name="connsiteY1dup0dup1dup2dup3dup4dup5dup6dup7dup8dup9" fmla="*/ 161636 h 5675745"/>
              <a:gd name="connsiteX2dup0dup1dup2dup3dup4dup5dup6dup7dup8dup9" fmla="*/ 3581383 w 5117263"/>
              <a:gd name="connsiteY2dup0dup1dup2dup3dup4dup5dup6dup7dup8dup9" fmla="*/ 0 h 5675745"/>
              <a:gd name="connsiteX3dup0dup1dup2dup3dup4dup5dup6dup7dup8dup9" fmla="*/ 5116945 w 5117263"/>
              <a:gd name="connsiteY3dup0dup1dup2dup3dup4dup5dup6dup7dup8dup9" fmla="*/ 1258470 h 5675745"/>
              <a:gd name="connsiteX4dup0dup1dup2dup3dup4dup5dup6dup7dup8dup9" fmla="*/ 5052291 w 5117263"/>
              <a:gd name="connsiteY4dup0dup1dup2dup3dup4dup5dup6dup7dup8dup9" fmla="*/ 3867710 h 5675745"/>
              <a:gd name="connsiteX5dup0dup1dup2dup3dup4dup5dup6dup7dup8dup9" fmla="*/ 4278728 w 5117263"/>
              <a:gd name="connsiteY5dup0dup1dup2dup3dup4dup5dup6dup7dup8dup9" fmla="*/ 5324763 h 5675745"/>
              <a:gd name="connsiteX6dup0dup1dup2dup3dup4dup5dup6dup7dup8dup9" fmla="*/ 1997381 w 5117263"/>
              <a:gd name="connsiteY6dup0dup1dup2dup3dup4dup5dup6dup7dup8dup9" fmla="*/ 5675745 h 5675745"/>
              <a:gd name="connsiteX7dup0dup1dup2dup3dup4dup5dup6dup7dup8dup9" fmla="*/ 692727 w 5117263"/>
              <a:gd name="connsiteY7dup0dup1dup2dup3dup4dup5dup6dup7dup8dup9" fmla="*/ 4708219 h 5675745"/>
              <a:gd name="connsiteX8dup0dup1dup2dup3dup4dup5dup6dup7dup8dup9" fmla="*/ 0 w 5117263"/>
              <a:gd name="connsiteY8dup0dup1dup2dup3dup4dup5dup6dup7dup8dup9" fmla="*/ 1452434 h 5675745"/>
              <a:gd name="connsiteX0dup0dup1dup2dup3dup4dup5dup6dup7dup8dup9dup10" fmla="*/ 0 w 5155367"/>
              <a:gd name="connsiteY0dup0dup1dup2dup3dup4dup5dup6dup7dup8dup9dup10" fmla="*/ 1452434 h 5675745"/>
              <a:gd name="connsiteX1dup0dup1dup2dup3dup4dup5dup6dup7dup8dup9dup10" fmla="*/ 1152253 w 5155367"/>
              <a:gd name="connsiteY1dup0dup1dup2dup3dup4dup5dup6dup7dup8dup9dup10" fmla="*/ 161636 h 5675745"/>
              <a:gd name="connsiteX2dup0dup1dup2dup3dup4dup5dup6dup7dup8dup9dup10" fmla="*/ 3581383 w 5155367"/>
              <a:gd name="connsiteY2dup0dup1dup2dup3dup4dup5dup6dup7dup8dup9dup10" fmla="*/ 0 h 5675745"/>
              <a:gd name="connsiteX3dup0dup1dup2dup3dup4dup5dup6dup7dup8dup9dup10" fmla="*/ 5116945 w 5155367"/>
              <a:gd name="connsiteY3dup0dup1dup2dup3dup4dup5dup6dup7dup8dup9dup10" fmla="*/ 1258470 h 5675745"/>
              <a:gd name="connsiteX4dup0dup1dup2dup3dup4dup5dup6dup7dup8dup9dup10" fmla="*/ 5052291 w 5155367"/>
              <a:gd name="connsiteY4dup0dup1dup2dup3dup4dup5dup6dup7dup8dup9dup10" fmla="*/ 3867710 h 5675745"/>
              <a:gd name="connsiteX5dup0dup1dup2dup3dup4dup5dup6dup7dup8dup9dup10" fmla="*/ 4278728 w 5155367"/>
              <a:gd name="connsiteY5dup0dup1dup2dup3dup4dup5dup6dup7dup8dup9dup10" fmla="*/ 5324763 h 5675745"/>
              <a:gd name="connsiteX6dup0dup1dup2dup3dup4dup5dup6dup7dup8dup9dup10" fmla="*/ 1997381 w 5155367"/>
              <a:gd name="connsiteY6dup0dup1dup2dup3dup4dup5dup6dup7dup8dup9dup10" fmla="*/ 5675745 h 5675745"/>
              <a:gd name="connsiteX7dup0dup1dup2dup3dup4dup5dup6dup7dup8dup9dup10" fmla="*/ 692727 w 5155367"/>
              <a:gd name="connsiteY7dup0dup1dup2dup3dup4dup5dup6dup7dup8dup9dup10" fmla="*/ 4708219 h 5675745"/>
              <a:gd name="connsiteX8dup0dup1dup2dup3dup4dup5dup6dup7dup8dup9dup10" fmla="*/ 0 w 5155367"/>
              <a:gd name="connsiteY8dup0dup1dup2dup3dup4dup5dup6dup7dup8dup9dup10" fmla="*/ 1452434 h 5675745"/>
              <a:gd name="connsiteX0dup0dup1dup2dup3dup4dup5dup6dup7dup8dup9dup10dup11" fmla="*/ 0 w 5152375"/>
              <a:gd name="connsiteY0dup0dup1dup2dup3dup4dup5dup6dup7dup8dup9dup10dup11" fmla="*/ 1452434 h 5675745"/>
              <a:gd name="connsiteX1dup0dup1dup2dup3dup4dup5dup6dup7dup8dup9dup10dup11" fmla="*/ 1152253 w 5152375"/>
              <a:gd name="connsiteY1dup0dup1dup2dup3dup4dup5dup6dup7dup8dup9dup10dup11" fmla="*/ 161636 h 5675745"/>
              <a:gd name="connsiteX2dup0dup1dup2dup3dup4dup5dup6dup7dup8dup9dup10dup11" fmla="*/ 3581383 w 5152375"/>
              <a:gd name="connsiteY2dup0dup1dup2dup3dup4dup5dup6dup7dup8dup9dup10dup11" fmla="*/ 0 h 5675745"/>
              <a:gd name="connsiteX3dup0dup1dup2dup3dup4dup5dup6dup7dup8dup9dup10dup11" fmla="*/ 5116945 w 5152375"/>
              <a:gd name="connsiteY3dup0dup1dup2dup3dup4dup5dup6dup7dup8dup9dup10dup11" fmla="*/ 1258470 h 5675745"/>
              <a:gd name="connsiteX4dup0dup1dup2dup3dup4dup5dup6dup7dup8dup9dup10dup11" fmla="*/ 5052291 w 5152375"/>
              <a:gd name="connsiteY4dup0dup1dup2dup3dup4dup5dup6dup7dup8dup9dup10dup11" fmla="*/ 3867710 h 5675745"/>
              <a:gd name="connsiteX5dup0dup1dup2dup3dup4dup5dup6dup7dup8dup9dup10dup11" fmla="*/ 4278728 w 5152375"/>
              <a:gd name="connsiteY5dup0dup1dup2dup3dup4dup5dup6dup7dup8dup9dup10dup11" fmla="*/ 5324763 h 5675745"/>
              <a:gd name="connsiteX6dup0dup1dup2dup3dup4dup5dup6dup7dup8dup9dup10dup11" fmla="*/ 1997381 w 5152375"/>
              <a:gd name="connsiteY6dup0dup1dup2dup3dup4dup5dup6dup7dup8dup9dup10dup11" fmla="*/ 5675745 h 5675745"/>
              <a:gd name="connsiteX7dup0dup1dup2dup3dup4dup5dup6dup7dup8dup9dup10dup11" fmla="*/ 692727 w 5152375"/>
              <a:gd name="connsiteY7dup0dup1dup2dup3dup4dup5dup6dup7dup8dup9dup10dup11" fmla="*/ 4708219 h 5675745"/>
              <a:gd name="connsiteX8dup0dup1dup2dup3dup4dup5dup6dup7dup8dup9dup10dup11" fmla="*/ 0 w 5152375"/>
              <a:gd name="connsiteY8dup0dup1dup2dup3dup4dup5dup6dup7dup8dup9dup10dup11" fmla="*/ 1452434 h 5675745"/>
              <a:gd name="connsiteX0dup0dup1dup2dup3dup4dup5dup6dup7dup8dup9dup10dup11dup12" fmla="*/ 0 w 5171939"/>
              <a:gd name="connsiteY0dup0dup1dup2dup3dup4dup5dup6dup7dup8dup9dup10dup11dup12" fmla="*/ 1452434 h 5675745"/>
              <a:gd name="connsiteX1dup0dup1dup2dup3dup4dup5dup6dup7dup8dup9dup10dup11dup12" fmla="*/ 1152253 w 5171939"/>
              <a:gd name="connsiteY1dup0dup1dup2dup3dup4dup5dup6dup7dup8dup9dup10dup11dup12" fmla="*/ 161636 h 5675745"/>
              <a:gd name="connsiteX2dup0dup1dup2dup3dup4dup5dup6dup7dup8dup9dup10dup11dup12" fmla="*/ 3581383 w 5171939"/>
              <a:gd name="connsiteY2dup0dup1dup2dup3dup4dup5dup6dup7dup8dup9dup10dup11dup12" fmla="*/ 0 h 5675745"/>
              <a:gd name="connsiteX3dup0dup1dup2dup3dup4dup5dup6dup7dup8dup9dup10dup11dup12" fmla="*/ 5116945 w 5171939"/>
              <a:gd name="connsiteY3dup0dup1dup2dup3dup4dup5dup6dup7dup8dup9dup10dup11dup12" fmla="*/ 1258470 h 5675745"/>
              <a:gd name="connsiteX4dup0dup1dup2dup3dup4dup5dup6dup7dup8dup9dup10dup11dup12" fmla="*/ 5052291 w 5171939"/>
              <a:gd name="connsiteY4dup0dup1dup2dup3dup4dup5dup6dup7dup8dup9dup10dup11dup12" fmla="*/ 3867710 h 5675745"/>
              <a:gd name="connsiteX5dup0dup1dup2dup3dup4dup5dup6dup7dup8dup9dup10dup11dup12" fmla="*/ 4278728 w 5171939"/>
              <a:gd name="connsiteY5dup0dup1dup2dup3dup4dup5dup6dup7dup8dup9dup10dup11dup12" fmla="*/ 5324763 h 5675745"/>
              <a:gd name="connsiteX6dup0dup1dup2dup3dup4dup5dup6dup7dup8dup9dup10dup11dup12" fmla="*/ 1997381 w 5171939"/>
              <a:gd name="connsiteY6dup0dup1dup2dup3dup4dup5dup6dup7dup8dup9dup10dup11dup12" fmla="*/ 5675745 h 5675745"/>
              <a:gd name="connsiteX7dup0dup1dup2dup3dup4dup5dup6dup7dup8dup9dup10dup11dup12" fmla="*/ 692727 w 5171939"/>
              <a:gd name="connsiteY7dup0dup1dup2dup3dup4dup5dup6dup7dup8dup9dup10dup11dup12" fmla="*/ 4708219 h 5675745"/>
              <a:gd name="connsiteX8dup0dup1dup2dup3dup4dup5dup6dup7dup8dup9dup10dup11dup12" fmla="*/ 0 w 5171939"/>
              <a:gd name="connsiteY8dup0dup1dup2dup3dup4dup5dup6dup7dup8dup9dup10dup11dup12" fmla="*/ 1452434 h 5675745"/>
              <a:gd name="connsiteX0dup0dup1dup2dup3dup4dup5dup6dup7dup8dup9dup10dup11dup12dup13" fmla="*/ 0 w 5330709"/>
              <a:gd name="connsiteY0dup0dup1dup2dup3dup4dup5dup6dup7dup8dup9dup10dup11dup12dup13" fmla="*/ 1452434 h 5675745"/>
              <a:gd name="connsiteX1dup0dup1dup2dup3dup4dup5dup6dup7dup8dup9dup10dup11dup12dup13" fmla="*/ 1152253 w 5330709"/>
              <a:gd name="connsiteY1dup0dup1dup2dup3dup4dup5dup6dup7dup8dup9dup10dup11dup12dup13" fmla="*/ 161636 h 5675745"/>
              <a:gd name="connsiteX2dup0dup1dup2dup3dup4dup5dup6dup7dup8dup9dup10dup11dup12dup13" fmla="*/ 3581383 w 5330709"/>
              <a:gd name="connsiteY2dup0dup1dup2dup3dup4dup5dup6dup7dup8dup9dup10dup11dup12dup13" fmla="*/ 0 h 5675745"/>
              <a:gd name="connsiteX3dup0dup1dup2dup3dup4dup5dup6dup7dup8dup9dup10dup11dup12dup13" fmla="*/ 5116945 w 5330709"/>
              <a:gd name="connsiteY3dup0dup1dup2dup3dup4dup5dup6dup7dup8dup9dup10dup11dup12dup13" fmla="*/ 1258470 h 5675745"/>
              <a:gd name="connsiteX4dup0dup1dup2dup3dup4dup5dup6dup7dup8dup9dup10dup11dup12dup13" fmla="*/ 5052291 w 5330709"/>
              <a:gd name="connsiteY4dup0dup1dup2dup3dup4dup5dup6dup7dup8dup9dup10dup11dup12dup13" fmla="*/ 3867710 h 5675745"/>
              <a:gd name="connsiteX5dup0dup1dup2dup3dup4dup5dup6dup7dup8dup9dup10dup11dup12dup13" fmla="*/ 1997381 w 5330709"/>
              <a:gd name="connsiteY5dup0dup1dup2dup3dup4dup5dup6dup7dup8dup9dup10dup11dup12dup13" fmla="*/ 5675745 h 5675745"/>
              <a:gd name="connsiteX6dup0dup1dup2dup3dup4dup5dup6dup7dup8dup9dup10dup11dup12dup13" fmla="*/ 692727 w 5330709"/>
              <a:gd name="connsiteY6dup0dup1dup2dup3dup4dup5dup6dup7dup8dup9dup10dup11dup12dup13" fmla="*/ 4708219 h 5675745"/>
              <a:gd name="connsiteX7dup0dup1dup2dup3dup4dup5dup6dup7dup8dup9dup10dup11dup12dup13" fmla="*/ 0 w 5330709"/>
              <a:gd name="connsiteY7dup0dup1dup2dup3dup4dup5dup6dup7dup8dup9dup10dup11dup12dup13" fmla="*/ 1452434 h 5675745"/>
              <a:gd name="connsiteX0dup0dup1dup2dup3dup4dup5dup6dup7dup8dup9dup10dup11dup12dup13dup14" fmla="*/ 0 w 5243285"/>
              <a:gd name="connsiteY0dup0dup1dup2dup3dup4dup5dup6dup7dup8dup9dup10dup11dup12dup13dup14" fmla="*/ 1452434 h 5823527"/>
              <a:gd name="connsiteX1dup0dup1dup2dup3dup4dup5dup6dup7dup8dup9dup10dup11dup12dup13dup14" fmla="*/ 1152253 w 5243285"/>
              <a:gd name="connsiteY1dup0dup1dup2dup3dup4dup5dup6dup7dup8dup9dup10dup11dup12dup13dup14" fmla="*/ 161636 h 5823527"/>
              <a:gd name="connsiteX2dup0dup1dup2dup3dup4dup5dup6dup7dup8dup9dup10dup11dup12dup13dup14" fmla="*/ 3581383 w 5243285"/>
              <a:gd name="connsiteY2dup0dup1dup2dup3dup4dup5dup6dup7dup8dup9dup10dup11dup12dup13dup14" fmla="*/ 0 h 5823527"/>
              <a:gd name="connsiteX3dup0dup1dup2dup3dup4dup5dup6dup7dup8dup9dup10dup11dup12dup13dup14" fmla="*/ 5116945 w 5243285"/>
              <a:gd name="connsiteY3dup0dup1dup2dup3dup4dup5dup6dup7dup8dup9dup10dup11dup12dup13dup14" fmla="*/ 1258470 h 5823527"/>
              <a:gd name="connsiteX4dup0dup1dup2dup3dup4dup5dup6dup7dup8dup9dup10dup11dup12dup13dup14" fmla="*/ 5052291 w 5243285"/>
              <a:gd name="connsiteY4dup0dup1dup2dup3dup4dup5dup6dup7dup8dup9dup10dup11dup12dup13dup14" fmla="*/ 3867710 h 5823527"/>
              <a:gd name="connsiteX5dup0dup1dup2dup3dup4dup5dup6dup7dup8dup9dup10dup11dup12dup13dup14" fmla="*/ 3244290 w 5243285"/>
              <a:gd name="connsiteY5dup0dup1dup2dup3dup4dup5dup6dup7dup8dup9dup10dup11dup12dup13dup14" fmla="*/ 5823527 h 5823527"/>
              <a:gd name="connsiteX6dup0dup1dup2dup3dup4dup5dup6dup7dup8dup9dup10dup11dup12dup13dup14" fmla="*/ 692727 w 5243285"/>
              <a:gd name="connsiteY6dup0dup1dup2dup3dup4dup5dup6dup7dup8dup9dup10dup11dup12dup13dup14" fmla="*/ 4708219 h 5823527"/>
              <a:gd name="connsiteX7dup0dup1dup2dup3dup4dup5dup6dup7dup8dup9dup10dup11dup12dup13dup14" fmla="*/ 0 w 5243285"/>
              <a:gd name="connsiteY7dup0dup1dup2dup3dup4dup5dup6dup7dup8dup9dup10dup11dup12dup13dup14" fmla="*/ 1452434 h 5823527"/>
              <a:gd name="connsiteX0dup0dup1dup2dup3dup4dup5dup6dup7dup8dup9dup10dup11dup12dup13dup14dup15" fmla="*/ 0 w 5243285"/>
              <a:gd name="connsiteY0dup0dup1dup2dup3dup4dup5dup6dup7dup8dup9dup10dup11dup12dup13dup14dup15" fmla="*/ 1452434 h 5823527"/>
              <a:gd name="connsiteX1dup0dup1dup2dup3dup4dup5dup6dup7dup8dup9dup10dup11dup12dup13dup14dup15" fmla="*/ 1152253 w 5243285"/>
              <a:gd name="connsiteY1dup0dup1dup2dup3dup4dup5dup6dup7dup8dup9dup10dup11dup12dup13dup14dup15" fmla="*/ 161636 h 5823527"/>
              <a:gd name="connsiteX2dup0dup1dup2dup3dup4dup5dup6dup7dup8dup9dup10dup11dup12dup13dup14dup15" fmla="*/ 3581383 w 5243285"/>
              <a:gd name="connsiteY2dup0dup1dup2dup3dup4dup5dup6dup7dup8dup9dup10dup11dup12dup13dup14dup15" fmla="*/ 0 h 5823527"/>
              <a:gd name="connsiteX3dup0dup1dup2dup3dup4dup5dup6dup7dup8dup9dup10dup11dup12dup13dup14dup15" fmla="*/ 5116945 w 5243285"/>
              <a:gd name="connsiteY3dup0dup1dup2dup3dup4dup5dup6dup7dup8dup9dup10dup11dup12dup13dup14dup15" fmla="*/ 1258470 h 5823527"/>
              <a:gd name="connsiteX4dup0dup1dup2dup3dup4dup5dup6dup7dup8dup9dup10dup11dup12dup13dup14dup15" fmla="*/ 5052291 w 5243285"/>
              <a:gd name="connsiteY4dup0dup1dup2dup3dup4dup5dup6dup7dup8dup9dup10dup11dup12dup13dup14dup15" fmla="*/ 3867710 h 5823527"/>
              <a:gd name="connsiteX5dup0dup1dup2dup3dup4dup5dup6dup7dup8dup9dup10dup11dup12dup13dup14dup15" fmla="*/ 3244290 w 5243285"/>
              <a:gd name="connsiteY5dup0dup1dup2dup3dup4dup5dup6dup7dup8dup9dup10dup11dup12dup13dup14dup15" fmla="*/ 5823527 h 5823527"/>
              <a:gd name="connsiteX6dup0dup1dup2dup3dup4dup5dup6dup7dup8dup9dup10dup11dup12dup13dup14dup15" fmla="*/ 692727 w 5243285"/>
              <a:gd name="connsiteY6dup0dup1dup2dup3dup4dup5dup6dup7dup8dup9dup10dup11dup12dup13dup14dup15" fmla="*/ 4708219 h 5823527"/>
              <a:gd name="connsiteX7dup0dup1dup2dup3dup4dup5dup6dup7dup8dup9dup10dup11dup12dup13dup14dup15" fmla="*/ 0 w 5243285"/>
              <a:gd name="connsiteY7dup0dup1dup2dup3dup4dup5dup6dup7dup8dup9dup10dup11dup12dup13dup14dup15" fmla="*/ 1452434 h 5823527"/>
              <a:gd name="connsiteX0dup0dup1dup2dup3dup4dup5dup6dup7dup8dup9dup10dup11dup12dup13dup14dup15dup16" fmla="*/ 0 w 5243285"/>
              <a:gd name="connsiteY0dup0dup1dup2dup3dup4dup5dup6dup7dup8dup9dup10dup11dup12dup13dup14dup15dup16" fmla="*/ 1452434 h 5858198"/>
              <a:gd name="connsiteX1dup0dup1dup2dup3dup4dup5dup6dup7dup8dup9dup10dup11dup12dup13dup14dup15dup16" fmla="*/ 1152253 w 5243285"/>
              <a:gd name="connsiteY1dup0dup1dup2dup3dup4dup5dup6dup7dup8dup9dup10dup11dup12dup13dup14dup15dup16" fmla="*/ 161636 h 5858198"/>
              <a:gd name="connsiteX2dup0dup1dup2dup3dup4dup5dup6dup7dup8dup9dup10dup11dup12dup13dup14dup15dup16" fmla="*/ 3581383 w 5243285"/>
              <a:gd name="connsiteY2dup0dup1dup2dup3dup4dup5dup6dup7dup8dup9dup10dup11dup12dup13dup14dup15dup16" fmla="*/ 0 h 5858198"/>
              <a:gd name="connsiteX3dup0dup1dup2dup3dup4dup5dup6dup7dup8dup9dup10dup11dup12dup13dup14dup15dup16" fmla="*/ 5116945 w 5243285"/>
              <a:gd name="connsiteY3dup0dup1dup2dup3dup4dup5dup6dup7dup8dup9dup10dup11dup12dup13dup14dup15dup16" fmla="*/ 1258470 h 5858198"/>
              <a:gd name="connsiteX4dup0dup1dup2dup3dup4dup5dup6dup7dup8dup9dup10dup11dup12dup13dup14dup15dup16" fmla="*/ 5052291 w 5243285"/>
              <a:gd name="connsiteY4dup0dup1dup2dup3dup4dup5dup6dup7dup8dup9dup10dup11dup12dup13dup14dup15dup16" fmla="*/ 3867710 h 5858198"/>
              <a:gd name="connsiteX5dup0dup1dup2dup3dup4dup5dup6dup7dup8dup9dup10dup11dup12dup13dup14dup15dup16" fmla="*/ 3244290 w 5243285"/>
              <a:gd name="connsiteY5dup0dup1dup2dup3dup4dup5dup6dup7dup8dup9dup10dup11dup12dup13dup14dup15dup16" fmla="*/ 5823527 h 5858198"/>
              <a:gd name="connsiteX6dup0dup1dup2dup3dup4dup5dup6dup7dup8dup9dup10dup11dup12dup13dup14dup15dup16" fmla="*/ 692727 w 5243285"/>
              <a:gd name="connsiteY6dup0dup1dup2dup3dup4dup5dup6dup7dup8dup9dup10dup11dup12dup13dup14dup15dup16" fmla="*/ 4708219 h 5858198"/>
              <a:gd name="connsiteX7dup0dup1dup2dup3dup4dup5dup6dup7dup8dup9dup10dup11dup12dup13dup14dup15dup16" fmla="*/ 0 w 5243285"/>
              <a:gd name="connsiteY7dup0dup1dup2dup3dup4dup5dup6dup7dup8dup9dup10dup11dup12dup13dup14dup15dup16" fmla="*/ 1452434 h 5858198"/>
              <a:gd name="connsiteX0dup0dup1dup2dup3dup4dup5dup6dup7dup8dup9dup10dup11dup12dup13dup14dup15dup16dup17" fmla="*/ 0 w 5243285"/>
              <a:gd name="connsiteY0dup0dup1dup2dup3dup4dup5dup6dup7dup8dup9dup10dup11dup12dup13dup14dup15dup16dup17" fmla="*/ 1452434 h 5895443"/>
              <a:gd name="connsiteX1dup0dup1dup2dup3dup4dup5dup6dup7dup8dup9dup10dup11dup12dup13dup14dup15dup16dup17" fmla="*/ 1152253 w 5243285"/>
              <a:gd name="connsiteY1dup0dup1dup2dup3dup4dup5dup6dup7dup8dup9dup10dup11dup12dup13dup14dup15dup16dup17" fmla="*/ 161636 h 5895443"/>
              <a:gd name="connsiteX2dup0dup1dup2dup3dup4dup5dup6dup7dup8dup9dup10dup11dup12dup13dup14dup15dup16dup17" fmla="*/ 3581383 w 5243285"/>
              <a:gd name="connsiteY2dup0dup1dup2dup3dup4dup5dup6dup7dup8dup9dup10dup11dup12dup13dup14dup15dup16dup17" fmla="*/ 0 h 5895443"/>
              <a:gd name="connsiteX3dup0dup1dup2dup3dup4dup5dup6dup7dup8dup9dup10dup11dup12dup13dup14dup15dup16dup17" fmla="*/ 5116945 w 5243285"/>
              <a:gd name="connsiteY3dup0dup1dup2dup3dup4dup5dup6dup7dup8dup9dup10dup11dup12dup13dup14dup15dup16dup17" fmla="*/ 1258470 h 5895443"/>
              <a:gd name="connsiteX4dup0dup1dup2dup3dup4dup5dup6dup7dup8dup9dup10dup11dup12dup13dup14dup15dup16dup17" fmla="*/ 5052291 w 5243285"/>
              <a:gd name="connsiteY4dup0dup1dup2dup3dup4dup5dup6dup7dup8dup9dup10dup11dup12dup13dup14dup15dup16dup17" fmla="*/ 3867710 h 5895443"/>
              <a:gd name="connsiteX5dup0dup1dup2dup3dup4dup5dup6dup7dup8dup9dup10dup11dup12dup13dup14dup15dup16dup17" fmla="*/ 3244290 w 5243285"/>
              <a:gd name="connsiteY5dup0dup1dup2dup3dup4dup5dup6dup7dup8dup9dup10dup11dup12dup13dup14dup15dup16dup17" fmla="*/ 5823527 h 5895443"/>
              <a:gd name="connsiteX6dup0dup1dup2dup3dup4dup5dup6dup7dup8dup9dup10dup11dup12dup13dup14dup15dup16dup17" fmla="*/ 692727 w 5243285"/>
              <a:gd name="connsiteY6dup0dup1dup2dup3dup4dup5dup6dup7dup8dup9dup10dup11dup12dup13dup14dup15dup16dup17" fmla="*/ 4708219 h 5895443"/>
              <a:gd name="connsiteX7dup0dup1dup2dup3dup4dup5dup6dup7dup8dup9dup10dup11dup12dup13dup14dup15dup16dup17" fmla="*/ 0 w 5243285"/>
              <a:gd name="connsiteY7dup0dup1dup2dup3dup4dup5dup6dup7dup8dup9dup10dup11dup12dup13dup14dup15dup16dup17" fmla="*/ 1452434 h 5895443"/>
              <a:gd name="connsiteX0dup0dup1dup2dup3dup4dup5dup6dup7dup8dup9dup10dup11dup12dup13dup14dup15dup16dup17dup18" fmla="*/ 0 w 5243285"/>
              <a:gd name="connsiteY0dup0dup1dup2dup3dup4dup5dup6dup7dup8dup9dup10dup11dup12dup13dup14dup15dup16dup17dup18" fmla="*/ 1452434 h 5869845"/>
              <a:gd name="connsiteX1dup0dup1dup2dup3dup4dup5dup6dup7dup8dup9dup10dup11dup12dup13dup14dup15dup16dup17dup18" fmla="*/ 1152253 w 5243285"/>
              <a:gd name="connsiteY1dup0dup1dup2dup3dup4dup5dup6dup7dup8dup9dup10dup11dup12dup13dup14dup15dup16dup17dup18" fmla="*/ 161636 h 5869845"/>
              <a:gd name="connsiteX2dup0dup1dup2dup3dup4dup5dup6dup7dup8dup9dup10dup11dup12dup13dup14dup15dup16dup17dup18" fmla="*/ 3581383 w 5243285"/>
              <a:gd name="connsiteY2dup0dup1dup2dup3dup4dup5dup6dup7dup8dup9dup10dup11dup12dup13dup14dup15dup16dup17dup18" fmla="*/ 0 h 5869845"/>
              <a:gd name="connsiteX3dup0dup1dup2dup3dup4dup5dup6dup7dup8dup9dup10dup11dup12dup13dup14dup15dup16dup17dup18" fmla="*/ 5116945 w 5243285"/>
              <a:gd name="connsiteY3dup0dup1dup2dup3dup4dup5dup6dup7dup8dup9dup10dup11dup12dup13dup14dup15dup16dup17dup18" fmla="*/ 1258470 h 5869845"/>
              <a:gd name="connsiteX4dup0dup1dup2dup3dup4dup5dup6dup7dup8dup9dup10dup11dup12dup13dup14dup15dup16dup17dup18" fmla="*/ 5052291 w 5243285"/>
              <a:gd name="connsiteY4dup0dup1dup2dup3dup4dup5dup6dup7dup8dup9dup10dup11dup12dup13dup14dup15dup16dup17dup18" fmla="*/ 3867710 h 5869845"/>
              <a:gd name="connsiteX5dup0dup1dup2dup3dup4dup5dup6dup7dup8dup9dup10dup11dup12dup13dup14dup15dup16dup17dup18" fmla="*/ 3244290 w 5243285"/>
              <a:gd name="connsiteY5dup0dup1dup2dup3dup4dup5dup6dup7dup8dup9dup10dup11dup12dup13dup14dup15dup16dup17dup18" fmla="*/ 5823527 h 5869845"/>
              <a:gd name="connsiteX6dup0dup1dup2dup3dup4dup5dup6dup7dup8dup9dup10dup11dup12dup13dup14dup15dup16dup17dup18" fmla="*/ 692727 w 5243285"/>
              <a:gd name="connsiteY6dup0dup1dup2dup3dup4dup5dup6dup7dup8dup9dup10dup11dup12dup13dup14dup15dup16dup17dup18" fmla="*/ 4708219 h 5869845"/>
              <a:gd name="connsiteX7dup0dup1dup2dup3dup4dup5dup6dup7dup8dup9dup10dup11dup12dup13dup14dup15dup16dup17dup18" fmla="*/ 0 w 5243285"/>
              <a:gd name="connsiteY7dup0dup1dup2dup3dup4dup5dup6dup7dup8dup9dup10dup11dup12dup13dup14dup15dup16dup17dup18" fmla="*/ 1452434 h 5869845"/>
              <a:gd name="connsiteX0dup0dup1dup2dup3dup4dup5dup6dup7dup8dup9dup10dup11dup12dup13dup14dup15dup16dup17dup18dup19" fmla="*/ 41285 w 5284570"/>
              <a:gd name="connsiteY0dup0dup1dup2dup3dup4dup5dup6dup7dup8dup9dup10dup11dup12dup13dup14dup15dup16dup17dup18dup19" fmla="*/ 1452434 h 5869845"/>
              <a:gd name="connsiteX1dup0dup1dup2dup3dup4dup5dup6dup7dup8dup9dup10dup11dup12dup13dup14dup15dup16dup17dup18dup19" fmla="*/ 1193538 w 5284570"/>
              <a:gd name="connsiteY1dup0dup1dup2dup3dup4dup5dup6dup7dup8dup9dup10dup11dup12dup13dup14dup15dup16dup17dup18dup19" fmla="*/ 161636 h 5869845"/>
              <a:gd name="connsiteX2dup0dup1dup2dup3dup4dup5dup6dup7dup8dup9dup10dup11dup12dup13dup14dup15dup16dup17dup18dup19" fmla="*/ 3622668 w 5284570"/>
              <a:gd name="connsiteY2dup0dup1dup2dup3dup4dup5dup6dup7dup8dup9dup10dup11dup12dup13dup14dup15dup16dup17dup18dup19" fmla="*/ 0 h 5869845"/>
              <a:gd name="connsiteX3dup0dup1dup2dup3dup4dup5dup6dup7dup8dup9dup10dup11dup12dup13dup14dup15dup16dup17dup18dup19" fmla="*/ 5158230 w 5284570"/>
              <a:gd name="connsiteY3dup0dup1dup2dup3dup4dup5dup6dup7dup8dup9dup10dup11dup12dup13dup14dup15dup16dup17dup18dup19" fmla="*/ 1258470 h 5869845"/>
              <a:gd name="connsiteX4dup0dup1dup2dup3dup4dup5dup6dup7dup8dup9dup10dup11dup12dup13dup14dup15dup16dup17dup18dup19" fmla="*/ 5093576 w 5284570"/>
              <a:gd name="connsiteY4dup0dup1dup2dup3dup4dup5dup6dup7dup8dup9dup10dup11dup12dup13dup14dup15dup16dup17dup18dup19" fmla="*/ 3867710 h 5869845"/>
              <a:gd name="connsiteX5dup0dup1dup2dup3dup4dup5dup6dup7dup8dup9dup10dup11dup12dup13dup14dup15dup16dup17dup18dup19" fmla="*/ 3285575 w 5284570"/>
              <a:gd name="connsiteY5dup0dup1dup2dup3dup4dup5dup6dup7dup8dup9dup10dup11dup12dup13dup14dup15dup16dup17dup18dup19" fmla="*/ 5823527 h 5869845"/>
              <a:gd name="connsiteX6dup0dup1dup2dup3dup4dup5dup6dup7dup8dup9dup10dup11dup12dup13dup14dup15dup16dup17dup18dup19" fmla="*/ 734012 w 5284570"/>
              <a:gd name="connsiteY6dup0dup1dup2dup3dup4dup5dup6dup7dup8dup9dup10dup11dup12dup13dup14dup15dup16dup17dup18dup19" fmla="*/ 4708219 h 5869845"/>
              <a:gd name="connsiteX7dup0dup1dup2dup3dup4dup5dup6dup7dup8dup9dup10dup11dup12dup13dup14dup15dup16dup17dup18dup19" fmla="*/ 41285 w 5284570"/>
              <a:gd name="connsiteY7dup0dup1dup2dup3dup4dup5dup6dup7dup8dup9dup10dup11dup12dup13dup14dup15dup16dup17dup18dup19" fmla="*/ 1452434 h 5869845"/>
              <a:gd name="connsiteX0dup0dup1dup2dup3dup4dup5dup6dup7dup8dup9dup10dup11dup12dup13dup14dup15dup16dup17dup18dup19dup20" fmla="*/ 30166 w 5273451"/>
              <a:gd name="connsiteY0dup0dup1dup2dup3dup4dup5dup6dup7dup8dup9dup10dup11dup12dup13dup14dup15dup16dup17dup18dup19dup20" fmla="*/ 1452434 h 5869845"/>
              <a:gd name="connsiteX1dup0dup1dup2dup3dup4dup5dup6dup7dup8dup9dup10dup11dup12dup13dup14dup15dup16dup17dup18dup19dup20" fmla="*/ 1182419 w 5273451"/>
              <a:gd name="connsiteY1dup0dup1dup2dup3dup4dup5dup6dup7dup8dup9dup10dup11dup12dup13dup14dup15dup16dup17dup18dup19dup20" fmla="*/ 161636 h 5869845"/>
              <a:gd name="connsiteX2dup0dup1dup2dup3dup4dup5dup6dup7dup8dup9dup10dup11dup12dup13dup14dup15dup16dup17dup18dup19dup20" fmla="*/ 3611549 w 5273451"/>
              <a:gd name="connsiteY2dup0dup1dup2dup3dup4dup5dup6dup7dup8dup9dup10dup11dup12dup13dup14dup15dup16dup17dup18dup19dup20" fmla="*/ 0 h 5869845"/>
              <a:gd name="connsiteX3dup0dup1dup2dup3dup4dup5dup6dup7dup8dup9dup10dup11dup12dup13dup14dup15dup16dup17dup18dup19dup20" fmla="*/ 5147111 w 5273451"/>
              <a:gd name="connsiteY3dup0dup1dup2dup3dup4dup5dup6dup7dup8dup9dup10dup11dup12dup13dup14dup15dup16dup17dup18dup19dup20" fmla="*/ 1258470 h 5869845"/>
              <a:gd name="connsiteX4dup0dup1dup2dup3dup4dup5dup6dup7dup8dup9dup10dup11dup12dup13dup14dup15dup16dup17dup18dup19dup20" fmla="*/ 5082457 w 5273451"/>
              <a:gd name="connsiteY4dup0dup1dup2dup3dup4dup5dup6dup7dup8dup9dup10dup11dup12dup13dup14dup15dup16dup17dup18dup19dup20" fmla="*/ 3867710 h 5869845"/>
              <a:gd name="connsiteX5dup0dup1dup2dup3dup4dup5dup6dup7dup8dup9dup10dup11dup12dup13dup14dup15dup16dup17dup18dup19dup20" fmla="*/ 3274456 w 5273451"/>
              <a:gd name="connsiteY5dup0dup1dup2dup3dup4dup5dup6dup7dup8dup9dup10dup11dup12dup13dup14dup15dup16dup17dup18dup19dup20" fmla="*/ 5823527 h 5869845"/>
              <a:gd name="connsiteX6dup0dup1dup2dup3dup4dup5dup6dup7dup8dup9dup10dup11dup12dup13dup14dup15dup16dup17dup18dup19dup20" fmla="*/ 722893 w 5273451"/>
              <a:gd name="connsiteY6dup0dup1dup2dup3dup4dup5dup6dup7dup8dup9dup10dup11dup12dup13dup14dup15dup16dup17dup18dup19dup20" fmla="*/ 4708219 h 5869845"/>
              <a:gd name="connsiteX7dup0dup1dup2dup3dup4dup5dup6dup7dup8dup9dup10dup11dup12dup13dup14dup15dup16dup17dup18dup19dup20" fmla="*/ 30166 w 5273451"/>
              <a:gd name="connsiteY7dup0dup1dup2dup3dup4dup5dup6dup7dup8dup9dup10dup11dup12dup13dup14dup15dup16dup17dup18dup19dup20" fmla="*/ 1452434 h 5869845"/>
              <a:gd name="connsiteX0dup0dup1dup2dup3dup4dup5dup6dup7dup8dup9dup10dup11dup12dup13dup14dup15dup16dup17dup18dup19dup20dup21" fmla="*/ 30166 w 5273451"/>
              <a:gd name="connsiteY0dup0dup1dup2dup3dup4dup5dup6dup7dup8dup9dup10dup11dup12dup13dup14dup15dup16dup17dup18dup19dup20dup21" fmla="*/ 1452434 h 5869845"/>
              <a:gd name="connsiteX1dup0dup1dup2dup3dup4dup5dup6dup7dup8dup9dup10dup11dup12dup13dup14dup15dup16dup17dup18dup19dup20dup21" fmla="*/ 1182419 w 5273451"/>
              <a:gd name="connsiteY1dup0dup1dup2dup3dup4dup5dup6dup7dup8dup9dup10dup11dup12dup13dup14dup15dup16dup17dup18dup19dup20dup21" fmla="*/ 161636 h 5869845"/>
              <a:gd name="connsiteX2dup0dup1dup2dup3dup4dup5dup6dup7dup8dup9dup10dup11dup12dup13dup14dup15dup16dup17dup18dup19dup20dup21" fmla="*/ 3611549 w 5273451"/>
              <a:gd name="connsiteY2dup0dup1dup2dup3dup4dup5dup6dup7dup8dup9dup10dup11dup12dup13dup14dup15dup16dup17dup18dup19dup20dup21" fmla="*/ 0 h 5869845"/>
              <a:gd name="connsiteX3dup0dup1dup2dup3dup4dup5dup6dup7dup8dup9dup10dup11dup12dup13dup14dup15dup16dup17dup18dup19dup20dup21" fmla="*/ 5147111 w 5273451"/>
              <a:gd name="connsiteY3dup0dup1dup2dup3dup4dup5dup6dup7dup8dup9dup10dup11dup12dup13dup14dup15dup16dup17dup18dup19dup20dup21" fmla="*/ 1258470 h 5869845"/>
              <a:gd name="connsiteX4dup0dup1dup2dup3dup4dup5dup6dup7dup8dup9dup10dup11dup12dup13dup14dup15dup16dup17dup18dup19dup20dup21" fmla="*/ 5082457 w 5273451"/>
              <a:gd name="connsiteY4dup0dup1dup2dup3dup4dup5dup6dup7dup8dup9dup10dup11dup12dup13dup14dup15dup16dup17dup18dup19dup20dup21" fmla="*/ 3867710 h 5869845"/>
              <a:gd name="connsiteX5dup0dup1dup2dup3dup4dup5dup6dup7dup8dup9dup10dup11dup12dup13dup14dup15dup16dup17dup18dup19dup20dup21" fmla="*/ 3274456 w 5273451"/>
              <a:gd name="connsiteY5dup0dup1dup2dup3dup4dup5dup6dup7dup8dup9dup10dup11dup12dup13dup14dup15dup16dup17dup18dup19dup20dup21" fmla="*/ 5823527 h 5869845"/>
              <a:gd name="connsiteX6dup0dup1dup2dup3dup4dup5dup6dup7dup8dup9dup10dup11dup12dup13dup14dup15dup16dup17dup18dup19dup20dup21" fmla="*/ 722893 w 5273451"/>
              <a:gd name="connsiteY6dup0dup1dup2dup3dup4dup5dup6dup7dup8dup9dup10dup11dup12dup13dup14dup15dup16dup17dup18dup19dup20dup21" fmla="*/ 4708219 h 5869845"/>
              <a:gd name="connsiteX7dup0dup1dup2dup3dup4dup5dup6dup7dup8dup9dup10dup11dup12dup13dup14dup15dup16dup17dup18dup19dup20dup21" fmla="*/ 30166 w 5273451"/>
              <a:gd name="connsiteY7dup0dup1dup2dup3dup4dup5dup6dup7dup8dup9dup10dup11dup12dup13dup14dup15dup16dup17dup18dup19dup20dup21" fmla="*/ 1452434 h 5869845"/>
              <a:gd name="connsiteX0dup0dup1dup2dup3dup4dup5dup6dup7dup8dup9dup10dup11dup12dup13dup14dup15dup16dup17dup18dup19dup20dup21dup22" fmla="*/ 30166 w 5273451"/>
              <a:gd name="connsiteY0dup0dup1dup2dup3dup4dup5dup6dup7dup8dup9dup10dup11dup12dup13dup14dup15dup16dup17dup18dup19dup20dup21dup22" fmla="*/ 1455937 h 5873348"/>
              <a:gd name="connsiteX1dup0dup1dup2dup3dup4dup5dup6dup7dup8dup9dup10dup11dup12dup13dup14dup15dup16dup17dup18dup19dup20dup21dup22" fmla="*/ 1182419 w 5273451"/>
              <a:gd name="connsiteY1dup0dup1dup2dup3dup4dup5dup6dup7dup8dup9dup10dup11dup12dup13dup14dup15dup16dup17dup18dup19dup20dup21dup22" fmla="*/ 165139 h 5873348"/>
              <a:gd name="connsiteX2dup0dup1dup2dup3dup4dup5dup6dup7dup8dup9dup10dup11dup12dup13dup14dup15dup16dup17dup18dup19dup20dup21dup22" fmla="*/ 3611549 w 5273451"/>
              <a:gd name="connsiteY2dup0dup1dup2dup3dup4dup5dup6dup7dup8dup9dup10dup11dup12dup13dup14dup15dup16dup17dup18dup19dup20dup21dup22" fmla="*/ 3503 h 5873348"/>
              <a:gd name="connsiteX3dup0dup1dup2dup3dup4dup5dup6dup7dup8dup9dup10dup11dup12dup13dup14dup15dup16dup17dup18dup19dup20dup21dup22" fmla="*/ 5147111 w 5273451"/>
              <a:gd name="connsiteY3dup0dup1dup2dup3dup4dup5dup6dup7dup8dup9dup10dup11dup12dup13dup14dup15dup16dup17dup18dup19dup20dup21dup22" fmla="*/ 1261973 h 5873348"/>
              <a:gd name="connsiteX4dup0dup1dup2dup3dup4dup5dup6dup7dup8dup9dup10dup11dup12dup13dup14dup15dup16dup17dup18dup19dup20dup21dup22" fmla="*/ 5082457 w 5273451"/>
              <a:gd name="connsiteY4dup0dup1dup2dup3dup4dup5dup6dup7dup8dup9dup10dup11dup12dup13dup14dup15dup16dup17dup18dup19dup20dup21dup22" fmla="*/ 3871213 h 5873348"/>
              <a:gd name="connsiteX5dup0dup1dup2dup3dup4dup5dup6dup7dup8dup9dup10dup11dup12dup13dup14dup15dup16dup17dup18dup19dup20dup21dup22" fmla="*/ 3274456 w 5273451"/>
              <a:gd name="connsiteY5dup0dup1dup2dup3dup4dup5dup6dup7dup8dup9dup10dup11dup12dup13dup14dup15dup16dup17dup18dup19dup20dup21dup22" fmla="*/ 5827030 h 5873348"/>
              <a:gd name="connsiteX6dup0dup1dup2dup3dup4dup5dup6dup7dup8dup9dup10dup11dup12dup13dup14dup15dup16dup17dup18dup19dup20dup21dup22" fmla="*/ 722893 w 5273451"/>
              <a:gd name="connsiteY6dup0dup1dup2dup3dup4dup5dup6dup7dup8dup9dup10dup11dup12dup13dup14dup15dup16dup17dup18dup19dup20dup21dup22" fmla="*/ 4711722 h 5873348"/>
              <a:gd name="connsiteX7dup0dup1dup2dup3dup4dup5dup6dup7dup8dup9dup10dup11dup12dup13dup14dup15dup16dup17dup18dup19dup20dup21dup22" fmla="*/ 30166 w 5273451"/>
              <a:gd name="connsiteY7dup0dup1dup2dup3dup4dup5dup6dup7dup8dup9dup10dup11dup12dup13dup14dup15dup16dup17dup18dup19dup20dup21dup22" fmla="*/ 1455937 h 5873348"/>
              <a:gd name="connsiteX0dup0dup1dup2dup3dup4dup5dup6dup7dup8dup9dup10dup11dup12dup13dup14dup15dup16dup17dup18dup19dup20dup21dup22dup23" fmla="*/ 25376 w 5268661"/>
              <a:gd name="connsiteY0dup0dup1dup2dup3dup4dup5dup6dup7dup8dup9dup10dup11dup12dup13dup14dup15dup16dup17dup18dup19dup20dup21dup22dup23" fmla="*/ 1558651 h 5976062"/>
              <a:gd name="connsiteX1dup0dup1dup2dup3dup4dup5dup6dup7dup8dup9dup10dup11dup12dup13dup14dup15dup16dup17dup18dup19dup20dup21dup22dup23" fmla="*/ 1380829 w 5268661"/>
              <a:gd name="connsiteY1dup0dup1dup2dup3dup4dup5dup6dup7dup8dup9dup10dup11dup12dup13dup14dup15dup16dup17dup18dup19dup20dup21dup22dup23" fmla="*/ 207817 h 5976062"/>
              <a:gd name="connsiteX2dup0dup1dup2dup3dup4dup5dup6dup7dup8dup9dup10dup11dup12dup13dup14dup15dup16dup17dup18dup19dup20dup21dup22dup23" fmla="*/ 3606759 w 5268661"/>
              <a:gd name="connsiteY2dup0dup1dup2dup3dup4dup5dup6dup7dup8dup9dup10dup11dup12dup13dup14dup15dup16dup17dup18dup19dup20dup21dup22dup23" fmla="*/ 106217 h 5976062"/>
              <a:gd name="connsiteX3dup0dup1dup2dup3dup4dup5dup6dup7dup8dup9dup10dup11dup12dup13dup14dup15dup16dup17dup18dup19dup20dup21dup22dup23" fmla="*/ 5142321 w 5268661"/>
              <a:gd name="connsiteY3dup0dup1dup2dup3dup4dup5dup6dup7dup8dup9dup10dup11dup12dup13dup14dup15dup16dup17dup18dup19dup20dup21dup22dup23" fmla="*/ 1364687 h 5976062"/>
              <a:gd name="connsiteX4dup0dup1dup2dup3dup4dup5dup6dup7dup8dup9dup10dup11dup12dup13dup14dup15dup16dup17dup18dup19dup20dup21dup22dup23" fmla="*/ 5077667 w 5268661"/>
              <a:gd name="connsiteY4dup0dup1dup2dup3dup4dup5dup6dup7dup8dup9dup10dup11dup12dup13dup14dup15dup16dup17dup18dup19dup20dup21dup22dup23" fmla="*/ 3973927 h 5976062"/>
              <a:gd name="connsiteX5dup0dup1dup2dup3dup4dup5dup6dup7dup8dup9dup10dup11dup12dup13dup14dup15dup16dup17dup18dup19dup20dup21dup22dup23" fmla="*/ 3269666 w 5268661"/>
              <a:gd name="connsiteY5dup0dup1dup2dup3dup4dup5dup6dup7dup8dup9dup10dup11dup12dup13dup14dup15dup16dup17dup18dup19dup20dup21dup22dup23" fmla="*/ 5929744 h 5976062"/>
              <a:gd name="connsiteX6dup0dup1dup2dup3dup4dup5dup6dup7dup8dup9dup10dup11dup12dup13dup14dup15dup16dup17dup18dup19dup20dup21dup22dup23" fmla="*/ 718103 w 5268661"/>
              <a:gd name="connsiteY6dup0dup1dup2dup3dup4dup5dup6dup7dup8dup9dup10dup11dup12dup13dup14dup15dup16dup17dup18dup19dup20dup21dup22dup23" fmla="*/ 4814436 h 5976062"/>
              <a:gd name="connsiteX7dup0dup1dup2dup3dup4dup5dup6dup7dup8dup9dup10dup11dup12dup13dup14dup15dup16dup17dup18dup19dup20dup21dup22dup23" fmla="*/ 25376 w 5268661"/>
              <a:gd name="connsiteY7dup0dup1dup2dup3dup4dup5dup6dup7dup8dup9dup10dup11dup12dup13dup14dup15dup16dup17dup18dup19dup20dup21dup22dup23" fmla="*/ 1558651 h 5976062"/>
              <a:gd name="connsiteX0dup0dup1dup2dup3dup4dup5dup6dup7dup8dup9dup10dup11dup12dup13dup14dup15dup16dup17dup18dup19dup20dup21dup22dup23dup24" fmla="*/ 25376 w 5268661"/>
              <a:gd name="connsiteY0dup0dup1dup2dup3dup4dup5dup6dup7dup8dup9dup10dup11dup12dup13dup14dup15dup16dup17dup18dup19dup20dup21dup22dup23dup24" fmla="*/ 1540537 h 5957948"/>
              <a:gd name="connsiteX1dup0dup1dup2dup3dup4dup5dup6dup7dup8dup9dup10dup11dup12dup13dup14dup15dup16dup17dup18dup19dup20dup21dup22dup23dup24" fmla="*/ 1380829 w 5268661"/>
              <a:gd name="connsiteY1dup0dup1dup2dup3dup4dup5dup6dup7dup8dup9dup10dup11dup12dup13dup14dup15dup16dup17dup18dup19dup20dup21dup22dup23dup24" fmla="*/ 189703 h 5957948"/>
              <a:gd name="connsiteX2dup0dup1dup2dup3dup4dup5dup6dup7dup8dup9dup10dup11dup12dup13dup14dup15dup16dup17dup18dup19dup20dup21dup22dup23dup24" fmla="*/ 3606759 w 5268661"/>
              <a:gd name="connsiteY2dup0dup1dup2dup3dup4dup5dup6dup7dup8dup9dup10dup11dup12dup13dup14dup15dup16dup17dup18dup19dup20dup21dup22dup23dup24" fmla="*/ 88103 h 5957948"/>
              <a:gd name="connsiteX3dup0dup1dup2dup3dup4dup5dup6dup7dup8dup9dup10dup11dup12dup13dup14dup15dup16dup17dup18dup19dup20dup21dup22dup23dup24" fmla="*/ 5142321 w 5268661"/>
              <a:gd name="connsiteY3dup0dup1dup2dup3dup4dup5dup6dup7dup8dup9dup10dup11dup12dup13dup14dup15dup16dup17dup18dup19dup20dup21dup22dup23dup24" fmla="*/ 1346573 h 5957948"/>
              <a:gd name="connsiteX4dup0dup1dup2dup3dup4dup5dup6dup7dup8dup9dup10dup11dup12dup13dup14dup15dup16dup17dup18dup19dup20dup21dup22dup23dup24" fmla="*/ 5077667 w 5268661"/>
              <a:gd name="connsiteY4dup0dup1dup2dup3dup4dup5dup6dup7dup8dup9dup10dup11dup12dup13dup14dup15dup16dup17dup18dup19dup20dup21dup22dup23dup24" fmla="*/ 3955813 h 5957948"/>
              <a:gd name="connsiteX5dup0dup1dup2dup3dup4dup5dup6dup7dup8dup9dup10dup11dup12dup13dup14dup15dup16dup17dup18dup19dup20dup21dup22dup23dup24" fmla="*/ 3269666 w 5268661"/>
              <a:gd name="connsiteY5dup0dup1dup2dup3dup4dup5dup6dup7dup8dup9dup10dup11dup12dup13dup14dup15dup16dup17dup18dup19dup20dup21dup22dup23dup24" fmla="*/ 5911630 h 5957948"/>
              <a:gd name="connsiteX6dup0dup1dup2dup3dup4dup5dup6dup7dup8dup9dup10dup11dup12dup13dup14dup15dup16dup17dup18dup19dup20dup21dup22dup23dup24" fmla="*/ 718103 w 5268661"/>
              <a:gd name="connsiteY6dup0dup1dup2dup3dup4dup5dup6dup7dup8dup9dup10dup11dup12dup13dup14dup15dup16dup17dup18dup19dup20dup21dup22dup23dup24" fmla="*/ 4796322 h 5957948"/>
              <a:gd name="connsiteX7dup0dup1dup2dup3dup4dup5dup6dup7dup8dup9dup10dup11dup12dup13dup14dup15dup16dup17dup18dup19dup20dup21dup22dup23dup24" fmla="*/ 25376 w 5268661"/>
              <a:gd name="connsiteY7dup0dup1dup2dup3dup4dup5dup6dup7dup8dup9dup10dup11dup12dup13dup14dup15dup16dup17dup18dup19dup20dup21dup22dup23dup24" fmla="*/ 1540537 h 5957948"/>
              <a:gd name="connsiteX0dup0dup1dup2dup3dup4dup5dup6dup7dup8dup9dup10dup11dup12dup13dup14dup15dup16dup17dup18dup19dup20dup21dup22dup23dup24dup25" fmla="*/ 25376 w 5312975"/>
              <a:gd name="connsiteY0dup0dup1dup2dup3dup4dup5dup6dup7dup8dup9dup10dup11dup12dup13dup14dup15dup16dup17dup18dup19dup20dup21dup22dup23dup24dup25" fmla="*/ 1572940 h 5990351"/>
              <a:gd name="connsiteX1dup0dup1dup2dup3dup4dup5dup6dup7dup8dup9dup10dup11dup12dup13dup14dup15dup16dup17dup18dup19dup20dup21dup22dup23dup24dup25" fmla="*/ 1380829 w 5312975"/>
              <a:gd name="connsiteY1dup0dup1dup2dup3dup4dup5dup6dup7dup8dup9dup10dup11dup12dup13dup14dup15dup16dup17dup18dup19dup20dup21dup22dup23dup24dup25" fmla="*/ 222106 h 5990351"/>
              <a:gd name="connsiteX2dup0dup1dup2dup3dup4dup5dup6dup7dup8dup9dup10dup11dup12dup13dup14dup15dup16dup17dup18dup19dup20dup21dup22dup23dup24dup25" fmla="*/ 3708359 w 5312975"/>
              <a:gd name="connsiteY2dup0dup1dup2dup3dup4dup5dup6dup7dup8dup9dup10dup11dup12dup13dup14dup15dup16dup17dup18dup19dup20dup21dup22dup23dup24dup25" fmla="*/ 115887 h 5990351"/>
              <a:gd name="connsiteX3dup0dup1dup2dup3dup4dup5dup6dup7dup8dup9dup10dup11dup12dup13dup14dup15dup16dup17dup18dup19dup20dup21dup22dup23dup24dup25" fmla="*/ 5142321 w 5312975"/>
              <a:gd name="connsiteY3dup0dup1dup2dup3dup4dup5dup6dup7dup8dup9dup10dup11dup12dup13dup14dup15dup16dup17dup18dup19dup20dup21dup22dup23dup24dup25" fmla="*/ 1378976 h 5990351"/>
              <a:gd name="connsiteX4dup0dup1dup2dup3dup4dup5dup6dup7dup8dup9dup10dup11dup12dup13dup14dup15dup16dup17dup18dup19dup20dup21dup22dup23dup24dup25" fmla="*/ 5077667 w 5312975"/>
              <a:gd name="connsiteY4dup0dup1dup2dup3dup4dup5dup6dup7dup8dup9dup10dup11dup12dup13dup14dup15dup16dup17dup18dup19dup20dup21dup22dup23dup24dup25" fmla="*/ 3988216 h 5990351"/>
              <a:gd name="connsiteX5dup0dup1dup2dup3dup4dup5dup6dup7dup8dup9dup10dup11dup12dup13dup14dup15dup16dup17dup18dup19dup20dup21dup22dup23dup24dup25" fmla="*/ 3269666 w 5312975"/>
              <a:gd name="connsiteY5dup0dup1dup2dup3dup4dup5dup6dup7dup8dup9dup10dup11dup12dup13dup14dup15dup16dup17dup18dup19dup20dup21dup22dup23dup24dup25" fmla="*/ 5944033 h 5990351"/>
              <a:gd name="connsiteX6dup0dup1dup2dup3dup4dup5dup6dup7dup8dup9dup10dup11dup12dup13dup14dup15dup16dup17dup18dup19dup20dup21dup22dup23dup24dup25" fmla="*/ 718103 w 5312975"/>
              <a:gd name="connsiteY6dup0dup1dup2dup3dup4dup5dup6dup7dup8dup9dup10dup11dup12dup13dup14dup15dup16dup17dup18dup19dup20dup21dup22dup23dup24dup25" fmla="*/ 4828725 h 5990351"/>
              <a:gd name="connsiteX7dup0dup1dup2dup3dup4dup5dup6dup7dup8dup9dup10dup11dup12dup13dup14dup15dup16dup17dup18dup19dup20dup21dup22dup23dup24dup25" fmla="*/ 25376 w 5312975"/>
              <a:gd name="connsiteY7dup0dup1dup2dup3dup4dup5dup6dup7dup8dup9dup10dup11dup12dup13dup14dup15dup16dup17dup18dup19dup20dup21dup22dup23dup24dup25" fmla="*/ 1572940 h 5990351"/>
              <a:gd name="connsiteX0dup0dup1dup2dup3dup4dup5dup6dup7dup8dup9dup10dup11dup12dup13dup14dup15dup16dup17dup18dup19dup20dup21dup22dup23dup24dup25dup26" fmla="*/ 25376 w 5312975"/>
              <a:gd name="connsiteY0dup0dup1dup2dup3dup4dup5dup6dup7dup8dup9dup10dup11dup12dup13dup14dup15dup16dup17dup18dup19dup20dup21dup22dup23dup24dup25dup26" fmla="*/ 1526536 h 5943947"/>
              <a:gd name="connsiteX1dup0dup1dup2dup3dup4dup5dup6dup7dup8dup9dup10dup11dup12dup13dup14dup15dup16dup17dup18dup19dup20dup21dup22dup23dup24dup25dup26" fmla="*/ 1380829 w 5312975"/>
              <a:gd name="connsiteY1dup0dup1dup2dup3dup4dup5dup6dup7dup8dup9dup10dup11dup12dup13dup14dup15dup16dup17dup18dup19dup20dup21dup22dup23dup24dup25dup26" fmla="*/ 175702 h 5943947"/>
              <a:gd name="connsiteX2dup0dup1dup2dup3dup4dup5dup6dup7dup8dup9dup10dup11dup12dup13dup14dup15dup16dup17dup18dup19dup20dup21dup22dup23dup24dup25dup26" fmla="*/ 3708359 w 5312975"/>
              <a:gd name="connsiteY2dup0dup1dup2dup3dup4dup5dup6dup7dup8dup9dup10dup11dup12dup13dup14dup15dup16dup17dup18dup19dup20dup21dup22dup23dup24dup25dup26" fmla="*/ 69483 h 5943947"/>
              <a:gd name="connsiteX3dup0dup1dup2dup3dup4dup5dup6dup7dup8dup9dup10dup11dup12dup13dup14dup15dup16dup17dup18dup19dup20dup21dup22dup23dup24dup25dup26" fmla="*/ 5142321 w 5312975"/>
              <a:gd name="connsiteY3dup0dup1dup2dup3dup4dup5dup6dup7dup8dup9dup10dup11dup12dup13dup14dup15dup16dup17dup18dup19dup20dup21dup22dup23dup24dup25dup26" fmla="*/ 1332572 h 5943947"/>
              <a:gd name="connsiteX4dup0dup1dup2dup3dup4dup5dup6dup7dup8dup9dup10dup11dup12dup13dup14dup15dup16dup17dup18dup19dup20dup21dup22dup23dup24dup25dup26" fmla="*/ 5077667 w 5312975"/>
              <a:gd name="connsiteY4dup0dup1dup2dup3dup4dup5dup6dup7dup8dup9dup10dup11dup12dup13dup14dup15dup16dup17dup18dup19dup20dup21dup22dup23dup24dup25dup26" fmla="*/ 3941812 h 5943947"/>
              <a:gd name="connsiteX5dup0dup1dup2dup3dup4dup5dup6dup7dup8dup9dup10dup11dup12dup13dup14dup15dup16dup17dup18dup19dup20dup21dup22dup23dup24dup25dup26" fmla="*/ 3269666 w 5312975"/>
              <a:gd name="connsiteY5dup0dup1dup2dup3dup4dup5dup6dup7dup8dup9dup10dup11dup12dup13dup14dup15dup16dup17dup18dup19dup20dup21dup22dup23dup24dup25dup26" fmla="*/ 5897629 h 5943947"/>
              <a:gd name="connsiteX6dup0dup1dup2dup3dup4dup5dup6dup7dup8dup9dup10dup11dup12dup13dup14dup15dup16dup17dup18dup19dup20dup21dup22dup23dup24dup25dup26" fmla="*/ 718103 w 5312975"/>
              <a:gd name="connsiteY6dup0dup1dup2dup3dup4dup5dup6dup7dup8dup9dup10dup11dup12dup13dup14dup15dup16dup17dup18dup19dup20dup21dup22dup23dup24dup25dup26" fmla="*/ 4782321 h 5943947"/>
              <a:gd name="connsiteX7dup0dup1dup2dup3dup4dup5dup6dup7dup8dup9dup10dup11dup12dup13dup14dup15dup16dup17dup18dup19dup20dup21dup22dup23dup24dup25dup26" fmla="*/ 25376 w 5312975"/>
              <a:gd name="connsiteY7dup0dup1dup2dup3dup4dup5dup6dup7dup8dup9dup10dup11dup12dup13dup14dup15dup16dup17dup18dup19dup20dup21dup22dup23dup24dup25dup26" fmla="*/ 1526536 h 5943947"/>
              <a:gd name="connsiteX0dup0dup1dup2dup3dup4dup5dup6dup7dup8dup9dup10dup11dup12dup13dup14dup15dup16dup17dup18dup19dup20dup21dup22dup23dup24dup25dup26dup27" fmla="*/ 25376 w 5312975"/>
              <a:gd name="connsiteY0dup0dup1dup2dup3dup4dup5dup6dup7dup8dup9dup10dup11dup12dup13dup14dup15dup16dup17dup18dup19dup20dup21dup22dup23dup24dup25dup26dup27" fmla="*/ 1487841 h 5905252"/>
              <a:gd name="connsiteX1dup0dup1dup2dup3dup4dup5dup6dup7dup8dup9dup10dup11dup12dup13dup14dup15dup16dup17dup18dup19dup20dup21dup22dup23dup24dup25dup26dup27" fmla="*/ 1380829 w 5312975"/>
              <a:gd name="connsiteY1dup0dup1dup2dup3dup4dup5dup6dup7dup8dup9dup10dup11dup12dup13dup14dup15dup16dup17dup18dup19dup20dup21dup22dup23dup24dup25dup26dup27" fmla="*/ 137007 h 5905252"/>
              <a:gd name="connsiteX2dup0dup1dup2dup3dup4dup5dup6dup7dup8dup9dup10dup11dup12dup13dup14dup15dup16dup17dup18dup19dup20dup21dup22dup23dup24dup25dup26dup27" fmla="*/ 3708359 w 5312975"/>
              <a:gd name="connsiteY2dup0dup1dup2dup3dup4dup5dup6dup7dup8dup9dup10dup11dup12dup13dup14dup15dup16dup17dup18dup19dup20dup21dup22dup23dup24dup25dup26dup27" fmla="*/ 30788 h 5905252"/>
              <a:gd name="connsiteX3dup0dup1dup2dup3dup4dup5dup6dup7dup8dup9dup10dup11dup12dup13dup14dup15dup16dup17dup18dup19dup20dup21dup22dup23dup24dup25dup26dup27" fmla="*/ 5142321 w 5312975"/>
              <a:gd name="connsiteY3dup0dup1dup2dup3dup4dup5dup6dup7dup8dup9dup10dup11dup12dup13dup14dup15dup16dup17dup18dup19dup20dup21dup22dup23dup24dup25dup26dup27" fmla="*/ 1293877 h 5905252"/>
              <a:gd name="connsiteX4dup0dup1dup2dup3dup4dup5dup6dup7dup8dup9dup10dup11dup12dup13dup14dup15dup16dup17dup18dup19dup20dup21dup22dup23dup24dup25dup26dup27" fmla="*/ 5077667 w 5312975"/>
              <a:gd name="connsiteY4dup0dup1dup2dup3dup4dup5dup6dup7dup8dup9dup10dup11dup12dup13dup14dup15dup16dup17dup18dup19dup20dup21dup22dup23dup24dup25dup26dup27" fmla="*/ 3903117 h 5905252"/>
              <a:gd name="connsiteX5dup0dup1dup2dup3dup4dup5dup6dup7dup8dup9dup10dup11dup12dup13dup14dup15dup16dup17dup18dup19dup20dup21dup22dup23dup24dup25dup26dup27" fmla="*/ 3269666 w 5312975"/>
              <a:gd name="connsiteY5dup0dup1dup2dup3dup4dup5dup6dup7dup8dup9dup10dup11dup12dup13dup14dup15dup16dup17dup18dup19dup20dup21dup22dup23dup24dup25dup26dup27" fmla="*/ 5858934 h 5905252"/>
              <a:gd name="connsiteX6dup0dup1dup2dup3dup4dup5dup6dup7dup8dup9dup10dup11dup12dup13dup14dup15dup16dup17dup18dup19dup20dup21dup22dup23dup24dup25dup26dup27" fmla="*/ 718103 w 5312975"/>
              <a:gd name="connsiteY6dup0dup1dup2dup3dup4dup5dup6dup7dup8dup9dup10dup11dup12dup13dup14dup15dup16dup17dup18dup19dup20dup21dup22dup23dup24dup25dup26dup27" fmla="*/ 4743626 h 5905252"/>
              <a:gd name="connsiteX7dup0dup1dup2dup3dup4dup5dup6dup7dup8dup9dup10dup11dup12dup13dup14dup15dup16dup17dup18dup19dup20dup21dup22dup23dup24dup25dup26dup27" fmla="*/ 25376 w 5312975"/>
              <a:gd name="connsiteY7dup0dup1dup2dup3dup4dup5dup6dup7dup8dup9dup10dup11dup12dup13dup14dup15dup16dup17dup18dup19dup20dup21dup22dup23dup24dup25dup26dup27" fmla="*/ 1487841 h 5905252"/>
              <a:gd name="connsiteX0dup0dup1dup2dup3dup4dup5dup6dup7dup8dup9dup10dup11dup12dup13dup14dup15dup16dup17dup18dup19dup20dup21dup22dup23dup24dup25dup26dup27dup28" fmla="*/ 25376 w 5285069"/>
              <a:gd name="connsiteY0dup0dup1dup2dup3dup4dup5dup6dup7dup8dup9dup10dup11dup12dup13dup14dup15dup16dup17dup18dup19dup20dup21dup22dup23dup24dup25dup26dup27dup28" fmla="*/ 1487841 h 5905252"/>
              <a:gd name="connsiteX1dup0dup1dup2dup3dup4dup5dup6dup7dup8dup9dup10dup11dup12dup13dup14dup15dup16dup17dup18dup19dup20dup21dup22dup23dup24dup25dup26dup27dup28" fmla="*/ 1380829 w 5285069"/>
              <a:gd name="connsiteY1dup0dup1dup2dup3dup4dup5dup6dup7dup8dup9dup10dup11dup12dup13dup14dup15dup16dup17dup18dup19dup20dup21dup22dup23dup24dup25dup26dup27dup28" fmla="*/ 137007 h 5905252"/>
              <a:gd name="connsiteX2dup0dup1dup2dup3dup4dup5dup6dup7dup8dup9dup10dup11dup12dup13dup14dup15dup16dup17dup18dup19dup20dup21dup22dup23dup24dup25dup26dup27dup28" fmla="*/ 3708359 w 5285069"/>
              <a:gd name="connsiteY2dup0dup1dup2dup3dup4dup5dup6dup7dup8dup9dup10dup11dup12dup13dup14dup15dup16dup17dup18dup19dup20dup21dup22dup23dup24dup25dup26dup27dup28" fmla="*/ 30788 h 5905252"/>
              <a:gd name="connsiteX3dup0dup1dup2dup3dup4dup5dup6dup7dup8dup9dup10dup11dup12dup13dup14dup15dup16dup17dup18dup19dup20dup21dup22dup23dup24dup25dup26dup27dup28" fmla="*/ 5142321 w 5285069"/>
              <a:gd name="connsiteY3dup0dup1dup2dup3dup4dup5dup6dup7dup8dup9dup10dup11dup12dup13dup14dup15dup16dup17dup18dup19dup20dup21dup22dup23dup24dup25dup26dup27dup28" fmla="*/ 1293877 h 5905252"/>
              <a:gd name="connsiteX4dup0dup1dup2dup3dup4dup5dup6dup7dup8dup9dup10dup11dup12dup13dup14dup15dup16dup17dup18dup19dup20dup21dup22dup23dup24dup25dup26dup27dup28" fmla="*/ 5077667 w 5285069"/>
              <a:gd name="connsiteY4dup0dup1dup2dup3dup4dup5dup6dup7dup8dup9dup10dup11dup12dup13dup14dup15dup16dup17dup18dup19dup20dup21dup22dup23dup24dup25dup26dup27dup28" fmla="*/ 3903117 h 5905252"/>
              <a:gd name="connsiteX5dup0dup1dup2dup3dup4dup5dup6dup7dup8dup9dup10dup11dup12dup13dup14dup15dup16dup17dup18dup19dup20dup21dup22dup23dup24dup25dup26dup27dup28" fmla="*/ 3269666 w 5285069"/>
              <a:gd name="connsiteY5dup0dup1dup2dup3dup4dup5dup6dup7dup8dup9dup10dup11dup12dup13dup14dup15dup16dup17dup18dup19dup20dup21dup22dup23dup24dup25dup26dup27dup28" fmla="*/ 5858934 h 5905252"/>
              <a:gd name="connsiteX6dup0dup1dup2dup3dup4dup5dup6dup7dup8dup9dup10dup11dup12dup13dup14dup15dup16dup17dup18dup19dup20dup21dup22dup23dup24dup25dup26dup27dup28" fmla="*/ 718103 w 5285069"/>
              <a:gd name="connsiteY6dup0dup1dup2dup3dup4dup5dup6dup7dup8dup9dup10dup11dup12dup13dup14dup15dup16dup17dup18dup19dup20dup21dup22dup23dup24dup25dup26dup27dup28" fmla="*/ 4743626 h 5905252"/>
              <a:gd name="connsiteX7dup0dup1dup2dup3dup4dup5dup6dup7dup8dup9dup10dup11dup12dup13dup14dup15dup16dup17dup18dup19dup20dup21dup22dup23dup24dup25dup26dup27dup28" fmla="*/ 25376 w 5285069"/>
              <a:gd name="connsiteY7dup0dup1dup2dup3dup4dup5dup6dup7dup8dup9dup10dup11dup12dup13dup14dup15dup16dup17dup18dup19dup20dup21dup22dup23dup24dup25dup26dup27dup28" fmla="*/ 1487841 h 5905252"/>
              <a:gd name="connsiteX0dup0dup1dup2dup3dup4dup5dup6dup7dup8dup9dup10dup11dup12dup13dup14dup15dup16dup17dup18dup19dup20dup21dup22dup23dup24dup25dup26dup27dup28dup29" fmla="*/ 25376 w 5265957"/>
              <a:gd name="connsiteY0dup0dup1dup2dup3dup4dup5dup6dup7dup8dup9dup10dup11dup12dup13dup14dup15dup16dup17dup18dup19dup20dup21dup22dup23dup24dup25dup26dup27dup28dup29" fmla="*/ 1520669 h 5938080"/>
              <a:gd name="connsiteX1dup0dup1dup2dup3dup4dup5dup6dup7dup8dup9dup10dup11dup12dup13dup14dup15dup16dup17dup18dup19dup20dup21dup22dup23dup24dup25dup26dup27dup28dup29" fmla="*/ 1380829 w 5265957"/>
              <a:gd name="connsiteY1dup0dup1dup2dup3dup4dup5dup6dup7dup8dup9dup10dup11dup12dup13dup14dup15dup16dup17dup18dup19dup20dup21dup22dup23dup24dup25dup26dup27dup28dup29" fmla="*/ 169835 h 5938080"/>
              <a:gd name="connsiteX2dup0dup1dup2dup3dup4dup5dup6dup7dup8dup9dup10dup11dup12dup13dup14dup15dup16dup17dup18dup19dup20dup21dup22dup23dup24dup25dup26dup27dup28dup29" fmla="*/ 3708359 w 5265957"/>
              <a:gd name="connsiteY2dup0dup1dup2dup3dup4dup5dup6dup7dup8dup9dup10dup11dup12dup13dup14dup15dup16dup17dup18dup19dup20dup21dup22dup23dup24dup25dup26dup27dup28dup29" fmla="*/ 63616 h 5938080"/>
              <a:gd name="connsiteX3dup0dup1dup2dup3dup4dup5dup6dup7dup8dup9dup10dup11dup12dup13dup14dup15dup16dup17dup18dup19dup20dup21dup22dup23dup24dup25dup26dup27dup28dup29" fmla="*/ 5105376 w 5265957"/>
              <a:gd name="connsiteY3dup0dup1dup2dup3dup4dup5dup6dup7dup8dup9dup10dup11dup12dup13dup14dup15dup16dup17dup18dup19dup20dup21dup22dup23dup24dup25dup26dup27dup28dup29" fmla="*/ 1114269 h 5938080"/>
              <a:gd name="connsiteX4dup0dup1dup2dup3dup4dup5dup6dup7dup8dup9dup10dup11dup12dup13dup14dup15dup16dup17dup18dup19dup20dup21dup22dup23dup24dup25dup26dup27dup28dup29" fmla="*/ 5077667 w 5265957"/>
              <a:gd name="connsiteY4dup0dup1dup2dup3dup4dup5dup6dup7dup8dup9dup10dup11dup12dup13dup14dup15dup16dup17dup18dup19dup20dup21dup22dup23dup24dup25dup26dup27dup28dup29" fmla="*/ 3935945 h 5938080"/>
              <a:gd name="connsiteX5dup0dup1dup2dup3dup4dup5dup6dup7dup8dup9dup10dup11dup12dup13dup14dup15dup16dup17dup18dup19dup20dup21dup22dup23dup24dup25dup26dup27dup28dup29" fmla="*/ 3269666 w 5265957"/>
              <a:gd name="connsiteY5dup0dup1dup2dup3dup4dup5dup6dup7dup8dup9dup10dup11dup12dup13dup14dup15dup16dup17dup18dup19dup20dup21dup22dup23dup24dup25dup26dup27dup28dup29" fmla="*/ 5891762 h 5938080"/>
              <a:gd name="connsiteX6dup0dup1dup2dup3dup4dup5dup6dup7dup8dup9dup10dup11dup12dup13dup14dup15dup16dup17dup18dup19dup20dup21dup22dup23dup24dup25dup26dup27dup28dup29" fmla="*/ 718103 w 5265957"/>
              <a:gd name="connsiteY6dup0dup1dup2dup3dup4dup5dup6dup7dup8dup9dup10dup11dup12dup13dup14dup15dup16dup17dup18dup19dup20dup21dup22dup23dup24dup25dup26dup27dup28dup29" fmla="*/ 4776454 h 5938080"/>
              <a:gd name="connsiteX7dup0dup1dup2dup3dup4dup5dup6dup7dup8dup9dup10dup11dup12dup13dup14dup15dup16dup17dup18dup19dup20dup21dup22dup23dup24dup25dup26dup27dup28dup29" fmla="*/ 25376 w 5265957"/>
              <a:gd name="connsiteY7dup0dup1dup2dup3dup4dup5dup6dup7dup8dup9dup10dup11dup12dup13dup14dup15dup16dup17dup18dup19dup20dup21dup22dup23dup24dup25dup26dup27dup28dup29" fmla="*/ 1520669 h 5938080"/>
              <a:gd name="connsiteX0dup0dup1dup2dup3dup4dup5dup6dup7dup8dup9dup10dup11dup12dup13dup14dup15dup16dup17dup18dup19dup20dup21dup22dup23dup24dup25dup26dup27dup28dup29dup30" fmla="*/ 25376 w 5214312"/>
              <a:gd name="connsiteY0dup0dup1dup2dup3dup4dup5dup6dup7dup8dup9dup10dup11dup12dup13dup14dup15dup16dup17dup18dup19dup20dup21dup22dup23dup24dup25dup26dup27dup28dup29dup30" fmla="*/ 1520669 h 5938080"/>
              <a:gd name="connsiteX1dup0dup1dup2dup3dup4dup5dup6dup7dup8dup9dup10dup11dup12dup13dup14dup15dup16dup17dup18dup19dup20dup21dup22dup23dup24dup25dup26dup27dup28dup29dup30" fmla="*/ 1380829 w 5214312"/>
              <a:gd name="connsiteY1dup0dup1dup2dup3dup4dup5dup6dup7dup8dup9dup10dup11dup12dup13dup14dup15dup16dup17dup18dup19dup20dup21dup22dup23dup24dup25dup26dup27dup28dup29dup30" fmla="*/ 169835 h 5938080"/>
              <a:gd name="connsiteX2dup0dup1dup2dup3dup4dup5dup6dup7dup8dup9dup10dup11dup12dup13dup14dup15dup16dup17dup18dup19dup20dup21dup22dup23dup24dup25dup26dup27dup28dup29dup30" fmla="*/ 3708359 w 5214312"/>
              <a:gd name="connsiteY2dup0dup1dup2dup3dup4dup5dup6dup7dup8dup9dup10dup11dup12dup13dup14dup15dup16dup17dup18dup19dup20dup21dup22dup23dup24dup25dup26dup27dup28dup29dup30" fmla="*/ 63616 h 5938080"/>
              <a:gd name="connsiteX3dup0dup1dup2dup3dup4dup5dup6dup7dup8dup9dup10dup11dup12dup13dup14dup15dup16dup17dup18dup19dup20dup21dup22dup23dup24dup25dup26dup27dup28dup29dup30" fmla="*/ 5105376 w 5214312"/>
              <a:gd name="connsiteY3dup0dup1dup2dup3dup4dup5dup6dup7dup8dup9dup10dup11dup12dup13dup14dup15dup16dup17dup18dup19dup20dup21dup22dup23dup24dup25dup26dup27dup28dup29dup30" fmla="*/ 1114269 h 5938080"/>
              <a:gd name="connsiteX4dup0dup1dup2dup3dup4dup5dup6dup7dup8dup9dup10dup11dup12dup13dup14dup15dup16dup17dup18dup19dup20dup21dup22dup23dup24dup25dup26dup27dup28dup29dup30" fmla="*/ 5077667 w 5214312"/>
              <a:gd name="connsiteY4dup0dup1dup2dup3dup4dup5dup6dup7dup8dup9dup10dup11dup12dup13dup14dup15dup16dup17dup18dup19dup20dup21dup22dup23dup24dup25dup26dup27dup28dup29dup30" fmla="*/ 3935945 h 5938080"/>
              <a:gd name="connsiteX5dup0dup1dup2dup3dup4dup5dup6dup7dup8dup9dup10dup11dup12dup13dup14dup15dup16dup17dup18dup19dup20dup21dup22dup23dup24dup25dup26dup27dup28dup29dup30" fmla="*/ 3269666 w 5214312"/>
              <a:gd name="connsiteY5dup0dup1dup2dup3dup4dup5dup6dup7dup8dup9dup10dup11dup12dup13dup14dup15dup16dup17dup18dup19dup20dup21dup22dup23dup24dup25dup26dup27dup28dup29dup30" fmla="*/ 5891762 h 5938080"/>
              <a:gd name="connsiteX6dup0dup1dup2dup3dup4dup5dup6dup7dup8dup9dup10dup11dup12dup13dup14dup15dup16dup17dup18dup19dup20dup21dup22dup23dup24dup25dup26dup27dup28dup29dup30" fmla="*/ 718103 w 5214312"/>
              <a:gd name="connsiteY6dup0dup1dup2dup3dup4dup5dup6dup7dup8dup9dup10dup11dup12dup13dup14dup15dup16dup17dup18dup19dup20dup21dup22dup23dup24dup25dup26dup27dup28dup29dup30" fmla="*/ 4776454 h 5938080"/>
              <a:gd name="connsiteX7dup0dup1dup2dup3dup4dup5dup6dup7dup8dup9dup10dup11dup12dup13dup14dup15dup16dup17dup18dup19dup20dup21dup22dup23dup24dup25dup26dup27dup28dup29dup30" fmla="*/ 25376 w 5214312"/>
              <a:gd name="connsiteY7dup0dup1dup2dup3dup4dup5dup6dup7dup8dup9dup10dup11dup12dup13dup14dup15dup16dup17dup18dup19dup20dup21dup22dup23dup24dup25dup26dup27dup28dup29dup30" fmla="*/ 1520669 h 5938080"/>
              <a:gd name="connsiteX0dup0dup1dup2dup3dup4dup5dup6dup7dup8dup9dup10dup11dup12dup13dup14dup15dup16dup17dup18dup19dup20dup21dup22dup23dup24dup25dup26dup27dup28dup29dup30dup31" fmla="*/ 103158 w 5292094"/>
              <a:gd name="connsiteY0dup0dup1dup2dup3dup4dup5dup6dup7dup8dup9dup10dup11dup12dup13dup14dup15dup16dup17dup18dup19dup20dup21dup22dup23dup24dup25dup26dup27dup28dup29dup30dup31" fmla="*/ 1520669 h 5925234"/>
              <a:gd name="connsiteX1dup0dup1dup2dup3dup4dup5dup6dup7dup8dup9dup10dup11dup12dup13dup14dup15dup16dup17dup18dup19dup20dup21dup22dup23dup24dup25dup26dup27dup28dup29dup30dup31" fmla="*/ 1458611 w 5292094"/>
              <a:gd name="connsiteY1dup0dup1dup2dup3dup4dup5dup6dup7dup8dup9dup10dup11dup12dup13dup14dup15dup16dup17dup18dup19dup20dup21dup22dup23dup24dup25dup26dup27dup28dup29dup30dup31" fmla="*/ 169835 h 5925234"/>
              <a:gd name="connsiteX2dup0dup1dup2dup3dup4dup5dup6dup7dup8dup9dup10dup11dup12dup13dup14dup15dup16dup17dup18dup19dup20dup21dup22dup23dup24dup25dup26dup27dup28dup29dup30dup31" fmla="*/ 3786141 w 5292094"/>
              <a:gd name="connsiteY2dup0dup1dup2dup3dup4dup5dup6dup7dup8dup9dup10dup11dup12dup13dup14dup15dup16dup17dup18dup19dup20dup21dup22dup23dup24dup25dup26dup27dup28dup29dup30dup31" fmla="*/ 63616 h 5925234"/>
              <a:gd name="connsiteX3dup0dup1dup2dup3dup4dup5dup6dup7dup8dup9dup10dup11dup12dup13dup14dup15dup16dup17dup18dup19dup20dup21dup22dup23dup24dup25dup26dup27dup28dup29dup30dup31" fmla="*/ 5183158 w 5292094"/>
              <a:gd name="connsiteY3dup0dup1dup2dup3dup4dup5dup6dup7dup8dup9dup10dup11dup12dup13dup14dup15dup16dup17dup18dup19dup20dup21dup22dup23dup24dup25dup26dup27dup28dup29dup30dup31" fmla="*/ 1114269 h 5925234"/>
              <a:gd name="connsiteX4dup0dup1dup2dup3dup4dup5dup6dup7dup8dup9dup10dup11dup12dup13dup14dup15dup16dup17dup18dup19dup20dup21dup22dup23dup24dup25dup26dup27dup28dup29dup30dup31" fmla="*/ 5155449 w 5292094"/>
              <a:gd name="connsiteY4dup0dup1dup2dup3dup4dup5dup6dup7dup8dup9dup10dup11dup12dup13dup14dup15dup16dup17dup18dup19dup20dup21dup22dup23dup24dup25dup26dup27dup28dup29dup30dup31" fmla="*/ 3935945 h 5925234"/>
              <a:gd name="connsiteX5dup0dup1dup2dup3dup4dup5dup6dup7dup8dup9dup10dup11dup12dup13dup14dup15dup16dup17dup18dup19dup20dup21dup22dup23dup24dup25dup26dup27dup28dup29dup30dup31" fmla="*/ 3347448 w 5292094"/>
              <a:gd name="connsiteY5dup0dup1dup2dup3dup4dup5dup6dup7dup8dup9dup10dup11dup12dup13dup14dup15dup16dup17dup18dup19dup20dup21dup22dup23dup24dup25dup26dup27dup28dup29dup30dup31" fmla="*/ 5891762 h 5925234"/>
              <a:gd name="connsiteX6dup0dup1dup2dup3dup4dup5dup6dup7dup8dup9dup10dup11dup12dup13dup14dup15dup16dup17dup18dup19dup20dup21dup22dup23dup24dup25dup26dup27dup28dup29dup30dup31" fmla="*/ 795885 w 5292094"/>
              <a:gd name="connsiteY6dup0dup1dup2dup3dup4dup5dup6dup7dup8dup9dup10dup11dup12dup13dup14dup15dup16dup17dup18dup19dup20dup21dup22dup23dup24dup25dup26dup27dup28dup29dup30dup31" fmla="*/ 4776454 h 5925234"/>
              <a:gd name="connsiteX7dup0dup1dup2dup3dup4dup5dup6dup7dup8dup9dup10dup11dup12dup13dup14dup15dup16dup17dup18dup19dup20dup21dup22dup23dup24dup25dup26dup27dup28dup29dup30dup31" fmla="*/ 172430 w 5292094"/>
              <a:gd name="connsiteY7dup0dup1dup2dup3dup4dup5dup6dup7dup8dup9dup10dup11dup12dup13dup14dup15dup16dup17dup18dup19dup20dup21dup22dup23dup24dup25dup26dup27dup28dup29dup30dup31" fmla="*/ 3254779 h 5925234"/>
              <a:gd name="connsiteX8dup0dup1dup2dup3dup4dup5dup6dup7dup8dup9dup10dup11dup12dup13" fmla="*/ 103158 w 5292094"/>
              <a:gd name="connsiteY8dup0dup1dup2dup3dup4dup5dup6dup7dup8dup9dup10dup11dup12dup13" fmla="*/ 1520669 h 5925234"/>
              <a:gd name="connsiteX0dup0dup1dup2dup3dup4dup5dup6dup7dup8dup9dup10dup11dup12dup13dup14dup15dup16dup17dup18dup19dup20dup21dup22dup23dup24dup25dup26dup27dup28dup29dup30dup31dup32" fmla="*/ 103158 w 5292094"/>
              <a:gd name="connsiteY0dup0dup1dup2dup3dup4dup5dup6dup7dup8dup9dup10dup11dup12dup13dup14dup15dup16dup17dup18dup19dup20dup21dup22dup23dup24dup25dup26dup27dup28dup29dup30dup31dup32" fmla="*/ 1520669 h 5930558"/>
              <a:gd name="connsiteX1dup0dup1dup2dup3dup4dup5dup6dup7dup8dup9dup10dup11dup12dup13dup14dup15dup16dup17dup18dup19dup20dup21dup22dup23dup24dup25dup26dup27dup28dup29dup30dup31dup32" fmla="*/ 1458611 w 5292094"/>
              <a:gd name="connsiteY1dup0dup1dup2dup3dup4dup5dup6dup7dup8dup9dup10dup11dup12dup13dup14dup15dup16dup17dup18dup19dup20dup21dup22dup23dup24dup25dup26dup27dup28dup29dup30dup31dup32" fmla="*/ 169835 h 5930558"/>
              <a:gd name="connsiteX2dup0dup1dup2dup3dup4dup5dup6dup7dup8dup9dup10dup11dup12dup13dup14dup15dup16dup17dup18dup19dup20dup21dup22dup23dup24dup25dup26dup27dup28dup29dup30dup31dup32" fmla="*/ 3786141 w 5292094"/>
              <a:gd name="connsiteY2dup0dup1dup2dup3dup4dup5dup6dup7dup8dup9dup10dup11dup12dup13dup14dup15dup16dup17dup18dup19dup20dup21dup22dup23dup24dup25dup26dup27dup28dup29dup30dup31dup32" fmla="*/ 63616 h 5930558"/>
              <a:gd name="connsiteX3dup0dup1dup2dup3dup4dup5dup6dup7dup8dup9dup10dup11dup12dup13dup14dup15dup16dup17dup18dup19dup20dup21dup22dup23dup24dup25dup26dup27dup28dup29dup30dup31dup32" fmla="*/ 5183158 w 5292094"/>
              <a:gd name="connsiteY3dup0dup1dup2dup3dup4dup5dup6dup7dup8dup9dup10dup11dup12dup13dup14dup15dup16dup17dup18dup19dup20dup21dup22dup23dup24dup25dup26dup27dup28dup29dup30dup31dup32" fmla="*/ 1114269 h 5930558"/>
              <a:gd name="connsiteX4dup0dup1dup2dup3dup4dup5dup6dup7dup8dup9dup10dup11dup12dup13dup14dup15dup16dup17dup18dup19dup20dup21dup22dup23dup24dup25dup26dup27dup28dup29dup30dup31dup32" fmla="*/ 5155449 w 5292094"/>
              <a:gd name="connsiteY4dup0dup1dup2dup3dup4dup5dup6dup7dup8dup9dup10dup11dup12dup13dup14dup15dup16dup17dup18dup19dup20dup21dup22dup23dup24dup25dup26dup27dup28dup29dup30dup31dup32" fmla="*/ 3935945 h 5930558"/>
              <a:gd name="connsiteX5dup0dup1dup2dup3dup4dup5dup6dup7dup8dup9dup10dup11dup12dup13dup14dup15dup16dup17dup18dup19dup20dup21dup22dup23dup24dup25dup26dup27dup28dup29dup30dup31dup32" fmla="*/ 3347448 w 5292094"/>
              <a:gd name="connsiteY5dup0dup1dup2dup3dup4dup5dup6dup7dup8dup9dup10dup11dup12dup13dup14dup15dup16dup17dup18dup19dup20dup21dup22dup23dup24dup25dup26dup27dup28dup29dup30dup31dup32" fmla="*/ 5891762 h 5930558"/>
              <a:gd name="connsiteX6dup0dup1dup2dup3dup4dup5dup6dup7dup8dup9dup10dup11dup12dup13dup14dup15dup16dup17dup18dup19dup20dup21dup22dup23dup24dup25dup26dup27dup28dup29dup30dup31dup32" fmla="*/ 1086830 w 5292094"/>
              <a:gd name="connsiteY6dup0dup1dup2dup3dup4dup5dup6dup7dup8dup9dup10dup11dup12dup13dup14dup15dup16dup17dup18dup19dup20dup21dup22dup23dup24dup25dup26dup27dup28dup29dup30dup31dup32" fmla="*/ 5085872 h 5930558"/>
              <a:gd name="connsiteX7dup0dup1dup2dup3dup4dup5dup6dup7dup8dup9dup10dup11dup12dup13dup14dup15dup16dup17dup18dup19dup20dup21dup22dup23dup24dup25dup26dup27dup28dup29dup30dup31dup32" fmla="*/ 172430 w 5292094"/>
              <a:gd name="connsiteY7dup0dup1dup2dup3dup4dup5dup6dup7dup8dup9dup10dup11dup12dup13dup14dup15dup16dup17dup18dup19dup20dup21dup22dup23dup24dup25dup26dup27dup28dup29dup30dup31dup32" fmla="*/ 3254779 h 5930558"/>
              <a:gd name="connsiteX8dup0dup1dup2dup3dup4dup5dup6dup7dup8dup9dup10dup11dup12dup13dup14" fmla="*/ 103158 w 5292094"/>
              <a:gd name="connsiteY8dup0dup1dup2dup3dup4dup5dup6dup7dup8dup9dup10dup11dup12dup13dup14" fmla="*/ 1520669 h 5930558"/>
              <a:gd name="connsiteX0dup0dup1dup2dup3dup4dup5dup6dup7dup8dup9dup10dup11dup12dup13dup14dup15dup16dup17dup18dup19dup20dup21dup22dup23dup24dup25dup26dup27dup28dup29dup30dup31dup32dup33" fmla="*/ 128194 w 5243239"/>
              <a:gd name="connsiteY0dup0dup1dup2dup3dup4dup5dup6dup7dup8dup9dup10dup11dup12dup13dup14dup15dup16dup17dup18dup19dup20dup21dup22dup23dup24dup25dup26dup27dup28dup29dup30dup31dup32dup33" fmla="*/ 1291540 h 5955429"/>
              <a:gd name="connsiteX1dup0dup1dup2dup3dup4dup5dup6dup7dup8dup9dup10dup11dup12dup13dup14dup15dup16dup17dup18dup19dup20dup21dup22dup23dup24dup25dup26dup27dup28dup29dup30dup31dup32dup33" fmla="*/ 1409756 w 5243239"/>
              <a:gd name="connsiteY1dup0dup1dup2dup3dup4dup5dup6dup7dup8dup9dup10dup11dup12dup13dup14dup15dup16dup17dup18dup19dup20dup21dup22dup23dup24dup25dup26dup27dup28dup29dup30dup31dup32dup33" fmla="*/ 194706 h 5955429"/>
              <a:gd name="connsiteX2dup0dup1dup2dup3dup4dup5dup6dup7dup8dup9dup10dup11dup12dup13dup14dup15dup16dup17dup18dup19dup20dup21dup22dup23dup24dup25dup26dup27dup28dup29dup30dup31dup32dup33" fmla="*/ 3737286 w 5243239"/>
              <a:gd name="connsiteY2dup0dup1dup2dup3dup4dup5dup6dup7dup8dup9dup10dup11dup12dup13dup14dup15dup16dup17dup18dup19dup20dup21dup22dup23dup24dup25dup26dup27dup28dup29dup30dup31dup32dup33" fmla="*/ 88487 h 5955429"/>
              <a:gd name="connsiteX3dup0dup1dup2dup3dup4dup5dup6dup7dup8dup9dup10dup11dup12dup13dup14dup15dup16dup17dup18dup19dup20dup21dup22dup23dup24dup25dup26dup27dup28dup29dup30dup31dup32dup33" fmla="*/ 5134303 w 5243239"/>
              <a:gd name="connsiteY3dup0dup1dup2dup3dup4dup5dup6dup7dup8dup9dup10dup11dup12dup13dup14dup15dup16dup17dup18dup19dup20dup21dup22dup23dup24dup25dup26dup27dup28dup29dup30dup31dup32dup33" fmla="*/ 1139140 h 5955429"/>
              <a:gd name="connsiteX4dup0dup1dup2dup3dup4dup5dup6dup7dup8dup9dup10dup11dup12dup13dup14dup15dup16dup17dup18dup19dup20dup21dup22dup23dup24dup25dup26dup27dup28dup29dup30dup31dup32dup33" fmla="*/ 5106594 w 5243239"/>
              <a:gd name="connsiteY4dup0dup1dup2dup3dup4dup5dup6dup7dup8dup9dup10dup11dup12dup13dup14dup15dup16dup17dup18dup19dup20dup21dup22dup23dup24dup25dup26dup27dup28dup29dup30dup31dup32dup33" fmla="*/ 3960816 h 5955429"/>
              <a:gd name="connsiteX5dup0dup1dup2dup3dup4dup5dup6dup7dup8dup9dup10dup11dup12dup13dup14dup15dup16dup17dup18dup19dup20dup21dup22dup23dup24dup25dup26dup27dup28dup29dup30dup31dup32dup33" fmla="*/ 3298593 w 5243239"/>
              <a:gd name="connsiteY5dup0dup1dup2dup3dup4dup5dup6dup7dup8dup9dup10dup11dup12dup13dup14dup15dup16dup17dup18dup19dup20dup21dup22dup23dup24dup25dup26dup27dup28dup29dup30dup31dup32dup33" fmla="*/ 5916633 h 5955429"/>
              <a:gd name="connsiteX6dup0dup1dup2dup3dup4dup5dup6dup7dup8dup9dup10dup11dup12dup13dup14dup15dup16dup17dup18dup19dup20dup21dup22dup23dup24dup25dup26dup27dup28dup29dup30dup31dup32dup33" fmla="*/ 1037975 w 5243239"/>
              <a:gd name="connsiteY6dup0dup1dup2dup3dup4dup5dup6dup7dup8dup9dup10dup11dup12dup13dup14dup15dup16dup17dup18dup19dup20dup21dup22dup23dup24dup25dup26dup27dup28dup29dup30dup31dup32dup33" fmla="*/ 5110743 h 5955429"/>
              <a:gd name="connsiteX7dup0dup1dup2dup3dup4dup5dup6dup7dup8dup9dup10dup11dup12dup13dup14dup15dup16dup17dup18dup19dup20dup21dup22dup23dup24dup25dup26dup27dup28dup29dup30dup31dup32dup33" fmla="*/ 123575 w 5243239"/>
              <a:gd name="connsiteY7dup0dup1dup2dup3dup4dup5dup6dup7dup8dup9dup10dup11dup12dup13dup14dup15dup16dup17dup18dup19dup20dup21dup22dup23dup24dup25dup26dup27dup28dup29dup30dup31dup32dup33" fmla="*/ 3279650 h 5955429"/>
              <a:gd name="connsiteX8dup0dup1dup2dup3dup4dup5dup6dup7dup8dup9dup10dup11dup12dup13dup14dup15" fmla="*/ 128194 w 5243239"/>
              <a:gd name="connsiteY8dup0dup1dup2dup3dup4dup5dup6dup7dup8dup9dup10dup11dup12dup13dup14dup15" fmla="*/ 1291540 h 5955429"/>
              <a:gd name="connsiteX0dup0dup1dup2dup3dup4dup5dup6dup7dup8dup9dup10dup11dup12dup13dup14dup15dup16dup17dup18dup19dup20dup21dup22dup23dup24dup25dup26dup27dup28dup29dup30dup31dup32dup33dup34" fmla="*/ 103780 w 5218825"/>
              <a:gd name="connsiteY0dup0dup1dup2dup3dup4dup5dup6dup7dup8dup9dup10dup11dup12dup13dup14dup15dup16dup17dup18dup19dup20dup21dup22dup23dup24dup25dup26dup27dup28dup29dup30dup31dup32dup33dup34" fmla="*/ 1291540 h 5955429"/>
              <a:gd name="connsiteX1dup0dup1dup2dup3dup4dup5dup6dup7dup8dup9dup10dup11dup12dup13dup14dup15dup16dup17dup18dup19dup20dup21dup22dup23dup24dup25dup26dup27dup28dup29dup30dup31dup32dup33dup34" fmla="*/ 1385342 w 5218825"/>
              <a:gd name="connsiteY1dup0dup1dup2dup3dup4dup5dup6dup7dup8dup9dup10dup11dup12dup13dup14dup15dup16dup17dup18dup19dup20dup21dup22dup23dup24dup25dup26dup27dup28dup29dup30dup31dup32dup33dup34" fmla="*/ 194706 h 5955429"/>
              <a:gd name="connsiteX2dup0dup1dup2dup3dup4dup5dup6dup7dup8dup9dup10dup11dup12dup13dup14dup15dup16dup17dup18dup19dup20dup21dup22dup23dup24dup25dup26dup27dup28dup29dup30dup31dup32dup33dup34" fmla="*/ 3712872 w 5218825"/>
              <a:gd name="connsiteY2dup0dup1dup2dup3dup4dup5dup6dup7dup8dup9dup10dup11dup12dup13dup14dup15dup16dup17dup18dup19dup20dup21dup22dup23dup24dup25dup26dup27dup28dup29dup30dup31dup32dup33dup34" fmla="*/ 88487 h 5955429"/>
              <a:gd name="connsiteX3dup0dup1dup2dup3dup4dup5dup6dup7dup8dup9dup10dup11dup12dup13dup14dup15dup16dup17dup18dup19dup20dup21dup22dup23dup24dup25dup26dup27dup28dup29dup30dup31dup32dup33dup34" fmla="*/ 5109889 w 5218825"/>
              <a:gd name="connsiteY3dup0dup1dup2dup3dup4dup5dup6dup7dup8dup9dup10dup11dup12dup13dup14dup15dup16dup17dup18dup19dup20dup21dup22dup23dup24dup25dup26dup27dup28dup29dup30dup31dup32dup33dup34" fmla="*/ 1139140 h 5955429"/>
              <a:gd name="connsiteX4dup0dup1dup2dup3dup4dup5dup6dup7dup8dup9dup10dup11dup12dup13dup14dup15dup16dup17dup18dup19dup20dup21dup22dup23dup24dup25dup26dup27dup28dup29dup30dup31dup32dup33dup34" fmla="*/ 5082180 w 5218825"/>
              <a:gd name="connsiteY4dup0dup1dup2dup3dup4dup5dup6dup7dup8dup9dup10dup11dup12dup13dup14dup15dup16dup17dup18dup19dup20dup21dup22dup23dup24dup25dup26dup27dup28dup29dup30dup31dup32dup33dup34" fmla="*/ 3960816 h 5955429"/>
              <a:gd name="connsiteX5dup0dup1dup2dup3dup4dup5dup6dup7dup8dup9dup10dup11dup12dup13dup14dup15dup16dup17dup18dup19dup20dup21dup22dup23dup24dup25dup26dup27dup28dup29dup30dup31dup32dup33dup34" fmla="*/ 3274179 w 5218825"/>
              <a:gd name="connsiteY5dup0dup1dup2dup3dup4dup5dup6dup7dup8dup9dup10dup11dup12dup13dup14dup15dup16dup17dup18dup19dup20dup21dup22dup23dup24dup25dup26dup27dup28dup29dup30dup31dup32dup33dup34" fmla="*/ 5916633 h 5955429"/>
              <a:gd name="connsiteX6dup0dup1dup2dup3dup4dup5dup6dup7dup8dup9dup10dup11dup12dup13dup14dup15dup16dup17dup18dup19dup20dup21dup22dup23dup24dup25dup26dup27dup28dup29dup30dup31dup32dup33dup34" fmla="*/ 1013561 w 5218825"/>
              <a:gd name="connsiteY6dup0dup1dup2dup3dup4dup5dup6dup7dup8dup9dup10dup11dup12dup13dup14dup15dup16dup17dup18dup19dup20dup21dup22dup23dup24dup25dup26dup27dup28dup29dup30dup31dup32dup33dup34" fmla="*/ 5110743 h 5955429"/>
              <a:gd name="connsiteX7dup0dup1dup2dup3dup4dup5dup6dup7dup8dup9dup10dup11dup12dup13dup14dup15dup16dup17dup18dup19dup20dup21dup22dup23dup24dup25dup26dup27dup28dup29dup30dup31dup32dup33dup34" fmla="*/ 99161 w 5218825"/>
              <a:gd name="connsiteY7dup0dup1dup2dup3dup4dup5dup6dup7dup8dup9dup10dup11dup12dup13dup14dup15dup16dup17dup18dup19dup20dup21dup22dup23dup24dup25dup26dup27dup28dup29dup30dup31dup32dup33dup34" fmla="*/ 3279650 h 5955429"/>
              <a:gd name="connsiteX8dup0dup1dup2dup3dup4dup5dup6dup7dup8dup9dup10dup11dup12dup13dup14dup15dup16" fmla="*/ 103780 w 5218825"/>
              <a:gd name="connsiteY8dup0dup1dup2dup3dup4dup5dup6dup7dup8dup9dup10dup11dup12dup13dup14dup15dup16" fmla="*/ 1291540 h 5955429"/>
              <a:gd name="connsiteX0dup0dup1dup2dup3dup4dup5dup6dup7dup8dup9dup10dup11dup12dup13dup14dup15dup16dup17dup18dup19dup20dup21dup22dup23dup24dup25dup26dup27dup28dup29dup30dup31dup32dup33dup34dup35" fmla="*/ 103780 w 5218825"/>
              <a:gd name="connsiteY0dup0dup1dup2dup3dup4dup5dup6dup7dup8dup9dup10dup11dup12dup13dup14dup15dup16dup17dup18dup19dup20dup21dup22dup23dup24dup25dup26dup27dup28dup29dup30dup31dup32dup33dup34dup35" fmla="*/ 1275678 h 5939567"/>
              <a:gd name="connsiteX1dup0dup1dup2dup3dup4dup5dup6dup7dup8dup9dup10dup11dup12dup13dup14dup15dup16dup17dup18dup19dup20dup21dup22dup23dup24dup25dup26dup27dup28dup29dup30dup31dup32dup33dup34dup35" fmla="*/ 1385342 w 5218825"/>
              <a:gd name="connsiteY1dup0dup1dup2dup3dup4dup5dup6dup7dup8dup9dup10dup11dup12dup13dup14dup15dup16dup17dup18dup19dup20dup21dup22dup23dup24dup25dup26dup27dup28dup29dup30dup31dup32dup33dup34dup35" fmla="*/ 178844 h 5939567"/>
              <a:gd name="connsiteX2dup0dup1dup2dup3dup4dup5dup6dup7dup8dup9dup10dup11dup12dup13dup14dup15dup16dup17dup18dup19dup20dup21dup22dup23dup24dup25dup26dup27dup28dup29dup30dup31dup32dup33dup34dup35" fmla="*/ 3712872 w 5218825"/>
              <a:gd name="connsiteY2dup0dup1dup2dup3dup4dup5dup6dup7dup8dup9dup10dup11dup12dup13dup14dup15dup16dup17dup18dup19dup20dup21dup22dup23dup24dup25dup26dup27dup28dup29dup30dup31dup32dup33dup34dup35" fmla="*/ 72625 h 5939567"/>
              <a:gd name="connsiteX3dup0dup1dup2dup3dup4dup5dup6dup7dup8dup9dup10dup11dup12dup13dup14dup15dup16dup17dup18dup19dup20dup21dup22dup23dup24dup25dup26dup27dup28dup29dup30dup31dup32dup33dup34dup35" fmla="*/ 5109889 w 5218825"/>
              <a:gd name="connsiteY3dup0dup1dup2dup3dup4dup5dup6dup7dup8dup9dup10dup11dup12dup13dup14dup15dup16dup17dup18dup19dup20dup21dup22dup23dup24dup25dup26dup27dup28dup29dup30dup31dup32dup33dup34dup35" fmla="*/ 1123278 h 5939567"/>
              <a:gd name="connsiteX4dup0dup1dup2dup3dup4dup5dup6dup7dup8dup9dup10dup11dup12dup13dup14dup15dup16dup17dup18dup19dup20dup21dup22dup23dup24dup25dup26dup27dup28dup29dup30dup31dup32dup33dup34dup35" fmla="*/ 5082180 w 5218825"/>
              <a:gd name="connsiteY4dup0dup1dup2dup3dup4dup5dup6dup7dup8dup9dup10dup11dup12dup13dup14dup15dup16dup17dup18dup19dup20dup21dup22dup23dup24dup25dup26dup27dup28dup29dup30dup31dup32dup33dup34dup35" fmla="*/ 3944954 h 5939567"/>
              <a:gd name="connsiteX5dup0dup1dup2dup3dup4dup5dup6dup7dup8dup9dup10dup11dup12dup13dup14dup15dup16dup17dup18dup19dup20dup21dup22dup23dup24dup25dup26dup27dup28dup29dup30dup31dup32dup33dup34dup35" fmla="*/ 3274179 w 5218825"/>
              <a:gd name="connsiteY5dup0dup1dup2dup3dup4dup5dup6dup7dup8dup9dup10dup11dup12dup13dup14dup15dup16dup17dup18dup19dup20dup21dup22dup23dup24dup25dup26dup27dup28dup29dup30dup31dup32dup33dup34dup35" fmla="*/ 5900771 h 5939567"/>
              <a:gd name="connsiteX6dup0dup1dup2dup3dup4dup5dup6dup7dup8dup9dup10dup11dup12dup13dup14dup15dup16dup17dup18dup19dup20dup21dup22dup23dup24dup25dup26dup27dup28dup29dup30dup31dup32dup33dup34dup35" fmla="*/ 1013561 w 5218825"/>
              <a:gd name="connsiteY6dup0dup1dup2dup3dup4dup5dup6dup7dup8dup9dup10dup11dup12dup13dup14dup15dup16dup17dup18dup19dup20dup21dup22dup23dup24dup25dup26dup27dup28dup29dup30dup31dup32dup33dup34dup35" fmla="*/ 5094881 h 5939567"/>
              <a:gd name="connsiteX7dup0dup1dup2dup3dup4dup5dup6dup7dup8dup9dup10dup11dup12dup13dup14dup15dup16dup17dup18dup19dup20dup21dup22dup23dup24dup25dup26dup27dup28dup29dup30dup31dup32dup33dup34dup35" fmla="*/ 99161 w 5218825"/>
              <a:gd name="connsiteY7dup0dup1dup2dup3dup4dup5dup6dup7dup8dup9dup10dup11dup12dup13dup14dup15dup16dup17dup18dup19dup20dup21dup22dup23dup24dup25dup26dup27dup28dup29dup30dup31dup32dup33dup34dup35" fmla="*/ 3263788 h 5939567"/>
              <a:gd name="connsiteX8dup0dup1dup2dup3dup4dup5dup6dup7dup8dup9dup10dup11dup12dup13dup14dup15dup16dup17" fmla="*/ 103780 w 5218825"/>
              <a:gd name="connsiteY8dup0dup1dup2dup3dup4dup5dup6dup7dup8dup9dup10dup11dup12dup13dup14dup15dup16dup17" fmla="*/ 1275678 h 5939567"/>
              <a:gd name="connsiteX0dup0dup1dup2dup3dup4dup5dup6dup7dup8dup9dup10dup11dup12dup13dup14dup15dup16dup17dup18dup19dup20dup21dup22dup23dup24dup25dup26dup27dup28dup29dup30dup31dup32dup33dup34dup35dup36" fmla="*/ 116451 w 5231496"/>
              <a:gd name="connsiteY0dup0dup1dup2dup3dup4dup5dup6dup7dup8dup9dup10dup11dup12dup13dup14dup15dup16dup17dup18dup19dup20dup21dup22dup23dup24dup25dup26dup27dup28dup29dup30dup31dup32dup33dup34dup35dup36" fmla="*/ 1259714 h 5923603"/>
              <a:gd name="connsiteX1dup0dup1dup2dup3dup4dup5dup6dup7dup8dup9dup10dup11dup12dup13dup14dup15dup16dup17dup18dup19dup20dup21dup22dup23dup24dup25dup26dup27dup28dup29dup30dup31dup32dup33dup34dup35dup36" fmla="*/ 1227140 w 5231496"/>
              <a:gd name="connsiteY1dup0dup1dup2dup3dup4dup5dup6dup7dup8dup9dup10dup11dup12dup13dup14dup15dup16dup17dup18dup19dup20dup21dup22dup23dup24dup25dup26dup27dup28dup29dup30dup31dup32dup33dup34dup35dup36" fmla="*/ 218298 h 5923603"/>
              <a:gd name="connsiteX2dup0dup1dup2dup3dup4dup5dup6dup7dup8dup9dup10dup11dup12dup13dup14dup15dup16dup17dup18dup19dup20dup21dup22dup23dup24dup25dup26dup27dup28dup29dup30dup31dup32dup33dup34dup35dup36" fmla="*/ 3725543 w 5231496"/>
              <a:gd name="connsiteY2dup0dup1dup2dup3dup4dup5dup6dup7dup8dup9dup10dup11dup12dup13dup14dup15dup16dup17dup18dup19dup20dup21dup22dup23dup24dup25dup26dup27dup28dup29dup30dup31dup32dup33dup34dup35dup36" fmla="*/ 56661 h 5923603"/>
              <a:gd name="connsiteX3dup0dup1dup2dup3dup4dup5dup6dup7dup8dup9dup10dup11dup12dup13dup14dup15dup16dup17dup18dup19dup20dup21dup22dup23dup24dup25dup26dup27dup28dup29dup30dup31dup32dup33dup34dup35dup36" fmla="*/ 5122560 w 5231496"/>
              <a:gd name="connsiteY3dup0dup1dup2dup3dup4dup5dup6dup7dup8dup9dup10dup11dup12dup13dup14dup15dup16dup17dup18dup19dup20dup21dup22dup23dup24dup25dup26dup27dup28dup29dup30dup31dup32dup33dup34dup35dup36" fmla="*/ 1107314 h 5923603"/>
              <a:gd name="connsiteX4dup0dup1dup2dup3dup4dup5dup6dup7dup8dup9dup10dup11dup12dup13dup14dup15dup16dup17dup18dup19dup20dup21dup22dup23dup24dup25dup26dup27dup28dup29dup30dup31dup32dup33dup34dup35dup36" fmla="*/ 5094851 w 5231496"/>
              <a:gd name="connsiteY4dup0dup1dup2dup3dup4dup5dup6dup7dup8dup9dup10dup11dup12dup13dup14dup15dup16dup17dup18dup19dup20dup21dup22dup23dup24dup25dup26dup27dup28dup29dup30dup31dup32dup33dup34dup35dup36" fmla="*/ 3928990 h 5923603"/>
              <a:gd name="connsiteX5dup0dup1dup2dup3dup4dup5dup6dup7dup8dup9dup10dup11dup12dup13dup14dup15dup16dup17dup18dup19dup20dup21dup22dup23dup24dup25dup26dup27dup28dup29dup30dup31dup32dup33dup34dup35dup36" fmla="*/ 3286850 w 5231496"/>
              <a:gd name="connsiteY5dup0dup1dup2dup3dup4dup5dup6dup7dup8dup9dup10dup11dup12dup13dup14dup15dup16dup17dup18dup19dup20dup21dup22dup23dup24dup25dup26dup27dup28dup29dup30dup31dup32dup33dup34dup35dup36" fmla="*/ 5884807 h 5923603"/>
              <a:gd name="connsiteX6dup0dup1dup2dup3dup4dup5dup6dup7dup8dup9dup10dup11dup12dup13dup14dup15dup16dup17dup18dup19dup20dup21dup22dup23dup24dup25dup26dup27dup28dup29dup30dup31dup32dup33dup34dup35dup36" fmla="*/ 1026232 w 5231496"/>
              <a:gd name="connsiteY6dup0dup1dup2dup3dup4dup5dup6dup7dup8dup9dup10dup11dup12dup13dup14dup15dup16dup17dup18dup19dup20dup21dup22dup23dup24dup25dup26dup27dup28dup29dup30dup31dup32dup33dup34dup35dup36" fmla="*/ 5078917 h 5923603"/>
              <a:gd name="connsiteX7dup0dup1dup2dup3dup4dup5dup6dup7dup8dup9dup10dup11dup12dup13dup14dup15dup16dup17dup18dup19dup20dup21dup22dup23dup24dup25dup26dup27dup28dup29dup30dup31dup32dup33dup34dup35dup36" fmla="*/ 111832 w 5231496"/>
              <a:gd name="connsiteY7dup0dup1dup2dup3dup4dup5dup6dup7dup8dup9dup10dup11dup12dup13dup14dup15dup16dup17dup18dup19dup20dup21dup22dup23dup24dup25dup26dup27dup28dup29dup30dup31dup32dup33dup34dup35dup36" fmla="*/ 3247824 h 5923603"/>
              <a:gd name="connsiteX8dup0dup1dup2dup3dup4dup5dup6dup7dup8dup9dup10dup11dup12dup13dup14dup15dup16dup17dup18" fmla="*/ 116451 w 5231496"/>
              <a:gd name="connsiteY8dup0dup1dup2dup3dup4dup5dup6dup7dup8dup9dup10dup11dup12dup13dup14dup15dup16dup17dup18" fmla="*/ 1259714 h 5923603"/>
              <a:gd name="connsiteX0dup0dup1dup2dup3dup4dup5dup6dup7dup8dup9dup10dup11dup12dup13dup14dup15dup16dup17dup18dup19dup20dup21dup22dup23dup24dup25dup26dup27dup28dup29dup30dup31dup32dup33dup34dup35dup36dup37" fmla="*/ 116451 w 5231496"/>
              <a:gd name="connsiteY0dup0dup1dup2dup3dup4dup5dup6dup7dup8dup9dup10dup11dup12dup13dup14dup15dup16dup17dup18dup19dup20dup21dup22dup23dup24dup25dup26dup27dup28dup29dup30dup31dup32dup33dup34dup35dup36dup37" fmla="*/ 1223876 h 5933947"/>
              <a:gd name="connsiteX1dup0dup1dup2dup3dup4dup5dup6dup7dup8dup9dup10dup11dup12dup13dup14dup15dup16dup17dup18dup19dup20dup21dup22dup23dup24dup25dup26dup27dup28dup29dup30dup31dup32dup33dup34dup35dup36dup37" fmla="*/ 1227140 w 5231496"/>
              <a:gd name="connsiteY1dup0dup1dup2dup3dup4dup5dup6dup7dup8dup9dup10dup11dup12dup13dup14dup15dup16dup17dup18dup19dup20dup21dup22dup23dup24dup25dup26dup27dup28dup29dup30dup31dup32dup33dup34dup35dup36dup37" fmla="*/ 228642 h 5933947"/>
              <a:gd name="connsiteX2dup0dup1dup2dup3dup4dup5dup6dup7dup8dup9dup10dup11dup12dup13dup14dup15dup16dup17dup18dup19dup20dup21dup22dup23dup24dup25dup26dup27dup28dup29dup30dup31dup32dup33dup34dup35dup36dup37" fmla="*/ 3725543 w 5231496"/>
              <a:gd name="connsiteY2dup0dup1dup2dup3dup4dup5dup6dup7dup8dup9dup10dup11dup12dup13dup14dup15dup16dup17dup18dup19dup20dup21dup22dup23dup24dup25dup26dup27dup28dup29dup30dup31dup32dup33dup34dup35dup36dup37" fmla="*/ 67005 h 5933947"/>
              <a:gd name="connsiteX3dup0dup1dup2dup3dup4dup5dup6dup7dup8dup9dup10dup11dup12dup13dup14dup15dup16dup17dup18dup19dup20dup21dup22dup23dup24dup25dup26dup27dup28dup29dup30dup31dup32dup33dup34dup35dup36dup37" fmla="*/ 5122560 w 5231496"/>
              <a:gd name="connsiteY3dup0dup1dup2dup3dup4dup5dup6dup7dup8dup9dup10dup11dup12dup13dup14dup15dup16dup17dup18dup19dup20dup21dup22dup23dup24dup25dup26dup27dup28dup29dup30dup31dup32dup33dup34dup35dup36dup37" fmla="*/ 1117658 h 5933947"/>
              <a:gd name="connsiteX4dup0dup1dup2dup3dup4dup5dup6dup7dup8dup9dup10dup11dup12dup13dup14dup15dup16dup17dup18dup19dup20dup21dup22dup23dup24dup25dup26dup27dup28dup29dup30dup31dup32dup33dup34dup35dup36dup37" fmla="*/ 5094851 w 5231496"/>
              <a:gd name="connsiteY4dup0dup1dup2dup3dup4dup5dup6dup7dup8dup9dup10dup11dup12dup13dup14dup15dup16dup17dup18dup19dup20dup21dup22dup23dup24dup25dup26dup27dup28dup29dup30dup31dup32dup33dup34dup35dup36dup37" fmla="*/ 3939334 h 5933947"/>
              <a:gd name="connsiteX5dup0dup1dup2dup3dup4dup5dup6dup7dup8dup9dup10dup11dup12dup13dup14dup15dup16dup17dup18dup19dup20dup21dup22dup23dup24dup25dup26dup27dup28dup29dup30dup31dup32dup33dup34dup35dup36dup37" fmla="*/ 3286850 w 5231496"/>
              <a:gd name="connsiteY5dup0dup1dup2dup3dup4dup5dup6dup7dup8dup9dup10dup11dup12dup13dup14dup15dup16dup17dup18dup19dup20dup21dup22dup23dup24dup25dup26dup27dup28dup29dup30dup31dup32dup33dup34dup35dup36dup37" fmla="*/ 5895151 h 5933947"/>
              <a:gd name="connsiteX6dup0dup1dup2dup3dup4dup5dup6dup7dup8dup9dup10dup11dup12dup13dup14dup15dup16dup17dup18dup19dup20dup21dup22dup23dup24dup25dup26dup27dup28dup29dup30dup31dup32dup33dup34dup35dup36dup37" fmla="*/ 1026232 w 5231496"/>
              <a:gd name="connsiteY6dup0dup1dup2dup3dup4dup5dup6dup7dup8dup9dup10dup11dup12dup13dup14dup15dup16dup17dup18dup19dup20dup21dup22dup23dup24dup25dup26dup27dup28dup29dup30dup31dup32dup33dup34dup35dup36dup37" fmla="*/ 5089261 h 5933947"/>
              <a:gd name="connsiteX7dup0dup1dup2dup3dup4dup5dup6dup7dup8dup9dup10dup11dup12dup13dup14dup15dup16dup17dup18dup19dup20dup21dup22dup23dup24dup25dup26dup27dup28dup29dup30dup31dup32dup33dup34dup35dup36dup37" fmla="*/ 111832 w 5231496"/>
              <a:gd name="connsiteY7dup0dup1dup2dup3dup4dup5dup6dup7dup8dup9dup10dup11dup12dup13dup14dup15dup16dup17dup18dup19dup20dup21dup22dup23dup24dup25dup26dup27dup28dup29dup30dup31dup32dup33dup34dup35dup36dup37" fmla="*/ 3258168 h 5933947"/>
              <a:gd name="connsiteX8dup0dup1dup2dup3dup4dup5dup6dup7dup8dup9dup10dup11dup12dup13dup14dup15dup16dup17dup18dup19" fmla="*/ 116451 w 5231496"/>
              <a:gd name="connsiteY8dup0dup1dup2dup3dup4dup5dup6dup7dup8dup9dup10dup11dup12dup13dup14dup15dup16dup17dup18dup19" fmla="*/ 1223876 h 5933947"/>
              <a:gd name="connsiteX0dup0dup1dup2dup3dup4dup5dup6dup7dup8dup9dup10dup11dup12dup13dup14dup15dup16dup17dup18dup19dup20dup21dup22dup23dup24dup25dup26dup27dup28dup29dup30dup31dup32dup33dup34dup35dup36dup37dup38" fmla="*/ 116451 w 5231496"/>
              <a:gd name="connsiteY0dup0dup1dup2dup3dup4dup5dup6dup7dup8dup9dup10dup11dup12dup13dup14dup15dup16dup17dup18dup19dup20dup21dup22dup23dup24dup25dup26dup27dup28dup29dup30dup31dup32dup33dup34dup35dup36dup37dup38" fmla="*/ 1212315 h 5922386"/>
              <a:gd name="connsiteX1dup0dup1dup2dup3dup4dup5dup6dup7dup8dup9dup10dup11dup12dup13dup14dup15dup16dup17dup18dup19dup20dup21dup22dup23dup24dup25dup26dup27dup28dup29dup30dup31dup32dup33dup34dup35dup36dup37dup38" fmla="*/ 1227140 w 5231496"/>
              <a:gd name="connsiteY1dup0dup1dup2dup3dup4dup5dup6dup7dup8dup9dup10dup11dup12dup13dup14dup15dup16dup17dup18dup19dup20dup21dup22dup23dup24dup25dup26dup27dup28dup29dup30dup31dup32dup33dup34dup35dup36dup37dup38" fmla="*/ 217081 h 5922386"/>
              <a:gd name="connsiteX2dup0dup1dup2dup3dup4dup5dup6dup7dup8dup9dup10dup11dup12dup13dup14dup15dup16dup17dup18dup19dup20dup21dup22dup23dup24dup25dup26dup27dup28dup29dup30dup31dup32dup33dup34dup35dup36dup37dup38" fmla="*/ 3725543 w 5231496"/>
              <a:gd name="connsiteY2dup0dup1dup2dup3dup4dup5dup6dup7dup8dup9dup10dup11dup12dup13dup14dup15dup16dup17dup18dup19dup20dup21dup22dup23dup24dup25dup26dup27dup28dup29dup30dup31dup32dup33dup34dup35dup36dup37dup38" fmla="*/ 55444 h 5922386"/>
              <a:gd name="connsiteX3dup0dup1dup2dup3dup4dup5dup6dup7dup8dup9dup10dup11dup12dup13dup14dup15dup16dup17dup18dup19dup20dup21dup22dup23dup24dup25dup26dup27dup28dup29dup30dup31dup32dup33dup34dup35dup36dup37dup38" fmla="*/ 5122560 w 5231496"/>
              <a:gd name="connsiteY3dup0dup1dup2dup3dup4dup5dup6dup7dup8dup9dup10dup11dup12dup13dup14dup15dup16dup17dup18dup19dup20dup21dup22dup23dup24dup25dup26dup27dup28dup29dup30dup31dup32dup33dup34dup35dup36dup37dup38" fmla="*/ 1106097 h 5922386"/>
              <a:gd name="connsiteX4dup0dup1dup2dup3dup4dup5dup6dup7dup8dup9dup10dup11dup12dup13dup14dup15dup16dup17dup18dup19dup20dup21dup22dup23dup24dup25dup26dup27dup28dup29dup30dup31dup32dup33dup34dup35dup36dup37dup38" fmla="*/ 5094851 w 5231496"/>
              <a:gd name="connsiteY4dup0dup1dup2dup3dup4dup5dup6dup7dup8dup9dup10dup11dup12dup13dup14dup15dup16dup17dup18dup19dup20dup21dup22dup23dup24dup25dup26dup27dup28dup29dup30dup31dup32dup33dup34dup35dup36dup37dup38" fmla="*/ 3927773 h 5922386"/>
              <a:gd name="connsiteX5dup0dup1dup2dup3dup4dup5dup6dup7dup8dup9dup10dup11dup12dup13dup14dup15dup16dup17dup18dup19dup20dup21dup22dup23dup24dup25dup26dup27dup28dup29dup30dup31dup32dup33dup34dup35dup36dup37dup38" fmla="*/ 3286850 w 5231496"/>
              <a:gd name="connsiteY5dup0dup1dup2dup3dup4dup5dup6dup7dup8dup9dup10dup11dup12dup13dup14dup15dup16dup17dup18dup19dup20dup21dup22dup23dup24dup25dup26dup27dup28dup29dup30dup31dup32dup33dup34dup35dup36dup37dup38" fmla="*/ 5883590 h 5922386"/>
              <a:gd name="connsiteX6dup0dup1dup2dup3dup4dup5dup6dup7dup8dup9dup10dup11dup12dup13dup14dup15dup16dup17dup18dup19dup20dup21dup22dup23dup24dup25dup26dup27dup28dup29dup30dup31dup32dup33dup34dup35dup36dup37dup38" fmla="*/ 1026232 w 5231496"/>
              <a:gd name="connsiteY6dup0dup1dup2dup3dup4dup5dup6dup7dup8dup9dup10dup11dup12dup13dup14dup15dup16dup17dup18dup19dup20dup21dup22dup23dup24dup25dup26dup27dup28dup29dup30dup31dup32dup33dup34dup35dup36dup37dup38" fmla="*/ 5077700 h 5922386"/>
              <a:gd name="connsiteX7dup0dup1dup2dup3dup4dup5dup6dup7dup8dup9dup10dup11dup12dup13dup14dup15dup16dup17dup18dup19dup20dup21dup22dup23dup24dup25dup26dup27dup28dup29dup30dup31dup32dup33dup34dup35dup36dup37dup38" fmla="*/ 111832 w 5231496"/>
              <a:gd name="connsiteY7dup0dup1dup2dup3dup4dup5dup6dup7dup8dup9dup10dup11dup12dup13dup14dup15dup16dup17dup18dup19dup20dup21dup22dup23dup24dup25dup26dup27dup28dup29dup30dup31dup32dup33dup34dup35dup36dup37dup38" fmla="*/ 3246607 h 5922386"/>
              <a:gd name="connsiteX8dup0dup1dup2dup3dup4dup5dup6dup7dup8dup9dup10dup11dup12dup13dup14dup15dup16dup17dup18dup19dup20" fmla="*/ 116451 w 5231496"/>
              <a:gd name="connsiteY8dup0dup1dup2dup3dup4dup5dup6dup7dup8dup9dup10dup11dup12dup13dup14dup15dup16dup17dup18dup19dup20" fmla="*/ 1212315 h 5922386"/>
              <a:gd name="connsiteX0dup0dup1dup2dup3dup4dup5dup6dup7dup8dup9dup10dup11dup12dup13dup14dup15dup16dup17dup18dup19dup20dup21dup22dup23dup24dup25dup26dup27dup28dup29dup30dup31dup32dup33dup34dup35dup36dup37dup38dup39" fmla="*/ 116451 w 5231496"/>
              <a:gd name="connsiteY0dup0dup1dup2dup3dup4dup5dup6dup7dup8dup9dup10dup11dup12dup13dup14dup15dup16dup17dup18dup19dup20dup21dup22dup23dup24dup25dup26dup27dup28dup29dup30dup31dup32dup33dup34dup35dup36dup37dup38dup39" fmla="*/ 1181205 h 5891276"/>
              <a:gd name="connsiteX1dup0dup1dup2dup3dup4dup5dup6dup7dup8dup9dup10dup11dup12dup13dup14dup15dup16dup17dup18dup19dup20dup21dup22dup23dup24dup25dup26dup27dup28dup29dup30dup31dup32dup33dup34dup35dup36dup37dup38dup39" fmla="*/ 1227140 w 5231496"/>
              <a:gd name="connsiteY1dup0dup1dup2dup3dup4dup5dup6dup7dup8dup9dup10dup11dup12dup13dup14dup15dup16dup17dup18dup19dup20dup21dup22dup23dup24dup25dup26dup27dup28dup29dup30dup31dup32dup33dup34dup35dup36dup37dup38dup39" fmla="*/ 185971 h 5891276"/>
              <a:gd name="connsiteX2dup0dup1dup2dup3dup4dup5dup6dup7dup8dup9dup10dup11dup12dup13dup14dup15dup16dup17dup18dup19dup20dup21dup22dup23dup24dup25dup26dup27dup28dup29dup30dup31dup32dup33dup34dup35dup36dup37dup38dup39" fmla="*/ 3725543 w 5231496"/>
              <a:gd name="connsiteY2dup0dup1dup2dup3dup4dup5dup6dup7dup8dup9dup10dup11dup12dup13dup14dup15dup16dup17dup18dup19dup20dup21dup22dup23dup24dup25dup26dup27dup28dup29dup30dup31dup32dup33dup34dup35dup36dup37dup38dup39" fmla="*/ 24334 h 5891276"/>
              <a:gd name="connsiteX3dup0dup1dup2dup3dup4dup5dup6dup7dup8dup9dup10dup11dup12dup13dup14dup15dup16dup17dup18dup19dup20dup21dup22dup23dup24dup25dup26dup27dup28dup29dup30dup31dup32dup33dup34dup35dup36dup37dup38dup39" fmla="*/ 5122560 w 5231496"/>
              <a:gd name="connsiteY3dup0dup1dup2dup3dup4dup5dup6dup7dup8dup9dup10dup11dup12dup13dup14dup15dup16dup17dup18dup19dup20dup21dup22dup23dup24dup25dup26dup27dup28dup29dup30dup31dup32dup33dup34dup35dup36dup37dup38dup39" fmla="*/ 1074987 h 5891276"/>
              <a:gd name="connsiteX4dup0dup1dup2dup3dup4dup5dup6dup7dup8dup9dup10dup11dup12dup13dup14dup15dup16dup17dup18dup19dup20dup21dup22dup23dup24dup25dup26dup27dup28dup29dup30dup31dup32dup33dup34dup35dup36dup37dup38dup39" fmla="*/ 5094851 w 5231496"/>
              <a:gd name="connsiteY4dup0dup1dup2dup3dup4dup5dup6dup7dup8dup9dup10dup11dup12dup13dup14dup15dup16dup17dup18dup19dup20dup21dup22dup23dup24dup25dup26dup27dup28dup29dup30dup31dup32dup33dup34dup35dup36dup37dup38dup39" fmla="*/ 3896663 h 5891276"/>
              <a:gd name="connsiteX5dup0dup1dup2dup3dup4dup5dup6dup7dup8dup9dup10dup11dup12dup13dup14dup15dup16dup17dup18dup19dup20dup21dup22dup23dup24dup25dup26dup27dup28dup29dup30dup31dup32dup33dup34dup35dup36dup37dup38dup39" fmla="*/ 3286850 w 5231496"/>
              <a:gd name="connsiteY5dup0dup1dup2dup3dup4dup5dup6dup7dup8dup9dup10dup11dup12dup13dup14dup15dup16dup17dup18dup19dup20dup21dup22dup23dup24dup25dup26dup27dup28dup29dup30dup31dup32dup33dup34dup35dup36dup37dup38dup39" fmla="*/ 5852480 h 5891276"/>
              <a:gd name="connsiteX6dup0dup1dup2dup3dup4dup5dup6dup7dup8dup9dup10dup11dup12dup13dup14dup15dup16dup17dup18dup19dup20dup21dup22dup23dup24dup25dup26dup27dup28dup29dup30dup31dup32dup33dup34dup35dup36dup37dup38dup39" fmla="*/ 1026232 w 5231496"/>
              <a:gd name="connsiteY6dup0dup1dup2dup3dup4dup5dup6dup7dup8dup9dup10dup11dup12dup13dup14dup15dup16dup17dup18dup19dup20dup21dup22dup23dup24dup25dup26dup27dup28dup29dup30dup31dup32dup33dup34dup35dup36dup37dup38dup39" fmla="*/ 5046590 h 5891276"/>
              <a:gd name="connsiteX7dup0dup1dup2dup3dup4dup5dup6dup7dup8dup9dup10dup11dup12dup13dup14dup15dup16dup17dup18dup19dup20dup21dup22dup23dup24dup25dup26dup27dup28dup29dup30dup31dup32dup33dup34dup35dup36dup37dup38dup39" fmla="*/ 111832 w 5231496"/>
              <a:gd name="connsiteY7dup0dup1dup2dup3dup4dup5dup6dup7dup8dup9dup10dup11dup12dup13dup14dup15dup16dup17dup18dup19dup20dup21dup22dup23dup24dup25dup26dup27dup28dup29dup30dup31dup32dup33dup34dup35dup36dup37dup38dup39" fmla="*/ 3215497 h 5891276"/>
              <a:gd name="connsiteX8dup0dup1dup2dup3dup4dup5dup6dup7dup8dup9dup10dup11dup12dup13dup14dup15dup16dup17dup18dup19dup20dup21" fmla="*/ 116451 w 5231496"/>
              <a:gd name="connsiteY8dup0dup1dup2dup3dup4dup5dup6dup7dup8dup9dup10dup11dup12dup13dup14dup15dup16dup17dup18dup19dup20dup21" fmla="*/ 1181205 h 5891276"/>
              <a:gd name="connsiteX0dup0dup1dup2dup3dup4dup5dup6dup7dup8dup9dup10dup11dup12dup13dup14dup15dup16dup17dup18dup19dup20dup21dup22dup23dup24dup25dup26dup27dup28dup29dup30dup31dup32dup33dup34dup35dup36dup37dup38dup39dup40" fmla="*/ 116451 w 5269961"/>
              <a:gd name="connsiteY0dup0dup1dup2dup3dup4dup5dup6dup7dup8dup9dup10dup11dup12dup13dup14dup15dup16dup17dup18dup19dup20dup21dup22dup23dup24dup25dup26dup27dup28dup29dup30dup31dup32dup33dup34dup35dup36dup37dup38dup39dup40" fmla="*/ 1208022 h 5918093"/>
              <a:gd name="connsiteX1dup0dup1dup2dup3dup4dup5dup6dup7dup8dup9dup10dup11dup12dup13dup14dup15dup16dup17dup18dup19dup20dup21dup22dup23dup24dup25dup26dup27dup28dup29dup30dup31dup32dup33dup34dup35dup36dup37dup38dup39dup40" fmla="*/ 1227140 w 5269961"/>
              <a:gd name="connsiteY1dup0dup1dup2dup3dup4dup5dup6dup7dup8dup9dup10dup11dup12dup13dup14dup15dup16dup17dup18dup19dup20dup21dup22dup23dup24dup25dup26dup27dup28dup29dup30dup31dup32dup33dup34dup35dup36dup37dup38dup39dup40" fmla="*/ 212788 h 5918093"/>
              <a:gd name="connsiteX2dup0dup1dup2dup3dup4dup5dup6dup7dup8dup9dup10dup11dup12dup13dup14dup15dup16dup17dup18dup19dup20dup21dup22dup23dup24dup25dup26dup27dup28dup29dup30dup31dup32dup33dup34dup35dup36dup37dup38dup39dup40" fmla="*/ 3725543 w 5269961"/>
              <a:gd name="connsiteY2dup0dup1dup2dup3dup4dup5dup6dup7dup8dup9dup10dup11dup12dup13dup14dup15dup16dup17dup18dup19dup20dup21dup22dup23dup24dup25dup26dup27dup28dup29dup30dup31dup32dup33dup34dup35dup36dup37dup38dup39dup40" fmla="*/ 51151 h 5918093"/>
              <a:gd name="connsiteX3dup0dup1dup2dup3dup4dup5dup6dup7dup8dup9dup10dup11dup12dup13dup14dup15dup16dup17dup18dup19dup20dup21dup22dup23dup24dup25dup26dup27dup28dup29dup30dup31dup32dup33dup34dup35dup36dup37dup38dup39dup40" fmla="*/ 5094851 w 5269961"/>
              <a:gd name="connsiteY3dup0dup1dup2dup3dup4dup5dup6dup7dup8dup9dup10dup11dup12dup13dup14dup15dup16dup17dup18dup19dup20dup21dup22dup23dup24dup25dup26dup27dup28dup29dup30dup31dup32dup33dup34dup35dup36dup37dup38dup39dup40" fmla="*/ 1041768 h 5918093"/>
              <a:gd name="connsiteX4dup0dup1dup2dup3dup4dup5dup6dup7dup8dup9dup10dup11dup12dup13dup14dup15dup16dup17dup18dup19dup20dup21dup22dup23dup24dup25dup26dup27dup28dup29dup30dup31dup32dup33dup34dup35dup36dup37dup38dup39dup40" fmla="*/ 5094851 w 5269961"/>
              <a:gd name="connsiteY4dup0dup1dup2dup3dup4dup5dup6dup7dup8dup9dup10dup11dup12dup13dup14dup15dup16dup17dup18dup19dup20dup21dup22dup23dup24dup25dup26dup27dup28dup29dup30dup31dup32dup33dup34dup35dup36dup37dup38dup39dup40" fmla="*/ 3923480 h 5918093"/>
              <a:gd name="connsiteX5dup0dup1dup2dup3dup4dup5dup6dup7dup8dup9dup10dup11dup12dup13dup14dup15dup16dup17dup18dup19dup20dup21dup22dup23dup24dup25dup26dup27dup28dup29dup30dup31dup32dup33dup34dup35dup36dup37dup38dup39dup40" fmla="*/ 3286850 w 5269961"/>
              <a:gd name="connsiteY5dup0dup1dup2dup3dup4dup5dup6dup7dup8dup9dup10dup11dup12dup13dup14dup15dup16dup17dup18dup19dup20dup21dup22dup23dup24dup25dup26dup27dup28dup29dup30dup31dup32dup33dup34dup35dup36dup37dup38dup39dup40" fmla="*/ 5879297 h 5918093"/>
              <a:gd name="connsiteX6dup0dup1dup2dup3dup4dup5dup6dup7dup8dup9dup10dup11dup12dup13dup14dup15dup16dup17dup18dup19dup20dup21dup22dup23dup24dup25dup26dup27dup28dup29dup30dup31dup32dup33dup34dup35dup36dup37dup38dup39dup40" fmla="*/ 1026232 w 5269961"/>
              <a:gd name="connsiteY6dup0dup1dup2dup3dup4dup5dup6dup7dup8dup9dup10dup11dup12dup13dup14dup15dup16dup17dup18dup19dup20dup21dup22dup23dup24dup25dup26dup27dup28dup29dup30dup31dup32dup33dup34dup35dup36dup37dup38dup39dup40" fmla="*/ 5073407 h 5918093"/>
              <a:gd name="connsiteX7dup0dup1dup2dup3dup4dup5dup6dup7dup8dup9dup10dup11dup12dup13dup14dup15dup16dup17dup18dup19dup20dup21dup22dup23dup24dup25dup26dup27dup28dup29dup30dup31dup32dup33dup34dup35dup36dup37dup38dup39dup40" fmla="*/ 111832 w 5269961"/>
              <a:gd name="connsiteY7dup0dup1dup2dup3dup4dup5dup6dup7dup8dup9dup10dup11dup12dup13dup14dup15dup16dup17dup18dup19dup20dup21dup22dup23dup24dup25dup26dup27dup28dup29dup30dup31dup32dup33dup34dup35dup36dup37dup38dup39dup40" fmla="*/ 3242314 h 5918093"/>
              <a:gd name="connsiteX8dup0dup1dup2dup3dup4dup5dup6dup7dup8dup9dup10dup11dup12dup13dup14dup15dup16dup17dup18dup19dup20dup21dup22" fmla="*/ 116451 w 5269961"/>
              <a:gd name="connsiteY8dup0dup1dup2dup3dup4dup5dup6dup7dup8dup9dup10dup11dup12dup13dup14dup15dup16dup17dup18dup19dup20dup21dup22" fmla="*/ 1208022 h 5918093"/>
              <a:gd name="connsiteX0dup0dup1dup2dup3dup4dup5dup6dup7dup8dup9dup10dup11dup12dup13dup14dup15dup16dup17dup18dup19dup20dup21dup22dup23dup24dup25dup26dup27dup28dup29dup30dup31dup32dup33dup34dup35dup36dup37dup38dup39dup40dup41" fmla="*/ 116451 w 5213789"/>
              <a:gd name="connsiteY0dup0dup1dup2dup3dup4dup5dup6dup7dup8dup9dup10dup11dup12dup13dup14dup15dup16dup17dup18dup19dup20dup21dup22dup23dup24dup25dup26dup27dup28dup29dup30dup31dup32dup33dup34dup35dup36dup37dup38dup39dup40dup41" fmla="*/ 1208022 h 5918093"/>
              <a:gd name="connsiteX1dup0dup1dup2dup3dup4dup5dup6dup7dup8dup9dup10dup11dup12dup13dup14dup15dup16dup17dup18dup19dup20dup21dup22dup23dup24dup25dup26dup27dup28dup29dup30dup31dup32dup33dup34dup35dup36dup37dup38dup39dup40dup41" fmla="*/ 1227140 w 5213789"/>
              <a:gd name="connsiteY1dup0dup1dup2dup3dup4dup5dup6dup7dup8dup9dup10dup11dup12dup13dup14dup15dup16dup17dup18dup19dup20dup21dup22dup23dup24dup25dup26dup27dup28dup29dup30dup31dup32dup33dup34dup35dup36dup37dup38dup39dup40dup41" fmla="*/ 212788 h 5918093"/>
              <a:gd name="connsiteX2dup0dup1dup2dup3dup4dup5dup6dup7dup8dup9dup10dup11dup12dup13dup14dup15dup16dup17dup18dup19dup20dup21dup22dup23dup24dup25dup26dup27dup28dup29dup30dup31dup32dup33dup34dup35dup36dup37dup38dup39dup40dup41" fmla="*/ 3725543 w 5213789"/>
              <a:gd name="connsiteY2dup0dup1dup2dup3dup4dup5dup6dup7dup8dup9dup10dup11dup12dup13dup14dup15dup16dup17dup18dup19dup20dup21dup22dup23dup24dup25dup26dup27dup28dup29dup30dup31dup32dup33dup34dup35dup36dup37dup38dup39dup40dup41" fmla="*/ 51151 h 5918093"/>
              <a:gd name="connsiteX3dup0dup1dup2dup3dup4dup5dup6dup7dup8dup9dup10dup11dup12dup13dup14dup15dup16dup17dup18dup19dup20dup21dup22dup23dup24dup25dup26dup27dup28dup29dup30dup31dup32dup33dup34dup35dup36dup37dup38dup39dup40dup41" fmla="*/ 5094851 w 5213789"/>
              <a:gd name="connsiteY3dup0dup1dup2dup3dup4dup5dup6dup7dup8dup9dup10dup11dup12dup13dup14dup15dup16dup17dup18dup19dup20dup21dup22dup23dup24dup25dup26dup27dup28dup29dup30dup31dup32dup33dup34dup35dup36dup37dup38dup39dup40dup41" fmla="*/ 1041768 h 5918093"/>
              <a:gd name="connsiteX4dup0dup1dup2dup3dup4dup5dup6dup7dup8dup9dup10dup11dup12dup13dup14dup15dup16dup17dup18dup19dup20dup21dup22dup23dup24dup25dup26dup27dup28dup29dup30dup31dup32dup33dup34dup35dup36dup37dup38dup39dup40dup41" fmla="*/ 5094851 w 5213789"/>
              <a:gd name="connsiteY4dup0dup1dup2dup3dup4dup5dup6dup7dup8dup9dup10dup11dup12dup13dup14dup15dup16dup17dup18dup19dup20dup21dup22dup23dup24dup25dup26dup27dup28dup29dup30dup31dup32dup33dup34dup35dup36dup37dup38dup39dup40dup41" fmla="*/ 3923480 h 5918093"/>
              <a:gd name="connsiteX5dup0dup1dup2dup3dup4dup5dup6dup7dup8dup9dup10dup11dup12dup13dup14dup15dup16dup17dup18dup19dup20dup21dup22dup23dup24dup25dup26dup27dup28dup29dup30dup31dup32dup33dup34dup35dup36dup37dup38dup39dup40dup41" fmla="*/ 3286850 w 5213789"/>
              <a:gd name="connsiteY5dup0dup1dup2dup3dup4dup5dup6dup7dup8dup9dup10dup11dup12dup13dup14dup15dup16dup17dup18dup19dup20dup21dup22dup23dup24dup25dup26dup27dup28dup29dup30dup31dup32dup33dup34dup35dup36dup37dup38dup39dup40dup41" fmla="*/ 5879297 h 5918093"/>
              <a:gd name="connsiteX6dup0dup1dup2dup3dup4dup5dup6dup7dup8dup9dup10dup11dup12dup13dup14dup15dup16dup17dup18dup19dup20dup21dup22dup23dup24dup25dup26dup27dup28dup29dup30dup31dup32dup33dup34dup35dup36dup37dup38dup39dup40dup41" fmla="*/ 1026232 w 5213789"/>
              <a:gd name="connsiteY6dup0dup1dup2dup3dup4dup5dup6dup7dup8dup9dup10dup11dup12dup13dup14dup15dup16dup17dup18dup19dup20dup21dup22dup23dup24dup25dup26dup27dup28dup29dup30dup31dup32dup33dup34dup35dup36dup37dup38dup39dup40dup41" fmla="*/ 5073407 h 5918093"/>
              <a:gd name="connsiteX7dup0dup1dup2dup3dup4dup5dup6dup7dup8dup9dup10dup11dup12dup13dup14dup15dup16dup17dup18dup19dup20dup21dup22dup23dup24dup25dup26dup27dup28dup29dup30dup31dup32dup33dup34dup35dup36dup37dup38dup39dup40dup41" fmla="*/ 111832 w 5213789"/>
              <a:gd name="connsiteY7dup0dup1dup2dup3dup4dup5dup6dup7dup8dup9dup10dup11dup12dup13dup14dup15dup16dup17dup18dup19dup20dup21dup22dup23dup24dup25dup26dup27dup28dup29dup30dup31dup32dup33dup34dup35dup36dup37dup38dup39dup40dup41" fmla="*/ 3242314 h 5918093"/>
              <a:gd name="connsiteX8dup0dup1dup2dup3dup4dup5dup6dup7dup8dup9dup10dup11dup12dup13dup14dup15dup16dup17dup18dup19dup20dup21dup22dup23" fmla="*/ 116451 w 5213789"/>
              <a:gd name="connsiteY8dup0dup1dup2dup3dup4dup5dup6dup7dup8dup9dup10dup11dup12dup13dup14dup15dup16dup17dup18dup19dup20dup21dup22dup23" fmla="*/ 1208022 h 5918093"/>
              <a:gd name="connsiteX0dup0dup1dup2dup3dup4dup5dup6dup7dup8dup9dup10dup11dup12dup13dup14dup15dup16dup17dup18dup19dup20dup21dup22dup23dup24dup25dup26dup27dup28dup29dup30dup31dup32dup33dup34dup35dup36dup37dup38dup39dup40dup41dup42" fmla="*/ 116451 w 5220897"/>
              <a:gd name="connsiteY0dup0dup1dup2dup3dup4dup5dup6dup7dup8dup9dup10dup11dup12dup13dup14dup15dup16dup17dup18dup19dup20dup21dup22dup23dup24dup25dup26dup27dup28dup29dup30dup31dup32dup33dup34dup35dup36dup37dup38dup39dup40dup41dup42" fmla="*/ 1208022 h 5918093"/>
              <a:gd name="connsiteX1dup0dup1dup2dup3dup4dup5dup6dup7dup8dup9dup10dup11dup12dup13dup14dup15dup16dup17dup18dup19dup20dup21dup22dup23dup24dup25dup26dup27dup28dup29dup30dup31dup32dup33dup34dup35dup36dup37dup38dup39dup40dup41dup42" fmla="*/ 1227140 w 5220897"/>
              <a:gd name="connsiteY1dup0dup1dup2dup3dup4dup5dup6dup7dup8dup9dup10dup11dup12dup13dup14dup15dup16dup17dup18dup19dup20dup21dup22dup23dup24dup25dup26dup27dup28dup29dup30dup31dup32dup33dup34dup35dup36dup37dup38dup39dup40dup41dup42" fmla="*/ 212788 h 5918093"/>
              <a:gd name="connsiteX2dup0dup1dup2dup3dup4dup5dup6dup7dup8dup9dup10dup11dup12dup13dup14dup15dup16dup17dup18dup19dup20dup21dup22dup23dup24dup25dup26dup27dup28dup29dup30dup31dup32dup33dup34dup35dup36dup37dup38dup39dup40dup41dup42" fmla="*/ 3725543 w 5220897"/>
              <a:gd name="connsiteY2dup0dup1dup2dup3dup4dup5dup6dup7dup8dup9dup10dup11dup12dup13dup14dup15dup16dup17dup18dup19dup20dup21dup22dup23dup24dup25dup26dup27dup28dup29dup30dup31dup32dup33dup34dup35dup36dup37dup38dup39dup40dup41dup42" fmla="*/ 51151 h 5918093"/>
              <a:gd name="connsiteX3dup0dup1dup2dup3dup4dup5dup6dup7dup8dup9dup10dup11dup12dup13dup14dup15dup16dup17dup18dup19dup20dup21dup22dup23dup24dup25dup26dup27dup28dup29dup30dup31dup32dup33dup34dup35dup36dup37dup38dup39dup40dup41dup42" fmla="*/ 5094851 w 5220897"/>
              <a:gd name="connsiteY3dup0dup1dup2dup3dup4dup5dup6dup7dup8dup9dup10dup11dup12dup13dup14dup15dup16dup17dup18dup19dup20dup21dup22dup23dup24dup25dup26dup27dup28dup29dup30dup31dup32dup33dup34dup35dup36dup37dup38dup39dup40dup41dup42" fmla="*/ 1041768 h 5918093"/>
              <a:gd name="connsiteX4dup0dup1dup2dup3dup4dup5dup6dup7dup8dup9dup10dup11dup12dup13dup14dup15dup16dup17dup18dup19dup20dup21dup22dup23dup24dup25dup26dup27dup28dup29dup30dup31dup32dup33dup34dup35dup36dup37dup38dup39dup40dup41dup42" fmla="*/ 5094851 w 5220897"/>
              <a:gd name="connsiteY4dup0dup1dup2dup3dup4dup5dup6dup7dup8dup9dup10dup11dup12dup13dup14dup15dup16dup17dup18dup19dup20dup21dup22dup23dup24dup25dup26dup27dup28dup29dup30dup31dup32dup33dup34dup35dup36dup37dup38dup39dup40dup41dup42" fmla="*/ 3923480 h 5918093"/>
              <a:gd name="connsiteX5dup0dup1dup2dup3dup4dup5dup6dup7dup8dup9dup10dup11dup12dup13dup14dup15dup16dup17dup18dup19dup20dup21dup22dup23dup24dup25dup26dup27dup28dup29dup30dup31dup32dup33dup34dup35dup36dup37dup38dup39dup40dup41dup42" fmla="*/ 3286850 w 5220897"/>
              <a:gd name="connsiteY5dup0dup1dup2dup3dup4dup5dup6dup7dup8dup9dup10dup11dup12dup13dup14dup15dup16dup17dup18dup19dup20dup21dup22dup23dup24dup25dup26dup27dup28dup29dup30dup31dup32dup33dup34dup35dup36dup37dup38dup39dup40dup41dup42" fmla="*/ 5879297 h 5918093"/>
              <a:gd name="connsiteX6dup0dup1dup2dup3dup4dup5dup6dup7dup8dup9dup10dup11dup12dup13dup14dup15dup16dup17dup18dup19dup20dup21dup22dup23dup24dup25dup26dup27dup28dup29dup30dup31dup32dup33dup34dup35dup36dup37dup38dup39dup40dup41dup42" fmla="*/ 1026232 w 5220897"/>
              <a:gd name="connsiteY6dup0dup1dup2dup3dup4dup5dup6dup7dup8dup9dup10dup11dup12dup13dup14dup15dup16dup17dup18dup19dup20dup21dup22dup23dup24dup25dup26dup27dup28dup29dup30dup31dup32dup33dup34dup35dup36dup37dup38dup39dup40dup41dup42" fmla="*/ 5073407 h 5918093"/>
              <a:gd name="connsiteX7dup0dup1dup2dup3dup4dup5dup6dup7dup8dup9dup10dup11dup12dup13dup14dup15dup16dup17dup18dup19dup20dup21dup22dup23dup24dup25dup26dup27dup28dup29dup30dup31dup32dup33dup34dup35dup36dup37dup38dup39dup40dup41dup42" fmla="*/ 111832 w 5220897"/>
              <a:gd name="connsiteY7dup0dup1dup2dup3dup4dup5dup6dup7dup8dup9dup10dup11dup12dup13dup14dup15dup16dup17dup18dup19dup20dup21dup22dup23dup24dup25dup26dup27dup28dup29dup30dup31dup32dup33dup34dup35dup36dup37dup38dup39dup40dup41dup42" fmla="*/ 3242314 h 5918093"/>
              <a:gd name="connsiteX8dup0dup1dup2dup3dup4dup5dup6dup7dup8dup9dup10dup11dup12dup13dup14dup15dup16dup17dup18dup19dup20dup21dup22dup23dup24" fmla="*/ 116451 w 5220897"/>
              <a:gd name="connsiteY8dup0dup1dup2dup3dup4dup5dup6dup7dup8dup9dup10dup11dup12dup13dup14dup15dup16dup17dup18dup19dup20dup21dup22dup23dup24" fmla="*/ 1208022 h 5918093"/>
              <a:gd name="connsiteX0dup0dup1dup2dup3dup4dup5dup6dup7dup8dup9dup10dup11dup12dup13dup14dup15dup16dup17dup18dup19dup20dup21dup22dup23dup24dup25dup26dup27dup28dup29dup30dup31dup32dup33dup34dup35dup36dup37dup38dup39dup40dup41dup42dup43" fmla="*/ 116451 w 5234992"/>
              <a:gd name="connsiteY0dup0dup1dup2dup3dup4dup5dup6dup7dup8dup9dup10dup11dup12dup13dup14dup15dup16dup17dup18dup19dup20dup21dup22dup23dup24dup25dup26dup27dup28dup29dup30dup31dup32dup33dup34dup35dup36dup37dup38dup39dup40dup41dup42dup43" fmla="*/ 1208022 h 5910672"/>
              <a:gd name="connsiteX1dup0dup1dup2dup3dup4dup5dup6dup7dup8dup9dup10dup11dup12dup13dup14dup15dup16dup17dup18dup19dup20dup21dup22dup23dup24dup25dup26dup27dup28dup29dup30dup31dup32dup33dup34dup35dup36dup37dup38dup39dup40dup41dup42dup43" fmla="*/ 1227140 w 5234992"/>
              <a:gd name="connsiteY1dup0dup1dup2dup3dup4dup5dup6dup7dup8dup9dup10dup11dup12dup13dup14dup15dup16dup17dup18dup19dup20dup21dup22dup23dup24dup25dup26dup27dup28dup29dup30dup31dup32dup33dup34dup35dup36dup37dup38dup39dup40dup41dup42dup43" fmla="*/ 212788 h 5910672"/>
              <a:gd name="connsiteX2dup0dup1dup2dup3dup4dup5dup6dup7dup8dup9dup10dup11dup12dup13dup14dup15dup16dup17dup18dup19dup20dup21dup22dup23dup24dup25dup26dup27dup28dup29dup30dup31dup32dup33dup34dup35dup36dup37dup38dup39dup40dup41dup42dup43" fmla="*/ 3725543 w 5234992"/>
              <a:gd name="connsiteY2dup0dup1dup2dup3dup4dup5dup6dup7dup8dup9dup10dup11dup12dup13dup14dup15dup16dup17dup18dup19dup20dup21dup22dup23dup24dup25dup26dup27dup28dup29dup30dup31dup32dup33dup34dup35dup36dup37dup38dup39dup40dup41dup42dup43" fmla="*/ 51151 h 5910672"/>
              <a:gd name="connsiteX3dup0dup1dup2dup3dup4dup5dup6dup7dup8dup9dup10dup11dup12dup13dup14dup15dup16dup17dup18dup19dup20dup21dup22dup23dup24dup25dup26dup27dup28dup29dup30dup31dup32dup33dup34dup35dup36dup37dup38dup39dup40dup41dup42dup43" fmla="*/ 5094851 w 5234992"/>
              <a:gd name="connsiteY3dup0dup1dup2dup3dup4dup5dup6dup7dup8dup9dup10dup11dup12dup13dup14dup15dup16dup17dup18dup19dup20dup21dup22dup23dup24dup25dup26dup27dup28dup29dup30dup31dup32dup33dup34dup35dup36dup37dup38dup39dup40dup41dup42dup43" fmla="*/ 1041768 h 5910672"/>
              <a:gd name="connsiteX4dup0dup1dup2dup3dup4dup5dup6dup7dup8dup9dup10dup11dup12dup13dup14dup15dup16dup17dup18dup19dup20dup21dup22dup23dup24dup25dup26dup27dup28dup29dup30dup31dup32dup33dup34dup35dup36dup37dup38dup39dup40dup41dup42dup43" fmla="*/ 5067141 w 5234992"/>
              <a:gd name="connsiteY4dup0dup1dup2dup3dup4dup5dup6dup7dup8dup9dup10dup11dup12dup13dup14dup15dup16dup17dup18dup19dup20dup21dup22dup23dup24dup25dup26dup27dup28dup29dup30dup31dup32dup33dup34dup35dup36dup37dup38dup39dup40dup41dup42dup43" fmla="*/ 4071262 h 5910672"/>
              <a:gd name="connsiteX5dup0dup1dup2dup3dup4dup5dup6dup7dup8dup9dup10dup11dup12dup13dup14dup15dup16dup17dup18dup19dup20dup21dup22dup23dup24dup25dup26dup27dup28dup29dup30dup31dup32dup33dup34dup35dup36dup37dup38dup39dup40dup41dup42dup43" fmla="*/ 3286850 w 5234992"/>
              <a:gd name="connsiteY5dup0dup1dup2dup3dup4dup5dup6dup7dup8dup9dup10dup11dup12dup13dup14dup15dup16dup17dup18dup19dup20dup21dup22dup23dup24dup25dup26dup27dup28dup29dup30dup31dup32dup33dup34dup35dup36dup37dup38dup39dup40dup41dup42dup43" fmla="*/ 5879297 h 5910672"/>
              <a:gd name="connsiteX6dup0dup1dup2dup3dup4dup5dup6dup7dup8dup9dup10dup11dup12dup13dup14dup15dup16dup17dup18dup19dup20dup21dup22dup23dup24dup25dup26dup27dup28dup29dup30dup31dup32dup33dup34dup35dup36dup37dup38dup39dup40dup41dup42dup43" fmla="*/ 1026232 w 5234992"/>
              <a:gd name="connsiteY6dup0dup1dup2dup3dup4dup5dup6dup7dup8dup9dup10dup11dup12dup13dup14dup15dup16dup17dup18dup19dup20dup21dup22dup23dup24dup25dup26dup27dup28dup29dup30dup31dup32dup33dup34dup35dup36dup37dup38dup39dup40dup41dup42dup43" fmla="*/ 5073407 h 5910672"/>
              <a:gd name="connsiteX7dup0dup1dup2dup3dup4dup5dup6dup7dup8dup9dup10dup11dup12dup13dup14dup15dup16dup17dup18dup19dup20dup21dup22dup23dup24dup25dup26dup27dup28dup29dup30dup31dup32dup33dup34dup35dup36dup37dup38dup39dup40dup41dup42dup43" fmla="*/ 111832 w 5234992"/>
              <a:gd name="connsiteY7dup0dup1dup2dup3dup4dup5dup6dup7dup8dup9dup10dup11dup12dup13dup14dup15dup16dup17dup18dup19dup20dup21dup22dup23dup24dup25dup26dup27dup28dup29dup30dup31dup32dup33dup34dup35dup36dup37dup38dup39dup40dup41dup42dup43" fmla="*/ 3242314 h 5910672"/>
              <a:gd name="connsiteX8dup0dup1dup2dup3dup4dup5dup6dup7dup8dup9dup10dup11dup12dup13dup14dup15dup16dup17dup18dup19dup20dup21dup22dup23dup24dup25" fmla="*/ 116451 w 5234992"/>
              <a:gd name="connsiteY8dup0dup1dup2dup3dup4dup5dup6dup7dup8dup9dup10dup11dup12dup13dup14dup15dup16dup17dup18dup19dup20dup21dup22dup23dup24dup25" fmla="*/ 1208022 h 5910672"/>
              <a:gd name="connsiteX0dup0dup1dup2dup3dup4dup5dup6dup7dup8dup9dup10dup11dup12dup13dup14dup15dup16dup17dup18dup19dup20dup21dup22dup23dup24dup25dup26dup27dup28dup29dup30dup31dup32dup33dup34dup35dup36dup37dup38dup39dup40dup41dup42dup43dup44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" fmla="*/ 1208022 h 5901793"/>
              <a:gd name="connsiteX1dup0dup1dup2dup3dup4dup5dup6dup7dup8dup9dup10dup11dup12dup13dup14dup15dup16dup17dup18dup19dup20dup21dup22dup23dup24dup25dup26dup27dup28dup29dup30dup31dup32dup33dup34dup35dup36dup37dup38dup39dup40dup41dup42dup43dup44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" fmla="*/ 212788 h 5901793"/>
              <a:gd name="connsiteX2dup0dup1dup2dup3dup4dup5dup6dup7dup8dup9dup10dup11dup12dup13dup14dup15dup16dup17dup18dup19dup20dup21dup22dup23dup24dup25dup26dup27dup28dup29dup30dup31dup32dup33dup34dup35dup36dup37dup38dup39dup40dup41dup42dup43dup44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" fmla="*/ 51151 h 5901793"/>
              <a:gd name="connsiteX3dup0dup1dup2dup3dup4dup5dup6dup7dup8dup9dup10dup11dup12dup13dup14dup15dup16dup17dup18dup19dup20dup21dup22dup23dup24dup25dup26dup27dup28dup29dup30dup31dup32dup33dup34dup35dup36dup37dup38dup39dup40dup41dup42dup43dup44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" fmla="*/ 1041768 h 5901793"/>
              <a:gd name="connsiteX4dup0dup1dup2dup3dup4dup5dup6dup7dup8dup9dup10dup11dup12dup13dup14dup15dup16dup17dup18dup19dup20dup21dup22dup23dup24dup25dup26dup27dup28dup29dup30dup31dup32dup33dup34dup35dup36dup37dup38dup39dup40dup41dup42dup43dup44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" fmla="*/ 4071262 h 5901793"/>
              <a:gd name="connsiteX5dup0dup1dup2dup3dup4dup5dup6dup7dup8dup9dup10dup11dup12dup13dup14dup15dup16dup17dup18dup19dup20dup21dup22dup23dup24dup25dup26dup27dup28dup29dup30dup31dup32dup33dup34dup35dup36dup37dup38dup39dup40dup41dup42dup43dup44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" fmla="*/ 5870061 h 5901793"/>
              <a:gd name="connsiteX6dup0dup1dup2dup3dup4dup5dup6dup7dup8dup9dup10dup11dup12dup13dup14dup15dup16dup17dup18dup19dup20dup21dup22dup23dup24dup25dup26dup27dup28dup29dup30dup31dup32dup33dup34dup35dup36dup37dup38dup39dup40dup41dup42dup43dup44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" fmla="*/ 5073407 h 5901793"/>
              <a:gd name="connsiteX7dup0dup1dup2dup3dup4dup5dup6dup7dup8dup9dup10dup11dup12dup13dup14dup15dup16dup17dup18dup19dup20dup21dup22dup23dup24dup25dup26dup27dup28dup29dup30dup31dup32dup33dup34dup35dup36dup37dup38dup39dup40dup41dup42dup43dup44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" fmla="*/ 3242314 h 5901793"/>
              <a:gd name="connsiteX8dup0dup1dup2dup3dup4dup5dup6dup7dup8dup9dup10dup11dup12dup13dup14dup15dup16dup17dup18dup19dup20dup21dup22dup23dup24dup25dup26" fmla="*/ 116451 w 5281186"/>
              <a:gd name="connsiteY8dup0dup1dup2dup3dup4dup5dup6dup7dup8dup9dup10dup11dup12dup13dup14dup15dup16dup17dup18dup19dup20dup21dup22dup23dup24dup25dup26" fmla="*/ 1208022 h 5901793"/>
              <a:gd name="connsiteX0dup0dup1dup2dup3dup4dup5dup6dup7dup8dup9dup10dup11dup12dup13dup14dup15dup16dup17dup18dup19dup20dup21dup22dup23dup24dup25dup26dup27dup28dup29dup30dup31dup32dup33dup34dup35dup36dup37dup38dup39dup40dup41dup42dup43dup44dup45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" fmla="*/ 1208022 h 5916113"/>
              <a:gd name="connsiteX1dup0dup1dup2dup3dup4dup5dup6dup7dup8dup9dup10dup11dup12dup13dup14dup15dup16dup17dup18dup19dup20dup21dup22dup23dup24dup25dup26dup27dup28dup29dup30dup31dup32dup33dup34dup35dup36dup37dup38dup39dup40dup41dup42dup43dup44dup45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" fmla="*/ 212788 h 5916113"/>
              <a:gd name="connsiteX2dup0dup1dup2dup3dup4dup5dup6dup7dup8dup9dup10dup11dup12dup13dup14dup15dup16dup17dup18dup19dup20dup21dup22dup23dup24dup25dup26dup27dup28dup29dup30dup31dup32dup33dup34dup35dup36dup37dup38dup39dup40dup41dup42dup43dup44dup45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" fmla="*/ 51151 h 5916113"/>
              <a:gd name="connsiteX3dup0dup1dup2dup3dup4dup5dup6dup7dup8dup9dup10dup11dup12dup13dup14dup15dup16dup17dup18dup19dup20dup21dup22dup23dup24dup25dup26dup27dup28dup29dup30dup31dup32dup33dup34dup35dup36dup37dup38dup39dup40dup41dup42dup43dup44dup45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" fmla="*/ 1041768 h 5916113"/>
              <a:gd name="connsiteX4dup0dup1dup2dup3dup4dup5dup6dup7dup8dup9dup10dup11dup12dup13dup14dup15dup16dup17dup18dup19dup20dup21dup22dup23dup24dup25dup26dup27dup28dup29dup30dup31dup32dup33dup34dup35dup36dup37dup38dup39dup40dup41dup42dup43dup44dup45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" fmla="*/ 4071262 h 5916113"/>
              <a:gd name="connsiteX5dup0dup1dup2dup3dup4dup5dup6dup7dup8dup9dup10dup11dup12dup13dup14dup15dup16dup17dup18dup19dup20dup21dup22dup23dup24dup25dup26dup27dup28dup29dup30dup31dup32dup33dup34dup35dup36dup37dup38dup39dup40dup41dup42dup43dup44dup45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" fmla="*/ 5870061 h 5916113"/>
              <a:gd name="connsiteX6dup0dup1dup2dup3dup4dup5dup6dup7dup8dup9dup10dup11dup12dup13dup14dup15dup16dup17dup18dup19dup20dup21dup22dup23dup24dup25dup26dup27dup28dup29dup30dup31dup32dup33dup34dup35dup36dup37dup38dup39dup40dup41dup42dup43dup44dup45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" fmla="*/ 5073407 h 5916113"/>
              <a:gd name="connsiteX7dup0dup1dup2dup3dup4dup5dup6dup7dup8dup9dup10dup11dup12dup13dup14dup15dup16dup17dup18dup19dup20dup21dup22dup23dup24dup25dup26dup27dup28dup29dup30dup31dup32dup33dup34dup35dup36dup37dup38dup39dup40dup41dup42dup43dup44dup45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" fmla="*/ 3242314 h 5916113"/>
              <a:gd name="connsiteX8dup0dup1dup2dup3dup4dup5dup6dup7dup8dup9dup10dup11dup12dup13dup14dup15dup16dup17dup18dup19dup20dup21dup22dup23dup24dup25dup26dup27" fmla="*/ 116451 w 5281186"/>
              <a:gd name="connsiteY8dup0dup1dup2dup3dup4dup5dup6dup7dup8dup9dup10dup11dup12dup13dup14dup15dup16dup17dup18dup19dup20dup21dup22dup23dup24dup25dup26dup27" fmla="*/ 1208022 h 5916113"/>
              <a:gd name="connsiteX0dup0dup1dup2dup3dup4dup5dup6dup7dup8dup9dup10dup11dup12dup13dup14dup15dup16dup17dup18dup19dup20dup21dup22dup23dup24dup25dup26dup27dup28dup29dup30dup31dup32dup33dup34dup35dup36dup37dup38dup39dup40dup41dup42dup43dup44dup45dup46" fmla="*/ 116451 w 5281186"/>
              <a:gd name="connsiteY0dup0dup1dup2dup3dup4dup5dup6dup7dup8dup9dup10dup11dup12dup13dup14dup15dup16dup17dup18dup19dup20dup21dup22dup23dup24dup25dup26dup27dup28dup29dup30dup31dup32dup33dup34dup35dup36dup37dup38dup39dup40dup41dup42dup43dup44dup45dup46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" fmla="*/ 1227140 w 5281186"/>
              <a:gd name="connsiteY1dup0dup1dup2dup3dup4dup5dup6dup7dup8dup9dup10dup11dup12dup13dup14dup15dup16dup17dup18dup19dup20dup21dup22dup23dup24dup25dup26dup27dup28dup29dup30dup31dup32dup33dup34dup35dup36dup37dup38dup39dup40dup41dup42dup43dup44dup45dup46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" fmla="*/ 3725543 w 5281186"/>
              <a:gd name="connsiteY2dup0dup1dup2dup3dup4dup5dup6dup7dup8dup9dup10dup11dup12dup13dup14dup15dup16dup17dup18dup19dup20dup21dup22dup23dup24dup25dup26dup27dup28dup29dup30dup31dup32dup33dup34dup35dup36dup37dup38dup39dup40dup41dup42dup43dup44dup45dup46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" fmla="*/ 5094851 w 5281186"/>
              <a:gd name="connsiteY3dup0dup1dup2dup3dup4dup5dup6dup7dup8dup9dup10dup11dup12dup13dup14dup15dup16dup17dup18dup19dup20dup21dup22dup23dup24dup25dup26dup27dup28dup29dup30dup31dup32dup33dup34dup35dup36dup37dup38dup39dup40dup41dup42dup43dup44dup45dup46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" fmla="*/ 5067141 w 5281186"/>
              <a:gd name="connsiteY4dup0dup1dup2dup3dup4dup5dup6dup7dup8dup9dup10dup11dup12dup13dup14dup15dup16dup17dup18dup19dup20dup21dup22dup23dup24dup25dup26dup27dup28dup29dup30dup31dup32dup33dup34dup35dup36dup37dup38dup39dup40dup41dup42dup43dup44dup45dup46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" fmla="*/ 3236050 w 5281186"/>
              <a:gd name="connsiteY5dup0dup1dup2dup3dup4dup5dup6dup7dup8dup9dup10dup11dup12dup13dup14dup15dup16dup17dup18dup19dup20dup21dup22dup23dup24dup25dup26dup27dup28dup29dup30dup31dup32dup33dup34dup35dup36dup37dup38dup39dup40dup41dup42dup43dup44dup45dup46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" fmla="*/ 1026232 w 5281186"/>
              <a:gd name="connsiteY6dup0dup1dup2dup3dup4dup5dup6dup7dup8dup9dup10dup11dup12dup13dup14dup15dup16dup17dup18dup19dup20dup21dup22dup23dup24dup25dup26dup27dup28dup29dup30dup31dup32dup33dup34dup35dup36dup37dup38dup39dup40dup41dup42dup43dup44dup45dup46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" fmla="*/ 111832 w 5281186"/>
              <a:gd name="connsiteY7dup0dup1dup2dup3dup4dup5dup6dup7dup8dup9dup10dup11dup12dup13dup14dup15dup16dup17dup18dup19dup20dup21dup22dup23dup24dup25dup26dup27dup28dup29dup30dup31dup32dup33dup34dup35dup36dup37dup38dup39dup40dup41dup42dup43dup44dup45dup46" fmla="*/ 3242314 h 5896465"/>
              <a:gd name="connsiteX8dup0dup1dup2dup3dup4dup5dup6dup7dup8dup9dup10dup11dup12dup13dup14dup15dup16dup17dup18dup19dup20dup21dup22dup23dup24dup25dup26dup27dup28" fmla="*/ 116451 w 5281186"/>
              <a:gd name="connsiteY8dup0dup1dup2dup3dup4dup5dup6dup7dup8dup9dup10dup11dup12dup13dup14dup15dup16dup17dup18dup19dup20dup21dup22dup23dup24dup25dup26dup27dup28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" fmla="*/ 116451 w 5247187"/>
              <a:gd name="connsiteY0dup0dup1dup2dup3dup4dup5dup6dup7dup8dup9dup10dup11dup12dup13dup14dup15dup16dup17dup18dup19dup20dup21dup22dup23dup24dup25dup26dup27dup28dup29dup30dup31dup32dup33dup34dup35dup36dup37dup38dup39dup40dup41dup42dup43dup44dup45dup46dup47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" fmla="*/ 1227140 w 5247187"/>
              <a:gd name="connsiteY1dup0dup1dup2dup3dup4dup5dup6dup7dup8dup9dup10dup11dup12dup13dup14dup15dup16dup17dup18dup19dup20dup21dup22dup23dup24dup25dup26dup27dup28dup29dup30dup31dup32dup33dup34dup35dup36dup37dup38dup39dup40dup41dup42dup43dup44dup45dup46dup47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" fmla="*/ 3725543 w 5247187"/>
              <a:gd name="connsiteY2dup0dup1dup2dup3dup4dup5dup6dup7dup8dup9dup10dup11dup12dup13dup14dup15dup16dup17dup18dup19dup20dup21dup22dup23dup24dup25dup26dup27dup28dup29dup30dup31dup32dup33dup34dup35dup36dup37dup38dup39dup40dup41dup42dup43dup44dup45dup46dup47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" fmla="*/ 5094851 w 5247187"/>
              <a:gd name="connsiteY3dup0dup1dup2dup3dup4dup5dup6dup7dup8dup9dup10dup11dup12dup13dup14dup15dup16dup17dup18dup19dup20dup21dup22dup23dup24dup25dup26dup27dup28dup29dup30dup31dup32dup33dup34dup35dup36dup37dup38dup39dup40dup41dup42dup43dup44dup45dup46dup47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" fmla="*/ 5067141 w 5247187"/>
              <a:gd name="connsiteY4dup0dup1dup2dup3dup4dup5dup6dup7dup8dup9dup10dup11dup12dup13dup14dup15dup16dup17dup18dup19dup20dup21dup22dup23dup24dup25dup26dup27dup28dup29dup30dup31dup32dup33dup34dup35dup36dup37dup38dup39dup40dup41dup42dup43dup44dup45dup46dup47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" fmla="*/ 3236050 w 5247187"/>
              <a:gd name="connsiteY5dup0dup1dup2dup3dup4dup5dup6dup7dup8dup9dup10dup11dup12dup13dup14dup15dup16dup17dup18dup19dup20dup21dup22dup23dup24dup25dup26dup27dup28dup29dup30dup31dup32dup33dup34dup35dup36dup37dup38dup39dup40dup41dup42dup43dup44dup45dup46dup47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" fmla="*/ 1026232 w 5247187"/>
              <a:gd name="connsiteY6dup0dup1dup2dup3dup4dup5dup6dup7dup8dup9dup10dup11dup12dup13dup14dup15dup16dup17dup18dup19dup20dup21dup22dup23dup24dup25dup26dup27dup28dup29dup30dup31dup32dup33dup34dup35dup36dup37dup38dup39dup40dup41dup42dup43dup44dup45dup46dup47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" fmla="*/ 111832 w 5247187"/>
              <a:gd name="connsiteY7dup0dup1dup2dup3dup4dup5dup6dup7dup8dup9dup10dup11dup12dup13dup14dup15dup16dup17dup18dup19dup20dup21dup22dup23dup24dup25dup26dup27dup28dup29dup30dup31dup32dup33dup34dup35dup36dup37dup38dup39dup40dup41dup42dup43dup44dup45dup46dup47" fmla="*/ 3242314 h 5896465"/>
              <a:gd name="connsiteX8dup0dup1dup2dup3dup4dup5dup6dup7dup8dup9dup10dup11dup12dup13dup14dup15dup16dup17dup18dup19dup20dup21dup22dup23dup24dup25dup26dup27dup28dup29" fmla="*/ 116451 w 5247187"/>
              <a:gd name="connsiteY8dup0dup1dup2dup3dup4dup5dup6dup7dup8dup9dup10dup11dup12dup13dup14dup15dup16dup17dup18dup19dup20dup21dup22dup23dup24dup25dup26dup27dup28dup29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" fmla="*/ 116451 w 5215332"/>
              <a:gd name="connsiteY0dup0dup1dup2dup3dup4dup5dup6dup7dup8dup9dup10dup11dup12dup13dup14dup15dup16dup17dup18dup19dup20dup21dup22dup23dup24dup25dup26dup27dup28dup29dup30dup31dup32dup33dup34dup35dup36dup37dup38dup39dup40dup41dup42dup43dup44dup45dup46dup47dup48" fmla="*/ 1208022 h 5896465"/>
              <a:gd name="connsiteX1dup0dup1dup2dup3dup4dup5dup6dup7dup8dup9dup10dup11dup12dup13dup14dup15dup16dup17dup18dup19dup20dup21dup22dup23dup24dup25dup26dup27dup28dup29dup30dup31dup32dup33dup34dup35dup36dup37dup38dup39dup40dup41dup42dup43dup44dup45dup46dup47dup48" fmla="*/ 1227140 w 5215332"/>
              <a:gd name="connsiteY1dup0dup1dup2dup3dup4dup5dup6dup7dup8dup9dup10dup11dup12dup13dup14dup15dup16dup17dup18dup19dup20dup21dup22dup23dup24dup25dup26dup27dup28dup29dup30dup31dup32dup33dup34dup35dup36dup37dup38dup39dup40dup41dup42dup43dup44dup45dup46dup47dup48" fmla="*/ 212788 h 5896465"/>
              <a:gd name="connsiteX2dup0dup1dup2dup3dup4dup5dup6dup7dup8dup9dup10dup11dup12dup13dup14dup15dup16dup17dup18dup19dup20dup21dup22dup23dup24dup25dup26dup27dup28dup29dup30dup31dup32dup33dup34dup35dup36dup37dup38dup39dup40dup41dup42dup43dup44dup45dup46dup47dup48" fmla="*/ 3725543 w 5215332"/>
              <a:gd name="connsiteY2dup0dup1dup2dup3dup4dup5dup6dup7dup8dup9dup10dup11dup12dup13dup14dup15dup16dup17dup18dup19dup20dup21dup22dup23dup24dup25dup26dup27dup28dup29dup30dup31dup32dup33dup34dup35dup36dup37dup38dup39dup40dup41dup42dup43dup44dup45dup46dup47dup48" fmla="*/ 51151 h 5896465"/>
              <a:gd name="connsiteX3dup0dup1dup2dup3dup4dup5dup6dup7dup8dup9dup10dup11dup12dup13dup14dup15dup16dup17dup18dup19dup20dup21dup22dup23dup24dup25dup26dup27dup28dup29dup30dup31dup32dup33dup34dup35dup36dup37dup38dup39dup40dup41dup42dup43dup44dup45dup46dup47dup48" fmla="*/ 5094851 w 5215332"/>
              <a:gd name="connsiteY3dup0dup1dup2dup3dup4dup5dup6dup7dup8dup9dup10dup11dup12dup13dup14dup15dup16dup17dup18dup19dup20dup21dup22dup23dup24dup25dup26dup27dup28dup29dup30dup31dup32dup33dup34dup35dup36dup37dup38dup39dup40dup41dup42dup43dup44dup45dup46dup47dup48" fmla="*/ 1041768 h 5896465"/>
              <a:gd name="connsiteX4dup0dup1dup2dup3dup4dup5dup6dup7dup8dup9dup10dup11dup12dup13dup14dup15dup16dup17dup18dup19dup20dup21dup22dup23dup24dup25dup26dup27dup28dup29dup30dup31dup32dup33dup34dup35dup36dup37dup38dup39dup40dup41dup42dup43dup44dup45dup46dup47dup48" fmla="*/ 5067141 w 5215332"/>
              <a:gd name="connsiteY4dup0dup1dup2dup3dup4dup5dup6dup7dup8dup9dup10dup11dup12dup13dup14dup15dup16dup17dup18dup19dup20dup21dup22dup23dup24dup25dup26dup27dup28dup29dup30dup31dup32dup33dup34dup35dup36dup37dup38dup39dup40dup41dup42dup43dup44dup45dup46dup47dup48" fmla="*/ 4071262 h 5896465"/>
              <a:gd name="connsiteX5dup0dup1dup2dup3dup4dup5dup6dup7dup8dup9dup10dup11dup12dup13dup14dup15dup16dup17dup18dup19dup20dup21dup22dup23dup24dup25dup26dup27dup28dup29dup30dup31dup32dup33dup34dup35dup36dup37dup38dup39dup40dup41dup42dup43dup44dup45dup46dup47dup48" fmla="*/ 3236050 w 5215332"/>
              <a:gd name="connsiteY5dup0dup1dup2dup3dup4dup5dup6dup7dup8dup9dup10dup11dup12dup13dup14dup15dup16dup17dup18dup19dup20dup21dup22dup23dup24dup25dup26dup27dup28dup29dup30dup31dup32dup33dup34dup35dup36dup37dup38dup39dup40dup41dup42dup43dup44dup45dup46dup47dup48" fmla="*/ 5870061 h 5896465"/>
              <a:gd name="connsiteX6dup0dup1dup2dup3dup4dup5dup6dup7dup8dup9dup10dup11dup12dup13dup14dup15dup16dup17dup18dup19dup20dup21dup22dup23dup24dup25dup26dup27dup28dup29dup30dup31dup32dup33dup34dup35dup36dup37dup38dup39dup40dup41dup42dup43dup44dup45dup46dup47dup48" fmla="*/ 1026232 w 5215332"/>
              <a:gd name="connsiteY6dup0dup1dup2dup3dup4dup5dup6dup7dup8dup9dup10dup11dup12dup13dup14dup15dup16dup17dup18dup19dup20dup21dup22dup23dup24dup25dup26dup27dup28dup29dup30dup31dup32dup33dup34dup35dup36dup37dup38dup39dup40dup41dup42dup43dup44dup45dup46dup47dup48" fmla="*/ 5073407 h 5896465"/>
              <a:gd name="connsiteX7dup0dup1dup2dup3dup4dup5dup6dup7dup8dup9dup10dup11dup12dup13dup14dup15dup16dup17dup18dup19dup20dup21dup22dup23dup24dup25dup26dup27dup28dup29dup30dup31dup32dup33dup34dup35dup36dup37dup38dup39dup40dup41dup42dup43dup44dup45dup46dup47dup48" fmla="*/ 111832 w 5215332"/>
              <a:gd name="connsiteY7dup0dup1dup2dup3dup4dup5dup6dup7dup8dup9dup10dup11dup12dup13dup14dup15dup16dup17dup18dup19dup20dup21dup22dup23dup24dup25dup26dup27dup28dup29dup30dup31dup32dup33dup34dup35dup36dup37dup38dup39dup40dup41dup42dup43dup44dup45dup46dup47dup48" fmla="*/ 3242314 h 5896465"/>
              <a:gd name="connsiteX8dup0dup1dup2dup3dup4dup5dup6dup7dup8dup9dup10dup11dup12dup13dup14dup15dup16dup17dup18dup19dup20dup21dup22dup23dup24dup25dup26dup27dup28dup29dup30" fmla="*/ 116451 w 5215332"/>
              <a:gd name="connsiteY8dup0dup1dup2dup3dup4dup5dup6dup7dup8dup9dup10dup11dup12dup13dup14dup15dup16dup17dup18dup19dup20dup21dup22dup23dup24dup25dup26dup27dup28dup29dup30" fmla="*/ 1208022 h 58964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" fmla="*/ 1207034 h 589547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" fmla="*/ 211800 h 589547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" fmla="*/ 50163 h 589547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" fmla="*/ 1026926 h 589547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" fmla="*/ 4070274 h 589547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" fmla="*/ 5869073 h 589547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" fmla="*/ 5072419 h 589547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" fmla="*/ 3241326 h 5895477"/>
              <a:gd name="connsiteX8dup0dup1dup2dup3dup4dup5dup6dup7dup8dup9dup10dup11dup12dup13dup14dup15dup16dup17dup18dup19dup20dup21dup22dup23dup24dup25dup26dup27dup28dup29dup30dup31" fmla="*/ 116451 w 5245917"/>
              <a:gd name="connsiteY8dup0dup1dup2dup3dup4dup5dup6dup7dup8dup9dup10dup11dup12dup13dup14dup15dup16dup17dup18dup19dup20dup21dup22dup23dup24dup25dup26dup27dup28dup29dup30dup31" fmla="*/ 1207034 h 589547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" fmla="*/ 116451 w 524591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" fmla="*/ 1185623 h 58740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" fmla="*/ 1227140 w 524591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" fmla="*/ 190389 h 58740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" fmla="*/ 3725543 w 524591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" fmla="*/ 28752 h 58740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" fmla="*/ 5080996 w 524591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" fmla="*/ 1005515 h 58740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" fmla="*/ 5067141 w 524591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" fmla="*/ 4048863 h 58740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" fmla="*/ 3236050 w 524591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" fmla="*/ 5847662 h 58740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" fmla="*/ 1026232 w 524591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" fmla="*/ 5051008 h 58740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" fmla="*/ 111832 w 524591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" fmla="*/ 3219915 h 5874066"/>
              <a:gd name="connsiteX8dup0dup1dup2dup3dup4dup5dup6dup7dup8dup9dup10dup11dup12dup13dup14dup15dup16dup17dup18dup19dup20dup21dup22dup23dup24dup25dup26dup27dup28dup29dup30dup31dup32" fmla="*/ 116451 w 5245917"/>
              <a:gd name="connsiteY8dup0dup1dup2dup3dup4dup5dup6dup7dup8dup9dup10dup11dup12dup13dup14dup15dup16dup17dup18dup19dup20dup21dup22dup23dup24dup25dup26dup27dup28dup29dup30dup31dup32" fmla="*/ 1185623 h 58740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" fmla="*/ 121104 w 52505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" fmla="*/ 1185623 h 5874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" fmla="*/ 1231793 w 52505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" fmla="*/ 190389 h 5874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" fmla="*/ 3730196 w 52505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" fmla="*/ 28752 h 5874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" fmla="*/ 5085649 w 52505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" fmla="*/ 1005515 h 5874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" fmla="*/ 5071794 w 52505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" fmla="*/ 4048863 h 5874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" fmla="*/ 3240703 w 52505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" fmla="*/ 5847662 h 5874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" fmla="*/ 1030885 w 52505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" fmla="*/ 5051008 h 5874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" fmla="*/ 107248 w 52505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" fmla="*/ 3229151 h 5874006"/>
              <a:gd name="connsiteX8dup0dup1dup2dup3dup4dup5dup6dup7dup8dup9dup10dup11dup12dup13dup14dup15dup16dup17dup18dup19dup20dup21dup22dup23dup24dup25dup26dup27dup28dup29dup30dup31dup32dup33" fmla="*/ 121104 w 5250570"/>
              <a:gd name="connsiteY8dup0dup1dup2dup3dup4dup5dup6dup7dup8dup9dup10dup11dup12dup13dup14dup15dup16dup17dup18dup19dup20dup21dup22dup23dup24dup25dup26dup27dup28dup29dup30dup31dup32dup33" fmla="*/ 1185623 h 5874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" fmla="*/ 136801 w 523394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" fmla="*/ 1215163 w 523394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" fmla="*/ 3713566 w 523394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" fmla="*/ 5069019 w 523394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" fmla="*/ 5055164 w 523394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" fmla="*/ 3224073 w 523394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" fmla="*/ 1014255 w 523394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" fmla="*/ 90618 w 523394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" fmla="*/ 3235649 h 5880504"/>
              <a:gd name="connsiteX8dup0dup1dup2dup3dup4dup5dup6dup7dup8dup9dup10dup11dup12dup13dup14dup15dup16dup17dup18dup19dup20dup21dup22dup23dup24dup25dup26dup27dup28dup29dup30dup31dup32dup33dup34" fmla="*/ 136801 w 5233940"/>
              <a:gd name="connsiteY8dup0dup1dup2dup3dup4dup5dup6dup7dup8dup9dup10dup11dup12dup13dup14dup15dup16dup17dup18dup19dup20dup21dup22dup23dup24dup25dup26dup27dup28dup29dup30dup31dup32dup33dup34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" fmla="*/ 1067431 h 58805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" fmla="*/ 196887 h 58805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" fmla="*/ 35250 h 58805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" fmla="*/ 1012013 h 58805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" fmla="*/ 4055361 h 58805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" fmla="*/ 5854160 h 58805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" fmla="*/ 5057506 h 58805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" fmla="*/ 3235649 h 5880504"/>
              <a:gd name="connsiteX8dup0dup1dup2dup3dup4dup5dup6dup7dup8dup9dup10dup11dup12dup13dup14dup15dup16dup17dup18dup19dup20dup21dup22dup23dup24dup25dup26dup27dup28dup29dup30dup31dup32dup33dup34dup35" fmla="*/ 136801 w 5203420"/>
              <a:gd name="connsiteY8dup0dup1dup2dup3dup4dup5dup6dup7dup8dup9dup10dup11dup12dup13dup14dup15dup16dup17dup18dup19dup20dup21dup22dup23dup24dup25dup26dup27dup28dup29dup30dup31dup32dup33dup34dup35" fmla="*/ 1067431 h 58805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" fmla="*/ 136801 w 520342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" fmla="*/ 1061228 h 587430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" fmla="*/ 1215163 w 520342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" fmla="*/ 190684 h 587430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" fmla="*/ 3713566 w 520342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" fmla="*/ 29047 h 587430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" fmla="*/ 5069019 w 520342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" fmla="*/ 1005810 h 587430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" fmla="*/ 5055164 w 520342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" fmla="*/ 4049158 h 587430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" fmla="*/ 3224073 w 520342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" fmla="*/ 5847957 h 587430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" fmla="*/ 1014255 w 520342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" fmla="*/ 5051303 h 587430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" fmla="*/ 90618 w 520342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" fmla="*/ 3229446 h 5874301"/>
              <a:gd name="connsiteX8dup0dup1dup2dup3dup4dup5dup6dup7dup8dup9dup10dup11dup12dup13dup14dup15dup16dup17dup18dup19dup20dup21dup22dup23dup24dup25dup26dup27dup28dup29dup30dup31dup32dup33dup34dup35dup36" fmla="*/ 136801 w 5203420"/>
              <a:gd name="connsiteY8dup0dup1dup2dup3dup4dup5dup6dup7dup8dup9dup10dup11dup12dup13dup14dup15dup16dup17dup18dup19dup20dup21dup22dup23dup24dup25dup26dup27dup28dup29dup30dup31dup32dup33dup34dup35dup36" fmla="*/ 1061228 h 587430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26612 w 51932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89916 h 590298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0569 w 51932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91615 h 590298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703377 w 51932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7735 h 590298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58830 w 51932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4498 h 590298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44975 w 51932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4077846 h 590298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13884 w 51932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876645 h 590298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04066 w 51932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5079991 h 590298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80429 w 51932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3258134 h 5902989"/>
              <a:gd name="connsiteX8dup0dup1dup2dup3dup4dup5dup6dup7dup8dup9dup10dup11dup12dup13dup14dup15dup16dup17dup18dup19dup20dup21dup22dup23dup24dup25dup26dup27dup28dup29dup30dup31dup32dup33dup34dup35dup36dup37" fmla="*/ 126612 w 5193231"/>
              <a:gd name="connsiteY8dup0dup1dup2dup3dup4dup5dup6dup7dup8dup9dup10dup11dup12dup13dup14dup15dup16dup17dup18dup19dup20dup21dup22dup23dup24dup25dup26dup27dup28dup29dup30dup31dup32dup33dup34dup35dup36dup37" fmla="*/ 1089916 h 590298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89916 h 58993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91615 h 58993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7735 h 58993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4498 h 58993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4077846 h 58993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876645 h 58993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86880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5079991 h 58993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3910414 h 5899325"/>
              <a:gd name="connsiteX8dup0dup1dup2dup3dup4dup5dup6dup7dup8dup9dup10dup11dup12dup13dup14dup15dup16dup17dup18dup19dup20dup21dup22dup23dup24dup25dup26dup27dup28dup29dup30dup31dup32dup33dup34dup35dup36dup37dup38" fmla="*/ 109426 w 5176045"/>
              <a:gd name="connsiteY8dup0dup1dup2dup3dup4dup5dup6dup7dup8dup9dup10dup11dup12dup13dup14dup15dup16dup17dup18dup19dup20dup21dup22dup23dup24dup25dup26dup27dup28dup29dup30dup31dup32dup33dup34dup35dup36dup37dup38" fmla="*/ 1089916 h 58993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9426 w 517604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89916 h 6005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13383 w 517604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91615 h 6005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686191 w 517604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7735 h 6005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41644 w 517604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4498 h 6005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027789 w 517604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4077846 h 6005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196698 w 517604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876645 h 6005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721639 w 517604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5644375 h 6005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92310 w 517604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3910414 h 6005370"/>
              <a:gd name="connsiteX8dup0dup1dup2dup3dup4dup5dup6dup7dup8dup9dup10dup11dup12dup13dup14dup15dup16dup17dup18dup19dup20dup21dup22dup23dup24dup25dup26dup27dup28dup29dup30dup31dup32dup33dup34dup35dup36dup37dup38dup39" fmla="*/ 109426 w 5176045"/>
              <a:gd name="connsiteY8dup0dup1dup2dup3dup4dup5dup6dup7dup8dup9dup10dup11dup12dup13dup14dup15dup16dup17dup18dup19dup20dup21dup22dup23dup24dup25dup26dup27dup28dup29dup30dup31dup32dup33dup34dup35dup36dup37dup38dup39" fmla="*/ 1089916 h 6005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9426 w 521781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89916 h 592500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13383 w 521781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91615 h 592500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686191 w 521781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735 h 592500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41644 w 521781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4498 h 592500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027789 w 521781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4077846 h 592500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036827 w 521781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765619 h 592500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721639 w 521781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5644375 h 592500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92310 w 521781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3910414 h 5925006"/>
              <a:gd name="connsiteX8dup0dup1dup2dup3dup4dup5dup6dup7dup8dup9dup10dup11dup12dup13dup14dup15dup16dup17dup18dup19dup20dup21dup22dup23dup24dup25dup26dup27dup28dup29dup30dup31dup32dup33dup34dup35dup36dup37dup38dup39dup40" fmla="*/ 109426 w 5217812"/>
              <a:gd name="connsiteY8dup0dup1dup2dup3dup4dup5dup6dup7dup8dup9dup10dup11dup12dup13dup14dup15dup16dup17dup18dup19dup20dup21dup22dup23dup24dup25dup26dup27dup28dup29dup30dup31dup32dup33dup34dup35dup36dup37dup38dup39dup40" fmla="*/ 1089916 h 592500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9426 w 51713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89916 h 592238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13383 w 51713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91615 h 592238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686191 w 51713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735 h 592238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041644 w 51713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4498 h 592238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889719 w 51713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4114854 h 592238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036827 w 51713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765619 h 592238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721639 w 51713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5644375 h 592238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2310 w 51713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3910414 h 5922383"/>
              <a:gd name="connsiteX8dup0dup1dup2dup3dup4dup5dup6dup7dup8dup9dup10dup11dup12dup13dup14dup15dup16dup17dup18dup19dup20dup21dup22dup23dup24dup25dup26dup27dup28dup29dup30dup31dup32dup33dup34dup35dup36dup37dup38dup39dup40dup41" fmla="*/ 109426 w 5171337"/>
              <a:gd name="connsiteY8dup0dup1dup2dup3dup4dup5dup6dup7dup8dup9dup10dup11dup12dup13dup14dup15dup16dup17dup18dup19dup20dup21dup22dup23dup24dup25dup26dup27dup28dup29dup30dup31dup32dup33dup34dup35dup36dup37dup38dup39dup40dup41" fmla="*/ 1089916 h 5922383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9426 w 507551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13383 w 507551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686191 w 507551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74506 w 507551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889719 w 507551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036827 w 507551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721639 w 507551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92310 w 507551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3931113 h 5943082"/>
              <a:gd name="connsiteX8dup0dup1dup2dup3dup4dup5dup6dup7dup8dup9dup10dup11dup12dup13dup14dup15dup16dup17dup18dup19dup20dup21dup22dup23dup24dup25dup26dup27dup28dup29dup30dup31dup32dup33dup34dup35dup36dup37dup38dup39dup40dup41dup42" fmla="*/ 109426 w 5075516"/>
              <a:gd name="connsiteY8dup0dup1dup2dup3dup4dup5dup6dup7dup8dup9dup10dup11dup12dup13dup14dup15dup16dup17dup18dup19dup20dup21dup22dup23dup24dup25dup26dup27dup28dup29dup30dup31dup32dup33dup34dup35dup36dup37dup38dup39dup40dup41dup42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9426 w 513919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10615 h 594308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13383 w 513919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212314 h 594308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686191 w 513919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8434 h 594308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74506 w 513919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337390 h 594308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889719 w 513919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4135553 h 594308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036827 w 513919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786318 h 594308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721639 w 513919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5665074 h 594308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92310 w 513919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3931113 h 5943082"/>
              <a:gd name="connsiteX8dup0dup1dup2dup3dup4dup5dup6dup7dup8dup9dup10dup11dup12dup13dup14dup15dup16dup17dup18dup19dup20dup21dup22dup23dup24dup25dup26dup27dup28dup29dup30dup31dup32dup33dup34dup35dup36dup37dup38dup39dup40dup41dup42dup43" fmla="*/ 109426 w 5139192"/>
              <a:gd name="connsiteY8dup0dup1dup2dup3dup4dup5dup6dup7dup8dup9dup10dup11dup12dup13dup14dup15dup16dup17dup18dup19dup20dup21dup22dup23dup24dup25dup26dup27dup28dup29dup30dup31dup32dup33dup34dup35dup36dup37dup38dup39dup40dup41dup42dup43" fmla="*/ 1110615 h 594308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9426 w 508977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22235 h 58547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3383 w 508977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3934 h 58547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428217 w 508977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8837 h 58547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74506 w 508977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249010 h 58547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889719 w 508977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4047173 h 58547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036827 w 508977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697938 h 58547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721639 w 508977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5576694 h 58547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92310 w 508977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3842733 h 5854702"/>
              <a:gd name="connsiteX8dup0dup1dup2dup3dup4dup5dup6dup7dup8dup9dup10dup11dup12dup13dup14dup15dup16dup17dup18dup19dup20dup21dup22dup23dup24dup25dup26dup27dup28dup29dup30dup31dup32dup33dup34dup35dup36dup37dup38dup39dup40dup41dup42dup43dup44" fmla="*/ 109426 w 5089773"/>
              <a:gd name="connsiteY8dup0dup1dup2dup3dup4dup5dup6dup7dup8dup9dup10dup11dup12dup13dup14dup15dup16dup17dup18dup19dup20dup21dup22dup23dup24dup25dup26dup27dup28dup29dup30dup31dup32dup33dup34dup35dup36dup37dup38dup39dup40dup41dup42dup43dup44" fmla="*/ 1022235 h 58547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9426 w 51108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9835 h 58623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13383 w 51108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1534 h 58623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428217 w 51108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6437 h 58623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914474 w 51108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372262 h 58623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889719 w 51108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4054773 h 58623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036827 w 51108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705538 h 58623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721639 w 51108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5584294 h 58623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92310 w 51108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3850333 h 5862302"/>
              <a:gd name="connsiteX8dup0dup1dup2dup3dup4dup5dup6dup7dup8dup9dup10dup11dup12dup13dup14dup15dup16dup17dup18dup19dup20dup21dup22dup23dup24dup25dup26dup27dup28dup29dup30dup31dup32dup33dup34dup35dup36dup37dup38dup39dup40dup41dup42dup43dup44dup45" fmla="*/ 109426 w 5110860"/>
              <a:gd name="connsiteY8dup0dup1dup2dup3dup4dup5dup6dup7dup8dup9dup10dup11dup12dup13dup14dup15dup16dup17dup18dup19dup20dup21dup22dup23dup24dup25dup26dup27dup28dup29dup30dup31dup32dup33dup34dup35dup36dup37dup38dup39dup40dup41dup42dup43dup44dup45" fmla="*/ 1029835 h 58623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9426 w 51099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3383 w 51099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442751 w 51099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914474 w 51099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889719 w 51099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036827 w 51099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721639 w 51099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92310 w 51099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" fmla="*/ 109426 w 5109969"/>
              <a:gd name="connsiteY8dup0dup1dup2dup3dup4dup5dup6dup7dup8dup9dup10dup11dup12dup13dup14dup15dup16dup17dup18dup19dup20dup21dup22dup23dup24dup25dup26dup27dup28dup29dup30dup31dup32dup33dup34dup35dup36dup37dup38dup39dup40dup41dup42dup43dup44dup45dup46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35531 h 586799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230 h 586799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2881 h 586799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377958 h 586799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4060469 h 586799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711234 h 586799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5589990 h 586799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3856029 h 5867998"/>
              <a:gd name="connsiteX8dup0dup1dup2dup3dup4dup5dup6dup7dup8dup9dup10dup11dup12dup13dup14dup15dup16dup17dup18dup19dup20dup21dup22dup23dup24dup25dup26dup27dup28dup29dup30dup31dup32dup33dup34dup35dup36dup37dup38dup39dup40dup41dup42dup43dup44dup45dup46dup47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" fmla="*/ 1035531 h 586799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11724 w 51122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3475 h 58559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52015 w 51122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174 h 58559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445049 w 51122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0825 h 58559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916772 w 51122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365902 h 58559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892017 w 51122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4048413 h 58559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039125 w 51122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699178 h 58559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723937 w 51122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5577934 h 58559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94608 w 51122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3843973 h 5855942"/>
              <a:gd name="connsiteX8dup0dup1dup2dup3dup4dup5dup6dup7dup8dup9dup10dup11dup12dup13dup14dup15dup16dup17dup18dup19dup20dup21dup22dup23dup24dup25dup26dup27dup28dup29dup30dup31dup32dup33dup34dup35dup36dup37dup38dup39dup40dup41dup42dup43dup44dup45dup46dup47dup48" fmla="*/ 111724 w 5112266"/>
              <a:gd name="connsiteY8dup0dup1dup2dup3dup4dup5dup6dup7dup8dup9dup10dup11dup12dup13dup14dup15dup16dup17dup18dup19dup20dup21dup22dup23dup24dup25dup26dup27dup28dup29dup30dup31dup32dup33dup34dup35dup36dup37dup38dup39dup40dup41dup42dup43dup44dup45dup46dup47dup48" fmla="*/ 1023475 h 58559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36912 h 586937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10855 h 586937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4262 h 586937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379339 h 586937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4061850 h 586937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712615 h 586937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5591371 h 586937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3857410 h 586937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" fmla="*/ 1036912 h 586937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5216 w 51157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17089 h 584955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10009 w 51157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1032 h 584955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448541 w 51157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14439 h 584955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920264 w 51157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359516 h 584955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895509 w 51157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4042027 h 584955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042617 w 51157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692792 h 584955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727429 w 51157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5571548 h 584955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98100 w 51157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3837587 h 584955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" fmla="*/ 115216 w 51157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" fmla="*/ 1017089 h 584955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5216 w 512180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38152 h 58706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10009 w 512180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12095 h 58706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448541 w 512180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5502 h 58706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931164 w 512180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399083 h 58706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895509 w 512180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4063090 h 58706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042617 w 512180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713855 h 58706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727429 w 512180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5592611 h 58706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98100 w 512180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3858650 h 587061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" fmla="*/ 115216 w 512180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" fmla="*/ 1038152 h 58706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5216 w 51656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10009 w 51656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448541 w 51656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31164 w 51656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4968178 w 51656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042617 w 51656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727429 w 51656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98100 w 51656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" fmla="*/ 115216 w 51656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38152 h 58890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12095 h 58890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5502 h 58890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399083 h 58890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04029 h 58890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713855 h 58890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5592611 h 58890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3858650 h 588906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" fmla="*/ 1038152 h 58890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5216 w 51807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38152 h 58950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10009 w 51807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12095 h 58950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448541 w 51807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5502 h 58950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31164 w 51807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399083 h 58950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4968178 w 51807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04029 h 58950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042617 w 51807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713855 h 58950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727429 w 51807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5592611 h 58950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98100 w 51807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3858650 h 58950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" fmla="*/ 115216 w 51807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" fmla="*/ 1038152 h 58950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38152 h 58918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12095 h 58918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5502 h 58918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399083 h 58918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04029 h 58918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709229 h 58918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5592611 h 58918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3858650 h 58918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" fmla="*/ 1038152 h 58918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5216 w 51576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10009 w 51576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448541 w 51576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31164 w 51576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4968178 w 51576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158887 w 51576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727429 w 51576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98100 w 51576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15216 w 51576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94487 w 51369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38152 h 590453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89280 w 51369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12095 h 590453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427812 w 51369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5502 h 590453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10435 w 51369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399083 h 590453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4947449 w 51369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04029 h 590453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138158 w 51369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709229 h 590453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06700 w 51369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5592611 h 590453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77371 w 51369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3858650 h 590453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94487 w 513696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" fmla="*/ 1038152 h 590453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6220 w 51595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70917 h 591879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111914 w 51595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6356 h 591879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450446 w 51595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9763 h 591879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33069 w 51595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413344 h 591879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4970083 w 51595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18290 h 591879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160792 w 51595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723490 h 591879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729334 w 51595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5606872 h 591879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05 w 51595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3872911 h 591879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6220 w 515959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" fmla="*/ 1070917 h 591879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31653 h 591653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4101 h 591653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7508 h 591653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411089 h 591653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16035 h 591653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721235 h 591653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5604617 h 591653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3870656 h 591653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" fmla="*/ 1031653 h 591653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14888 w 514646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17026 h 59019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8781 w 514646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9474 h 59019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437313 w 514646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2881 h 59019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19936 w 514646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396462 h 59019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4956950 w 514646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01408 h 59019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147659 w 514646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706608 h 59019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716201 w 514646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5589990 h 59019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86872 w 514646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3856029 h 59019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14888 w 514646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" fmla="*/ 1017026 h 59019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21713 h 590659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4909 h 590659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37568 h 590659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401149 h 590659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06095 h 590659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711295 h 590659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5594677 h 590659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3860716 h 5906597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" fmla="*/ 1021713 h 590659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1234 w 515280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012341 h 58972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03230 w 515280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5537 h 58972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443659 w 515280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28196 h 58972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26282 w 515280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391777 h 58972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4963296 w 515280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796723 h 58972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154005 w 515280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701923 h 58972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722547 w 515280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5585305 h 58972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3218 w 515280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3851344 h 58972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21234 w 515280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" fmla="*/ 1012341 h 58972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6507 w 51580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026487 h 59113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288438 w 51580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81926 h 59113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448932 w 51580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2342 h 59113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31555 w 51580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405923 h 59113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4968569 w 51580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10869 h 59113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159278 w 51580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716069 h 59113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727820 w 51580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5599451 h 59113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8491 w 51580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3865490 h 59113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26507 w 51580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" fmla="*/ 1026487 h 59113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21602 h 590648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86294 h 590648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37457 h 590648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401038 h 590648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05984 h 590648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711184 h 590648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5594566 h 590648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3860605 h 590648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" fmla="*/ 1021602 h 590648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5062 w 51566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265192 w 51566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447487 w 51566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30110 w 51566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4967124 w 51566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157833 w 51566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726375 w 51566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97046 w 51566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25062 w 51566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5062 w 51761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265192 w 51761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447487 w 51761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30110 w 51761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4967124 w 51761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784810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157833 w 51761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726375 w 51761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97046 w 51761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25062 w 517616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000428 h 589018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5120 h 589018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16283 h 589018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1379864 h 589018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4985291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632150 h 589018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690010 h 589018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5573392 h 589018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3839431 h 589018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" fmla="*/ 1000428 h 589018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000428 h 588531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5120 h 588531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16283 h 588531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1379864 h 588531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701541 h 588531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690010 h 588531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5573392 h 588531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3839431 h 588531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" fmla="*/ 1000428 h 588531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5062 w 51881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000428 h 586983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265192 w 51881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5120 h 586983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447487 w 51881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16283 h 586983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30110 w 51881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1379864 h 586983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4985292 w 51881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701541 h 586983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157833 w 51881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690010 h 586983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726375 w 51881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5573392 h 586983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97046 w 51881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3839431 h 586983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25062 w 51881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" fmla="*/ 1000428 h 586983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5062 w 516603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265192 w 516603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447487 w 516603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30110 w 516603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4985292 w 516603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190534 w 516603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726375 w 516603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97046 w 516603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25062 w 516603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5062 w 5182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000428 h 582369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265192 w 5182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5120 h 582369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447487 w 5182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16283 h 582369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30110 w 5182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1379864 h 582369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4985292 w 5182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701541 h 582369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190534 w 5182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639123 h 582369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726375 w 5182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5573392 h 582369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97046 w 5182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839431 h 582369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25062 w 5182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" fmla="*/ 1000428 h 582369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5062 w 516853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000428 h 58306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265192 w 516853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5120 h 58306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447487 w 516853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16283 h 58306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30110 w 516853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1379864 h 58306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4963492 w 516853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21820 h 58306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190534 w 516853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639123 h 58306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726375 w 516853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5573392 h 58306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97046 w 516853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839431 h 583061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25062 w 516853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" fmla="*/ 1000428 h 58306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000428 h 58306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5120 h 58306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16283 h 58306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1379864 h 58306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21820 h 58306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639123 h 58306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5573392 h 58306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3839431 h 58306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" fmla="*/ 1000428 h 58306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5062 w 517456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000428 h 58400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265192 w 517456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5120 h 58400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447487 w 517456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16283 h 58400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30110 w 517456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1379864 h 58400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4963492 w 517456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21820 h 58400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190534 w 517456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639123 h 58400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726375 w 517456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5573392 h 58400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97046 w 517456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3839431 h 58400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25062 w 517456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" fmla="*/ 1000428 h 58400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5062 w 51508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000428 h 58335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265192 w 51508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5120 h 58335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447487 w 51508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16283 h 58335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30110 w 51508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1379864 h 58335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4963492 w 51508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21820 h 58335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208701 w 51508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643750 h 58335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726375 w 51508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5573392 h 58335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97046 w 51508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3839431 h 5833548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25062 w 51508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" fmla="*/ 1000428 h 58335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5062 w 515089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000428 h 58623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265192 w 515089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5120 h 58623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447487 w 515089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16283 h 58623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30110 w 515089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1379864 h 58623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4963492 w 515089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21820 h 58623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208701 w 515089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643750 h 58623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726375 w 515089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5573392 h 58623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97046 w 515089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3839431 h 58623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25062 w 515089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" fmla="*/ 1000428 h 58623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5062 w 518087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000428 h 58623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265192 w 518087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5120 h 58623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447487 w 518087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16283 h 58623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30110 w 518087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1379864 h 58623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4963492 w 518087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21820 h 58623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208701 w 518087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643750 h 58623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726375 w 518087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5573392 h 58623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97046 w 518087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3839431 h 58623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25062 w 518087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" fmla="*/ 1000428 h 58623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5062 w 516419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004030 h 58659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265192 w 516419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8722 h 58659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447487 w 516419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9885 h 58659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56001 w 516419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1109502 h 58659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4963492 w 516419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25422 h 58659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208701 w 516419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647352 h 58659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726375 w 516419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5576994 h 58659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97046 w 516419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3843033 h 58659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25062 w 516419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" fmla="*/ 1004030 h 58659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5062 w 51457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93804 h 595574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265192 w 51457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58496 h 595574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768526 w 51457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03117 h 595574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56001 w 51457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1199276 h 595574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4963492 w 51457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15196 h 595574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208701 w 51457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737126 h 595574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726375 w 51457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666768 h 595574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97046 w 51457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3932807 h 595574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25062 w 514578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" fmla="*/ 1093804 h 595574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992828 h 58547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23603 h 58547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141 h 58547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1098300 h 58547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14220 h 58547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636150 h 58547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565792 h 58547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3831831 h 58547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" fmla="*/ 992828 h 58547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5277 w 513599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994588 h 58565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5243 w 513599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25363 h 58565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758741 w 513599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901 h 58565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46216 w 513599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1100060 h 58565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4953707 w 513599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15980 h 58565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198916 w 513599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637910 h 58565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716590 w 513599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567552 h 58565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87261 w 513599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3833591 h 585652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115277 w 513599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" fmla="*/ 994588 h 58565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27813 w 514853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01529 h 586347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309367 w 514853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00396 h 586347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771277 w 514853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0842 h 586347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58752 w 514853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1107001 h 586347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4966243 w 514853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22921 h 586347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211452 w 514853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644851 h 586347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729126 w 514853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5574493 h 586347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99797 w 514853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3840532 h 586347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27813 w 514853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" fmla="*/ 1001529 h 586347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233560 w 50727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706374 h 586944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695470 w 50727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6820 h 586944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82945 w 50727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1112979 h 586944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4890436 w 50727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28899 h 586944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135645 w 50727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650829 h 586944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53319 w 50727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5580471 h 586944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3990 w 50727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3846510 h 586944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222855 w 50620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99937 h 5887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684765 w 50620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0383 h 5887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2240 w 50620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1106542 h 5887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4879731 w 50620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822462 h 5887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3124940 w 50620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644392 h 5887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42614 w 50620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5574034 h 5887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3640 w 50620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47155 h 5887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285216 w 51243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99937 h 586758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747126 w 51243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0383 h 586758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34601 w 51243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1106542 h 586758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942092 w 51243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822462 h 586758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3187301 w 51243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644392 h 586758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440894 w 51243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5538521 h 586758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86001 w 51243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47155 h 586758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279364 w 512849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99937 h 575010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741274 w 512849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0383 h 575010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28749 w 512849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1106542 h 575010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936240 w 512849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822462 h 575010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3036464 w 512849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400870 h 575010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435042 w 512849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5538521 h 575010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80149 w 512849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47155 h 575010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279364 w 51218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99937 h 57363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741274 w 51218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0383 h 57363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8749 w 51218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1106542 h 57363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925884 w 51218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152232 h 57363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3036464 w 51218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400870 h 57363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435042 w 51218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5538521 h 57363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80149 w 51218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47155 h 57363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276771 w 51238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99937 h 574001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3738681 w 51238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0383 h 574001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6156 w 51238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1106542 h 574001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923291 w 51238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152232 h 574001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66555 w 51238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411017 h 574001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432449 w 51238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5538521 h 574001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77556 w 51238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47155 h 574001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276771 w 512388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99937 h 5786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3738681 w 512388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0383 h 5786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6156 w 512388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1106542 h 5786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923291 w 512388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152232 h 5786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66555 w 512388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411017 h 5786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432449 w 512388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5538521 h 5786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77556 w 512388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47155 h 5786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275796 w 512469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99937 h 5793257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3737706 w 512469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0383 h 5793257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5181 w 512469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1106542 h 5793257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922316 w 512469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152232 h 5793257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39689 w 512469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426238 h 5793257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431474 w 512469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5538521 h 5793257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76581 w 512469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47155 h 5793257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275795 w 506704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3737705 w 506704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925180 w 506704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823932 w 506704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39688 w 506704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431473 w 506704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76580 w 506704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275795 w 506704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699937 h 57381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3737705 w 506704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0383 h 57381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25180 w 506704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1106542 h 57381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823932 w 506704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34875 h 57381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39688 w 506704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426238 h 57381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31473 w 506704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5538521 h 57381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76580 w 506704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47155 h 57381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275795 w 507802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14793 h 57529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3572007 w 507802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0018 h 57529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925180 w 507802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1121398 h 57529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823932 w 507802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49731 h 57529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39688 w 507802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441094 h 57529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431473 w 507802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553377 h 57529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76580 w 507802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62011 h 57529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47879 w 506919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845248 h 574644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563185 w 506919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3492 h 574644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916358 w 506919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1114872 h 574644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815110 w 506919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343205 h 574644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30866 w 506919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434568 h 574644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422651 w 506919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5546851 h 574644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7758 w 506919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55485 h 574644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806099 h 574787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30 h 574787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1116310 h 574787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344643 h 574787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436006 h 574787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5548289 h 574787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" fmla="*/ 2956923 h 574787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86809 w 507188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807323 h 574910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3565869 w 507188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6154 h 574910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919042 w 507188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1117534 h 574910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817794 w 507188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345867 h 574910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33550 w 507188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437230 h 574910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425335 w 507188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5549513 h 574910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70442 w 507188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" fmla="*/ 2958147 h 574910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94880 w 507995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806140 h 574641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3573940 w 507995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71 h 574641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927113 w 507995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1116351 h 574641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825865 w 507995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44684 h 574641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41621 w 507995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436047 h 574641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433406 w 507995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5548330 h 574641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68157 w 507995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" fmla="*/ 2977256 h 574641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213688 w 509876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06140 h 579592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3592748 w 509876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71 h 579592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945921 w 509876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1116351 h 579592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844673 w 509876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344684 h 579592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60429 w 509876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436047 h 579592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452214 w 509876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5548330 h 579592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86965 w 509876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" fmla="*/ 2977256 h 579592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90537 w 50756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806140 h 5757668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3569597 w 50756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71 h 5757668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922770 w 50756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1116351 h 5757668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821522 w 50756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344684 h 5757668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37278 w 50756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436047 h 5757668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429063 w 50756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5548330 h 5757668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63814 w 50756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" fmla="*/ 2977256 h 5757668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81541 w 506661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806140 h 57887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3560601 w 506661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71 h 57887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913774 w 506661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1116351 h 57887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812526 w 506661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344684 h 57887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28282 w 506661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36047 h 57887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451135 w 506661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588917 h 57887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54818 w 506661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" fmla="*/ 2977256 h 57887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806140 h 577701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71 h 577701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1116351 h 577701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44684 h 577701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436047 h 577701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5573698 h 577701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" fmla="*/ 2977256 h 577701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806140 h 57878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71 h 57878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1116351 h 57878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44684 h 57878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436047 h 57878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5573698 h 57878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" fmla="*/ 2977256 h 57878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87414 w 507248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806140 h 577936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3566474 w 507248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71 h 577936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919647 w 507248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1116351 h 577936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818399 w 507248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44684 h 577936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34155 w 507248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436047 h 577936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436295 w 507248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5573698 h 577936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60691 w 507248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" fmla="*/ 2977256 h 577936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90855 w 507712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806140 h 578866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3569915 w 507712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71 h 578866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923088 w 507712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1116351 h 578866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821840 w 507712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44684 h 578866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16884 w 507712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491854 h 578866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439736 w 507712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5573698 h 578866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64132 w 507712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" fmla="*/ 2977256 h 578866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90503 w 507736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3569563 w 507736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922736 w 507736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821488 w 507736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44684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06176 w 507736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46141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439384 w 507736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5573698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63780 w 507736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63780 w 51012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90503 w 51012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3569563 w 51012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922736 w 51012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075116 w 51012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689206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821488 w 51012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2906176 w 51012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439384 w 51012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63780 w 51012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77256 h 5777171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806140 h 5777171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71 h 5777171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1116351 h 5777171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643545 h 5777171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821488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44684 h 5777171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461414 h 5777171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" fmla="*/ 5573698 h 5777171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" fmla="*/ 2977256 h 5777171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63780 w 51435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77256 h 576983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90503 w 51435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806140 h 576983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3569563 w 51435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71 h 576983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922736 w 51435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1116351 h 576983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132074 w 51435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643545 h 576983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790420 w 51435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466445 h 576983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2906176 w 51435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461414 h 576983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439384 w 51435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" fmla="*/ 5573698 h 576983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63780 w 51435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" fmla="*/ 2977256 h 576983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63780 w 513573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1190503 w 513573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3569563 w 513573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855422 w 513573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132074 w 513573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790420 w 513573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2906176 w 513573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439384 w 513573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63780 w 513573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63780 w 513416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72991 h 576556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1190503 w 513416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801875 h 576556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3569563 w 513416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706 h 576556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855422 w 513416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909149 h 576556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132074 w 513416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639280 h 576556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790420 w 513416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462180 h 576556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2906176 w 513416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457149 h 576556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439384 w 513416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" fmla="*/ 5569433 h 576556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63780 w 513416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" fmla="*/ 2972991 h 576556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3780 w 513619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003381 h 5795959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1190503 w 513619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832265 h 5795959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3517783 w 513619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656 h 5795959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855422 w 513619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939539 h 5795959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132074 w 513619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669670 h 5795959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790420 w 513619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492570 h 5795959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2906176 w 513619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487539 h 5795959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439384 w 513619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" fmla="*/ 5599823 h 5795959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63780 w 513619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" fmla="*/ 3003381 h 5795959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63780 w 513619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006874 h 579945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1190503 w 513619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835758 h 579945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3517783 w 513619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149 h 579945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855422 w 513619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943032 h 579945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132074 w 513619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673163 h 579945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790420 w 513619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496063 h 579945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2906176 w 513619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491032 h 579945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439384 w 513619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" fmla="*/ 5603316 h 579945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63780 w 513619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" fmla="*/ 3006874 h 579945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63780 w 513604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1190503 w 513604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3533318 w 513604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855422 w 513604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132074 w 513604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790420 w 513604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2906176 w 513604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439384 w 513604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63780 w 513604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63780 w 513604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96812 h 578939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1190503 w 513604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825696 h 578939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3533318 w 513604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234 h 578939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855422 w 513604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932970 h 578939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132074 w 513604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663101 h 578939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759352 w 513604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486001 h 578939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2906176 w 513604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480970 h 578939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439384 w 513604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" fmla="*/ 5593254 h 578939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63780 w 513604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" fmla="*/ 2996812 h 578939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996812 h 578586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825696 h 578586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234 h 578586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932970 h 578586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2663101 h 578586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86001 h 578586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470824 h 578586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" fmla="*/ 5593254 h 578586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" fmla="*/ 2996812 h 578586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67215 w 513948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996812 h 579802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1193938 w 513948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825696 h 579802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536753 w 513948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234 h 579802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858857 w 513948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932970 h 579802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135509 w 513948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2663101 h 579802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762787 w 513948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86001 h 579802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3007994 w 513948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470824 h 579802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442819 w 513948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" fmla="*/ 5593254 h 579802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67215 w 513948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" fmla="*/ 2996812 h 579802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99 w 5127066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6812 h 58134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1181522 w 5127066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825696 h 58134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3524337 w 5127066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234 h 58134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846441 w 5127066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932970 h 58134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123093 w 5127066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663101 h 58134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50371 w 5127066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486001 h 58134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2995578 w 5127066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470824 h 58134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471828 w 5127066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" fmla="*/ 5628767 h 58134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54799 w 5127066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" fmla="*/ 2996812 h 58134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6812 h 580552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825696 h 580552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234 h 580552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932970 h 580552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663101 h 580552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486001 h 580552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470824 h 580552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" fmla="*/ 5618621 h 580552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" fmla="*/ 2996812 h 580552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0644 w 5122911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7430 h 580614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1177367 w 5122911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826314 h 580614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3520182 w 5122911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52 h 580614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42286 w 5122911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933588 h 580614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118938 w 5122911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663719 h 580614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746216 w 5122911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486619 h 580614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2991423 w 5122911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471442 h 580614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483206 w 5122911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" fmla="*/ 5619239 h 580614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50644 w 5122911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" fmla="*/ 2997430 h 580614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60091 w 513235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997431 h 582192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1186814 w 513235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826315 h 582192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529629 w 513235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3 h 582192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851733 w 513235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933589 h 582192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128385 w 513235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2663720 h 582192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755663 w 513235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486620 h 582192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3000870 w 513235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471443 h 582192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492653 w 513235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" fmla="*/ 5619240 h 582192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60091 w 513235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" fmla="*/ 2997431 h 582192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60092 w 513235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1186815 w 513235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529630 w 513235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851734 w 513235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128386 w 513235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755664 w 513235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3000871 w 513235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492654 w 513235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60092 w 513235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60092 w 5128733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1186815 w 5128733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529630 w 5128733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851734 w 5128733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128386 w 5128733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755664 w 5128733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3000871 w 5128733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492654 w 5128733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60092 w 5128733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60092 w 5128470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1186815 w 5128470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529630 w 5128470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851734 w 5128470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128386 w 5128470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2663004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755664 w 5128470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3000871 w 5128470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492654 w 5128470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60092 w 5128470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60092 w 5133632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996715 h 582121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1186815 w 5133632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825599 h 582121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529630 w 5133632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137 h 582121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851734 w 5133632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932873 h 582121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133564 w 5133632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2591978 h 582121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755664 w 5133632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485904 h 582121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3000871 w 5133632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470727 h 582121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492654 w 5133632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" fmla="*/ 5618524 h 582121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60092 w 5133632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" fmla="*/ 2996715 h 582121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0092 w 5154638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993770 h 581826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86815 w 5154638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822654 h 581826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529630 w 5154638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1192 h 581826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34584 w 5154638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691478 h 581826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133564 w 5154638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2589033 h 581826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755664 w 5154638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482959 h 581826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3000871 w 5154638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467782 h 581826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492654 w 5154638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" fmla="*/ 5615579 h 581826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60092 w 5154638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" fmla="*/ 2993770 h 581826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992580 h 5817075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21464 h 5817075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 h 5817075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817122 h 5817075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2587843 h 5817075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481769 h 5817075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466592 h 5817075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" fmla="*/ 5614389 h 5817075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" fmla="*/ 2992580 h 5817075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60092 w 513393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999601 h 5824096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1186815 w 513393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8485 h 5824096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529630 w 513393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7023 h 5824096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94777 w 513393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824143 h 5824096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133564 w 513393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2594864 h 5824096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755664 w 513393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488790 h 5824096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3000871 w 513393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473613 h 5824096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492654 w 513393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" fmla="*/ 5621410 h 5824096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60092 w 513393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" fmla="*/ 2999601 h 5824096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60092 w 5134625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999601 h 5821704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1186815 w 5134625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8485 h 5821704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529630 w 5134625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7023 h 5821704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94777 w 5134625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824143 h 5821704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133564 w 5134625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2594864 h 5821704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724597 w 5134625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554744 h 5821704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3000871 w 5134625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473613 h 5821704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492654 w 5134625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" fmla="*/ 5621410 h 5821704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60092 w 5134625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" fmla="*/ 2999601 h 5821704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60092 w 5135224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999601 h 5821522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1186815 w 5135224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8485 h 5821522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529630 w 5135224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7023 h 5821522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94777 w 5135224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824143 h 5821522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133564 w 5135224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2594864 h 5821522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703885 w 5135224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559817 h 5821522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3000871 w 5135224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473613 h 5821522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492654 w 5135224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" fmla="*/ 5621410 h 5821522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60092 w 5135224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" fmla="*/ 2999601 h 5821522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9795 w 512492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99601 h 579930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1176518 w 512492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8485 h 579930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3519333 w 512492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7023 h 579930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784480 w 512492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824143 h 579930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123267 w 512492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594864 h 579930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693588 w 512492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559817 h 579930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2959506 w 512492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453320 h 579930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482357 w 512492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" fmla="*/ 5621410 h 579930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49795 w 512492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" fmla="*/ 2999601 h 579930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655 w 5126787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999601 h 5794630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1178378 w 5126787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8485 h 5794630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521193 w 5126787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7023 h 5794630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786340 w 5126787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824143 h 5794630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125127 w 5126787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2594864 h 5794630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695448 w 5126787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559817 h 5794630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3028682 w 5126787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438099 h 5794630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484217 w 5126787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" fmla="*/ 5621410 h 5794630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51655 w 5126787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" fmla="*/ 2999601 h 5794630"/>
              <a:gd name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66797 w 5141929"/>
              <a:gd name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999601 h 5826093"/>
              <a:gd name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1193520 w 5141929"/>
              <a:gd name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8485 h 5826093"/>
              <a:gd name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536335 w 5141929"/>
              <a:gd name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7023 h 5826093"/>
              <a:gd name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801482 w 5141929"/>
              <a:gd name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824143 h 5826093"/>
              <a:gd name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140269 w 5141929"/>
              <a:gd name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2594864 h 5826093"/>
              <a:gd name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710590 w 5141929"/>
              <a:gd name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559817 h 5826093"/>
              <a:gd name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3043824 w 5141929"/>
              <a:gd name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438099 h 5826093"/>
              <a:gd name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499359 w 5141929"/>
              <a:gd name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fmla="*/ 5621410 h 5826093"/>
              <a:gd name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66797 w 5141929"/>
              <a:gd name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fmla="*/ 2999601 h 5826093"/>
            </a:gdLst>
            <a:ahLst/>
            <a:cxnLst>
              <a:cxn ang="0">
                <a:pos x="connsiteX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0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1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2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3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4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5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6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 y="connsiteY7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dup115dup116dup117dup118dup119dup120dup121dup122dup123dup124dup125dup126dup127dup128dup129dup130dup131dup132dup133dup134dup135dup136dup137dup138dup139dup140dup141dup142dup143dup144dup145dup146dup147dup148dup149dup150dup151dup152dup153dup154dup155"/>
              </a:cxn>
              <a:cxn ang="0">
                <a:pos x="connsiteX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 y="connsiteY8dup0dup1dup2dup3dup4dup5dup6dup7dup8dup9dup10dup11dup12dup13dup14dup15dup16dup17dup18dup19dup20dup21dup22dup23dup24dup25dup26dup27dup28dup29dup30dup31dup32dup33dup34dup35dup36dup37dup38dup39dup40dup41dup42dup43dup44dup45dup46dup47dup48dup49dup50dup51dup52dup53dup54dup55dup56dup57dup58dup59dup60dup61dup62dup63dup64dup65dup66dup67dup68dup69dup70dup71dup72dup73dup74dup75dup76dup77dup78dup79dup80dup81dup82dup83dup84dup85dup86dup87dup88dup89dup90dup91dup92dup93dup94dup95dup96dup97dup98dup99dup100dup101dup102dup103dup104dup105dup106dup107dup108dup109dup110dup111dup112dup113dup114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1CD424-9626-4121-A061-5A00DC2AC969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8EA35F40-FF2B-48E3-8F69-FDBD969838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708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BD5C-AE26-407F-9D8D-3A9AF67D5740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016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D9D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F3AF-98A9-4F02-AD8B-D8E1DDAB440C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EB3FFB57-B176-4D74-B604-3C803FFC82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819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3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F99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A90B-6EF6-41B9-87DE-D6FCF08AD2DC}" type="datetime1">
              <a:rPr lang="fi-FI" smtClean="0"/>
              <a:t>10.2.2023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613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ct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0C6C-4BDB-453C-ABB3-B0E9E3ED4A09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736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F9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ct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B4F9-3F74-4C4E-B78D-D4FC0E0B50DE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704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3">
    <p:bg>
      <p:bgPr>
        <a:solidFill>
          <a:srgbClr val="2361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ct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338BC5-287A-4121-ADC2-9C0F5EBE080B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3526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ct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D1A549-1C85-42E6-A8B0-F662ADAEFF05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84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5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ct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8B85F0-2AB8-467E-B2B5-2F7B26F603B8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342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6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ct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5674-0731-4441-A72C-BF042317643D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7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791D6DF2-00A9-46A5-84F1-CF845F543CE3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dup0" fmla="*/ 0 w 5276850"/>
              <a:gd name="connsiteY0dup0" fmla="*/ 0 h 6159500"/>
              <a:gd name="connsiteX1dup0" fmla="*/ 427758 w 5276850"/>
              <a:gd name="connsiteY1dup0" fmla="*/ 0 h 6159500"/>
              <a:gd name="connsiteX2dup0" fmla="*/ 5276850 w 5276850"/>
              <a:gd name="connsiteY2dup0" fmla="*/ 0 h 6159500"/>
              <a:gd name="connsiteX3dup0" fmla="*/ 5276850 w 5276850"/>
              <a:gd name="connsiteY3dup0" fmla="*/ 6159500 h 6159500"/>
              <a:gd name="connsiteX4dup0" fmla="*/ 0 w 5276850"/>
              <a:gd name="connsiteY4dup0" fmla="*/ 6159500 h 6159500"/>
              <a:gd name="connsiteX5" fmla="*/ 0 w 5276850"/>
              <a:gd name="connsiteY5" fmla="*/ 0 h 6159500"/>
              <a:gd name="connsiteX0dup0dup1" fmla="*/ 9237 w 5276850"/>
              <a:gd name="connsiteY0dup0dup1" fmla="*/ 2096655 h 6159500"/>
              <a:gd name="connsiteX1dup0dup1" fmla="*/ 427758 w 5276850"/>
              <a:gd name="connsiteY1dup0dup1" fmla="*/ 0 h 6159500"/>
              <a:gd name="connsiteX2dup0dup1" fmla="*/ 5276850 w 5276850"/>
              <a:gd name="connsiteY2dup0dup1" fmla="*/ 0 h 6159500"/>
              <a:gd name="connsiteX3dup0dup1" fmla="*/ 5276850 w 5276850"/>
              <a:gd name="connsiteY3dup0dup1" fmla="*/ 6159500 h 6159500"/>
              <a:gd name="connsiteX4dup0dup1" fmla="*/ 0 w 5276850"/>
              <a:gd name="connsiteY4dup0dup1" fmla="*/ 6159500 h 6159500"/>
              <a:gd name="connsiteX5dup0" fmla="*/ 9237 w 5276850"/>
              <a:gd name="connsiteY5dup0" fmla="*/ 2096655 h 6159500"/>
              <a:gd name="connsiteX0dup0dup1dup2" fmla="*/ 413210 w 5680823"/>
              <a:gd name="connsiteY0dup0dup1dup2" fmla="*/ 2096655 h 6159500"/>
              <a:gd name="connsiteX1dup0dup1dup2" fmla="*/ 831731 w 5680823"/>
              <a:gd name="connsiteY1dup0dup1dup2" fmla="*/ 0 h 6159500"/>
              <a:gd name="connsiteX2dup0dup1dup2" fmla="*/ 5680823 w 5680823"/>
              <a:gd name="connsiteY2dup0dup1dup2" fmla="*/ 0 h 6159500"/>
              <a:gd name="connsiteX3dup0dup1dup2" fmla="*/ 5680823 w 5680823"/>
              <a:gd name="connsiteY3dup0dup1dup2" fmla="*/ 6159500 h 6159500"/>
              <a:gd name="connsiteX4dup0dup1dup2" fmla="*/ 403973 w 5680823"/>
              <a:gd name="connsiteY4dup0dup1dup2" fmla="*/ 6159500 h 6159500"/>
              <a:gd name="connsiteX5dup0dup1" fmla="*/ 413210 w 5680823"/>
              <a:gd name="connsiteY5dup0dup1" fmla="*/ 2096655 h 6159500"/>
              <a:gd name="connsiteX0dup0dup1dup2dup3" fmla="*/ 392459 w 5660072"/>
              <a:gd name="connsiteY0dup0dup1dup2dup3" fmla="*/ 2096655 h 6159500"/>
              <a:gd name="connsiteX1dup0dup1dup2dup3" fmla="*/ 810980 w 5660072"/>
              <a:gd name="connsiteY1dup0dup1dup2dup3" fmla="*/ 0 h 6159500"/>
              <a:gd name="connsiteX2dup0dup1dup2dup3" fmla="*/ 5660072 w 5660072"/>
              <a:gd name="connsiteY2dup0dup1dup2dup3" fmla="*/ 0 h 6159500"/>
              <a:gd name="connsiteX3dup0dup1dup2dup3" fmla="*/ 5660072 w 5660072"/>
              <a:gd name="connsiteY3dup0dup1dup2dup3" fmla="*/ 6159500 h 6159500"/>
              <a:gd name="connsiteX4dup0dup1dup2dup3" fmla="*/ 383222 w 5660072"/>
              <a:gd name="connsiteY4dup0dup1dup2dup3" fmla="*/ 6159500 h 6159500"/>
              <a:gd name="connsiteX5dup0dup1dup2" fmla="*/ 392459 w 5660072"/>
              <a:gd name="connsiteY5dup0dup1dup2" fmla="*/ 2096655 h 6159500"/>
              <a:gd name="connsiteX0dup0dup1dup2dup3dup4" fmla="*/ 413210 w 5680823"/>
              <a:gd name="connsiteY0dup0dup1dup2dup3dup4" fmla="*/ 2096655 h 6804980"/>
              <a:gd name="connsiteX1dup0dup1dup2dup3dup4" fmla="*/ 831731 w 5680823"/>
              <a:gd name="connsiteY1dup0dup1dup2dup3dup4" fmla="*/ 0 h 6804980"/>
              <a:gd name="connsiteX2dup0dup1dup2dup3dup4" fmla="*/ 5680823 w 5680823"/>
              <a:gd name="connsiteY2dup0dup1dup2dup3dup4" fmla="*/ 0 h 6804980"/>
              <a:gd name="connsiteX3dup0dup1dup2dup3dup4" fmla="*/ 5680823 w 5680823"/>
              <a:gd name="connsiteY3dup0dup1dup2dup3dup4" fmla="*/ 6159500 h 6804980"/>
              <a:gd name="connsiteX4dup0dup1dup2dup3dup4" fmla="*/ 403973 w 5680823"/>
              <a:gd name="connsiteY4dup0dup1dup2dup3dup4" fmla="*/ 6159500 h 6804980"/>
              <a:gd name="connsiteX5dup0dup1dup2dup3" fmla="*/ 413210 w 5680823"/>
              <a:gd name="connsiteY5dup0dup1dup2dup3" fmla="*/ 2096655 h 6804980"/>
              <a:gd name="connsiteX0dup0dup1dup2dup3dup4dup5" fmla="*/ 413210 w 5680823"/>
              <a:gd name="connsiteY0dup0dup1dup2dup3dup4dup5" fmla="*/ 2096655 h 6804980"/>
              <a:gd name="connsiteX1dup0dup1dup2dup3dup4dup5" fmla="*/ 831731 w 5680823"/>
              <a:gd name="connsiteY1dup0dup1dup2dup3dup4dup5" fmla="*/ 0 h 6804980"/>
              <a:gd name="connsiteX2dup0dup1dup2dup3dup4dup5" fmla="*/ 5680823 w 5680823"/>
              <a:gd name="connsiteY2dup0dup1dup2dup3dup4dup5" fmla="*/ 0 h 6804980"/>
              <a:gd name="connsiteX3dup0dup1dup2dup3dup4dup5" fmla="*/ 5680823 w 5680823"/>
              <a:gd name="connsiteY3dup0dup1dup2dup3dup4dup5" fmla="*/ 5865091 h 6804980"/>
              <a:gd name="connsiteX4dup0dup1dup2dup3dup4dup5" fmla="*/ 5680823 w 5680823"/>
              <a:gd name="connsiteY4dup0dup1dup2dup3dup4dup5" fmla="*/ 6159500 h 6804980"/>
              <a:gd name="connsiteX5dup0dup1dup2dup3dup4" fmla="*/ 403973 w 5680823"/>
              <a:gd name="connsiteY5dup0dup1dup2dup3dup4" fmla="*/ 6159500 h 6804980"/>
              <a:gd name="connsiteX6" fmla="*/ 413210 w 5680823"/>
              <a:gd name="connsiteY6" fmla="*/ 2096655 h 6804980"/>
              <a:gd name="connsiteX0dup0dup1dup2dup3dup4dup5dup6" fmla="*/ 413210 w 5680823"/>
              <a:gd name="connsiteY0dup0dup1dup2dup3dup4dup5dup6" fmla="*/ 2096655 h 6159500"/>
              <a:gd name="connsiteX1dup0dup1dup2dup3dup4dup5dup6" fmla="*/ 831731 w 5680823"/>
              <a:gd name="connsiteY1dup0dup1dup2dup3dup4dup5dup6" fmla="*/ 0 h 6159500"/>
              <a:gd name="connsiteX2dup0dup1dup2dup3dup4dup5dup6" fmla="*/ 5680823 w 5680823"/>
              <a:gd name="connsiteY2dup0dup1dup2dup3dup4dup5dup6" fmla="*/ 0 h 6159500"/>
              <a:gd name="connsiteX3dup0dup1dup2dup3dup4dup5dup6" fmla="*/ 5680823 w 5680823"/>
              <a:gd name="connsiteY3dup0dup1dup2dup3dup4dup5dup6" fmla="*/ 5865091 h 6159500"/>
              <a:gd name="connsiteX4dup0dup1dup2dup3dup4dup5dup6" fmla="*/ 403973 w 5680823"/>
              <a:gd name="connsiteY4dup0dup1dup2dup3dup4dup5dup6" fmla="*/ 6159500 h 6159500"/>
              <a:gd name="connsiteX5dup0dup1dup2dup3dup4dup5" fmla="*/ 413210 w 5680823"/>
              <a:gd name="connsiteY5dup0dup1dup2dup3dup4dup5" fmla="*/ 2096655 h 6159500"/>
              <a:gd name="connsiteX0dup0dup1dup2dup3dup4dup5dup6dup7" fmla="*/ 413210 w 5680823"/>
              <a:gd name="connsiteY0dup0dup1dup2dup3dup4dup5dup6dup7" fmla="*/ 2096655 h 6634858"/>
              <a:gd name="connsiteX1dup0dup1dup2dup3dup4dup5dup6dup7" fmla="*/ 831731 w 5680823"/>
              <a:gd name="connsiteY1dup0dup1dup2dup3dup4dup5dup6dup7" fmla="*/ 0 h 6634858"/>
              <a:gd name="connsiteX2dup0dup1dup2dup3dup4dup5dup6dup7" fmla="*/ 5680823 w 5680823"/>
              <a:gd name="connsiteY2dup0dup1dup2dup3dup4dup5dup6dup7" fmla="*/ 0 h 6634858"/>
              <a:gd name="connsiteX3dup0dup1dup2dup3dup4dup5dup6dup7" fmla="*/ 5680823 w 5680823"/>
              <a:gd name="connsiteY3dup0dup1dup2dup3dup4dup5dup6dup7" fmla="*/ 5865091 h 6634858"/>
              <a:gd name="connsiteX4dup0dup1dup2dup3dup4dup5dup6dup7" fmla="*/ 403973 w 5680823"/>
              <a:gd name="connsiteY4dup0dup1dup2dup3dup4dup5dup6dup7" fmla="*/ 6159500 h 6634858"/>
              <a:gd name="connsiteX5dup0dup1dup2dup3dup4dup5dup6" fmla="*/ 413210 w 5680823"/>
              <a:gd name="connsiteY5dup0dup1dup2dup3dup4dup5dup6" fmla="*/ 2096655 h 6634858"/>
              <a:gd name="connsiteX0dup0dup1dup2dup3dup4dup5dup6dup7dup8" fmla="*/ 197705 w 5465318"/>
              <a:gd name="connsiteY0dup0dup1dup2dup3dup4dup5dup6dup7dup8" fmla="*/ 2096655 h 6332583"/>
              <a:gd name="connsiteX1dup0dup1dup2dup3dup4dup5dup6dup7dup8" fmla="*/ 616226 w 5465318"/>
              <a:gd name="connsiteY1dup0dup1dup2dup3dup4dup5dup6dup7dup8" fmla="*/ 0 h 6332583"/>
              <a:gd name="connsiteX2dup0dup1dup2dup3dup4dup5dup6dup7dup8" fmla="*/ 5465318 w 5465318"/>
              <a:gd name="connsiteY2dup0dup1dup2dup3dup4dup5dup6dup7dup8" fmla="*/ 0 h 6332583"/>
              <a:gd name="connsiteX3dup0dup1dup2dup3dup4dup5dup6dup7dup8" fmla="*/ 5465318 w 5465318"/>
              <a:gd name="connsiteY3dup0dup1dup2dup3dup4dup5dup6dup7dup8" fmla="*/ 5865091 h 6332583"/>
              <a:gd name="connsiteX4dup0dup1dup2dup3dup4dup5dup6dup7dup8" fmla="*/ 1823305 w 5465318"/>
              <a:gd name="connsiteY4dup0dup1dup2dup3dup4dup5dup6dup7dup8" fmla="*/ 5369791 h 6332583"/>
              <a:gd name="connsiteX5dup0dup1dup2dup3dup4dup5dup6dup7" fmla="*/ 197705 w 5465318"/>
              <a:gd name="connsiteY5dup0dup1dup2dup3dup4dup5dup6dup7" fmla="*/ 2096655 h 6332583"/>
              <a:gd name="connsiteX0dup0dup1dup2dup3dup4dup5dup6dup7dup8dup9" fmla="*/ 136527 w 5404140"/>
              <a:gd name="connsiteY0dup0dup1dup2dup3dup4dup5dup6dup7dup8dup9" fmla="*/ 2096655 h 6332583"/>
              <a:gd name="connsiteX1dup0dup1dup2dup3dup4dup5dup6dup7dup8dup9" fmla="*/ 555048 w 5404140"/>
              <a:gd name="connsiteY1dup0dup1dup2dup3dup4dup5dup6dup7dup8dup9" fmla="*/ 0 h 6332583"/>
              <a:gd name="connsiteX2dup0dup1dup2dup3dup4dup5dup6dup7dup8dup9" fmla="*/ 5404140 w 5404140"/>
              <a:gd name="connsiteY2dup0dup1dup2dup3dup4dup5dup6dup7dup8dup9" fmla="*/ 0 h 6332583"/>
              <a:gd name="connsiteX3dup0dup1dup2dup3dup4dup5dup6dup7dup8dup9" fmla="*/ 5404140 w 5404140"/>
              <a:gd name="connsiteY3dup0dup1dup2dup3dup4dup5dup6dup7dup8dup9" fmla="*/ 5865091 h 6332583"/>
              <a:gd name="connsiteX4dup0dup1dup2dup3dup4dup5dup6dup7dup8dup9" fmla="*/ 1762127 w 5404140"/>
              <a:gd name="connsiteY4dup0dup1dup2dup3dup4dup5dup6dup7dup8dup9" fmla="*/ 5369791 h 6332583"/>
              <a:gd name="connsiteX5dup0dup1dup2dup3dup4dup5dup6dup7dup8" fmla="*/ 136527 w 5404140"/>
              <a:gd name="connsiteY5dup0dup1dup2dup3dup4dup5dup6dup7dup8" fmla="*/ 2096655 h 6332583"/>
              <a:gd name="connsiteX0dup0dup1dup2dup3dup4dup5dup6dup7dup8dup9dup10" fmla="*/ 11309 w 5278922"/>
              <a:gd name="connsiteY0dup0dup1dup2dup3dup4dup5dup6dup7dup8dup9dup10" fmla="*/ 2096655 h 6332583"/>
              <a:gd name="connsiteX1dup0dup1dup2dup3dup4dup5dup6dup7dup8dup9dup10" fmla="*/ 429830 w 5278922"/>
              <a:gd name="connsiteY1dup0dup1dup2dup3dup4dup5dup6dup7dup8dup9dup10" fmla="*/ 0 h 6332583"/>
              <a:gd name="connsiteX2dup0dup1dup2dup3dup4dup5dup6dup7dup8dup9dup10" fmla="*/ 5278922 w 5278922"/>
              <a:gd name="connsiteY2dup0dup1dup2dup3dup4dup5dup6dup7dup8dup9dup10" fmla="*/ 0 h 6332583"/>
              <a:gd name="connsiteX3dup0dup1dup2dup3dup4dup5dup6dup7dup8dup9dup10" fmla="*/ 5278922 w 5278922"/>
              <a:gd name="connsiteY3dup0dup1dup2dup3dup4dup5dup6dup7dup8dup9dup10" fmla="*/ 5865091 h 6332583"/>
              <a:gd name="connsiteX4dup0dup1dup2dup3dup4dup5dup6dup7dup8dup9dup10" fmla="*/ 1636909 w 5278922"/>
              <a:gd name="connsiteY4dup0dup1dup2dup3dup4dup5dup6dup7dup8dup9dup10" fmla="*/ 5369791 h 6332583"/>
              <a:gd name="connsiteX5dup0dup1dup2dup3dup4dup5dup6dup7dup8dup9" fmla="*/ 11309 w 5278922"/>
              <a:gd name="connsiteY5dup0dup1dup2dup3dup4dup5dup6dup7dup8dup9" fmla="*/ 2096655 h 6332583"/>
              <a:gd name="connsiteX0dup0dup1dup2dup3dup4dup5dup6dup7dup8dup9dup10dup11" fmla="*/ 11309 w 5278922"/>
              <a:gd name="connsiteY0dup0dup1dup2dup3dup4dup5dup6dup7dup8dup9dup10dup11" fmla="*/ 2096655 h 6166362"/>
              <a:gd name="connsiteX1dup0dup1dup2dup3dup4dup5dup6dup7dup8dup9dup10dup11" fmla="*/ 429830 w 5278922"/>
              <a:gd name="connsiteY1dup0dup1dup2dup3dup4dup5dup6dup7dup8dup9dup10dup11" fmla="*/ 0 h 6166362"/>
              <a:gd name="connsiteX2dup0dup1dup2dup3dup4dup5dup6dup7dup8dup9dup10dup11" fmla="*/ 5278922 w 5278922"/>
              <a:gd name="connsiteY2dup0dup1dup2dup3dup4dup5dup6dup7dup8dup9dup10dup11" fmla="*/ 0 h 6166362"/>
              <a:gd name="connsiteX3dup0dup1dup2dup3dup4dup5dup6dup7dup8dup9dup10dup11" fmla="*/ 5278922 w 5278922"/>
              <a:gd name="connsiteY3dup0dup1dup2dup3dup4dup5dup6dup7dup8dup9dup10dup11" fmla="*/ 5865091 h 6166362"/>
              <a:gd name="connsiteX4dup0dup1dup2dup3dup4dup5dup6dup7dup8dup9dup10dup11" fmla="*/ 1636909 w 5278922"/>
              <a:gd name="connsiteY4dup0dup1dup2dup3dup4dup5dup6dup7dup8dup9dup10dup11" fmla="*/ 5369791 h 6166362"/>
              <a:gd name="connsiteX5dup0dup1dup2dup3dup4dup5dup6dup7dup8dup9dup10" fmla="*/ 11309 w 5278922"/>
              <a:gd name="connsiteY5dup0dup1dup2dup3dup4dup5dup6dup7dup8dup9dup10" fmla="*/ 2096655 h 6166362"/>
              <a:gd name="connsiteX0dup0dup1dup2dup3dup4dup5dup6dup7dup8dup9dup10dup11dup12" fmla="*/ 1133 w 5268746"/>
              <a:gd name="connsiteY0dup0dup1dup2dup3dup4dup5dup6dup7dup8dup9dup10dup11dup12" fmla="*/ 2096655 h 6106140"/>
              <a:gd name="connsiteX1dup0dup1dup2dup3dup4dup5dup6dup7dup8dup9dup10dup11dup12" fmla="*/ 419654 w 5268746"/>
              <a:gd name="connsiteY1dup0dup1dup2dup3dup4dup5dup6dup7dup8dup9dup10dup11dup12" fmla="*/ 0 h 6106140"/>
              <a:gd name="connsiteX2dup0dup1dup2dup3dup4dup5dup6dup7dup8dup9dup10dup11dup12" fmla="*/ 5268746 w 5268746"/>
              <a:gd name="connsiteY2dup0dup1dup2dup3dup4dup5dup6dup7dup8dup9dup10dup11dup12" fmla="*/ 0 h 6106140"/>
              <a:gd name="connsiteX3dup0dup1dup2dup3dup4dup5dup6dup7dup8dup9dup10dup11dup12" fmla="*/ 5268746 w 5268746"/>
              <a:gd name="connsiteY3dup0dup1dup2dup3dup4dup5dup6dup7dup8dup9dup10dup11dup12" fmla="*/ 5865091 h 6106140"/>
              <a:gd name="connsiteX4dup0dup1dup2dup3dup4dup5dup6dup7dup8dup9dup10dup11dup12" fmla="*/ 1626733 w 5268746"/>
              <a:gd name="connsiteY4dup0dup1dup2dup3dup4dup5dup6dup7dup8dup9dup10dup11dup12" fmla="*/ 5369791 h 6106140"/>
              <a:gd name="connsiteX5dup0dup1dup2dup3dup4dup5dup6dup7dup8dup9dup10dup11" fmla="*/ 475072 w 5268746"/>
              <a:gd name="connsiteY5dup0dup1dup2dup3dup4dup5dup6dup7dup8dup9dup10dup11" fmla="*/ 4054765 h 6106140"/>
              <a:gd name="connsiteX6dup0" fmla="*/ 1133 w 5268746"/>
              <a:gd name="connsiteY6dup0" fmla="*/ 2096655 h 6106140"/>
              <a:gd name="connsiteX0dup0dup1dup2dup3dup4dup5dup6dup7dup8dup9dup10dup11dup12dup13" fmla="*/ 1133 w 5268746"/>
              <a:gd name="connsiteY0dup0dup1dup2dup3dup4dup5dup6dup7dup8dup9dup10dup11dup12dup13" fmla="*/ 2096655 h 6149437"/>
              <a:gd name="connsiteX1dup0dup1dup2dup3dup4dup5dup6dup7dup8dup9dup10dup11dup12dup13" fmla="*/ 419654 w 5268746"/>
              <a:gd name="connsiteY1dup0dup1dup2dup3dup4dup5dup6dup7dup8dup9dup10dup11dup12dup13" fmla="*/ 0 h 6149437"/>
              <a:gd name="connsiteX2dup0dup1dup2dup3dup4dup5dup6dup7dup8dup9dup10dup11dup12dup13" fmla="*/ 5268746 w 5268746"/>
              <a:gd name="connsiteY2dup0dup1dup2dup3dup4dup5dup6dup7dup8dup9dup10dup11dup12dup13" fmla="*/ 0 h 6149437"/>
              <a:gd name="connsiteX3dup0dup1dup2dup3dup4dup5dup6dup7dup8dup9dup10dup11dup12dup13" fmla="*/ 5268746 w 5268746"/>
              <a:gd name="connsiteY3dup0dup1dup2dup3dup4dup5dup6dup7dup8dup9dup10dup11dup12dup13" fmla="*/ 5865091 h 6149437"/>
              <a:gd name="connsiteX4dup0dup1dup2dup3dup4dup5dup6dup7dup8dup9dup10dup11dup12dup13" fmla="*/ 1936152 w 5268746"/>
              <a:gd name="connsiteY4dup0dup1dup2dup3dup4dup5dup6dup7dup8dup9dup10dup11dup12dup13" fmla="*/ 5582228 h 6149437"/>
              <a:gd name="connsiteX5dup0dup1dup2dup3dup4dup5dup6dup7dup8dup9dup10dup11dup12" fmla="*/ 475072 w 5268746"/>
              <a:gd name="connsiteY5dup0dup1dup2dup3dup4dup5dup6dup7dup8dup9dup10dup11dup12" fmla="*/ 4054765 h 6149437"/>
              <a:gd name="connsiteX6dup0dup1" fmla="*/ 1133 w 5268746"/>
              <a:gd name="connsiteY6dup0dup1" fmla="*/ 2096655 h 6149437"/>
              <a:gd name="connsiteX0dup0dup1dup2dup3dup4dup5dup6dup7dup8dup9dup10dup11dup12dup13dup14" fmla="*/ 1133 w 5268746"/>
              <a:gd name="connsiteY0dup0dup1dup2dup3dup4dup5dup6dup7dup8dup9dup10dup11dup12dup13dup14" fmla="*/ 2096655 h 6173580"/>
              <a:gd name="connsiteX1dup0dup1dup2dup3dup4dup5dup6dup7dup8dup9dup10dup11dup12dup13dup14" fmla="*/ 419654 w 5268746"/>
              <a:gd name="connsiteY1dup0dup1dup2dup3dup4dup5dup6dup7dup8dup9dup10dup11dup12dup13dup14" fmla="*/ 0 h 6173580"/>
              <a:gd name="connsiteX2dup0dup1dup2dup3dup4dup5dup6dup7dup8dup9dup10dup11dup12dup13dup14" fmla="*/ 5268746 w 5268746"/>
              <a:gd name="connsiteY2dup0dup1dup2dup3dup4dup5dup6dup7dup8dup9dup10dup11dup12dup13dup14" fmla="*/ 0 h 6173580"/>
              <a:gd name="connsiteX3dup0dup1dup2dup3dup4dup5dup6dup7dup8dup9dup10dup11dup12dup13dup14" fmla="*/ 5268746 w 5268746"/>
              <a:gd name="connsiteY3dup0dup1dup2dup3dup4dup5dup6dup7dup8dup9dup10dup11dup12dup13dup14" fmla="*/ 5865091 h 6173580"/>
              <a:gd name="connsiteX4dup0dup1dup2dup3dup4dup5dup6dup7dup8dup9dup10dup11dup12dup13dup14" fmla="*/ 1936152 w 5268746"/>
              <a:gd name="connsiteY4dup0dup1dup2dup3dup4dup5dup6dup7dup8dup9dup10dup11dup12dup13dup14" fmla="*/ 5582228 h 6173580"/>
              <a:gd name="connsiteX5dup0dup1dup2dup3dup4dup5dup6dup7dup8dup9dup10dup11dup12dup13" fmla="*/ 475072 w 5268746"/>
              <a:gd name="connsiteY5dup0dup1dup2dup3dup4dup5dup6dup7dup8dup9dup10dup11dup12dup13" fmla="*/ 4054765 h 6173580"/>
              <a:gd name="connsiteX6dup0dup1dup2" fmla="*/ 1133 w 5268746"/>
              <a:gd name="connsiteY6dup0dup1dup2" fmla="*/ 2096655 h 6173580"/>
              <a:gd name="connsiteX0dup0dup1dup2dup3dup4dup5dup6dup7dup8dup9dup10dup11dup12dup13dup14dup15" fmla="*/ 993 w 5277843"/>
              <a:gd name="connsiteY0dup0dup1dup2dup3dup4dup5dup6dup7dup8dup9dup10dup11dup12dup13dup14dup15" fmla="*/ 1948873 h 6173580"/>
              <a:gd name="connsiteX1dup0dup1dup2dup3dup4dup5dup6dup7dup8dup9dup10dup11dup12dup13dup14dup15" fmla="*/ 428751 w 5277843"/>
              <a:gd name="connsiteY1dup0dup1dup2dup3dup4dup5dup6dup7dup8dup9dup10dup11dup12dup13dup14dup15" fmla="*/ 0 h 6173580"/>
              <a:gd name="connsiteX2dup0dup1dup2dup3dup4dup5dup6dup7dup8dup9dup10dup11dup12dup13dup14dup15" fmla="*/ 5277843 w 5277843"/>
              <a:gd name="connsiteY2dup0dup1dup2dup3dup4dup5dup6dup7dup8dup9dup10dup11dup12dup13dup14dup15" fmla="*/ 0 h 6173580"/>
              <a:gd name="connsiteX3dup0dup1dup2dup3dup4dup5dup6dup7dup8dup9dup10dup11dup12dup13dup14dup15" fmla="*/ 5277843 w 5277843"/>
              <a:gd name="connsiteY3dup0dup1dup2dup3dup4dup5dup6dup7dup8dup9dup10dup11dup12dup13dup14dup15" fmla="*/ 5865091 h 6173580"/>
              <a:gd name="connsiteX4dup0dup1dup2dup3dup4dup5dup6dup7dup8dup9dup10dup11dup12dup13dup14dup15" fmla="*/ 1945249 w 5277843"/>
              <a:gd name="connsiteY4dup0dup1dup2dup3dup4dup5dup6dup7dup8dup9dup10dup11dup12dup13dup14dup15" fmla="*/ 5582228 h 6173580"/>
              <a:gd name="connsiteX5dup0dup1dup2dup3dup4dup5dup6dup7dup8dup9dup10dup11dup12dup13dup14" fmla="*/ 484169 w 5277843"/>
              <a:gd name="connsiteY5dup0dup1dup2dup3dup4dup5dup6dup7dup8dup9dup10dup11dup12dup13dup14" fmla="*/ 4054765 h 6173580"/>
              <a:gd name="connsiteX6dup0dup1dup2dup3" fmla="*/ 993 w 5277843"/>
              <a:gd name="connsiteY6dup0dup1dup2dup3" fmla="*/ 1948873 h 6173580"/>
              <a:gd name="connsiteX0dup0dup1dup2dup3dup4dup5dup6dup7dup8dup9dup10dup11dup12dup13dup14dup15dup16" fmla="*/ 837 w 5277687"/>
              <a:gd name="connsiteY0dup0dup1dup2dup3dup4dup5dup6dup7dup8dup9dup10dup11dup12dup13dup14dup15dup16" fmla="*/ 1948873 h 6173580"/>
              <a:gd name="connsiteX1dup0dup1dup2dup3dup4dup5dup6dup7dup8dup9dup10dup11dup12dup13dup14dup15dup16" fmla="*/ 428595 w 5277687"/>
              <a:gd name="connsiteY1dup0dup1dup2dup3dup4dup5dup6dup7dup8dup9dup10dup11dup12dup13dup14dup15dup16" fmla="*/ 0 h 6173580"/>
              <a:gd name="connsiteX2dup0dup1dup2dup3dup4dup5dup6dup7dup8dup9dup10dup11dup12dup13dup14dup15dup16" fmla="*/ 5277687 w 5277687"/>
              <a:gd name="connsiteY2dup0dup1dup2dup3dup4dup5dup6dup7dup8dup9dup10dup11dup12dup13dup14dup15dup16" fmla="*/ 0 h 6173580"/>
              <a:gd name="connsiteX3dup0dup1dup2dup3dup4dup5dup6dup7dup8dup9dup10dup11dup12dup13dup14dup15dup16" fmla="*/ 5277687 w 5277687"/>
              <a:gd name="connsiteY3dup0dup1dup2dup3dup4dup5dup6dup7dup8dup9dup10dup11dup12dup13dup14dup15dup16" fmla="*/ 5865091 h 6173580"/>
              <a:gd name="connsiteX4dup0dup1dup2dup3dup4dup5dup6dup7dup8dup9dup10dup11dup12dup13dup14dup15dup16" fmla="*/ 1945093 w 5277687"/>
              <a:gd name="connsiteY4dup0dup1dup2dup3dup4dup5dup6dup7dup8dup9dup10dup11dup12dup13dup14dup15dup16" fmla="*/ 5582228 h 6173580"/>
              <a:gd name="connsiteX5dup0dup1dup2dup3dup4dup5dup6dup7dup8dup9dup10dup11dup12dup13dup14dup15" fmla="*/ 484013 w 5277687"/>
              <a:gd name="connsiteY5dup0dup1dup2dup3dup4dup5dup6dup7dup8dup9dup10dup11dup12dup13dup14dup15" fmla="*/ 4054765 h 6173580"/>
              <a:gd name="connsiteX6dup0dup1dup2dup3dup4" fmla="*/ 837 w 5277687"/>
              <a:gd name="connsiteY6dup0dup1dup2dup3dup4" fmla="*/ 1948873 h 6173580"/>
              <a:gd name="connsiteX0dup0dup1dup2dup3dup4dup5dup6dup7dup8dup9dup10dup11dup12dup13dup14dup15dup16dup17" fmla="*/ 1127 w 5277977"/>
              <a:gd name="connsiteY0dup0dup1dup2dup3dup4dup5dup6dup7dup8dup9dup10dup11dup12dup13dup14dup15dup16dup17" fmla="*/ 1948873 h 6173580"/>
              <a:gd name="connsiteX1dup0dup1dup2dup3dup4dup5dup6dup7dup8dup9dup10dup11dup12dup13dup14dup15dup16dup17" fmla="*/ 428885 w 5277977"/>
              <a:gd name="connsiteY1dup0dup1dup2dup3dup4dup5dup6dup7dup8dup9dup10dup11dup12dup13dup14dup15dup16dup17" fmla="*/ 0 h 6173580"/>
              <a:gd name="connsiteX2dup0dup1dup2dup3dup4dup5dup6dup7dup8dup9dup10dup11dup12dup13dup14dup15dup16dup17" fmla="*/ 5277977 w 5277977"/>
              <a:gd name="connsiteY2dup0dup1dup2dup3dup4dup5dup6dup7dup8dup9dup10dup11dup12dup13dup14dup15dup16dup17" fmla="*/ 0 h 6173580"/>
              <a:gd name="connsiteX3dup0dup1dup2dup3dup4dup5dup6dup7dup8dup9dup10dup11dup12dup13dup14dup15dup16dup17" fmla="*/ 5277977 w 5277977"/>
              <a:gd name="connsiteY3dup0dup1dup2dup3dup4dup5dup6dup7dup8dup9dup10dup11dup12dup13dup14dup15dup16dup17" fmla="*/ 5865091 h 6173580"/>
              <a:gd name="connsiteX4dup0dup1dup2dup3dup4dup5dup6dup7dup8dup9dup10dup11dup12dup13dup14dup15dup16dup17" fmla="*/ 1945383 w 5277977"/>
              <a:gd name="connsiteY4dup0dup1dup2dup3dup4dup5dup6dup7dup8dup9dup10dup11dup12dup13dup14dup15dup16dup17" fmla="*/ 5582228 h 6173580"/>
              <a:gd name="connsiteX5dup0dup1dup2dup3dup4dup5dup6dup7dup8dup9dup10dup11dup12dup13dup14dup15dup16" fmla="*/ 484303 w 5277977"/>
              <a:gd name="connsiteY5dup0dup1dup2dup3dup4dup5dup6dup7dup8dup9dup10dup11dup12dup13dup14dup15dup16" fmla="*/ 4054765 h 6173580"/>
              <a:gd name="connsiteX6dup0dup1dup2dup3dup4dup5" fmla="*/ 1127 w 5277977"/>
              <a:gd name="connsiteY6dup0dup1dup2dup3dup4dup5" fmla="*/ 1948873 h 6173580"/>
            </a:gdLst>
            <a:ahLst/>
            <a:cxnLst>
              <a:cxn ang="0">
                <a:pos x="connsiteX0dup0dup1dup2dup3dup4dup5dup6dup7dup8dup9dup10dup11dup12dup13dup14dup15dup16dup17" y="connsiteY0dup0dup1dup2dup3dup4dup5dup6dup7dup8dup9dup10dup11dup12dup13dup14dup15dup16dup17"/>
              </a:cxn>
              <a:cxn ang="0">
                <a:pos x="connsiteX1dup0dup1dup2dup3dup4dup5dup6dup7dup8dup9dup10dup11dup12dup13dup14dup15dup16dup17" y="connsiteY1dup0dup1dup2dup3dup4dup5dup6dup7dup8dup9dup10dup11dup12dup13dup14dup15dup16dup17"/>
              </a:cxn>
              <a:cxn ang="0">
                <a:pos x="connsiteX2dup0dup1dup2dup3dup4dup5dup6dup7dup8dup9dup10dup11dup12dup13dup14dup15dup16dup17" y="connsiteY2dup0dup1dup2dup3dup4dup5dup6dup7dup8dup9dup10dup11dup12dup13dup14dup15dup16dup17"/>
              </a:cxn>
              <a:cxn ang="0">
                <a:pos x="connsiteX3dup0dup1dup2dup3dup4dup5dup6dup7dup8dup9dup10dup11dup12dup13dup14dup15dup16dup17" y="connsiteY3dup0dup1dup2dup3dup4dup5dup6dup7dup8dup9dup10dup11dup12dup13dup14dup15dup16dup17"/>
              </a:cxn>
              <a:cxn ang="0">
                <a:pos x="connsiteX4dup0dup1dup2dup3dup4dup5dup6dup7dup8dup9dup10dup11dup12dup13dup14dup15dup16dup17" y="connsiteY4dup0dup1dup2dup3dup4dup5dup6dup7dup8dup9dup10dup11dup12dup13dup14dup15dup16dup17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  <a:cxn ang="0">
                <a:pos x="connsiteX6dup0dup1dup2dup3dup4dup5" y="connsiteY6dup0dup1dup2dup3dup4dup5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5402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4">
    <p:bg>
      <p:bgPr>
        <a:solidFill>
          <a:srgbClr val="FFB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66433E-C569-479F-8885-634A554EBEDF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dup0" fmla="*/ 0 w 5276850"/>
              <a:gd name="connsiteY0dup0" fmla="*/ 0 h 6159500"/>
              <a:gd name="connsiteX1dup0" fmla="*/ 427758 w 5276850"/>
              <a:gd name="connsiteY1dup0" fmla="*/ 0 h 6159500"/>
              <a:gd name="connsiteX2dup0" fmla="*/ 5276850 w 5276850"/>
              <a:gd name="connsiteY2dup0" fmla="*/ 0 h 6159500"/>
              <a:gd name="connsiteX3dup0" fmla="*/ 5276850 w 5276850"/>
              <a:gd name="connsiteY3dup0" fmla="*/ 6159500 h 6159500"/>
              <a:gd name="connsiteX4dup0" fmla="*/ 0 w 5276850"/>
              <a:gd name="connsiteY4dup0" fmla="*/ 6159500 h 6159500"/>
              <a:gd name="connsiteX5" fmla="*/ 0 w 5276850"/>
              <a:gd name="connsiteY5" fmla="*/ 0 h 6159500"/>
              <a:gd name="connsiteX0dup0dup1" fmla="*/ 9237 w 5276850"/>
              <a:gd name="connsiteY0dup0dup1" fmla="*/ 2096655 h 6159500"/>
              <a:gd name="connsiteX1dup0dup1" fmla="*/ 427758 w 5276850"/>
              <a:gd name="connsiteY1dup0dup1" fmla="*/ 0 h 6159500"/>
              <a:gd name="connsiteX2dup0dup1" fmla="*/ 5276850 w 5276850"/>
              <a:gd name="connsiteY2dup0dup1" fmla="*/ 0 h 6159500"/>
              <a:gd name="connsiteX3dup0dup1" fmla="*/ 5276850 w 5276850"/>
              <a:gd name="connsiteY3dup0dup1" fmla="*/ 6159500 h 6159500"/>
              <a:gd name="connsiteX4dup0dup1" fmla="*/ 0 w 5276850"/>
              <a:gd name="connsiteY4dup0dup1" fmla="*/ 6159500 h 6159500"/>
              <a:gd name="connsiteX5dup0" fmla="*/ 9237 w 5276850"/>
              <a:gd name="connsiteY5dup0" fmla="*/ 2096655 h 6159500"/>
              <a:gd name="connsiteX0dup0dup1dup2" fmla="*/ 413210 w 5680823"/>
              <a:gd name="connsiteY0dup0dup1dup2" fmla="*/ 2096655 h 6159500"/>
              <a:gd name="connsiteX1dup0dup1dup2" fmla="*/ 831731 w 5680823"/>
              <a:gd name="connsiteY1dup0dup1dup2" fmla="*/ 0 h 6159500"/>
              <a:gd name="connsiteX2dup0dup1dup2" fmla="*/ 5680823 w 5680823"/>
              <a:gd name="connsiteY2dup0dup1dup2" fmla="*/ 0 h 6159500"/>
              <a:gd name="connsiteX3dup0dup1dup2" fmla="*/ 5680823 w 5680823"/>
              <a:gd name="connsiteY3dup0dup1dup2" fmla="*/ 6159500 h 6159500"/>
              <a:gd name="connsiteX4dup0dup1dup2" fmla="*/ 403973 w 5680823"/>
              <a:gd name="connsiteY4dup0dup1dup2" fmla="*/ 6159500 h 6159500"/>
              <a:gd name="connsiteX5dup0dup1" fmla="*/ 413210 w 5680823"/>
              <a:gd name="connsiteY5dup0dup1" fmla="*/ 2096655 h 6159500"/>
              <a:gd name="connsiteX0dup0dup1dup2dup3" fmla="*/ 392459 w 5660072"/>
              <a:gd name="connsiteY0dup0dup1dup2dup3" fmla="*/ 2096655 h 6159500"/>
              <a:gd name="connsiteX1dup0dup1dup2dup3" fmla="*/ 810980 w 5660072"/>
              <a:gd name="connsiteY1dup0dup1dup2dup3" fmla="*/ 0 h 6159500"/>
              <a:gd name="connsiteX2dup0dup1dup2dup3" fmla="*/ 5660072 w 5660072"/>
              <a:gd name="connsiteY2dup0dup1dup2dup3" fmla="*/ 0 h 6159500"/>
              <a:gd name="connsiteX3dup0dup1dup2dup3" fmla="*/ 5660072 w 5660072"/>
              <a:gd name="connsiteY3dup0dup1dup2dup3" fmla="*/ 6159500 h 6159500"/>
              <a:gd name="connsiteX4dup0dup1dup2dup3" fmla="*/ 383222 w 5660072"/>
              <a:gd name="connsiteY4dup0dup1dup2dup3" fmla="*/ 6159500 h 6159500"/>
              <a:gd name="connsiteX5dup0dup1dup2" fmla="*/ 392459 w 5660072"/>
              <a:gd name="connsiteY5dup0dup1dup2" fmla="*/ 2096655 h 6159500"/>
              <a:gd name="connsiteX0dup0dup1dup2dup3dup4" fmla="*/ 413210 w 5680823"/>
              <a:gd name="connsiteY0dup0dup1dup2dup3dup4" fmla="*/ 2096655 h 6804980"/>
              <a:gd name="connsiteX1dup0dup1dup2dup3dup4" fmla="*/ 831731 w 5680823"/>
              <a:gd name="connsiteY1dup0dup1dup2dup3dup4" fmla="*/ 0 h 6804980"/>
              <a:gd name="connsiteX2dup0dup1dup2dup3dup4" fmla="*/ 5680823 w 5680823"/>
              <a:gd name="connsiteY2dup0dup1dup2dup3dup4" fmla="*/ 0 h 6804980"/>
              <a:gd name="connsiteX3dup0dup1dup2dup3dup4" fmla="*/ 5680823 w 5680823"/>
              <a:gd name="connsiteY3dup0dup1dup2dup3dup4" fmla="*/ 6159500 h 6804980"/>
              <a:gd name="connsiteX4dup0dup1dup2dup3dup4" fmla="*/ 403973 w 5680823"/>
              <a:gd name="connsiteY4dup0dup1dup2dup3dup4" fmla="*/ 6159500 h 6804980"/>
              <a:gd name="connsiteX5dup0dup1dup2dup3" fmla="*/ 413210 w 5680823"/>
              <a:gd name="connsiteY5dup0dup1dup2dup3" fmla="*/ 2096655 h 6804980"/>
              <a:gd name="connsiteX0dup0dup1dup2dup3dup4dup5" fmla="*/ 413210 w 5680823"/>
              <a:gd name="connsiteY0dup0dup1dup2dup3dup4dup5" fmla="*/ 2096655 h 6804980"/>
              <a:gd name="connsiteX1dup0dup1dup2dup3dup4dup5" fmla="*/ 831731 w 5680823"/>
              <a:gd name="connsiteY1dup0dup1dup2dup3dup4dup5" fmla="*/ 0 h 6804980"/>
              <a:gd name="connsiteX2dup0dup1dup2dup3dup4dup5" fmla="*/ 5680823 w 5680823"/>
              <a:gd name="connsiteY2dup0dup1dup2dup3dup4dup5" fmla="*/ 0 h 6804980"/>
              <a:gd name="connsiteX3dup0dup1dup2dup3dup4dup5" fmla="*/ 5680823 w 5680823"/>
              <a:gd name="connsiteY3dup0dup1dup2dup3dup4dup5" fmla="*/ 5865091 h 6804980"/>
              <a:gd name="connsiteX4dup0dup1dup2dup3dup4dup5" fmla="*/ 5680823 w 5680823"/>
              <a:gd name="connsiteY4dup0dup1dup2dup3dup4dup5" fmla="*/ 6159500 h 6804980"/>
              <a:gd name="connsiteX5dup0dup1dup2dup3dup4" fmla="*/ 403973 w 5680823"/>
              <a:gd name="connsiteY5dup0dup1dup2dup3dup4" fmla="*/ 6159500 h 6804980"/>
              <a:gd name="connsiteX6" fmla="*/ 413210 w 5680823"/>
              <a:gd name="connsiteY6" fmla="*/ 2096655 h 6804980"/>
              <a:gd name="connsiteX0dup0dup1dup2dup3dup4dup5dup6" fmla="*/ 413210 w 5680823"/>
              <a:gd name="connsiteY0dup0dup1dup2dup3dup4dup5dup6" fmla="*/ 2096655 h 6159500"/>
              <a:gd name="connsiteX1dup0dup1dup2dup3dup4dup5dup6" fmla="*/ 831731 w 5680823"/>
              <a:gd name="connsiteY1dup0dup1dup2dup3dup4dup5dup6" fmla="*/ 0 h 6159500"/>
              <a:gd name="connsiteX2dup0dup1dup2dup3dup4dup5dup6" fmla="*/ 5680823 w 5680823"/>
              <a:gd name="connsiteY2dup0dup1dup2dup3dup4dup5dup6" fmla="*/ 0 h 6159500"/>
              <a:gd name="connsiteX3dup0dup1dup2dup3dup4dup5dup6" fmla="*/ 5680823 w 5680823"/>
              <a:gd name="connsiteY3dup0dup1dup2dup3dup4dup5dup6" fmla="*/ 5865091 h 6159500"/>
              <a:gd name="connsiteX4dup0dup1dup2dup3dup4dup5dup6" fmla="*/ 403973 w 5680823"/>
              <a:gd name="connsiteY4dup0dup1dup2dup3dup4dup5dup6" fmla="*/ 6159500 h 6159500"/>
              <a:gd name="connsiteX5dup0dup1dup2dup3dup4dup5" fmla="*/ 413210 w 5680823"/>
              <a:gd name="connsiteY5dup0dup1dup2dup3dup4dup5" fmla="*/ 2096655 h 6159500"/>
              <a:gd name="connsiteX0dup0dup1dup2dup3dup4dup5dup6dup7" fmla="*/ 413210 w 5680823"/>
              <a:gd name="connsiteY0dup0dup1dup2dup3dup4dup5dup6dup7" fmla="*/ 2096655 h 6634858"/>
              <a:gd name="connsiteX1dup0dup1dup2dup3dup4dup5dup6dup7" fmla="*/ 831731 w 5680823"/>
              <a:gd name="connsiteY1dup0dup1dup2dup3dup4dup5dup6dup7" fmla="*/ 0 h 6634858"/>
              <a:gd name="connsiteX2dup0dup1dup2dup3dup4dup5dup6dup7" fmla="*/ 5680823 w 5680823"/>
              <a:gd name="connsiteY2dup0dup1dup2dup3dup4dup5dup6dup7" fmla="*/ 0 h 6634858"/>
              <a:gd name="connsiteX3dup0dup1dup2dup3dup4dup5dup6dup7" fmla="*/ 5680823 w 5680823"/>
              <a:gd name="connsiteY3dup0dup1dup2dup3dup4dup5dup6dup7" fmla="*/ 5865091 h 6634858"/>
              <a:gd name="connsiteX4dup0dup1dup2dup3dup4dup5dup6dup7" fmla="*/ 403973 w 5680823"/>
              <a:gd name="connsiteY4dup0dup1dup2dup3dup4dup5dup6dup7" fmla="*/ 6159500 h 6634858"/>
              <a:gd name="connsiteX5dup0dup1dup2dup3dup4dup5dup6" fmla="*/ 413210 w 5680823"/>
              <a:gd name="connsiteY5dup0dup1dup2dup3dup4dup5dup6" fmla="*/ 2096655 h 6634858"/>
              <a:gd name="connsiteX0dup0dup1dup2dup3dup4dup5dup6dup7dup8" fmla="*/ 197705 w 5465318"/>
              <a:gd name="connsiteY0dup0dup1dup2dup3dup4dup5dup6dup7dup8" fmla="*/ 2096655 h 6332583"/>
              <a:gd name="connsiteX1dup0dup1dup2dup3dup4dup5dup6dup7dup8" fmla="*/ 616226 w 5465318"/>
              <a:gd name="connsiteY1dup0dup1dup2dup3dup4dup5dup6dup7dup8" fmla="*/ 0 h 6332583"/>
              <a:gd name="connsiteX2dup0dup1dup2dup3dup4dup5dup6dup7dup8" fmla="*/ 5465318 w 5465318"/>
              <a:gd name="connsiteY2dup0dup1dup2dup3dup4dup5dup6dup7dup8" fmla="*/ 0 h 6332583"/>
              <a:gd name="connsiteX3dup0dup1dup2dup3dup4dup5dup6dup7dup8" fmla="*/ 5465318 w 5465318"/>
              <a:gd name="connsiteY3dup0dup1dup2dup3dup4dup5dup6dup7dup8" fmla="*/ 5865091 h 6332583"/>
              <a:gd name="connsiteX4dup0dup1dup2dup3dup4dup5dup6dup7dup8" fmla="*/ 1823305 w 5465318"/>
              <a:gd name="connsiteY4dup0dup1dup2dup3dup4dup5dup6dup7dup8" fmla="*/ 5369791 h 6332583"/>
              <a:gd name="connsiteX5dup0dup1dup2dup3dup4dup5dup6dup7" fmla="*/ 197705 w 5465318"/>
              <a:gd name="connsiteY5dup0dup1dup2dup3dup4dup5dup6dup7" fmla="*/ 2096655 h 6332583"/>
              <a:gd name="connsiteX0dup0dup1dup2dup3dup4dup5dup6dup7dup8dup9" fmla="*/ 136527 w 5404140"/>
              <a:gd name="connsiteY0dup0dup1dup2dup3dup4dup5dup6dup7dup8dup9" fmla="*/ 2096655 h 6332583"/>
              <a:gd name="connsiteX1dup0dup1dup2dup3dup4dup5dup6dup7dup8dup9" fmla="*/ 555048 w 5404140"/>
              <a:gd name="connsiteY1dup0dup1dup2dup3dup4dup5dup6dup7dup8dup9" fmla="*/ 0 h 6332583"/>
              <a:gd name="connsiteX2dup0dup1dup2dup3dup4dup5dup6dup7dup8dup9" fmla="*/ 5404140 w 5404140"/>
              <a:gd name="connsiteY2dup0dup1dup2dup3dup4dup5dup6dup7dup8dup9" fmla="*/ 0 h 6332583"/>
              <a:gd name="connsiteX3dup0dup1dup2dup3dup4dup5dup6dup7dup8dup9" fmla="*/ 5404140 w 5404140"/>
              <a:gd name="connsiteY3dup0dup1dup2dup3dup4dup5dup6dup7dup8dup9" fmla="*/ 5865091 h 6332583"/>
              <a:gd name="connsiteX4dup0dup1dup2dup3dup4dup5dup6dup7dup8dup9" fmla="*/ 1762127 w 5404140"/>
              <a:gd name="connsiteY4dup0dup1dup2dup3dup4dup5dup6dup7dup8dup9" fmla="*/ 5369791 h 6332583"/>
              <a:gd name="connsiteX5dup0dup1dup2dup3dup4dup5dup6dup7dup8" fmla="*/ 136527 w 5404140"/>
              <a:gd name="connsiteY5dup0dup1dup2dup3dup4dup5dup6dup7dup8" fmla="*/ 2096655 h 6332583"/>
              <a:gd name="connsiteX0dup0dup1dup2dup3dup4dup5dup6dup7dup8dup9dup10" fmla="*/ 11309 w 5278922"/>
              <a:gd name="connsiteY0dup0dup1dup2dup3dup4dup5dup6dup7dup8dup9dup10" fmla="*/ 2096655 h 6332583"/>
              <a:gd name="connsiteX1dup0dup1dup2dup3dup4dup5dup6dup7dup8dup9dup10" fmla="*/ 429830 w 5278922"/>
              <a:gd name="connsiteY1dup0dup1dup2dup3dup4dup5dup6dup7dup8dup9dup10" fmla="*/ 0 h 6332583"/>
              <a:gd name="connsiteX2dup0dup1dup2dup3dup4dup5dup6dup7dup8dup9dup10" fmla="*/ 5278922 w 5278922"/>
              <a:gd name="connsiteY2dup0dup1dup2dup3dup4dup5dup6dup7dup8dup9dup10" fmla="*/ 0 h 6332583"/>
              <a:gd name="connsiteX3dup0dup1dup2dup3dup4dup5dup6dup7dup8dup9dup10" fmla="*/ 5278922 w 5278922"/>
              <a:gd name="connsiteY3dup0dup1dup2dup3dup4dup5dup6dup7dup8dup9dup10" fmla="*/ 5865091 h 6332583"/>
              <a:gd name="connsiteX4dup0dup1dup2dup3dup4dup5dup6dup7dup8dup9dup10" fmla="*/ 1636909 w 5278922"/>
              <a:gd name="connsiteY4dup0dup1dup2dup3dup4dup5dup6dup7dup8dup9dup10" fmla="*/ 5369791 h 6332583"/>
              <a:gd name="connsiteX5dup0dup1dup2dup3dup4dup5dup6dup7dup8dup9" fmla="*/ 11309 w 5278922"/>
              <a:gd name="connsiteY5dup0dup1dup2dup3dup4dup5dup6dup7dup8dup9" fmla="*/ 2096655 h 6332583"/>
              <a:gd name="connsiteX0dup0dup1dup2dup3dup4dup5dup6dup7dup8dup9dup10dup11" fmla="*/ 11309 w 5278922"/>
              <a:gd name="connsiteY0dup0dup1dup2dup3dup4dup5dup6dup7dup8dup9dup10dup11" fmla="*/ 2096655 h 6166362"/>
              <a:gd name="connsiteX1dup0dup1dup2dup3dup4dup5dup6dup7dup8dup9dup10dup11" fmla="*/ 429830 w 5278922"/>
              <a:gd name="connsiteY1dup0dup1dup2dup3dup4dup5dup6dup7dup8dup9dup10dup11" fmla="*/ 0 h 6166362"/>
              <a:gd name="connsiteX2dup0dup1dup2dup3dup4dup5dup6dup7dup8dup9dup10dup11" fmla="*/ 5278922 w 5278922"/>
              <a:gd name="connsiteY2dup0dup1dup2dup3dup4dup5dup6dup7dup8dup9dup10dup11" fmla="*/ 0 h 6166362"/>
              <a:gd name="connsiteX3dup0dup1dup2dup3dup4dup5dup6dup7dup8dup9dup10dup11" fmla="*/ 5278922 w 5278922"/>
              <a:gd name="connsiteY3dup0dup1dup2dup3dup4dup5dup6dup7dup8dup9dup10dup11" fmla="*/ 5865091 h 6166362"/>
              <a:gd name="connsiteX4dup0dup1dup2dup3dup4dup5dup6dup7dup8dup9dup10dup11" fmla="*/ 1636909 w 5278922"/>
              <a:gd name="connsiteY4dup0dup1dup2dup3dup4dup5dup6dup7dup8dup9dup10dup11" fmla="*/ 5369791 h 6166362"/>
              <a:gd name="connsiteX5dup0dup1dup2dup3dup4dup5dup6dup7dup8dup9dup10" fmla="*/ 11309 w 5278922"/>
              <a:gd name="connsiteY5dup0dup1dup2dup3dup4dup5dup6dup7dup8dup9dup10" fmla="*/ 2096655 h 6166362"/>
              <a:gd name="connsiteX0dup0dup1dup2dup3dup4dup5dup6dup7dup8dup9dup10dup11dup12" fmla="*/ 1133 w 5268746"/>
              <a:gd name="connsiteY0dup0dup1dup2dup3dup4dup5dup6dup7dup8dup9dup10dup11dup12" fmla="*/ 2096655 h 6106140"/>
              <a:gd name="connsiteX1dup0dup1dup2dup3dup4dup5dup6dup7dup8dup9dup10dup11dup12" fmla="*/ 419654 w 5268746"/>
              <a:gd name="connsiteY1dup0dup1dup2dup3dup4dup5dup6dup7dup8dup9dup10dup11dup12" fmla="*/ 0 h 6106140"/>
              <a:gd name="connsiteX2dup0dup1dup2dup3dup4dup5dup6dup7dup8dup9dup10dup11dup12" fmla="*/ 5268746 w 5268746"/>
              <a:gd name="connsiteY2dup0dup1dup2dup3dup4dup5dup6dup7dup8dup9dup10dup11dup12" fmla="*/ 0 h 6106140"/>
              <a:gd name="connsiteX3dup0dup1dup2dup3dup4dup5dup6dup7dup8dup9dup10dup11dup12" fmla="*/ 5268746 w 5268746"/>
              <a:gd name="connsiteY3dup0dup1dup2dup3dup4dup5dup6dup7dup8dup9dup10dup11dup12" fmla="*/ 5865091 h 6106140"/>
              <a:gd name="connsiteX4dup0dup1dup2dup3dup4dup5dup6dup7dup8dup9dup10dup11dup12" fmla="*/ 1626733 w 5268746"/>
              <a:gd name="connsiteY4dup0dup1dup2dup3dup4dup5dup6dup7dup8dup9dup10dup11dup12" fmla="*/ 5369791 h 6106140"/>
              <a:gd name="connsiteX5dup0dup1dup2dup3dup4dup5dup6dup7dup8dup9dup10dup11" fmla="*/ 475072 w 5268746"/>
              <a:gd name="connsiteY5dup0dup1dup2dup3dup4dup5dup6dup7dup8dup9dup10dup11" fmla="*/ 4054765 h 6106140"/>
              <a:gd name="connsiteX6dup0" fmla="*/ 1133 w 5268746"/>
              <a:gd name="connsiteY6dup0" fmla="*/ 2096655 h 6106140"/>
              <a:gd name="connsiteX0dup0dup1dup2dup3dup4dup5dup6dup7dup8dup9dup10dup11dup12dup13" fmla="*/ 1133 w 5268746"/>
              <a:gd name="connsiteY0dup0dup1dup2dup3dup4dup5dup6dup7dup8dup9dup10dup11dup12dup13" fmla="*/ 2096655 h 6149437"/>
              <a:gd name="connsiteX1dup0dup1dup2dup3dup4dup5dup6dup7dup8dup9dup10dup11dup12dup13" fmla="*/ 419654 w 5268746"/>
              <a:gd name="connsiteY1dup0dup1dup2dup3dup4dup5dup6dup7dup8dup9dup10dup11dup12dup13" fmla="*/ 0 h 6149437"/>
              <a:gd name="connsiteX2dup0dup1dup2dup3dup4dup5dup6dup7dup8dup9dup10dup11dup12dup13" fmla="*/ 5268746 w 5268746"/>
              <a:gd name="connsiteY2dup0dup1dup2dup3dup4dup5dup6dup7dup8dup9dup10dup11dup12dup13" fmla="*/ 0 h 6149437"/>
              <a:gd name="connsiteX3dup0dup1dup2dup3dup4dup5dup6dup7dup8dup9dup10dup11dup12dup13" fmla="*/ 5268746 w 5268746"/>
              <a:gd name="connsiteY3dup0dup1dup2dup3dup4dup5dup6dup7dup8dup9dup10dup11dup12dup13" fmla="*/ 5865091 h 6149437"/>
              <a:gd name="connsiteX4dup0dup1dup2dup3dup4dup5dup6dup7dup8dup9dup10dup11dup12dup13" fmla="*/ 1936152 w 5268746"/>
              <a:gd name="connsiteY4dup0dup1dup2dup3dup4dup5dup6dup7dup8dup9dup10dup11dup12dup13" fmla="*/ 5582228 h 6149437"/>
              <a:gd name="connsiteX5dup0dup1dup2dup3dup4dup5dup6dup7dup8dup9dup10dup11dup12" fmla="*/ 475072 w 5268746"/>
              <a:gd name="connsiteY5dup0dup1dup2dup3dup4dup5dup6dup7dup8dup9dup10dup11dup12" fmla="*/ 4054765 h 6149437"/>
              <a:gd name="connsiteX6dup0dup1" fmla="*/ 1133 w 5268746"/>
              <a:gd name="connsiteY6dup0dup1" fmla="*/ 2096655 h 6149437"/>
              <a:gd name="connsiteX0dup0dup1dup2dup3dup4dup5dup6dup7dup8dup9dup10dup11dup12dup13dup14" fmla="*/ 1133 w 5268746"/>
              <a:gd name="connsiteY0dup0dup1dup2dup3dup4dup5dup6dup7dup8dup9dup10dup11dup12dup13dup14" fmla="*/ 2096655 h 6173580"/>
              <a:gd name="connsiteX1dup0dup1dup2dup3dup4dup5dup6dup7dup8dup9dup10dup11dup12dup13dup14" fmla="*/ 419654 w 5268746"/>
              <a:gd name="connsiteY1dup0dup1dup2dup3dup4dup5dup6dup7dup8dup9dup10dup11dup12dup13dup14" fmla="*/ 0 h 6173580"/>
              <a:gd name="connsiteX2dup0dup1dup2dup3dup4dup5dup6dup7dup8dup9dup10dup11dup12dup13dup14" fmla="*/ 5268746 w 5268746"/>
              <a:gd name="connsiteY2dup0dup1dup2dup3dup4dup5dup6dup7dup8dup9dup10dup11dup12dup13dup14" fmla="*/ 0 h 6173580"/>
              <a:gd name="connsiteX3dup0dup1dup2dup3dup4dup5dup6dup7dup8dup9dup10dup11dup12dup13dup14" fmla="*/ 5268746 w 5268746"/>
              <a:gd name="connsiteY3dup0dup1dup2dup3dup4dup5dup6dup7dup8dup9dup10dup11dup12dup13dup14" fmla="*/ 5865091 h 6173580"/>
              <a:gd name="connsiteX4dup0dup1dup2dup3dup4dup5dup6dup7dup8dup9dup10dup11dup12dup13dup14" fmla="*/ 1936152 w 5268746"/>
              <a:gd name="connsiteY4dup0dup1dup2dup3dup4dup5dup6dup7dup8dup9dup10dup11dup12dup13dup14" fmla="*/ 5582228 h 6173580"/>
              <a:gd name="connsiteX5dup0dup1dup2dup3dup4dup5dup6dup7dup8dup9dup10dup11dup12dup13" fmla="*/ 475072 w 5268746"/>
              <a:gd name="connsiteY5dup0dup1dup2dup3dup4dup5dup6dup7dup8dup9dup10dup11dup12dup13" fmla="*/ 4054765 h 6173580"/>
              <a:gd name="connsiteX6dup0dup1dup2" fmla="*/ 1133 w 5268746"/>
              <a:gd name="connsiteY6dup0dup1dup2" fmla="*/ 2096655 h 6173580"/>
              <a:gd name="connsiteX0dup0dup1dup2dup3dup4dup5dup6dup7dup8dup9dup10dup11dup12dup13dup14dup15" fmla="*/ 993 w 5277843"/>
              <a:gd name="connsiteY0dup0dup1dup2dup3dup4dup5dup6dup7dup8dup9dup10dup11dup12dup13dup14dup15" fmla="*/ 1948873 h 6173580"/>
              <a:gd name="connsiteX1dup0dup1dup2dup3dup4dup5dup6dup7dup8dup9dup10dup11dup12dup13dup14dup15" fmla="*/ 428751 w 5277843"/>
              <a:gd name="connsiteY1dup0dup1dup2dup3dup4dup5dup6dup7dup8dup9dup10dup11dup12dup13dup14dup15" fmla="*/ 0 h 6173580"/>
              <a:gd name="connsiteX2dup0dup1dup2dup3dup4dup5dup6dup7dup8dup9dup10dup11dup12dup13dup14dup15" fmla="*/ 5277843 w 5277843"/>
              <a:gd name="connsiteY2dup0dup1dup2dup3dup4dup5dup6dup7dup8dup9dup10dup11dup12dup13dup14dup15" fmla="*/ 0 h 6173580"/>
              <a:gd name="connsiteX3dup0dup1dup2dup3dup4dup5dup6dup7dup8dup9dup10dup11dup12dup13dup14dup15" fmla="*/ 5277843 w 5277843"/>
              <a:gd name="connsiteY3dup0dup1dup2dup3dup4dup5dup6dup7dup8dup9dup10dup11dup12dup13dup14dup15" fmla="*/ 5865091 h 6173580"/>
              <a:gd name="connsiteX4dup0dup1dup2dup3dup4dup5dup6dup7dup8dup9dup10dup11dup12dup13dup14dup15" fmla="*/ 1945249 w 5277843"/>
              <a:gd name="connsiteY4dup0dup1dup2dup3dup4dup5dup6dup7dup8dup9dup10dup11dup12dup13dup14dup15" fmla="*/ 5582228 h 6173580"/>
              <a:gd name="connsiteX5dup0dup1dup2dup3dup4dup5dup6dup7dup8dup9dup10dup11dup12dup13dup14" fmla="*/ 484169 w 5277843"/>
              <a:gd name="connsiteY5dup0dup1dup2dup3dup4dup5dup6dup7dup8dup9dup10dup11dup12dup13dup14" fmla="*/ 4054765 h 6173580"/>
              <a:gd name="connsiteX6dup0dup1dup2dup3" fmla="*/ 993 w 5277843"/>
              <a:gd name="connsiteY6dup0dup1dup2dup3" fmla="*/ 1948873 h 6173580"/>
              <a:gd name="connsiteX0dup0dup1dup2dup3dup4dup5dup6dup7dup8dup9dup10dup11dup12dup13dup14dup15dup16" fmla="*/ 837 w 5277687"/>
              <a:gd name="connsiteY0dup0dup1dup2dup3dup4dup5dup6dup7dup8dup9dup10dup11dup12dup13dup14dup15dup16" fmla="*/ 1948873 h 6173580"/>
              <a:gd name="connsiteX1dup0dup1dup2dup3dup4dup5dup6dup7dup8dup9dup10dup11dup12dup13dup14dup15dup16" fmla="*/ 428595 w 5277687"/>
              <a:gd name="connsiteY1dup0dup1dup2dup3dup4dup5dup6dup7dup8dup9dup10dup11dup12dup13dup14dup15dup16" fmla="*/ 0 h 6173580"/>
              <a:gd name="connsiteX2dup0dup1dup2dup3dup4dup5dup6dup7dup8dup9dup10dup11dup12dup13dup14dup15dup16" fmla="*/ 5277687 w 5277687"/>
              <a:gd name="connsiteY2dup0dup1dup2dup3dup4dup5dup6dup7dup8dup9dup10dup11dup12dup13dup14dup15dup16" fmla="*/ 0 h 6173580"/>
              <a:gd name="connsiteX3dup0dup1dup2dup3dup4dup5dup6dup7dup8dup9dup10dup11dup12dup13dup14dup15dup16" fmla="*/ 5277687 w 5277687"/>
              <a:gd name="connsiteY3dup0dup1dup2dup3dup4dup5dup6dup7dup8dup9dup10dup11dup12dup13dup14dup15dup16" fmla="*/ 5865091 h 6173580"/>
              <a:gd name="connsiteX4dup0dup1dup2dup3dup4dup5dup6dup7dup8dup9dup10dup11dup12dup13dup14dup15dup16" fmla="*/ 1945093 w 5277687"/>
              <a:gd name="connsiteY4dup0dup1dup2dup3dup4dup5dup6dup7dup8dup9dup10dup11dup12dup13dup14dup15dup16" fmla="*/ 5582228 h 6173580"/>
              <a:gd name="connsiteX5dup0dup1dup2dup3dup4dup5dup6dup7dup8dup9dup10dup11dup12dup13dup14dup15" fmla="*/ 484013 w 5277687"/>
              <a:gd name="connsiteY5dup0dup1dup2dup3dup4dup5dup6dup7dup8dup9dup10dup11dup12dup13dup14dup15" fmla="*/ 4054765 h 6173580"/>
              <a:gd name="connsiteX6dup0dup1dup2dup3dup4" fmla="*/ 837 w 5277687"/>
              <a:gd name="connsiteY6dup0dup1dup2dup3dup4" fmla="*/ 1948873 h 6173580"/>
              <a:gd name="connsiteX0dup0dup1dup2dup3dup4dup5dup6dup7dup8dup9dup10dup11dup12dup13dup14dup15dup16dup17" fmla="*/ 1127 w 5277977"/>
              <a:gd name="connsiteY0dup0dup1dup2dup3dup4dup5dup6dup7dup8dup9dup10dup11dup12dup13dup14dup15dup16dup17" fmla="*/ 1948873 h 6173580"/>
              <a:gd name="connsiteX1dup0dup1dup2dup3dup4dup5dup6dup7dup8dup9dup10dup11dup12dup13dup14dup15dup16dup17" fmla="*/ 428885 w 5277977"/>
              <a:gd name="connsiteY1dup0dup1dup2dup3dup4dup5dup6dup7dup8dup9dup10dup11dup12dup13dup14dup15dup16dup17" fmla="*/ 0 h 6173580"/>
              <a:gd name="connsiteX2dup0dup1dup2dup3dup4dup5dup6dup7dup8dup9dup10dup11dup12dup13dup14dup15dup16dup17" fmla="*/ 5277977 w 5277977"/>
              <a:gd name="connsiteY2dup0dup1dup2dup3dup4dup5dup6dup7dup8dup9dup10dup11dup12dup13dup14dup15dup16dup17" fmla="*/ 0 h 6173580"/>
              <a:gd name="connsiteX3dup0dup1dup2dup3dup4dup5dup6dup7dup8dup9dup10dup11dup12dup13dup14dup15dup16dup17" fmla="*/ 5277977 w 5277977"/>
              <a:gd name="connsiteY3dup0dup1dup2dup3dup4dup5dup6dup7dup8dup9dup10dup11dup12dup13dup14dup15dup16dup17" fmla="*/ 5865091 h 6173580"/>
              <a:gd name="connsiteX4dup0dup1dup2dup3dup4dup5dup6dup7dup8dup9dup10dup11dup12dup13dup14dup15dup16dup17" fmla="*/ 1945383 w 5277977"/>
              <a:gd name="connsiteY4dup0dup1dup2dup3dup4dup5dup6dup7dup8dup9dup10dup11dup12dup13dup14dup15dup16dup17" fmla="*/ 5582228 h 6173580"/>
              <a:gd name="connsiteX5dup0dup1dup2dup3dup4dup5dup6dup7dup8dup9dup10dup11dup12dup13dup14dup15dup16" fmla="*/ 484303 w 5277977"/>
              <a:gd name="connsiteY5dup0dup1dup2dup3dup4dup5dup6dup7dup8dup9dup10dup11dup12dup13dup14dup15dup16" fmla="*/ 4054765 h 6173580"/>
              <a:gd name="connsiteX6dup0dup1dup2dup3dup4dup5" fmla="*/ 1127 w 5277977"/>
              <a:gd name="connsiteY6dup0dup1dup2dup3dup4dup5" fmla="*/ 1948873 h 6173580"/>
            </a:gdLst>
            <a:ahLst/>
            <a:cxnLst>
              <a:cxn ang="0">
                <a:pos x="connsiteX0dup0dup1dup2dup3dup4dup5dup6dup7dup8dup9dup10dup11dup12dup13dup14dup15dup16dup17" y="connsiteY0dup0dup1dup2dup3dup4dup5dup6dup7dup8dup9dup10dup11dup12dup13dup14dup15dup16dup17"/>
              </a:cxn>
              <a:cxn ang="0">
                <a:pos x="connsiteX1dup0dup1dup2dup3dup4dup5dup6dup7dup8dup9dup10dup11dup12dup13dup14dup15dup16dup17" y="connsiteY1dup0dup1dup2dup3dup4dup5dup6dup7dup8dup9dup10dup11dup12dup13dup14dup15dup16dup17"/>
              </a:cxn>
              <a:cxn ang="0">
                <a:pos x="connsiteX2dup0dup1dup2dup3dup4dup5dup6dup7dup8dup9dup10dup11dup12dup13dup14dup15dup16dup17" y="connsiteY2dup0dup1dup2dup3dup4dup5dup6dup7dup8dup9dup10dup11dup12dup13dup14dup15dup16dup17"/>
              </a:cxn>
              <a:cxn ang="0">
                <a:pos x="connsiteX3dup0dup1dup2dup3dup4dup5dup6dup7dup8dup9dup10dup11dup12dup13dup14dup15dup16dup17" y="connsiteY3dup0dup1dup2dup3dup4dup5dup6dup7dup8dup9dup10dup11dup12dup13dup14dup15dup16dup17"/>
              </a:cxn>
              <a:cxn ang="0">
                <a:pos x="connsiteX4dup0dup1dup2dup3dup4dup5dup6dup7dup8dup9dup10dup11dup12dup13dup14dup15dup16dup17" y="connsiteY4dup0dup1dup2dup3dup4dup5dup6dup7dup8dup9dup10dup11dup12dup13dup14dup15dup16dup17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  <a:cxn ang="0">
                <a:pos x="connsiteX6dup0dup1dup2dup3dup4dup5" y="connsiteY6dup0dup1dup2dup3dup4dup5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3199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5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24BAB4-7A50-4285-A8AF-2E76234A09B7}" type="datetime1">
              <a:rPr lang="fi-FI" smtClean="0"/>
              <a:t>10.2.2023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dup0" fmla="*/ 0 w 5276850"/>
              <a:gd name="connsiteY0dup0" fmla="*/ 0 h 6159500"/>
              <a:gd name="connsiteX1dup0" fmla="*/ 427758 w 5276850"/>
              <a:gd name="connsiteY1dup0" fmla="*/ 0 h 6159500"/>
              <a:gd name="connsiteX2dup0" fmla="*/ 5276850 w 5276850"/>
              <a:gd name="connsiteY2dup0" fmla="*/ 0 h 6159500"/>
              <a:gd name="connsiteX3dup0" fmla="*/ 5276850 w 5276850"/>
              <a:gd name="connsiteY3dup0" fmla="*/ 6159500 h 6159500"/>
              <a:gd name="connsiteX4dup0" fmla="*/ 0 w 5276850"/>
              <a:gd name="connsiteY4dup0" fmla="*/ 6159500 h 6159500"/>
              <a:gd name="connsiteX5" fmla="*/ 0 w 5276850"/>
              <a:gd name="connsiteY5" fmla="*/ 0 h 6159500"/>
              <a:gd name="connsiteX0dup0dup1" fmla="*/ 9237 w 5276850"/>
              <a:gd name="connsiteY0dup0dup1" fmla="*/ 2096655 h 6159500"/>
              <a:gd name="connsiteX1dup0dup1" fmla="*/ 427758 w 5276850"/>
              <a:gd name="connsiteY1dup0dup1" fmla="*/ 0 h 6159500"/>
              <a:gd name="connsiteX2dup0dup1" fmla="*/ 5276850 w 5276850"/>
              <a:gd name="connsiteY2dup0dup1" fmla="*/ 0 h 6159500"/>
              <a:gd name="connsiteX3dup0dup1" fmla="*/ 5276850 w 5276850"/>
              <a:gd name="connsiteY3dup0dup1" fmla="*/ 6159500 h 6159500"/>
              <a:gd name="connsiteX4dup0dup1" fmla="*/ 0 w 5276850"/>
              <a:gd name="connsiteY4dup0dup1" fmla="*/ 6159500 h 6159500"/>
              <a:gd name="connsiteX5dup0" fmla="*/ 9237 w 5276850"/>
              <a:gd name="connsiteY5dup0" fmla="*/ 2096655 h 6159500"/>
              <a:gd name="connsiteX0dup0dup1dup2" fmla="*/ 413210 w 5680823"/>
              <a:gd name="connsiteY0dup0dup1dup2" fmla="*/ 2096655 h 6159500"/>
              <a:gd name="connsiteX1dup0dup1dup2" fmla="*/ 831731 w 5680823"/>
              <a:gd name="connsiteY1dup0dup1dup2" fmla="*/ 0 h 6159500"/>
              <a:gd name="connsiteX2dup0dup1dup2" fmla="*/ 5680823 w 5680823"/>
              <a:gd name="connsiteY2dup0dup1dup2" fmla="*/ 0 h 6159500"/>
              <a:gd name="connsiteX3dup0dup1dup2" fmla="*/ 5680823 w 5680823"/>
              <a:gd name="connsiteY3dup0dup1dup2" fmla="*/ 6159500 h 6159500"/>
              <a:gd name="connsiteX4dup0dup1dup2" fmla="*/ 403973 w 5680823"/>
              <a:gd name="connsiteY4dup0dup1dup2" fmla="*/ 6159500 h 6159500"/>
              <a:gd name="connsiteX5dup0dup1" fmla="*/ 413210 w 5680823"/>
              <a:gd name="connsiteY5dup0dup1" fmla="*/ 2096655 h 6159500"/>
              <a:gd name="connsiteX0dup0dup1dup2dup3" fmla="*/ 392459 w 5660072"/>
              <a:gd name="connsiteY0dup0dup1dup2dup3" fmla="*/ 2096655 h 6159500"/>
              <a:gd name="connsiteX1dup0dup1dup2dup3" fmla="*/ 810980 w 5660072"/>
              <a:gd name="connsiteY1dup0dup1dup2dup3" fmla="*/ 0 h 6159500"/>
              <a:gd name="connsiteX2dup0dup1dup2dup3" fmla="*/ 5660072 w 5660072"/>
              <a:gd name="connsiteY2dup0dup1dup2dup3" fmla="*/ 0 h 6159500"/>
              <a:gd name="connsiteX3dup0dup1dup2dup3" fmla="*/ 5660072 w 5660072"/>
              <a:gd name="connsiteY3dup0dup1dup2dup3" fmla="*/ 6159500 h 6159500"/>
              <a:gd name="connsiteX4dup0dup1dup2dup3" fmla="*/ 383222 w 5660072"/>
              <a:gd name="connsiteY4dup0dup1dup2dup3" fmla="*/ 6159500 h 6159500"/>
              <a:gd name="connsiteX5dup0dup1dup2" fmla="*/ 392459 w 5660072"/>
              <a:gd name="connsiteY5dup0dup1dup2" fmla="*/ 2096655 h 6159500"/>
              <a:gd name="connsiteX0dup0dup1dup2dup3dup4" fmla="*/ 413210 w 5680823"/>
              <a:gd name="connsiteY0dup0dup1dup2dup3dup4" fmla="*/ 2096655 h 6804980"/>
              <a:gd name="connsiteX1dup0dup1dup2dup3dup4" fmla="*/ 831731 w 5680823"/>
              <a:gd name="connsiteY1dup0dup1dup2dup3dup4" fmla="*/ 0 h 6804980"/>
              <a:gd name="connsiteX2dup0dup1dup2dup3dup4" fmla="*/ 5680823 w 5680823"/>
              <a:gd name="connsiteY2dup0dup1dup2dup3dup4" fmla="*/ 0 h 6804980"/>
              <a:gd name="connsiteX3dup0dup1dup2dup3dup4" fmla="*/ 5680823 w 5680823"/>
              <a:gd name="connsiteY3dup0dup1dup2dup3dup4" fmla="*/ 6159500 h 6804980"/>
              <a:gd name="connsiteX4dup0dup1dup2dup3dup4" fmla="*/ 403973 w 5680823"/>
              <a:gd name="connsiteY4dup0dup1dup2dup3dup4" fmla="*/ 6159500 h 6804980"/>
              <a:gd name="connsiteX5dup0dup1dup2dup3" fmla="*/ 413210 w 5680823"/>
              <a:gd name="connsiteY5dup0dup1dup2dup3" fmla="*/ 2096655 h 6804980"/>
              <a:gd name="connsiteX0dup0dup1dup2dup3dup4dup5" fmla="*/ 413210 w 5680823"/>
              <a:gd name="connsiteY0dup0dup1dup2dup3dup4dup5" fmla="*/ 2096655 h 6804980"/>
              <a:gd name="connsiteX1dup0dup1dup2dup3dup4dup5" fmla="*/ 831731 w 5680823"/>
              <a:gd name="connsiteY1dup0dup1dup2dup3dup4dup5" fmla="*/ 0 h 6804980"/>
              <a:gd name="connsiteX2dup0dup1dup2dup3dup4dup5" fmla="*/ 5680823 w 5680823"/>
              <a:gd name="connsiteY2dup0dup1dup2dup3dup4dup5" fmla="*/ 0 h 6804980"/>
              <a:gd name="connsiteX3dup0dup1dup2dup3dup4dup5" fmla="*/ 5680823 w 5680823"/>
              <a:gd name="connsiteY3dup0dup1dup2dup3dup4dup5" fmla="*/ 5865091 h 6804980"/>
              <a:gd name="connsiteX4dup0dup1dup2dup3dup4dup5" fmla="*/ 5680823 w 5680823"/>
              <a:gd name="connsiteY4dup0dup1dup2dup3dup4dup5" fmla="*/ 6159500 h 6804980"/>
              <a:gd name="connsiteX5dup0dup1dup2dup3dup4" fmla="*/ 403973 w 5680823"/>
              <a:gd name="connsiteY5dup0dup1dup2dup3dup4" fmla="*/ 6159500 h 6804980"/>
              <a:gd name="connsiteX6" fmla="*/ 413210 w 5680823"/>
              <a:gd name="connsiteY6" fmla="*/ 2096655 h 6804980"/>
              <a:gd name="connsiteX0dup0dup1dup2dup3dup4dup5dup6" fmla="*/ 413210 w 5680823"/>
              <a:gd name="connsiteY0dup0dup1dup2dup3dup4dup5dup6" fmla="*/ 2096655 h 6159500"/>
              <a:gd name="connsiteX1dup0dup1dup2dup3dup4dup5dup6" fmla="*/ 831731 w 5680823"/>
              <a:gd name="connsiteY1dup0dup1dup2dup3dup4dup5dup6" fmla="*/ 0 h 6159500"/>
              <a:gd name="connsiteX2dup0dup1dup2dup3dup4dup5dup6" fmla="*/ 5680823 w 5680823"/>
              <a:gd name="connsiteY2dup0dup1dup2dup3dup4dup5dup6" fmla="*/ 0 h 6159500"/>
              <a:gd name="connsiteX3dup0dup1dup2dup3dup4dup5dup6" fmla="*/ 5680823 w 5680823"/>
              <a:gd name="connsiteY3dup0dup1dup2dup3dup4dup5dup6" fmla="*/ 5865091 h 6159500"/>
              <a:gd name="connsiteX4dup0dup1dup2dup3dup4dup5dup6" fmla="*/ 403973 w 5680823"/>
              <a:gd name="connsiteY4dup0dup1dup2dup3dup4dup5dup6" fmla="*/ 6159500 h 6159500"/>
              <a:gd name="connsiteX5dup0dup1dup2dup3dup4dup5" fmla="*/ 413210 w 5680823"/>
              <a:gd name="connsiteY5dup0dup1dup2dup3dup4dup5" fmla="*/ 2096655 h 6159500"/>
              <a:gd name="connsiteX0dup0dup1dup2dup3dup4dup5dup6dup7" fmla="*/ 413210 w 5680823"/>
              <a:gd name="connsiteY0dup0dup1dup2dup3dup4dup5dup6dup7" fmla="*/ 2096655 h 6634858"/>
              <a:gd name="connsiteX1dup0dup1dup2dup3dup4dup5dup6dup7" fmla="*/ 831731 w 5680823"/>
              <a:gd name="connsiteY1dup0dup1dup2dup3dup4dup5dup6dup7" fmla="*/ 0 h 6634858"/>
              <a:gd name="connsiteX2dup0dup1dup2dup3dup4dup5dup6dup7" fmla="*/ 5680823 w 5680823"/>
              <a:gd name="connsiteY2dup0dup1dup2dup3dup4dup5dup6dup7" fmla="*/ 0 h 6634858"/>
              <a:gd name="connsiteX3dup0dup1dup2dup3dup4dup5dup6dup7" fmla="*/ 5680823 w 5680823"/>
              <a:gd name="connsiteY3dup0dup1dup2dup3dup4dup5dup6dup7" fmla="*/ 5865091 h 6634858"/>
              <a:gd name="connsiteX4dup0dup1dup2dup3dup4dup5dup6dup7" fmla="*/ 403973 w 5680823"/>
              <a:gd name="connsiteY4dup0dup1dup2dup3dup4dup5dup6dup7" fmla="*/ 6159500 h 6634858"/>
              <a:gd name="connsiteX5dup0dup1dup2dup3dup4dup5dup6" fmla="*/ 413210 w 5680823"/>
              <a:gd name="connsiteY5dup0dup1dup2dup3dup4dup5dup6" fmla="*/ 2096655 h 6634858"/>
              <a:gd name="connsiteX0dup0dup1dup2dup3dup4dup5dup6dup7dup8" fmla="*/ 197705 w 5465318"/>
              <a:gd name="connsiteY0dup0dup1dup2dup3dup4dup5dup6dup7dup8" fmla="*/ 2096655 h 6332583"/>
              <a:gd name="connsiteX1dup0dup1dup2dup3dup4dup5dup6dup7dup8" fmla="*/ 616226 w 5465318"/>
              <a:gd name="connsiteY1dup0dup1dup2dup3dup4dup5dup6dup7dup8" fmla="*/ 0 h 6332583"/>
              <a:gd name="connsiteX2dup0dup1dup2dup3dup4dup5dup6dup7dup8" fmla="*/ 5465318 w 5465318"/>
              <a:gd name="connsiteY2dup0dup1dup2dup3dup4dup5dup6dup7dup8" fmla="*/ 0 h 6332583"/>
              <a:gd name="connsiteX3dup0dup1dup2dup3dup4dup5dup6dup7dup8" fmla="*/ 5465318 w 5465318"/>
              <a:gd name="connsiteY3dup0dup1dup2dup3dup4dup5dup6dup7dup8" fmla="*/ 5865091 h 6332583"/>
              <a:gd name="connsiteX4dup0dup1dup2dup3dup4dup5dup6dup7dup8" fmla="*/ 1823305 w 5465318"/>
              <a:gd name="connsiteY4dup0dup1dup2dup3dup4dup5dup6dup7dup8" fmla="*/ 5369791 h 6332583"/>
              <a:gd name="connsiteX5dup0dup1dup2dup3dup4dup5dup6dup7" fmla="*/ 197705 w 5465318"/>
              <a:gd name="connsiteY5dup0dup1dup2dup3dup4dup5dup6dup7" fmla="*/ 2096655 h 6332583"/>
              <a:gd name="connsiteX0dup0dup1dup2dup3dup4dup5dup6dup7dup8dup9" fmla="*/ 136527 w 5404140"/>
              <a:gd name="connsiteY0dup0dup1dup2dup3dup4dup5dup6dup7dup8dup9" fmla="*/ 2096655 h 6332583"/>
              <a:gd name="connsiteX1dup0dup1dup2dup3dup4dup5dup6dup7dup8dup9" fmla="*/ 555048 w 5404140"/>
              <a:gd name="connsiteY1dup0dup1dup2dup3dup4dup5dup6dup7dup8dup9" fmla="*/ 0 h 6332583"/>
              <a:gd name="connsiteX2dup0dup1dup2dup3dup4dup5dup6dup7dup8dup9" fmla="*/ 5404140 w 5404140"/>
              <a:gd name="connsiteY2dup0dup1dup2dup3dup4dup5dup6dup7dup8dup9" fmla="*/ 0 h 6332583"/>
              <a:gd name="connsiteX3dup0dup1dup2dup3dup4dup5dup6dup7dup8dup9" fmla="*/ 5404140 w 5404140"/>
              <a:gd name="connsiteY3dup0dup1dup2dup3dup4dup5dup6dup7dup8dup9" fmla="*/ 5865091 h 6332583"/>
              <a:gd name="connsiteX4dup0dup1dup2dup3dup4dup5dup6dup7dup8dup9" fmla="*/ 1762127 w 5404140"/>
              <a:gd name="connsiteY4dup0dup1dup2dup3dup4dup5dup6dup7dup8dup9" fmla="*/ 5369791 h 6332583"/>
              <a:gd name="connsiteX5dup0dup1dup2dup3dup4dup5dup6dup7dup8" fmla="*/ 136527 w 5404140"/>
              <a:gd name="connsiteY5dup0dup1dup2dup3dup4dup5dup6dup7dup8" fmla="*/ 2096655 h 6332583"/>
              <a:gd name="connsiteX0dup0dup1dup2dup3dup4dup5dup6dup7dup8dup9dup10" fmla="*/ 11309 w 5278922"/>
              <a:gd name="connsiteY0dup0dup1dup2dup3dup4dup5dup6dup7dup8dup9dup10" fmla="*/ 2096655 h 6332583"/>
              <a:gd name="connsiteX1dup0dup1dup2dup3dup4dup5dup6dup7dup8dup9dup10" fmla="*/ 429830 w 5278922"/>
              <a:gd name="connsiteY1dup0dup1dup2dup3dup4dup5dup6dup7dup8dup9dup10" fmla="*/ 0 h 6332583"/>
              <a:gd name="connsiteX2dup0dup1dup2dup3dup4dup5dup6dup7dup8dup9dup10" fmla="*/ 5278922 w 5278922"/>
              <a:gd name="connsiteY2dup0dup1dup2dup3dup4dup5dup6dup7dup8dup9dup10" fmla="*/ 0 h 6332583"/>
              <a:gd name="connsiteX3dup0dup1dup2dup3dup4dup5dup6dup7dup8dup9dup10" fmla="*/ 5278922 w 5278922"/>
              <a:gd name="connsiteY3dup0dup1dup2dup3dup4dup5dup6dup7dup8dup9dup10" fmla="*/ 5865091 h 6332583"/>
              <a:gd name="connsiteX4dup0dup1dup2dup3dup4dup5dup6dup7dup8dup9dup10" fmla="*/ 1636909 w 5278922"/>
              <a:gd name="connsiteY4dup0dup1dup2dup3dup4dup5dup6dup7dup8dup9dup10" fmla="*/ 5369791 h 6332583"/>
              <a:gd name="connsiteX5dup0dup1dup2dup3dup4dup5dup6dup7dup8dup9" fmla="*/ 11309 w 5278922"/>
              <a:gd name="connsiteY5dup0dup1dup2dup3dup4dup5dup6dup7dup8dup9" fmla="*/ 2096655 h 6332583"/>
              <a:gd name="connsiteX0dup0dup1dup2dup3dup4dup5dup6dup7dup8dup9dup10dup11" fmla="*/ 11309 w 5278922"/>
              <a:gd name="connsiteY0dup0dup1dup2dup3dup4dup5dup6dup7dup8dup9dup10dup11" fmla="*/ 2096655 h 6166362"/>
              <a:gd name="connsiteX1dup0dup1dup2dup3dup4dup5dup6dup7dup8dup9dup10dup11" fmla="*/ 429830 w 5278922"/>
              <a:gd name="connsiteY1dup0dup1dup2dup3dup4dup5dup6dup7dup8dup9dup10dup11" fmla="*/ 0 h 6166362"/>
              <a:gd name="connsiteX2dup0dup1dup2dup3dup4dup5dup6dup7dup8dup9dup10dup11" fmla="*/ 5278922 w 5278922"/>
              <a:gd name="connsiteY2dup0dup1dup2dup3dup4dup5dup6dup7dup8dup9dup10dup11" fmla="*/ 0 h 6166362"/>
              <a:gd name="connsiteX3dup0dup1dup2dup3dup4dup5dup6dup7dup8dup9dup10dup11" fmla="*/ 5278922 w 5278922"/>
              <a:gd name="connsiteY3dup0dup1dup2dup3dup4dup5dup6dup7dup8dup9dup10dup11" fmla="*/ 5865091 h 6166362"/>
              <a:gd name="connsiteX4dup0dup1dup2dup3dup4dup5dup6dup7dup8dup9dup10dup11" fmla="*/ 1636909 w 5278922"/>
              <a:gd name="connsiteY4dup0dup1dup2dup3dup4dup5dup6dup7dup8dup9dup10dup11" fmla="*/ 5369791 h 6166362"/>
              <a:gd name="connsiteX5dup0dup1dup2dup3dup4dup5dup6dup7dup8dup9dup10" fmla="*/ 11309 w 5278922"/>
              <a:gd name="connsiteY5dup0dup1dup2dup3dup4dup5dup6dup7dup8dup9dup10" fmla="*/ 2096655 h 6166362"/>
              <a:gd name="connsiteX0dup0dup1dup2dup3dup4dup5dup6dup7dup8dup9dup10dup11dup12" fmla="*/ 1133 w 5268746"/>
              <a:gd name="connsiteY0dup0dup1dup2dup3dup4dup5dup6dup7dup8dup9dup10dup11dup12" fmla="*/ 2096655 h 6106140"/>
              <a:gd name="connsiteX1dup0dup1dup2dup3dup4dup5dup6dup7dup8dup9dup10dup11dup12" fmla="*/ 419654 w 5268746"/>
              <a:gd name="connsiteY1dup0dup1dup2dup3dup4dup5dup6dup7dup8dup9dup10dup11dup12" fmla="*/ 0 h 6106140"/>
              <a:gd name="connsiteX2dup0dup1dup2dup3dup4dup5dup6dup7dup8dup9dup10dup11dup12" fmla="*/ 5268746 w 5268746"/>
              <a:gd name="connsiteY2dup0dup1dup2dup3dup4dup5dup6dup7dup8dup9dup10dup11dup12" fmla="*/ 0 h 6106140"/>
              <a:gd name="connsiteX3dup0dup1dup2dup3dup4dup5dup6dup7dup8dup9dup10dup11dup12" fmla="*/ 5268746 w 5268746"/>
              <a:gd name="connsiteY3dup0dup1dup2dup3dup4dup5dup6dup7dup8dup9dup10dup11dup12" fmla="*/ 5865091 h 6106140"/>
              <a:gd name="connsiteX4dup0dup1dup2dup3dup4dup5dup6dup7dup8dup9dup10dup11dup12" fmla="*/ 1626733 w 5268746"/>
              <a:gd name="connsiteY4dup0dup1dup2dup3dup4dup5dup6dup7dup8dup9dup10dup11dup12" fmla="*/ 5369791 h 6106140"/>
              <a:gd name="connsiteX5dup0dup1dup2dup3dup4dup5dup6dup7dup8dup9dup10dup11" fmla="*/ 475072 w 5268746"/>
              <a:gd name="connsiteY5dup0dup1dup2dup3dup4dup5dup6dup7dup8dup9dup10dup11" fmla="*/ 4054765 h 6106140"/>
              <a:gd name="connsiteX6dup0" fmla="*/ 1133 w 5268746"/>
              <a:gd name="connsiteY6dup0" fmla="*/ 2096655 h 6106140"/>
              <a:gd name="connsiteX0dup0dup1dup2dup3dup4dup5dup6dup7dup8dup9dup10dup11dup12dup13" fmla="*/ 1133 w 5268746"/>
              <a:gd name="connsiteY0dup0dup1dup2dup3dup4dup5dup6dup7dup8dup9dup10dup11dup12dup13" fmla="*/ 2096655 h 6149437"/>
              <a:gd name="connsiteX1dup0dup1dup2dup3dup4dup5dup6dup7dup8dup9dup10dup11dup12dup13" fmla="*/ 419654 w 5268746"/>
              <a:gd name="connsiteY1dup0dup1dup2dup3dup4dup5dup6dup7dup8dup9dup10dup11dup12dup13" fmla="*/ 0 h 6149437"/>
              <a:gd name="connsiteX2dup0dup1dup2dup3dup4dup5dup6dup7dup8dup9dup10dup11dup12dup13" fmla="*/ 5268746 w 5268746"/>
              <a:gd name="connsiteY2dup0dup1dup2dup3dup4dup5dup6dup7dup8dup9dup10dup11dup12dup13" fmla="*/ 0 h 6149437"/>
              <a:gd name="connsiteX3dup0dup1dup2dup3dup4dup5dup6dup7dup8dup9dup10dup11dup12dup13" fmla="*/ 5268746 w 5268746"/>
              <a:gd name="connsiteY3dup0dup1dup2dup3dup4dup5dup6dup7dup8dup9dup10dup11dup12dup13" fmla="*/ 5865091 h 6149437"/>
              <a:gd name="connsiteX4dup0dup1dup2dup3dup4dup5dup6dup7dup8dup9dup10dup11dup12dup13" fmla="*/ 1936152 w 5268746"/>
              <a:gd name="connsiteY4dup0dup1dup2dup3dup4dup5dup6dup7dup8dup9dup10dup11dup12dup13" fmla="*/ 5582228 h 6149437"/>
              <a:gd name="connsiteX5dup0dup1dup2dup3dup4dup5dup6dup7dup8dup9dup10dup11dup12" fmla="*/ 475072 w 5268746"/>
              <a:gd name="connsiteY5dup0dup1dup2dup3dup4dup5dup6dup7dup8dup9dup10dup11dup12" fmla="*/ 4054765 h 6149437"/>
              <a:gd name="connsiteX6dup0dup1" fmla="*/ 1133 w 5268746"/>
              <a:gd name="connsiteY6dup0dup1" fmla="*/ 2096655 h 6149437"/>
              <a:gd name="connsiteX0dup0dup1dup2dup3dup4dup5dup6dup7dup8dup9dup10dup11dup12dup13dup14" fmla="*/ 1133 w 5268746"/>
              <a:gd name="connsiteY0dup0dup1dup2dup3dup4dup5dup6dup7dup8dup9dup10dup11dup12dup13dup14" fmla="*/ 2096655 h 6173580"/>
              <a:gd name="connsiteX1dup0dup1dup2dup3dup4dup5dup6dup7dup8dup9dup10dup11dup12dup13dup14" fmla="*/ 419654 w 5268746"/>
              <a:gd name="connsiteY1dup0dup1dup2dup3dup4dup5dup6dup7dup8dup9dup10dup11dup12dup13dup14" fmla="*/ 0 h 6173580"/>
              <a:gd name="connsiteX2dup0dup1dup2dup3dup4dup5dup6dup7dup8dup9dup10dup11dup12dup13dup14" fmla="*/ 5268746 w 5268746"/>
              <a:gd name="connsiteY2dup0dup1dup2dup3dup4dup5dup6dup7dup8dup9dup10dup11dup12dup13dup14" fmla="*/ 0 h 6173580"/>
              <a:gd name="connsiteX3dup0dup1dup2dup3dup4dup5dup6dup7dup8dup9dup10dup11dup12dup13dup14" fmla="*/ 5268746 w 5268746"/>
              <a:gd name="connsiteY3dup0dup1dup2dup3dup4dup5dup6dup7dup8dup9dup10dup11dup12dup13dup14" fmla="*/ 5865091 h 6173580"/>
              <a:gd name="connsiteX4dup0dup1dup2dup3dup4dup5dup6dup7dup8dup9dup10dup11dup12dup13dup14" fmla="*/ 1936152 w 5268746"/>
              <a:gd name="connsiteY4dup0dup1dup2dup3dup4dup5dup6dup7dup8dup9dup10dup11dup12dup13dup14" fmla="*/ 5582228 h 6173580"/>
              <a:gd name="connsiteX5dup0dup1dup2dup3dup4dup5dup6dup7dup8dup9dup10dup11dup12dup13" fmla="*/ 475072 w 5268746"/>
              <a:gd name="connsiteY5dup0dup1dup2dup3dup4dup5dup6dup7dup8dup9dup10dup11dup12dup13" fmla="*/ 4054765 h 6173580"/>
              <a:gd name="connsiteX6dup0dup1dup2" fmla="*/ 1133 w 5268746"/>
              <a:gd name="connsiteY6dup0dup1dup2" fmla="*/ 2096655 h 6173580"/>
              <a:gd name="connsiteX0dup0dup1dup2dup3dup4dup5dup6dup7dup8dup9dup10dup11dup12dup13dup14dup15" fmla="*/ 993 w 5277843"/>
              <a:gd name="connsiteY0dup0dup1dup2dup3dup4dup5dup6dup7dup8dup9dup10dup11dup12dup13dup14dup15" fmla="*/ 1948873 h 6173580"/>
              <a:gd name="connsiteX1dup0dup1dup2dup3dup4dup5dup6dup7dup8dup9dup10dup11dup12dup13dup14dup15" fmla="*/ 428751 w 5277843"/>
              <a:gd name="connsiteY1dup0dup1dup2dup3dup4dup5dup6dup7dup8dup9dup10dup11dup12dup13dup14dup15" fmla="*/ 0 h 6173580"/>
              <a:gd name="connsiteX2dup0dup1dup2dup3dup4dup5dup6dup7dup8dup9dup10dup11dup12dup13dup14dup15" fmla="*/ 5277843 w 5277843"/>
              <a:gd name="connsiteY2dup0dup1dup2dup3dup4dup5dup6dup7dup8dup9dup10dup11dup12dup13dup14dup15" fmla="*/ 0 h 6173580"/>
              <a:gd name="connsiteX3dup0dup1dup2dup3dup4dup5dup6dup7dup8dup9dup10dup11dup12dup13dup14dup15" fmla="*/ 5277843 w 5277843"/>
              <a:gd name="connsiteY3dup0dup1dup2dup3dup4dup5dup6dup7dup8dup9dup10dup11dup12dup13dup14dup15" fmla="*/ 5865091 h 6173580"/>
              <a:gd name="connsiteX4dup0dup1dup2dup3dup4dup5dup6dup7dup8dup9dup10dup11dup12dup13dup14dup15" fmla="*/ 1945249 w 5277843"/>
              <a:gd name="connsiteY4dup0dup1dup2dup3dup4dup5dup6dup7dup8dup9dup10dup11dup12dup13dup14dup15" fmla="*/ 5582228 h 6173580"/>
              <a:gd name="connsiteX5dup0dup1dup2dup3dup4dup5dup6dup7dup8dup9dup10dup11dup12dup13dup14" fmla="*/ 484169 w 5277843"/>
              <a:gd name="connsiteY5dup0dup1dup2dup3dup4dup5dup6dup7dup8dup9dup10dup11dup12dup13dup14" fmla="*/ 4054765 h 6173580"/>
              <a:gd name="connsiteX6dup0dup1dup2dup3" fmla="*/ 993 w 5277843"/>
              <a:gd name="connsiteY6dup0dup1dup2dup3" fmla="*/ 1948873 h 6173580"/>
              <a:gd name="connsiteX0dup0dup1dup2dup3dup4dup5dup6dup7dup8dup9dup10dup11dup12dup13dup14dup15dup16" fmla="*/ 837 w 5277687"/>
              <a:gd name="connsiteY0dup0dup1dup2dup3dup4dup5dup6dup7dup8dup9dup10dup11dup12dup13dup14dup15dup16" fmla="*/ 1948873 h 6173580"/>
              <a:gd name="connsiteX1dup0dup1dup2dup3dup4dup5dup6dup7dup8dup9dup10dup11dup12dup13dup14dup15dup16" fmla="*/ 428595 w 5277687"/>
              <a:gd name="connsiteY1dup0dup1dup2dup3dup4dup5dup6dup7dup8dup9dup10dup11dup12dup13dup14dup15dup16" fmla="*/ 0 h 6173580"/>
              <a:gd name="connsiteX2dup0dup1dup2dup3dup4dup5dup6dup7dup8dup9dup10dup11dup12dup13dup14dup15dup16" fmla="*/ 5277687 w 5277687"/>
              <a:gd name="connsiteY2dup0dup1dup2dup3dup4dup5dup6dup7dup8dup9dup10dup11dup12dup13dup14dup15dup16" fmla="*/ 0 h 6173580"/>
              <a:gd name="connsiteX3dup0dup1dup2dup3dup4dup5dup6dup7dup8dup9dup10dup11dup12dup13dup14dup15dup16" fmla="*/ 5277687 w 5277687"/>
              <a:gd name="connsiteY3dup0dup1dup2dup3dup4dup5dup6dup7dup8dup9dup10dup11dup12dup13dup14dup15dup16" fmla="*/ 5865091 h 6173580"/>
              <a:gd name="connsiteX4dup0dup1dup2dup3dup4dup5dup6dup7dup8dup9dup10dup11dup12dup13dup14dup15dup16" fmla="*/ 1945093 w 5277687"/>
              <a:gd name="connsiteY4dup0dup1dup2dup3dup4dup5dup6dup7dup8dup9dup10dup11dup12dup13dup14dup15dup16" fmla="*/ 5582228 h 6173580"/>
              <a:gd name="connsiteX5dup0dup1dup2dup3dup4dup5dup6dup7dup8dup9dup10dup11dup12dup13dup14dup15" fmla="*/ 484013 w 5277687"/>
              <a:gd name="connsiteY5dup0dup1dup2dup3dup4dup5dup6dup7dup8dup9dup10dup11dup12dup13dup14dup15" fmla="*/ 4054765 h 6173580"/>
              <a:gd name="connsiteX6dup0dup1dup2dup3dup4" fmla="*/ 837 w 5277687"/>
              <a:gd name="connsiteY6dup0dup1dup2dup3dup4" fmla="*/ 1948873 h 6173580"/>
              <a:gd name="connsiteX0dup0dup1dup2dup3dup4dup5dup6dup7dup8dup9dup10dup11dup12dup13dup14dup15dup16dup17" fmla="*/ 1127 w 5277977"/>
              <a:gd name="connsiteY0dup0dup1dup2dup3dup4dup5dup6dup7dup8dup9dup10dup11dup12dup13dup14dup15dup16dup17" fmla="*/ 1948873 h 6173580"/>
              <a:gd name="connsiteX1dup0dup1dup2dup3dup4dup5dup6dup7dup8dup9dup10dup11dup12dup13dup14dup15dup16dup17" fmla="*/ 428885 w 5277977"/>
              <a:gd name="connsiteY1dup0dup1dup2dup3dup4dup5dup6dup7dup8dup9dup10dup11dup12dup13dup14dup15dup16dup17" fmla="*/ 0 h 6173580"/>
              <a:gd name="connsiteX2dup0dup1dup2dup3dup4dup5dup6dup7dup8dup9dup10dup11dup12dup13dup14dup15dup16dup17" fmla="*/ 5277977 w 5277977"/>
              <a:gd name="connsiteY2dup0dup1dup2dup3dup4dup5dup6dup7dup8dup9dup10dup11dup12dup13dup14dup15dup16dup17" fmla="*/ 0 h 6173580"/>
              <a:gd name="connsiteX3dup0dup1dup2dup3dup4dup5dup6dup7dup8dup9dup10dup11dup12dup13dup14dup15dup16dup17" fmla="*/ 5277977 w 5277977"/>
              <a:gd name="connsiteY3dup0dup1dup2dup3dup4dup5dup6dup7dup8dup9dup10dup11dup12dup13dup14dup15dup16dup17" fmla="*/ 5865091 h 6173580"/>
              <a:gd name="connsiteX4dup0dup1dup2dup3dup4dup5dup6dup7dup8dup9dup10dup11dup12dup13dup14dup15dup16dup17" fmla="*/ 1945383 w 5277977"/>
              <a:gd name="connsiteY4dup0dup1dup2dup3dup4dup5dup6dup7dup8dup9dup10dup11dup12dup13dup14dup15dup16dup17" fmla="*/ 5582228 h 6173580"/>
              <a:gd name="connsiteX5dup0dup1dup2dup3dup4dup5dup6dup7dup8dup9dup10dup11dup12dup13dup14dup15dup16" fmla="*/ 484303 w 5277977"/>
              <a:gd name="connsiteY5dup0dup1dup2dup3dup4dup5dup6dup7dup8dup9dup10dup11dup12dup13dup14dup15dup16" fmla="*/ 4054765 h 6173580"/>
              <a:gd name="connsiteX6dup0dup1dup2dup3dup4dup5" fmla="*/ 1127 w 5277977"/>
              <a:gd name="connsiteY6dup0dup1dup2dup3dup4dup5" fmla="*/ 1948873 h 6173580"/>
            </a:gdLst>
            <a:ahLst/>
            <a:cxnLst>
              <a:cxn ang="0">
                <a:pos x="connsiteX0dup0dup1dup2dup3dup4dup5dup6dup7dup8dup9dup10dup11dup12dup13dup14dup15dup16dup17" y="connsiteY0dup0dup1dup2dup3dup4dup5dup6dup7dup8dup9dup10dup11dup12dup13dup14dup15dup16dup17"/>
              </a:cxn>
              <a:cxn ang="0">
                <a:pos x="connsiteX1dup0dup1dup2dup3dup4dup5dup6dup7dup8dup9dup10dup11dup12dup13dup14dup15dup16dup17" y="connsiteY1dup0dup1dup2dup3dup4dup5dup6dup7dup8dup9dup10dup11dup12dup13dup14dup15dup16dup17"/>
              </a:cxn>
              <a:cxn ang="0">
                <a:pos x="connsiteX2dup0dup1dup2dup3dup4dup5dup6dup7dup8dup9dup10dup11dup12dup13dup14dup15dup16dup17" y="connsiteY2dup0dup1dup2dup3dup4dup5dup6dup7dup8dup9dup10dup11dup12dup13dup14dup15dup16dup17"/>
              </a:cxn>
              <a:cxn ang="0">
                <a:pos x="connsiteX3dup0dup1dup2dup3dup4dup5dup6dup7dup8dup9dup10dup11dup12dup13dup14dup15dup16dup17" y="connsiteY3dup0dup1dup2dup3dup4dup5dup6dup7dup8dup9dup10dup11dup12dup13dup14dup15dup16dup17"/>
              </a:cxn>
              <a:cxn ang="0">
                <a:pos x="connsiteX4dup0dup1dup2dup3dup4dup5dup6dup7dup8dup9dup10dup11dup12dup13dup14dup15dup16dup17" y="connsiteY4dup0dup1dup2dup3dup4dup5dup6dup7dup8dup9dup10dup11dup12dup13dup14dup15dup16dup17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  <a:cxn ang="0">
                <a:pos x="connsiteX6dup0dup1dup2dup3dup4dup5" y="connsiteY6dup0dup1dup2dup3dup4dup5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6824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Ryhmä 17">
            <a:extLst>
              <a:ext uri="{FF2B5EF4-FFF2-40B4-BE49-F238E27FC236}">
                <a16:creationId xmlns:a16="http://schemas.microsoft.com/office/drawing/2014/main" id="{EF0C7F69-67FB-4466-89F3-B0AD00AEF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62264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34792C5-13ED-4754-B07E-752F3FE4F3C1}"/>
                </a:ext>
              </a:extLst>
            </p:cNvPr>
            <p:cNvSpPr/>
            <p:nvPr userDrawn="1"/>
          </p:nvSpPr>
          <p:spPr>
            <a:xfrm>
              <a:off x="8713788" y="14288"/>
              <a:ext cx="3449638" cy="3195638"/>
            </a:xfrm>
            <a:custGeom>
              <a:avLst/>
              <a:gdLst>
                <a:gd name="T0" fmla="*/ 9630 w 9630"/>
                <a:gd name="T1" fmla="*/ 8173 h 8914"/>
                <a:gd name="T2" fmla="*/ 9061 w 9630"/>
                <a:gd name="T3" fmla="*/ 5919 h 8914"/>
                <a:gd name="T4" fmla="*/ 7449 w 9630"/>
                <a:gd name="T5" fmla="*/ 3154 h 8914"/>
                <a:gd name="T6" fmla="*/ 6545 w 9630"/>
                <a:gd name="T7" fmla="*/ 2774 h 8914"/>
                <a:gd name="T8" fmla="*/ 6753 w 9630"/>
                <a:gd name="T9" fmla="*/ 6469 h 8914"/>
                <a:gd name="T10" fmla="*/ 3878 w 9630"/>
                <a:gd name="T11" fmla="*/ 6168 h 8914"/>
                <a:gd name="T12" fmla="*/ 3514 w 9630"/>
                <a:gd name="T13" fmla="*/ 1207 h 8914"/>
                <a:gd name="T14" fmla="*/ 3042 w 9630"/>
                <a:gd name="T15" fmla="*/ 710 h 8914"/>
                <a:gd name="T16" fmla="*/ 2328 w 9630"/>
                <a:gd name="T17" fmla="*/ 1269 h 8914"/>
                <a:gd name="T18" fmla="*/ 2328 w 9630"/>
                <a:gd name="T19" fmla="*/ 2375 h 8914"/>
                <a:gd name="T20" fmla="*/ 2206 w 9630"/>
                <a:gd name="T21" fmla="*/ 3367 h 8914"/>
                <a:gd name="T22" fmla="*/ 644 w 9630"/>
                <a:gd name="T23" fmla="*/ 3286 h 8914"/>
                <a:gd name="T24" fmla="*/ 983 w 9630"/>
                <a:gd name="T25" fmla="*/ 0 h 8914"/>
                <a:gd name="T26" fmla="*/ 9630 w 9630"/>
                <a:gd name="T27" fmla="*/ 0 h 8914"/>
                <a:gd name="T28" fmla="*/ 9630 w 9630"/>
                <a:gd name="T29" fmla="*/ 8173 h 8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30" h="8914">
                  <a:moveTo>
                    <a:pt x="9630" y="8173"/>
                  </a:moveTo>
                  <a:cubicBezTo>
                    <a:pt x="9434" y="7424"/>
                    <a:pt x="9281" y="6660"/>
                    <a:pt x="9061" y="5919"/>
                  </a:cubicBezTo>
                  <a:cubicBezTo>
                    <a:pt x="8747" y="4868"/>
                    <a:pt x="8270" y="3830"/>
                    <a:pt x="7449" y="3154"/>
                  </a:cubicBezTo>
                  <a:cubicBezTo>
                    <a:pt x="7097" y="2865"/>
                    <a:pt x="6957" y="2563"/>
                    <a:pt x="6545" y="2774"/>
                  </a:cubicBezTo>
                  <a:cubicBezTo>
                    <a:pt x="6024" y="3040"/>
                    <a:pt x="6602" y="5814"/>
                    <a:pt x="6753" y="6469"/>
                  </a:cubicBezTo>
                  <a:cubicBezTo>
                    <a:pt x="7320" y="8914"/>
                    <a:pt x="4279" y="8559"/>
                    <a:pt x="3878" y="6168"/>
                  </a:cubicBezTo>
                  <a:cubicBezTo>
                    <a:pt x="3555" y="4242"/>
                    <a:pt x="4200" y="2701"/>
                    <a:pt x="3514" y="1207"/>
                  </a:cubicBezTo>
                  <a:cubicBezTo>
                    <a:pt x="3413" y="989"/>
                    <a:pt x="3269" y="765"/>
                    <a:pt x="3042" y="710"/>
                  </a:cubicBezTo>
                  <a:cubicBezTo>
                    <a:pt x="2728" y="635"/>
                    <a:pt x="2415" y="938"/>
                    <a:pt x="2328" y="1269"/>
                  </a:cubicBezTo>
                  <a:cubicBezTo>
                    <a:pt x="2241" y="1599"/>
                    <a:pt x="2283" y="2039"/>
                    <a:pt x="2328" y="2375"/>
                  </a:cubicBezTo>
                  <a:cubicBezTo>
                    <a:pt x="2374" y="2710"/>
                    <a:pt x="2387" y="3079"/>
                    <a:pt x="2206" y="3367"/>
                  </a:cubicBezTo>
                  <a:cubicBezTo>
                    <a:pt x="1864" y="3911"/>
                    <a:pt x="1030" y="3773"/>
                    <a:pt x="644" y="3286"/>
                  </a:cubicBezTo>
                  <a:cubicBezTo>
                    <a:pt x="0" y="2474"/>
                    <a:pt x="675" y="1310"/>
                    <a:pt x="983" y="0"/>
                  </a:cubicBezTo>
                  <a:lnTo>
                    <a:pt x="9630" y="0"/>
                  </a:lnTo>
                  <a:lnTo>
                    <a:pt x="9630" y="81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7D3DC12-2AB8-442E-A2B3-B20C49742CE4}"/>
                </a:ext>
              </a:extLst>
            </p:cNvPr>
            <p:cNvSpPr/>
            <p:nvPr userDrawn="1"/>
          </p:nvSpPr>
          <p:spPr>
            <a:xfrm>
              <a:off x="28576" y="3703638"/>
              <a:ext cx="2260600" cy="3140075"/>
            </a:xfrm>
            <a:custGeom>
              <a:avLst/>
              <a:gdLst>
                <a:gd name="T0" fmla="*/ 5817 w 6311"/>
                <a:gd name="T1" fmla="*/ 8760 h 8760"/>
                <a:gd name="T2" fmla="*/ 6135 w 6311"/>
                <a:gd name="T3" fmla="*/ 6444 h 8760"/>
                <a:gd name="T4" fmla="*/ 3976 w 6311"/>
                <a:gd name="T5" fmla="*/ 4315 h 8760"/>
                <a:gd name="T6" fmla="*/ 2249 w 6311"/>
                <a:gd name="T7" fmla="*/ 1713 h 8760"/>
                <a:gd name="T8" fmla="*/ 0 w 6311"/>
                <a:gd name="T9" fmla="*/ 65 h 8760"/>
                <a:gd name="T10" fmla="*/ 0 w 6311"/>
                <a:gd name="T11" fmla="*/ 8760 h 8760"/>
                <a:gd name="T12" fmla="*/ 5817 w 6311"/>
                <a:gd name="T13" fmla="*/ 8760 h 8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11" h="8760">
                  <a:moveTo>
                    <a:pt x="5817" y="8760"/>
                  </a:moveTo>
                  <a:cubicBezTo>
                    <a:pt x="6107" y="7955"/>
                    <a:pt x="6311" y="7064"/>
                    <a:pt x="6135" y="6444"/>
                  </a:cubicBezTo>
                  <a:cubicBezTo>
                    <a:pt x="5817" y="5323"/>
                    <a:pt x="4828" y="4874"/>
                    <a:pt x="3976" y="4315"/>
                  </a:cubicBezTo>
                  <a:cubicBezTo>
                    <a:pt x="2850" y="3577"/>
                    <a:pt x="2550" y="2923"/>
                    <a:pt x="2249" y="1713"/>
                  </a:cubicBezTo>
                  <a:cubicBezTo>
                    <a:pt x="2032" y="839"/>
                    <a:pt x="946" y="0"/>
                    <a:pt x="0" y="65"/>
                  </a:cubicBezTo>
                  <a:lnTo>
                    <a:pt x="0" y="8760"/>
                  </a:lnTo>
                  <a:lnTo>
                    <a:pt x="5817" y="876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1C0F6C0-C73C-4038-9828-480298458403}"/>
                </a:ext>
              </a:extLst>
            </p:cNvPr>
            <p:cNvSpPr/>
            <p:nvPr userDrawn="1"/>
          </p:nvSpPr>
          <p:spPr>
            <a:xfrm>
              <a:off x="8939213" y="4800600"/>
              <a:ext cx="3224213" cy="2043113"/>
            </a:xfrm>
            <a:custGeom>
              <a:avLst/>
              <a:gdLst>
                <a:gd name="T0" fmla="*/ 9001 w 9001"/>
                <a:gd name="T1" fmla="*/ 351 h 5698"/>
                <a:gd name="T2" fmla="*/ 4492 w 9001"/>
                <a:gd name="T3" fmla="*/ 730 h 5698"/>
                <a:gd name="T4" fmla="*/ 2761 w 9001"/>
                <a:gd name="T5" fmla="*/ 1486 h 5698"/>
                <a:gd name="T6" fmla="*/ 196 w 9001"/>
                <a:gd name="T7" fmla="*/ 4004 h 5698"/>
                <a:gd name="T8" fmla="*/ 94 w 9001"/>
                <a:gd name="T9" fmla="*/ 5698 h 5698"/>
                <a:gd name="T10" fmla="*/ 9001 w 9001"/>
                <a:gd name="T11" fmla="*/ 5698 h 5698"/>
                <a:gd name="T12" fmla="*/ 9001 w 9001"/>
                <a:gd name="T13" fmla="*/ 351 h 5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1" h="5698">
                  <a:moveTo>
                    <a:pt x="9001" y="351"/>
                  </a:moveTo>
                  <a:cubicBezTo>
                    <a:pt x="7468" y="0"/>
                    <a:pt x="5988" y="196"/>
                    <a:pt x="4492" y="730"/>
                  </a:cubicBezTo>
                  <a:cubicBezTo>
                    <a:pt x="3897" y="942"/>
                    <a:pt x="3319" y="1196"/>
                    <a:pt x="2761" y="1486"/>
                  </a:cubicBezTo>
                  <a:cubicBezTo>
                    <a:pt x="1712" y="2031"/>
                    <a:pt x="622" y="2783"/>
                    <a:pt x="196" y="4004"/>
                  </a:cubicBezTo>
                  <a:cubicBezTo>
                    <a:pt x="3" y="4557"/>
                    <a:pt x="0" y="5132"/>
                    <a:pt x="94" y="5698"/>
                  </a:cubicBezTo>
                  <a:lnTo>
                    <a:pt x="9001" y="5698"/>
                  </a:lnTo>
                  <a:lnTo>
                    <a:pt x="9001" y="351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D3988B-505C-4A43-9233-C39AB400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0081" y="229365"/>
            <a:ext cx="1026205" cy="204481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fld id="{2A7E3B0E-B251-407B-8636-10AD5910FED4}" type="datetime1">
              <a:rPr lang="fi-FI" smtClean="0"/>
              <a:t>10.2.2023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A39CC0E-82E0-4C8B-92E1-CE7DE6254A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2497183" y="2351314"/>
            <a:ext cx="7197634" cy="21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0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26" Type="http://schemas.openxmlformats.org/officeDocument/2006/relationships/slideLayout" Target="../slideLayouts/slideLayout47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5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29" Type="http://schemas.openxmlformats.org/officeDocument/2006/relationships/slideLayout" Target="../slideLayouts/slideLayout50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45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slideLayout" Target="../slideLayouts/slideLayout44.xml"/><Relationship Id="rId28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Relationship Id="rId27" Type="http://schemas.openxmlformats.org/officeDocument/2006/relationships/slideLayout" Target="../slideLayouts/slideLayout48.xml"/><Relationship Id="rId30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6C92F02F-BB91-4F5D-9986-38A851A58566}" type="datetime1">
              <a:rPr lang="fi-FI" smtClean="0"/>
              <a:t>10.2.2023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999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9" r:id="rId3"/>
    <p:sldLayoutId id="2147483659" r:id="rId4"/>
    <p:sldLayoutId id="2147483670" r:id="rId5"/>
    <p:sldLayoutId id="2147483671" r:id="rId6"/>
    <p:sldLayoutId id="2147483672" r:id="rId7"/>
    <p:sldLayoutId id="2147483673" r:id="rId8"/>
    <p:sldLayoutId id="2147483658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3F0C5D76-F752-4F95-BA63-C3B7D9AE33C8}" type="datetime1">
              <a:rPr lang="fi-FI" smtClean="0"/>
              <a:t>10.2.2023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088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2" r:id="rId2"/>
    <p:sldLayoutId id="2147483684" r:id="rId3"/>
    <p:sldLayoutId id="2147483683" r:id="rId4"/>
    <p:sldLayoutId id="2147483652" r:id="rId5"/>
    <p:sldLayoutId id="2147483660" r:id="rId6"/>
    <p:sldLayoutId id="2147483680" r:id="rId7"/>
    <p:sldLayoutId id="2147483681" r:id="rId8"/>
    <p:sldLayoutId id="2147483654" r:id="rId9"/>
    <p:sldLayoutId id="2147483655" r:id="rId10"/>
    <p:sldLayoutId id="2147483666" r:id="rId11"/>
    <p:sldLayoutId id="214748371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46DEC1E8-9372-441F-8A25-8647F0D9BBF1}" type="datetime1">
              <a:rPr lang="fi-FI" smtClean="0"/>
              <a:t>10.2.2023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89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1" r:id="rId2"/>
    <p:sldLayoutId id="2147483685" r:id="rId3"/>
    <p:sldLayoutId id="2147483687" r:id="rId4"/>
    <p:sldLayoutId id="2147483690" r:id="rId5"/>
    <p:sldLayoutId id="2147483662" r:id="rId6"/>
    <p:sldLayoutId id="2147483688" r:id="rId7"/>
    <p:sldLayoutId id="2147483689" r:id="rId8"/>
    <p:sldLayoutId id="2147483664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6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665" r:id="rId23"/>
    <p:sldLayoutId id="2147483706" r:id="rId24"/>
    <p:sldLayoutId id="2147483707" r:id="rId25"/>
    <p:sldLayoutId id="2147483708" r:id="rId26"/>
    <p:sldLayoutId id="2147483709" r:id="rId27"/>
    <p:sldLayoutId id="2147483711" r:id="rId28"/>
    <p:sldLayoutId id="2147483712" r:id="rId2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090824B3-8E52-45C6-B36B-800297486258}" type="datetime1">
              <a:rPr lang="fi-FI" smtClean="0"/>
              <a:t>10.2.2023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84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4" r:id="rId2"/>
    <p:sldLayoutId id="2147483715" r:id="rId3"/>
    <p:sldLayoutId id="2147483651" r:id="rId4"/>
    <p:sldLayoutId id="2147483674" r:id="rId5"/>
    <p:sldLayoutId id="2147483675" r:id="rId6"/>
    <p:sldLayoutId id="2147483676" r:id="rId7"/>
    <p:sldLayoutId id="2147483678" r:id="rId8"/>
    <p:sldLayoutId id="2147483679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ika.alatalo@lappeenranta.fi" TargetMode="External"/><Relationship Id="rId2" Type="http://schemas.openxmlformats.org/officeDocument/2006/relationships/hyperlink" Target="https://www.greenreality.fi/yritykset-ja-yhteisot/greenreality-kumppanit" TargetMode="External"/><Relationship Id="rId1" Type="http://schemas.openxmlformats.org/officeDocument/2006/relationships/slideLayout" Target="../slideLayouts/slideLayout32.xml"/><Relationship Id="rId4" Type="http://schemas.openxmlformats.org/officeDocument/2006/relationships/hyperlink" Target="mailto:eetu.ahlberg@imatra.f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9144" y="565714"/>
            <a:ext cx="5557808" cy="1350832"/>
          </a:xfrm>
        </p:spPr>
        <p:txBody>
          <a:bodyPr/>
          <a:lstStyle/>
          <a:p>
            <a:r>
              <a:rPr lang="fi-FI" dirty="0"/>
              <a:t>Etelä-Karjalan Ilmastokumppanit -hanke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>
          <a:xfrm>
            <a:off x="889144" y="2510787"/>
            <a:ext cx="5659438" cy="3194687"/>
          </a:xfrm>
        </p:spPr>
        <p:txBody>
          <a:bodyPr/>
          <a:lstStyle/>
          <a:p>
            <a:r>
              <a:rPr lang="fi-FI" dirty="0"/>
              <a:t>Hankkeessa on laajennettu Lappeenrannassa aloitettua Greenreality -kumppanit yritysverkostotoimintaa maakunnan muihin kuntiin ja yrityksille on lisätty konkreettisia hiilipäästöjen vähentämiseen liittyviä tavoitteita. Hankkeessa on myös suunniteltu ja käyttöönotettu yritysten ja kuntien välinen ilmastokumppanuusmalli.</a:t>
            </a:r>
          </a:p>
          <a:p>
            <a:endParaRPr lang="fi-FI" dirty="0"/>
          </a:p>
          <a:p>
            <a:r>
              <a:rPr lang="fi-FI" dirty="0"/>
              <a:t>Hankkeen aikana kumppaneiden määrä on kasvanut 40 kumppaniin. Verkostolle on aktiivisesti järjestetty tukea ilmastotekoihin kuntien työntekijöiden, asiantuntijoiden sekä verkostotapaamisien </a:t>
            </a:r>
            <a:r>
              <a:rPr lang="fi-FI"/>
              <a:t>kautta.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5"/>
          </p:nvPr>
        </p:nvSpPr>
        <p:spPr>
          <a:xfrm>
            <a:off x="7347420" y="1241130"/>
            <a:ext cx="4438179" cy="4735246"/>
          </a:xfrm>
        </p:spPr>
        <p:txBody>
          <a:bodyPr>
            <a:normAutofit/>
          </a:bodyPr>
          <a:lstStyle/>
          <a:p>
            <a:r>
              <a:rPr lang="fi-FI" sz="2000" b="1" dirty="0">
                <a:solidFill>
                  <a:srgbClr val="236192"/>
                </a:solidFill>
              </a:rPr>
              <a:t>Vastuutaho: </a:t>
            </a:r>
            <a:r>
              <a:rPr lang="fi-FI" sz="2000" dirty="0">
                <a:solidFill>
                  <a:srgbClr val="236192"/>
                </a:solidFill>
              </a:rPr>
              <a:t>Lappeenrannan kaupunki</a:t>
            </a:r>
          </a:p>
          <a:p>
            <a:endParaRPr lang="fi-FI" sz="2000" dirty="0">
              <a:solidFill>
                <a:srgbClr val="236192"/>
              </a:solidFill>
            </a:endParaRPr>
          </a:p>
          <a:p>
            <a:r>
              <a:rPr lang="fi-FI" sz="2000" b="1" dirty="0">
                <a:solidFill>
                  <a:srgbClr val="236192"/>
                </a:solidFill>
              </a:rPr>
              <a:t>Muut konsortioon osallistuvat:</a:t>
            </a:r>
          </a:p>
          <a:p>
            <a:r>
              <a:rPr lang="fi-FI" sz="2000" dirty="0">
                <a:solidFill>
                  <a:srgbClr val="236192"/>
                </a:solidFill>
              </a:rPr>
              <a:t>Imatran kaupunki</a:t>
            </a:r>
          </a:p>
          <a:p>
            <a:endParaRPr lang="fi-FI" sz="2000" dirty="0">
              <a:solidFill>
                <a:srgbClr val="236192"/>
              </a:solidFill>
            </a:endParaRPr>
          </a:p>
          <a:p>
            <a:r>
              <a:rPr lang="fi-FI" sz="2000" b="1" dirty="0">
                <a:solidFill>
                  <a:srgbClr val="236192"/>
                </a:solidFill>
              </a:rPr>
              <a:t>Kokonaissumma: </a:t>
            </a:r>
            <a:r>
              <a:rPr lang="fi-FI" sz="2000" dirty="0">
                <a:solidFill>
                  <a:srgbClr val="236192"/>
                </a:solidFill>
              </a:rPr>
              <a:t>90 500 €</a:t>
            </a:r>
          </a:p>
          <a:p>
            <a:r>
              <a:rPr lang="fi-FI" sz="2000" b="1" dirty="0">
                <a:solidFill>
                  <a:srgbClr val="236192"/>
                </a:solidFill>
              </a:rPr>
              <a:t>Avustusosuus</a:t>
            </a:r>
            <a:r>
              <a:rPr lang="fi-FI" sz="2000" dirty="0">
                <a:solidFill>
                  <a:srgbClr val="236192"/>
                </a:solidFill>
              </a:rPr>
              <a:t>: 63 350 €</a:t>
            </a:r>
          </a:p>
          <a:p>
            <a:endParaRPr lang="fi-FI" sz="2000" dirty="0">
              <a:solidFill>
                <a:srgbClr val="236192"/>
              </a:solidFill>
            </a:endParaRPr>
          </a:p>
          <a:p>
            <a:r>
              <a:rPr lang="fi-FI" sz="2000" dirty="0" err="1">
                <a:hlinkClick r:id="rId2"/>
              </a:rPr>
              <a:t>Greenreality</a:t>
            </a:r>
            <a:r>
              <a:rPr lang="fi-FI" sz="2000" dirty="0">
                <a:hlinkClick r:id="rId2"/>
              </a:rPr>
              <a:t> –kumppanit</a:t>
            </a:r>
            <a:r>
              <a:rPr lang="fi-FI" sz="2000" dirty="0"/>
              <a:t> </a:t>
            </a:r>
            <a:r>
              <a:rPr lang="fi-FI" sz="2000" dirty="0">
                <a:solidFill>
                  <a:srgbClr val="236192"/>
                </a:solidFill>
              </a:rPr>
              <a:t>(greenreality.fi)</a:t>
            </a:r>
          </a:p>
          <a:p>
            <a:endParaRPr lang="fi-FI" sz="2000" dirty="0">
              <a:solidFill>
                <a:srgbClr val="236192"/>
              </a:solidFill>
            </a:endParaRPr>
          </a:p>
          <a:p>
            <a:r>
              <a:rPr lang="fi-FI" sz="2000" b="1" dirty="0">
                <a:solidFill>
                  <a:srgbClr val="236192"/>
                </a:solidFill>
              </a:rPr>
              <a:t>Lisätietoja: </a:t>
            </a:r>
            <a:r>
              <a:rPr lang="fi-FI" sz="2000" dirty="0">
                <a:solidFill>
                  <a:srgbClr val="236192"/>
                </a:solidFill>
              </a:rPr>
              <a:t>Miika Alatalo, </a:t>
            </a:r>
            <a:r>
              <a:rPr lang="fi-FI" sz="2000" dirty="0">
                <a:solidFill>
                  <a:srgbClr val="236192"/>
                </a:solidFill>
                <a:hlinkClick r:id="rId3"/>
              </a:rPr>
              <a:t>miika.alatalo@lappeenranta.fi</a:t>
            </a:r>
            <a:endParaRPr lang="fi-FI" sz="2000" dirty="0">
              <a:solidFill>
                <a:srgbClr val="236192"/>
              </a:solidFill>
            </a:endParaRPr>
          </a:p>
          <a:p>
            <a:r>
              <a:rPr lang="fi-FI" sz="2000" dirty="0">
                <a:solidFill>
                  <a:srgbClr val="236192"/>
                </a:solidFill>
              </a:rPr>
              <a:t>Jani Männikkö, </a:t>
            </a:r>
            <a:r>
              <a:rPr lang="fi-FI" sz="2000" dirty="0">
                <a:solidFill>
                  <a:srgbClr val="236192"/>
                </a:solidFill>
                <a:hlinkClick r:id="rId4"/>
              </a:rPr>
              <a:t>jani.mannikko@imatra.fi</a:t>
            </a:r>
            <a:endParaRPr lang="fi-FI" sz="2000" dirty="0">
              <a:solidFill>
                <a:srgbClr val="236192"/>
              </a:solidFill>
            </a:endParaRPr>
          </a:p>
          <a:p>
            <a:endParaRPr lang="fi-FI" sz="2000" dirty="0">
              <a:solidFill>
                <a:srgbClr val="236192"/>
              </a:solidFill>
            </a:endParaRPr>
          </a:p>
          <a:p>
            <a:endParaRPr lang="fi-FI" sz="2000" dirty="0">
              <a:solidFill>
                <a:srgbClr val="236192"/>
              </a:solidFill>
            </a:endParaRPr>
          </a:p>
          <a:p>
            <a:endParaRPr lang="fi-FI" sz="2000" dirty="0">
              <a:solidFill>
                <a:srgbClr val="236192"/>
              </a:solidFill>
            </a:endParaRP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5C64-A283-46BC-8D25-053573875597}" type="datetime1">
              <a:rPr lang="fi-FI" smtClean="0"/>
              <a:t>10.2.2023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651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8000" i="1" dirty="0">
                <a:solidFill>
                  <a:srgbClr val="236192"/>
                </a:solidFill>
                <a:cs typeface="Arial"/>
              </a:rPr>
              <a:t>” </a:t>
            </a:r>
            <a:r>
              <a:rPr lang="fi-FI" sz="3200" i="1" dirty="0">
                <a:solidFill>
                  <a:srgbClr val="236192"/>
                </a:solidFill>
                <a:cs typeface="Arial"/>
              </a:rPr>
              <a:t/>
            </a:r>
            <a:br>
              <a:rPr lang="fi-FI" sz="3200" i="1" dirty="0">
                <a:solidFill>
                  <a:srgbClr val="236192"/>
                </a:solidFill>
                <a:cs typeface="Arial"/>
              </a:rPr>
            </a:br>
            <a:r>
              <a:rPr lang="fi-FI" sz="2800" i="1" dirty="0">
                <a:solidFill>
                  <a:srgbClr val="236192"/>
                </a:solidFill>
                <a:cs typeface="Arial"/>
              </a:rPr>
              <a:t>Yritysten kasvava kiinnostus </a:t>
            </a:r>
            <a:r>
              <a:rPr lang="fi-FI" sz="2800" i="1" dirty="0" err="1">
                <a:solidFill>
                  <a:srgbClr val="236192"/>
                </a:solidFill>
                <a:cs typeface="Arial"/>
              </a:rPr>
              <a:t>Greenreality</a:t>
            </a:r>
            <a:r>
              <a:rPr lang="fi-FI" sz="2800" i="1" dirty="0">
                <a:solidFill>
                  <a:srgbClr val="236192"/>
                </a:solidFill>
                <a:cs typeface="Arial"/>
              </a:rPr>
              <a:t> -toimintaan on yllättänyt meidät positiivisesti.  Ilmastokumppanuudella voidaan edistää sekä liiketoimintaa että päästöjen vähentämistä.</a:t>
            </a:r>
            <a:br>
              <a:rPr lang="fi-FI" sz="2800" i="1" dirty="0">
                <a:solidFill>
                  <a:srgbClr val="236192"/>
                </a:solidFill>
                <a:cs typeface="Arial"/>
              </a:rPr>
            </a:br>
            <a:r>
              <a:rPr lang="fi-FI" i="1" dirty="0"/>
              <a:t/>
            </a:r>
            <a:br>
              <a:rPr lang="fi-FI" i="1" dirty="0"/>
            </a:br>
            <a:r>
              <a:rPr lang="fi-FI" sz="2000" i="1" dirty="0">
                <a:solidFill>
                  <a:srgbClr val="236192"/>
                </a:solidFill>
              </a:rPr>
              <a:t>- Ilkka Räsänen, ympäristöjohtaja</a:t>
            </a:r>
            <a:br>
              <a:rPr lang="fi-FI" sz="2000" i="1" dirty="0">
                <a:solidFill>
                  <a:srgbClr val="236192"/>
                </a:solidFill>
              </a:rPr>
            </a:br>
            <a:r>
              <a:rPr lang="fi-FI" sz="2000" i="1" dirty="0">
                <a:solidFill>
                  <a:srgbClr val="236192"/>
                </a:solidFill>
              </a:rPr>
              <a:t>  Lappeenrannan kaupunki</a:t>
            </a:r>
          </a:p>
        </p:txBody>
      </p:sp>
      <p:pic>
        <p:nvPicPr>
          <p:cNvPr id="5" name="Kuvan paikkamerkki 4" descr="Kuva, joka sisältää kohteen ruoho, taivas, ulko, luonto&#10;&#10;Kuvaus luotu automaattisesti">
            <a:extLst>
              <a:ext uri="{FF2B5EF4-FFF2-40B4-BE49-F238E27FC236}">
                <a16:creationId xmlns:a16="http://schemas.microsoft.com/office/drawing/2014/main" id="{1AF7ADD3-B40F-4E01-8756-06E588DF4FA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61" t="523" r="3997" b="-523"/>
          <a:stretch/>
        </p:blipFill>
        <p:spPr/>
      </p:pic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5C64-A283-46BC-8D25-053573875597}" type="datetime1">
              <a:rPr lang="fi-FI" smtClean="0"/>
              <a:t>10.2.2023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178911"/>
      </p:ext>
    </p:extLst>
  </p:cSld>
  <p:clrMapOvr>
    <a:masterClrMapping/>
  </p:clrMapOvr>
</p:sld>
</file>

<file path=ppt/theme/theme1.xml><?xml version="1.0" encoding="utf-8"?>
<a:theme xmlns:a="http://schemas.openxmlformats.org/drawingml/2006/main" name="YM - otsikko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微軟正黑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ajorFont>
      <a:minorFont>
        <a:latin typeface="Arial" panose="020B060402020202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微軟正黑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YM -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微軟正黑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ajorFont>
      <a:minorFont>
        <a:latin typeface="Arial" panose="020B060402020202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微軟正黑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YM - kuvalliset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微軟正黑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ajorFont>
      <a:minorFont>
        <a:latin typeface="Arial" panose="020B060402020202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微軟正黑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YM - nostot ja väli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微軟正黑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ajorFont>
      <a:minorFont>
        <a:latin typeface="Arial" panose="020B060402020202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微軟正黑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黑体"/>
        <a:font script="Guru" typeface="Raavi"/>
        <a:font script="Thaa" typeface="MV Boli"/>
        <a:font script="Cans" typeface="Euphemia"/>
        <a:font script="Hang" typeface="굴림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Geor" typeface="Sylfaen"/>
        <a:font script="Guru" typeface="Raavi"/>
        <a:font script="Gujr" typeface="Shruti"/>
        <a:font script="Viet" typeface="Times New Roman"/>
        <a:font script="Tale" typeface="Microsoft Tai Le"/>
        <a:font script="Arab" typeface="Times New Roman"/>
        <a:font script="Hebr" typeface="Times New Roman"/>
        <a:font script="Bopo" typeface="Microsoft JhengHei"/>
        <a:font script="Thaa" typeface="MV Boli"/>
        <a:font script="Telu" typeface="Gautami"/>
        <a:font script="Ethi" typeface="Nyala"/>
        <a:font script="Lisu" typeface="Segoe UI"/>
        <a:font script="Jpan" typeface="游ゴシック Light"/>
        <a:font script="Talu" typeface="Microsoft New Tai Lue"/>
        <a:font script="Syrn" typeface="Estrangelo Edessa"/>
        <a:font script="Sinh" typeface="Iskoola Pota"/>
        <a:font script="Sora" typeface="Nirmala UI"/>
        <a:font script="Deva" typeface="Mangal"/>
        <a:font script="Knda" typeface="Tunga"/>
        <a:font script="Orya" typeface="Kalinga"/>
        <a:font script="Khmr" typeface="MoolBoran"/>
        <a:font script="Mymr" typeface="Myanmar Text"/>
        <a:font script="Olck" typeface="Nirmala UI"/>
        <a:font script="Bugi" typeface="Leelawadee UI"/>
        <a:font script="Java" typeface="Javanese Text"/>
        <a:font script="Taml" typeface="Latha"/>
        <a:font script="Laoo" typeface="DokChampa"/>
        <a:font script="Tfng" typeface="Ebrima"/>
        <a:font script="Mong" typeface="Mongolian Baiti"/>
        <a:font script="Hans" typeface="等线 Light"/>
        <a:font script="Phag" typeface="Phagspa"/>
        <a:font script="Armn" typeface="Arial"/>
        <a:font script="Osma" typeface="Ebrima"/>
        <a:font script="Hant" typeface="新細明體"/>
        <a:font script="Tibt" typeface="Microsoft Himalaya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Geor" typeface="Sylfaen"/>
        <a:font script="Guru" typeface="Raavi"/>
        <a:font script="Gujr" typeface="Shruti"/>
        <a:font script="Viet" typeface="Arial"/>
        <a:font script="Tale" typeface="Microsoft Tai Le"/>
        <a:font script="Arab" typeface="Arial"/>
        <a:font script="Hebr" typeface="Arial"/>
        <a:font script="Bopo" typeface="Microsoft JhengHei"/>
        <a:font script="Thaa" typeface="MV Boli"/>
        <a:font script="Telu" typeface="Gautami"/>
        <a:font script="Ethi" typeface="Nyala"/>
        <a:font script="Lisu" typeface="Segoe UI"/>
        <a:font script="Jpan" typeface="游ゴシック"/>
        <a:font script="Talu" typeface="Microsoft New Tai Lue"/>
        <a:font script="Syrn" typeface="Estrangelo Edessa"/>
        <a:font script="Sinh" typeface="Iskoola Pota"/>
        <a:font script="Sora" typeface="Nirmala UI"/>
        <a:font script="Deva" typeface="Mangal"/>
        <a:font script="Knda" typeface="Tunga"/>
        <a:font script="Orya" typeface="Kalinga"/>
        <a:font script="Khmr" typeface="DaunPenh"/>
        <a:font script="Mymr" typeface="Myanmar Text"/>
        <a:font script="Olck" typeface="Nirmala UI"/>
        <a:font script="Bugi" typeface="Leelawadee UI"/>
        <a:font script="Java" typeface="Javanese Text"/>
        <a:font script="Taml" typeface="Latha"/>
        <a:font script="Laoo" typeface="DokChampa"/>
        <a:font script="Tfng" typeface="Ebrima"/>
        <a:font script="Mong" typeface="Mongolian Baiti"/>
        <a:font script="Hans" typeface="等线"/>
        <a:font script="Phag" typeface="Phagspa"/>
        <a:font script="Armn" typeface="Arial"/>
        <a:font script="Osma" typeface="Ebrima"/>
        <a:font script="Hant" typeface="新細明體"/>
        <a:font script="Tibt" typeface="Microsoft Himalaya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DEC0BF5199B4040B474C2324380DEC7" ma:contentTypeVersion="1" ma:contentTypeDescription="Luo uusi asiakirja." ma:contentTypeScope="" ma:versionID="7a81dbb76d0ad8cf5e0c1cc8331ebb35">
  <xsd:schema xmlns:xsd="http://www.w3.org/2001/XMLSchema" xmlns:xs="http://www.w3.org/2001/XMLSchema" xmlns:p="http://schemas.microsoft.com/office/2006/metadata/properties" xmlns:ns2="38379a60-7531-4de4-83b3-4f5e4640b8f1" targetNamespace="http://schemas.microsoft.com/office/2006/metadata/properties" ma:root="true" ma:fieldsID="0812b9743c787cd05e36d507bc13430c" ns2:_="">
    <xsd:import namespace="38379a60-7531-4de4-83b3-4f5e4640b8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379a60-7531-4de4-83b3-4f5e4640b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1CD063-446A-4406-97CB-33299BCAE3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C186D4-CACF-45AB-826B-1D5844513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379a60-7531-4de4-83b3-4f5e4640b8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664E83-9FAD-4292-A31F-F4D20426DD08}">
  <ds:schemaRefs>
    <ds:schemaRef ds:uri="38379a60-7531-4de4-83b3-4f5e4640b8f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YM_esitysmallipohja_2020</Template>
  <TotalTime>144</TotalTime>
  <Words>137</Words>
  <Application>Microsoft Office PowerPoint</Application>
  <PresentationFormat>Laajakuva</PresentationFormat>
  <Paragraphs>22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Calibri</vt:lpstr>
      <vt:lpstr>YM - otsikkosivut</vt:lpstr>
      <vt:lpstr>YM - sisältösivut</vt:lpstr>
      <vt:lpstr>YM - kuvalliset sisältösivut</vt:lpstr>
      <vt:lpstr>YM - nostot ja välisivut</vt:lpstr>
      <vt:lpstr>Etelä-Karjalan Ilmastokumppanit -hanke</vt:lpstr>
      <vt:lpstr>”  Yritysten kasvava kiinnostus Greenreality -toimintaan on yllättänyt meidät positiivisesti.  Ilmastokumppanuudella voidaan edistää sekä liiketoimintaa että päästöjen vähentämistä.  - Ilkka Räsänen, ympäristöjohtaja   Lappeenrannan kaupunki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Etelä-Karjalan Ilmastokumppanit -hanke</dc:title>
  <dc:creator>Pietiläinen Antti</dc:creator>
  <cp:lastModifiedBy>Visuri Veera (YM)</cp:lastModifiedBy>
  <cp:revision>73</cp:revision>
  <cp:lastPrinted>2021-05-18T10:27:09Z</cp:lastPrinted>
  <dcterms:created xsi:type="dcterms:W3CDTF">2021-05-18T10:27:09Z</dcterms:created>
  <dcterms:modified xsi:type="dcterms:W3CDTF">2023-02-10T13:36:20Z</dcterms:modified>
</cp:coreProperties>
</file>