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24.10.2023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24.10.2023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meenliitto.fi/hameen-kuntien-ilmastotyon-spurtti-haspi/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3" y="585216"/>
            <a:ext cx="5958991" cy="1125360"/>
          </a:xfrm>
        </p:spPr>
        <p:txBody>
          <a:bodyPr/>
          <a:lstStyle/>
          <a:p>
            <a:r>
              <a:rPr lang="fi-FI" dirty="0"/>
              <a:t>Hämeen kuntien ilmastotyön spurtti - HÄSPI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3" y="2000828"/>
            <a:ext cx="5958991" cy="3993334"/>
          </a:xfrm>
        </p:spPr>
        <p:txBody>
          <a:bodyPr/>
          <a:lstStyle/>
          <a:p>
            <a:r>
              <a:rPr lang="fi-FI" sz="1800" dirty="0"/>
              <a:t>Hankkeen toimenpiteet:</a:t>
            </a:r>
          </a:p>
          <a:p>
            <a:pPr marL="285750" indent="-285750">
              <a:buFontTx/>
              <a:buChar char="-"/>
            </a:pPr>
            <a:r>
              <a:rPr lang="fi-FI" sz="18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Kuntien ilmastotyötä vauhditettiin vertaisoppimiseen ja sparraukseen pohjautuvassa Ilmastotyön foorumissa</a:t>
            </a:r>
            <a:r>
              <a:rPr lang="fi-FI" sz="1800" dirty="0"/>
              <a:t>. Osallistuneet kunnat kokivat yhteiset tapaamiset ja asiantuntijasparraukset erittäin vaikuttavina. Kuntien kyky ja halu ilmastoasioiden edistämiseen kohosi merkittävästi hankkeen aikana.</a:t>
            </a:r>
          </a:p>
          <a:p>
            <a:pPr marL="285750" indent="-285750">
              <a:buFontTx/>
              <a:buChar char="-"/>
            </a:pPr>
            <a:r>
              <a:rPr lang="fi-FI" sz="1800" dirty="0"/>
              <a:t>Kirjoitettiin kuuden hankkeen ideapaperit tulevia hankehakuja varten</a:t>
            </a:r>
          </a:p>
          <a:p>
            <a:pPr marL="285750" indent="-285750">
              <a:buFontTx/>
              <a:buChar char="-"/>
            </a:pPr>
            <a:r>
              <a:rPr lang="fi-FI" sz="1800" dirty="0"/>
              <a:t>Toteutettiin ilmastoriskikävelyt kuntien asukkaille ja päättäjille Forssassa ja Riihimäellä ja laadittiin ohje ilmastoriskikävelyiden toteuttamiseksi.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356472" y="1643506"/>
            <a:ext cx="4585591" cy="4263518"/>
          </a:xfrm>
        </p:spPr>
        <p:txBody>
          <a:bodyPr/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</a:t>
            </a:r>
            <a:r>
              <a:rPr lang="fi-FI" sz="2000" dirty="0">
                <a:solidFill>
                  <a:srgbClr val="236192"/>
                </a:solidFill>
              </a:rPr>
              <a:t>Hämeen liitto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120 000 €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84 000</a:t>
            </a:r>
            <a:r>
              <a:rPr lang="fi-FI" sz="2000" dirty="0" smtClean="0">
                <a:solidFill>
                  <a:srgbClr val="236192"/>
                </a:solidFill>
              </a:rPr>
              <a:t>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 smtClean="0">
                <a:solidFill>
                  <a:srgbClr val="236192"/>
                </a:solidFill>
              </a:rPr>
              <a:t>Aikataulu</a:t>
            </a:r>
            <a:r>
              <a:rPr lang="fi-FI" sz="2000" dirty="0" smtClean="0">
                <a:solidFill>
                  <a:srgbClr val="236192"/>
                </a:solidFill>
              </a:rPr>
              <a:t>: 1/2022-3/2023</a:t>
            </a:r>
            <a:endParaRPr lang="fi-FI" sz="2000" dirty="0">
              <a:solidFill>
                <a:srgbClr val="236192"/>
              </a:solidFill>
            </a:endParaRP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dirty="0">
                <a:hlinkClick r:id="rId2"/>
              </a:rPr>
              <a:t>Hämeen kuntien ilmastotyön spurtti, HÄSPI - Hämeen liitto (hameenliitto.fi</a:t>
            </a:r>
            <a:r>
              <a:rPr lang="fi-FI" sz="2000" dirty="0" smtClean="0">
                <a:hlinkClick r:id="rId2"/>
              </a:rPr>
              <a:t>)</a:t>
            </a:r>
            <a:endParaRPr lang="fi-FI" sz="2000" dirty="0" smtClean="0"/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Paula Mustonen</a:t>
            </a:r>
          </a:p>
          <a:p>
            <a:r>
              <a:rPr lang="fi-FI" sz="2000" dirty="0" smtClean="0">
                <a:solidFill>
                  <a:srgbClr val="236192"/>
                </a:solidFill>
              </a:rPr>
              <a:t>Paula.mustonen@hame.fi</a:t>
            </a:r>
            <a:endParaRPr lang="fi-FI" sz="2000" dirty="0">
              <a:solidFill>
                <a:srgbClr val="236192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44774" y="1302014"/>
            <a:ext cx="5183735" cy="3720560"/>
          </a:xfrm>
        </p:spPr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Verkostoilla ja vertaisoppimisella on tärkeä rooli kuntien onnistuneessa ilmastotyössä.  </a:t>
            </a:r>
            <a:br>
              <a:rPr lang="fi-FI" sz="2800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endParaRPr lang="fi-FI" sz="2000" i="1" dirty="0">
              <a:solidFill>
                <a:srgbClr val="236192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4FD3A41D-DDC8-71E3-3668-91589BE159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2" b="11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1AB1EE03C522214C8C0CB89B68D73327" ma:contentTypeVersion="4" ma:contentTypeDescription="Kampus asiakirja" ma:contentTypeScope="" ma:versionID="6dfce084b8a017f42cdcadb5cce76ca4">
  <xsd:schema xmlns:xsd="http://www.w3.org/2001/XMLSchema" xmlns:xs="http://www.w3.org/2001/XMLSchema" xmlns:p="http://schemas.microsoft.com/office/2006/metadata/properties" xmlns:ns2="c138b538-c2fd-4cca-8c26-6e4e32e5a042" xmlns:ns3="65117dba-01be-44b0-a05d-9475c3ce3392" targetNamespace="http://schemas.microsoft.com/office/2006/metadata/properties" ma:root="true" ma:fieldsID="430a891ae8517a0f5a49cc5a0f50cbff" ns2:_="" ns3:_="">
    <xsd:import namespace="c138b538-c2fd-4cca-8c26-6e4e32e5a042"/>
    <xsd:import namespace="65117dba-01be-44b0-a05d-9475c3ce339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d1b1871-3378-42e9-b2af-eec4553e1df4}" ma:internalName="TaxCatchAll" ma:showField="CatchAllData" ma:web="65117dba-01be-44b0-a05d-9475c3ce33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d1b1871-3378-42e9-b2af-eec4553e1df4}" ma:internalName="TaxCatchAllLabel" ma:readOnly="true" ma:showField="CatchAllDataLabel" ma:web="65117dba-01be-44b0-a05d-9475c3ce33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17dba-01be-44b0-a05d-9475c3ce33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664E83-9FAD-4292-A31F-F4D20426DD0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5117dba-01be-44b0-a05d-9475c3ce3392"/>
    <ds:schemaRef ds:uri="c138b538-c2fd-4cca-8c26-6e4e32e5a04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1DBE55-17BB-4708-AF54-4FA2168E5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65117dba-01be-44b0-a05d-9475c3ce33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826</TotalTime>
  <Words>114</Words>
  <Application>Microsoft Office PowerPoint</Application>
  <PresentationFormat>Laajakuva</PresentationFormat>
  <Paragraphs>21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Arial</vt:lpstr>
      <vt:lpstr>Calibri</vt:lpstr>
      <vt:lpstr>Verdana</vt:lpstr>
      <vt:lpstr>YM - otsikkosivut</vt:lpstr>
      <vt:lpstr>YM - sisältösivut</vt:lpstr>
      <vt:lpstr>YM - kuvalliset sisältösivut</vt:lpstr>
      <vt:lpstr>YM - nostot ja välisivut</vt:lpstr>
      <vt:lpstr>Hämeen kuntien ilmastotyön spurtti - HÄSPI</vt:lpstr>
      <vt:lpstr>”  Verkostoilla ja vertaisoppimisella on tärkeä rooli kuntien onnistuneessa ilmastotyössä.    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Visuri Veera (YM)</cp:lastModifiedBy>
  <cp:revision>52</cp:revision>
  <dcterms:created xsi:type="dcterms:W3CDTF">2020-04-29T05:33:44Z</dcterms:created>
  <dcterms:modified xsi:type="dcterms:W3CDTF">2023-10-24T11:57:45Z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0x010100B5FAB64B6C204DD994D3FAC0C34E2BFF001AB1EE03C522214C8C0CB89B68D73327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