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164" d="100"/>
          <a:sy n="164" d="100"/>
        </p:scale>
        <p:origin x="96" y="1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ovinen Anu" userId="ad131df2-4d58-410e-ab81-79435c92a7f6" providerId="ADAL" clId="{825F02CB-C14B-4814-B7E2-70E1E4A736FD}"/>
  </pc:docChgLst>
  <pc:docChgLst>
    <pc:chgData name="Hurri Meri-Tuulia" userId="1b92d386-6a04-4ebd-ab1e-2d149b8c1c75" providerId="ADAL" clId="{086AA3E7-E1E0-4F13-9186-1AFCBB243784}"/>
    <pc:docChg chg="undo custSel modSld">
      <pc:chgData name="Hurri Meri-Tuulia" userId="1b92d386-6a04-4ebd-ab1e-2d149b8c1c75" providerId="ADAL" clId="{086AA3E7-E1E0-4F13-9186-1AFCBB243784}" dt="2023-03-02T13:23:12.819" v="146" actId="20577"/>
      <pc:docMkLst>
        <pc:docMk/>
      </pc:docMkLst>
      <pc:sldChg chg="addSp delSp modSp">
        <pc:chgData name="Hurri Meri-Tuulia" userId="1b92d386-6a04-4ebd-ab1e-2d149b8c1c75" providerId="ADAL" clId="{086AA3E7-E1E0-4F13-9186-1AFCBB243784}" dt="2023-03-02T13:23:12.819" v="146" actId="20577"/>
        <pc:sldMkLst>
          <pc:docMk/>
          <pc:sldMk cId="4076512416" sldId="286"/>
        </pc:sldMkLst>
        <pc:spChg chg="mod">
          <ac:chgData name="Hurri Meri-Tuulia" userId="1b92d386-6a04-4ebd-ab1e-2d149b8c1c75" providerId="ADAL" clId="{086AA3E7-E1E0-4F13-9186-1AFCBB243784}" dt="2023-03-02T13:23:12.819" v="146" actId="20577"/>
          <ac:spMkLst>
            <pc:docMk/>
            <pc:sldMk cId="4076512416" sldId="286"/>
            <ac:spMk id="4" creationId="{00000000-0000-0000-0000-000000000000}"/>
          </ac:spMkLst>
        </pc:spChg>
        <pc:picChg chg="add del mod">
          <ac:chgData name="Hurri Meri-Tuulia" userId="1b92d386-6a04-4ebd-ab1e-2d149b8c1c75" providerId="ADAL" clId="{086AA3E7-E1E0-4F13-9186-1AFCBB243784}" dt="2023-03-02T13:07:18.652" v="94" actId="478"/>
          <ac:picMkLst>
            <pc:docMk/>
            <pc:sldMk cId="4076512416" sldId="286"/>
            <ac:picMk id="8" creationId="{3AD79106-DC23-4087-BFA3-30F3DE74CBA1}"/>
          </ac:picMkLst>
        </pc:picChg>
      </pc:sldChg>
      <pc:sldChg chg="addSp delSp modSp">
        <pc:chgData name="Hurri Meri-Tuulia" userId="1b92d386-6a04-4ebd-ab1e-2d149b8c1c75" providerId="ADAL" clId="{086AA3E7-E1E0-4F13-9186-1AFCBB243784}" dt="2023-03-02T13:05:39.280" v="34" actId="14100"/>
        <pc:sldMkLst>
          <pc:docMk/>
          <pc:sldMk cId="2825178911" sldId="293"/>
        </pc:sldMkLst>
        <pc:spChg chg="mod">
          <ac:chgData name="Hurri Meri-Tuulia" userId="1b92d386-6a04-4ebd-ab1e-2d149b8c1c75" providerId="ADAL" clId="{086AA3E7-E1E0-4F13-9186-1AFCBB243784}" dt="2023-03-02T13:05:31.320" v="32" actId="1076"/>
          <ac:spMkLst>
            <pc:docMk/>
            <pc:sldMk cId="2825178911" sldId="293"/>
            <ac:spMk id="8" creationId="{00000000-0000-0000-0000-000000000000}"/>
          </ac:spMkLst>
        </pc:spChg>
        <pc:picChg chg="add del mod">
          <ac:chgData name="Hurri Meri-Tuulia" userId="1b92d386-6a04-4ebd-ab1e-2d149b8c1c75" providerId="ADAL" clId="{086AA3E7-E1E0-4F13-9186-1AFCBB243784}" dt="2023-03-02T13:02:38.933" v="6" actId="478"/>
          <ac:picMkLst>
            <pc:docMk/>
            <pc:sldMk cId="2825178911" sldId="293"/>
            <ac:picMk id="3" creationId="{E9DBE891-FD28-4F3A-BD2B-693F381238F5}"/>
          </ac:picMkLst>
        </pc:picChg>
        <pc:picChg chg="mod">
          <ac:chgData name="Hurri Meri-Tuulia" userId="1b92d386-6a04-4ebd-ab1e-2d149b8c1c75" providerId="ADAL" clId="{086AA3E7-E1E0-4F13-9186-1AFCBB243784}" dt="2023-03-02T13:03:11.591" v="14" actId="1076"/>
          <ac:picMkLst>
            <pc:docMk/>
            <pc:sldMk cId="2825178911" sldId="293"/>
            <ac:picMk id="4" creationId="{E6720E88-3238-8E00-D68B-6BEA4BB87EB3}"/>
          </ac:picMkLst>
        </pc:picChg>
        <pc:picChg chg="add del mod ord">
          <ac:chgData name="Hurri Meri-Tuulia" userId="1b92d386-6a04-4ebd-ab1e-2d149b8c1c75" providerId="ADAL" clId="{086AA3E7-E1E0-4F13-9186-1AFCBB243784}" dt="2023-03-02T13:03:29.819" v="19" actId="478"/>
          <ac:picMkLst>
            <pc:docMk/>
            <pc:sldMk cId="2825178911" sldId="293"/>
            <ac:picMk id="9" creationId="{078C887C-323C-4EC3-BDA5-F5452E6BD4DE}"/>
          </ac:picMkLst>
        </pc:picChg>
        <pc:picChg chg="add del mod">
          <ac:chgData name="Hurri Meri-Tuulia" userId="1b92d386-6a04-4ebd-ab1e-2d149b8c1c75" providerId="ADAL" clId="{086AA3E7-E1E0-4F13-9186-1AFCBB243784}" dt="2023-03-02T13:05:12.060" v="24" actId="478"/>
          <ac:picMkLst>
            <pc:docMk/>
            <pc:sldMk cId="2825178911" sldId="293"/>
            <ac:picMk id="11" creationId="{2EC2A816-A9F7-4AB5-B90A-C0815C44B280}"/>
          </ac:picMkLst>
        </pc:picChg>
        <pc:picChg chg="add mod">
          <ac:chgData name="Hurri Meri-Tuulia" userId="1b92d386-6a04-4ebd-ab1e-2d149b8c1c75" providerId="ADAL" clId="{086AA3E7-E1E0-4F13-9186-1AFCBB243784}" dt="2023-03-02T13:05:39.280" v="34" actId="14100"/>
          <ac:picMkLst>
            <pc:docMk/>
            <pc:sldMk cId="2825178911" sldId="293"/>
            <ac:picMk id="13" creationId="{73293A61-2C9B-4797-9CCC-BCA7AC402D3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2.3.2023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alo.fi/asuminen-ja-ymparisto/hiilineutraali-salo-2035/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865" y="542624"/>
            <a:ext cx="4645891" cy="1350832"/>
          </a:xfrm>
        </p:spPr>
        <p:txBody>
          <a:bodyPr/>
          <a:lstStyle/>
          <a:p>
            <a:r>
              <a:rPr lang="fi-FI" dirty="0"/>
              <a:t>Kohti Hiilineutraalia Saloa 2035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4" y="2318328"/>
            <a:ext cx="4973176" cy="3463636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Hankkeen tavoitteena on viedä vuonna 2021 laaditun ilmasto- ja ympäristöohjelman toimenpiteet kaupungin käytäntöihin ja vähentää näin alueen kasvihuonekaasupäästöjä. Kaupunkiorganisaation lisäksi hanke edistää alueen asukkaiden, yritysten, järjestöjen ja maataloustoimijoiden osallisuutta ilmastotyöhön. Työn tueksi hankkeessa laaditaan Salon ilmasto- ja ympäristöosaamisen johtamisen toimintamalli.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38185" y="1533238"/>
            <a:ext cx="4142668" cy="4562762"/>
          </a:xfrm>
        </p:spPr>
        <p:txBody>
          <a:bodyPr/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Salon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100.000 €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70.000 €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Hankeaika: </a:t>
            </a:r>
            <a:r>
              <a:rPr lang="fi-FI" sz="2000" dirty="0">
                <a:solidFill>
                  <a:srgbClr val="236192"/>
                </a:solidFill>
              </a:rPr>
              <a:t>1.12.2022–30.4.2024</a:t>
            </a: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Hankkeen verkkosivu:</a:t>
            </a:r>
          </a:p>
          <a:p>
            <a:r>
              <a:rPr lang="fi-FI" sz="2000" dirty="0">
                <a:solidFill>
                  <a:srgbClr val="23619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https://salo.fi/asuminen-ja-ymparisto/hiilineutraali-salo-2035/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b="1">
              <a:solidFill>
                <a:srgbClr val="236192"/>
              </a:solidFill>
            </a:endParaRPr>
          </a:p>
          <a:p>
            <a:r>
              <a:rPr lang="fi-FI" sz="2000" b="1">
                <a:solidFill>
                  <a:srgbClr val="236192"/>
                </a:solidFill>
              </a:rPr>
              <a:t>Lisätietoja</a:t>
            </a:r>
            <a:r>
              <a:rPr lang="fi-FI" sz="2000" b="1" dirty="0">
                <a:solidFill>
                  <a:srgbClr val="236192"/>
                </a:solidFill>
              </a:rPr>
              <a:t>: </a:t>
            </a:r>
          </a:p>
          <a:p>
            <a:r>
              <a:rPr lang="fi-FI" sz="2000" dirty="0">
                <a:solidFill>
                  <a:srgbClr val="236192"/>
                </a:solidFill>
              </a:rPr>
              <a:t>Meri-Tuulia Hurri, projektipäällikkö</a:t>
            </a:r>
            <a:br>
              <a:rPr lang="fi-FI" sz="2000" dirty="0">
                <a:solidFill>
                  <a:srgbClr val="236192"/>
                </a:solidFill>
              </a:rPr>
            </a:br>
            <a:r>
              <a:rPr lang="fi-FI" sz="2000" dirty="0">
                <a:solidFill>
                  <a:srgbClr val="236192"/>
                </a:solidFill>
              </a:rPr>
              <a:t>meri-tuulia.hurri@salo.fi 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366891" y="1626748"/>
            <a:ext cx="5183735" cy="3604504"/>
          </a:xfrm>
        </p:spPr>
        <p:txBody>
          <a:bodyPr/>
          <a:lstStyle/>
          <a:p>
            <a:r>
              <a:rPr lang="fi-FI" sz="2800" i="1" dirty="0">
                <a:solidFill>
                  <a:srgbClr val="236192"/>
                </a:solidFill>
              </a:rPr>
              <a:t>”Hankkeessa viedään Salo hiilineutraaliuden tiekartalle.”</a:t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Janne Hyvärinen, kehittämispäällikkö</a:t>
            </a:r>
          </a:p>
        </p:txBody>
      </p:sp>
      <p:pic>
        <p:nvPicPr>
          <p:cNvPr id="4" name="Kuvan paikkamerkki 3">
            <a:extLst>
              <a:ext uri="{FF2B5EF4-FFF2-40B4-BE49-F238E27FC236}">
                <a16:creationId xmlns:a16="http://schemas.microsoft.com/office/drawing/2014/main" id="{E6720E88-3238-8E00-D68B-6BEA4BB87EB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" r="3178"/>
          <a:stretch>
            <a:fillRect/>
          </a:stretch>
        </p:blipFill>
        <p:spPr>
          <a:xfrm>
            <a:off x="7170739" y="777327"/>
            <a:ext cx="4585974" cy="5303346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2.3.2023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73293A61-2C9B-4797-9CCC-BCA7AC402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139" y="1141365"/>
            <a:ext cx="2182461" cy="210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C51D0EE221B254BA889D0F83CA1692F" ma:contentTypeVersion="2" ma:contentTypeDescription="Luo uusi asiakirja." ma:contentTypeScope="" ma:versionID="1465cd458ade85e51b13909f3da6a960">
  <xsd:schema xmlns:xsd="http://www.w3.org/2001/XMLSchema" xmlns:xs="http://www.w3.org/2001/XMLSchema" xmlns:p="http://schemas.microsoft.com/office/2006/metadata/properties" xmlns:ns2="1fbe930d-ff9a-4522-8636-b59903955f8b" targetNamespace="http://schemas.microsoft.com/office/2006/metadata/properties" ma:root="true" ma:fieldsID="63ae6a39b56cc633bb5a47a7e23da904" ns2:_="">
    <xsd:import namespace="1fbe930d-ff9a-4522-8636-b59903955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e930d-ff9a-4522-8636-b59903955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2006/metadata/properties"/>
    <ds:schemaRef ds:uri="1fbe930d-ff9a-4522-8636-b59903955f8b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8F772F-8D04-46AA-8F8A-143793828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be930d-ff9a-4522-8636-b59903955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835</TotalTime>
  <Words>108</Words>
  <Application>Microsoft Office PowerPoint</Application>
  <PresentationFormat>Laajakuva</PresentationFormat>
  <Paragraphs>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YM - otsikkosivut</vt:lpstr>
      <vt:lpstr>YM - sisältösivut</vt:lpstr>
      <vt:lpstr>YM - kuvalliset sisältösivut</vt:lpstr>
      <vt:lpstr>YM - nostot ja välisivut</vt:lpstr>
      <vt:lpstr>Kohti Hiilineutraalia Saloa 2035</vt:lpstr>
      <vt:lpstr>”Hankkeessa viedään Salo hiilineutraaliuden tiekartalle.” - Janne Hyvärinen, kehittämispäällikkö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Hurri Meri-Tuulia</cp:lastModifiedBy>
  <cp:revision>45</cp:revision>
  <dcterms:created xsi:type="dcterms:W3CDTF">2020-04-29T05:33:44Z</dcterms:created>
  <dcterms:modified xsi:type="dcterms:W3CDTF">2023-03-02T13:23:24Z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0x010100DC51D0EE221B254BA889D0F83CA1692F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