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9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E9EA4A-B99B-451B-A32A-5548AC54048D}" v="6" dt="2023-12-11T14:53:46.509"/>
    <p1510:client id="{85F247A4-A206-C7FD-3ADC-996E9E8050E7}" v="1" dt="2023-12-13T11:51:14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70" d="100"/>
          <a:sy n="70" d="100"/>
        </p:scale>
        <p:origin x="5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no Angervuori" userId="1effae25-eae2-492f-95e9-d638672a797e" providerId="ADAL" clId="{6FE9EA4A-B99B-451B-A32A-5548AC54048D}"/>
    <pc:docChg chg="undo custSel modSld">
      <pc:chgData name="Aino Angervuori" userId="1effae25-eae2-492f-95e9-d638672a797e" providerId="ADAL" clId="{6FE9EA4A-B99B-451B-A32A-5548AC54048D}" dt="2023-12-11T15:02:51.171" v="484" actId="1076"/>
      <pc:docMkLst>
        <pc:docMk/>
      </pc:docMkLst>
      <pc:sldChg chg="modSp mod">
        <pc:chgData name="Aino Angervuori" userId="1effae25-eae2-492f-95e9-d638672a797e" providerId="ADAL" clId="{6FE9EA4A-B99B-451B-A32A-5548AC54048D}" dt="2023-12-11T15:01:16.228" v="438" actId="20577"/>
        <pc:sldMkLst>
          <pc:docMk/>
          <pc:sldMk cId="4076512416" sldId="286"/>
        </pc:sldMkLst>
        <pc:spChg chg="mod">
          <ac:chgData name="Aino Angervuori" userId="1effae25-eae2-492f-95e9-d638672a797e" providerId="ADAL" clId="{6FE9EA4A-B99B-451B-A32A-5548AC54048D}" dt="2023-12-11T11:49:22.122" v="123" actId="14100"/>
          <ac:spMkLst>
            <pc:docMk/>
            <pc:sldMk cId="4076512416" sldId="286"/>
            <ac:spMk id="2" creationId="{00000000-0000-0000-0000-000000000000}"/>
          </ac:spMkLst>
        </pc:spChg>
        <pc:spChg chg="mod">
          <ac:chgData name="Aino Angervuori" userId="1effae25-eae2-492f-95e9-d638672a797e" providerId="ADAL" clId="{6FE9EA4A-B99B-451B-A32A-5548AC54048D}" dt="2023-12-11T15:01:16.228" v="438" actId="20577"/>
          <ac:spMkLst>
            <pc:docMk/>
            <pc:sldMk cId="4076512416" sldId="286"/>
            <ac:spMk id="3" creationId="{00000000-0000-0000-0000-000000000000}"/>
          </ac:spMkLst>
        </pc:spChg>
        <pc:spChg chg="mod">
          <ac:chgData name="Aino Angervuori" userId="1effae25-eae2-492f-95e9-d638672a797e" providerId="ADAL" clId="{6FE9EA4A-B99B-451B-A32A-5548AC54048D}" dt="2023-12-11T11:47:44.280" v="113" actId="20577"/>
          <ac:spMkLst>
            <pc:docMk/>
            <pc:sldMk cId="4076512416" sldId="286"/>
            <ac:spMk id="4" creationId="{00000000-0000-0000-0000-000000000000}"/>
          </ac:spMkLst>
        </pc:spChg>
      </pc:sldChg>
      <pc:sldChg chg="addSp delSp modSp mod">
        <pc:chgData name="Aino Angervuori" userId="1effae25-eae2-492f-95e9-d638672a797e" providerId="ADAL" clId="{6FE9EA4A-B99B-451B-A32A-5548AC54048D}" dt="2023-12-11T15:02:51.171" v="484" actId="1076"/>
        <pc:sldMkLst>
          <pc:docMk/>
          <pc:sldMk cId="2825178911" sldId="293"/>
        </pc:sldMkLst>
        <pc:spChg chg="del">
          <ac:chgData name="Aino Angervuori" userId="1effae25-eae2-492f-95e9-d638672a797e" providerId="ADAL" clId="{6FE9EA4A-B99B-451B-A32A-5548AC54048D}" dt="2023-12-11T14:53:46.509" v="125" actId="931"/>
          <ac:spMkLst>
            <pc:docMk/>
            <pc:sldMk cId="2825178911" sldId="293"/>
            <ac:spMk id="3" creationId="{00000000-0000-0000-0000-000000000000}"/>
          </ac:spMkLst>
        </pc:spChg>
        <pc:spChg chg="mod">
          <ac:chgData name="Aino Angervuori" userId="1effae25-eae2-492f-95e9-d638672a797e" providerId="ADAL" clId="{6FE9EA4A-B99B-451B-A32A-5548AC54048D}" dt="2023-12-11T15:02:51.171" v="484" actId="1076"/>
          <ac:spMkLst>
            <pc:docMk/>
            <pc:sldMk cId="2825178911" sldId="293"/>
            <ac:spMk id="8" creationId="{00000000-0000-0000-0000-000000000000}"/>
          </ac:spMkLst>
        </pc:spChg>
        <pc:picChg chg="add mod">
          <ac:chgData name="Aino Angervuori" userId="1effae25-eae2-492f-95e9-d638672a797e" providerId="ADAL" clId="{6FE9EA4A-B99B-451B-A32A-5548AC54048D}" dt="2023-12-11T14:53:50.356" v="126" actId="27614"/>
          <ac:picMkLst>
            <pc:docMk/>
            <pc:sldMk cId="2825178911" sldId="293"/>
            <ac:picMk id="4" creationId="{30179811-EBC1-3234-32D3-AC67387776BD}"/>
          </ac:picMkLst>
        </pc:picChg>
      </pc:sldChg>
    </pc:docChg>
  </pc:docChgLst>
  <pc:docChgLst>
    <pc:chgData name="Aino Angervuori" userId="S::aino.angervuori@nurmijarvi.fi::1effae25-eae2-492f-95e9-d638672a797e" providerId="AD" clId="Web-{85F247A4-A206-C7FD-3ADC-996E9E8050E7}"/>
    <pc:docChg chg="delSld">
      <pc:chgData name="Aino Angervuori" userId="S::aino.angervuori@nurmijarvi.fi::1effae25-eae2-492f-95e9-d638672a797e" providerId="AD" clId="Web-{85F247A4-A206-C7FD-3ADC-996E9E8050E7}" dt="2023-12-13T11:51:14.358" v="0"/>
      <pc:docMkLst>
        <pc:docMk/>
      </pc:docMkLst>
      <pc:sldChg chg="del">
        <pc:chgData name="Aino Angervuori" userId="S::aino.angervuori@nurmijarvi.fi::1effae25-eae2-492f-95e9-d638672a797e" providerId="AD" clId="Web-{85F247A4-A206-C7FD-3ADC-996E9E8050E7}" dt="2023-12-13T11:51:14.358" v="0"/>
        <pc:sldMkLst>
          <pc:docMk/>
          <pc:sldMk cId="2203031307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5.1.2024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5.1.2024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ino.angervuori@nurmijarvi.fi" TargetMode="External"/><Relationship Id="rId2" Type="http://schemas.openxmlformats.org/officeDocument/2006/relationships/hyperlink" Target="https://www.nurmijarvi.fi/teemasivut/ilmastotyo/ilmastokummit-hanke/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3063" y="515192"/>
            <a:ext cx="5356208" cy="1700904"/>
          </a:xfrm>
        </p:spPr>
        <p:txBody>
          <a:bodyPr/>
          <a:lstStyle/>
          <a:p>
            <a:r>
              <a:rPr lang="fi-FI" dirty="0"/>
              <a:t>Ilmasto-osaavat nurmijärveläiset –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dirty="0" smtClean="0"/>
              <a:t>yritysten</a:t>
            </a:r>
            <a:r>
              <a:rPr lang="fi-FI" sz="2000" dirty="0"/>
              <a:t>, asukkaiden ja oppilaitosten osallistaminen ilmastotyöhön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43063" y="2493694"/>
            <a:ext cx="5137473" cy="3758628"/>
          </a:xfrm>
        </p:spPr>
        <p:txBody>
          <a:bodyPr/>
          <a:lstStyle/>
          <a:p>
            <a:pPr algn="l"/>
            <a:r>
              <a:rPr lang="fi-FI" b="0" i="0" dirty="0">
                <a:solidFill>
                  <a:srgbClr val="000000"/>
                </a:solidFill>
                <a:effectLst/>
              </a:rPr>
              <a:t>Ilmastotyöhön ryhtymistä tuetaan konkreettisesti perustamalla yritysten ilmastotyöryhmä, järjestämällä asukkaille kestävien elämäntapojen </a:t>
            </a:r>
            <a:r>
              <a:rPr lang="fi-FI" b="0" i="0" dirty="0" err="1">
                <a:solidFill>
                  <a:srgbClr val="000000"/>
                </a:solidFill>
                <a:effectLst/>
              </a:rPr>
              <a:t>kiihdyttämöjä</a:t>
            </a:r>
            <a:r>
              <a:rPr lang="fi-FI" b="0" i="0" dirty="0">
                <a:solidFill>
                  <a:srgbClr val="000000"/>
                </a:solidFill>
                <a:effectLst/>
              </a:rPr>
              <a:t> ja kouluttamalla mm. opettajia fasilitoimaan yläkoululaisille ilmastopalapeliä.</a:t>
            </a:r>
          </a:p>
          <a:p>
            <a:pPr algn="l"/>
            <a:endParaRPr lang="fi-FI" dirty="0">
              <a:solidFill>
                <a:srgbClr val="000000"/>
              </a:solidFill>
            </a:endParaRPr>
          </a:p>
          <a:p>
            <a:pPr algn="l"/>
            <a:r>
              <a:rPr lang="fi-FI" dirty="0">
                <a:solidFill>
                  <a:srgbClr val="000000"/>
                </a:solidFill>
              </a:rPr>
              <a:t>Yritystyöryhmässä t</a:t>
            </a:r>
            <a:r>
              <a:rPr lang="fi-FI" b="0" i="0" dirty="0">
                <a:solidFill>
                  <a:srgbClr val="000000"/>
                </a:solidFill>
                <a:effectLst/>
              </a:rPr>
              <a:t>avoitteena on jatkuva ja monistettava toimintamalli, jota kunta organisoi hankeajan jälkeen. Yritysten ja oppilaitosten välille rakennetaan yhteistyötä. </a:t>
            </a:r>
            <a:r>
              <a:rPr lang="fi-FI" dirty="0">
                <a:solidFill>
                  <a:srgbClr val="000000"/>
                </a:solidFill>
              </a:rPr>
              <a:t>Ilmastopalapelin käyttö on tavoitteena sisällyttää pysyvämmin opetusohjelmaan, ja sitä saa lainata kirjastoista kuka tahansa. </a:t>
            </a:r>
            <a:endParaRPr lang="fi-FI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6958584" y="980296"/>
            <a:ext cx="4394253" cy="489282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000" b="1" dirty="0">
                <a:solidFill>
                  <a:srgbClr val="236192"/>
                </a:solidFill>
              </a:rPr>
              <a:t>Vastuutaho: Nurmijärven kunta</a:t>
            </a:r>
            <a:endParaRPr lang="fi-FI" sz="2000" dirty="0">
              <a:solidFill>
                <a:srgbClr val="236192"/>
              </a:solidFill>
            </a:endParaRP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Muut konsortioon osallistuvat:</a:t>
            </a:r>
          </a:p>
          <a:p>
            <a:r>
              <a:rPr lang="fi-FI" sz="2000" dirty="0">
                <a:solidFill>
                  <a:srgbClr val="236192"/>
                </a:solidFill>
              </a:rPr>
              <a:t>Nurmijärven Kodit Oy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Aikataulu: </a:t>
            </a:r>
            <a:r>
              <a:rPr lang="fi-FI" sz="2000" dirty="0">
                <a:solidFill>
                  <a:srgbClr val="236192"/>
                </a:solidFill>
              </a:rPr>
              <a:t>11/23-9/24</a:t>
            </a:r>
            <a:endParaRPr lang="fi-FI" sz="2000" dirty="0">
              <a:solidFill>
                <a:srgbClr val="236192"/>
              </a:solidFill>
              <a:cs typeface="Arial"/>
            </a:endParaRPr>
          </a:p>
          <a:p>
            <a:endParaRPr lang="fi-FI" sz="2000" b="1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Kokonaissumma: </a:t>
            </a:r>
            <a:r>
              <a:rPr lang="fi-FI" sz="2000" dirty="0">
                <a:solidFill>
                  <a:srgbClr val="236192"/>
                </a:solidFill>
              </a:rPr>
              <a:t>80 000 €</a:t>
            </a:r>
          </a:p>
          <a:p>
            <a:r>
              <a:rPr lang="fi-FI" sz="2000" b="1" dirty="0">
                <a:solidFill>
                  <a:srgbClr val="236192"/>
                </a:solidFill>
              </a:rPr>
              <a:t>Avustusosuus</a:t>
            </a:r>
            <a:r>
              <a:rPr lang="fi-FI" sz="2000" dirty="0">
                <a:solidFill>
                  <a:srgbClr val="236192"/>
                </a:solidFill>
              </a:rPr>
              <a:t>: 56 000 €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dirty="0">
                <a:solidFill>
                  <a:srgbClr val="236192"/>
                </a:solidFill>
                <a:hlinkClick r:id="rId2"/>
              </a:rPr>
              <a:t>Linkki hankkeeseen</a:t>
            </a:r>
            <a:endParaRPr lang="fi-FI" sz="2000" dirty="0">
              <a:solidFill>
                <a:srgbClr val="236192"/>
              </a:solidFill>
            </a:endParaRP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Lisätietoja: </a:t>
            </a:r>
            <a:r>
              <a:rPr lang="fi-FI" sz="2000" dirty="0">
                <a:solidFill>
                  <a:srgbClr val="236192"/>
                </a:solidFill>
              </a:rPr>
              <a:t>Aino Angervuori </a:t>
            </a:r>
            <a:r>
              <a:rPr lang="fi-FI" sz="2000" dirty="0">
                <a:solidFill>
                  <a:srgbClr val="236192"/>
                </a:solidFill>
                <a:hlinkClick r:id="rId3"/>
              </a:rPr>
              <a:t>aino.angervuori@nurmijarvi.fi</a:t>
            </a:r>
            <a:r>
              <a:rPr lang="fi-FI" sz="2000" dirty="0">
                <a:solidFill>
                  <a:srgbClr val="236192"/>
                </a:solidFill>
              </a:rPr>
              <a:t>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271140" y="1154648"/>
            <a:ext cx="5183735" cy="3604504"/>
          </a:xfrm>
        </p:spPr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800" i="1" dirty="0">
                <a:solidFill>
                  <a:srgbClr val="236192"/>
                </a:solidFill>
              </a:rPr>
              <a:t>Haluamme lisätä kotitalouksien ja yritysten ymmärrystä omista vaikutusmahdollisuuksistaan päästöjen vähentämiseen, sekä madaltaa kynnystä vaikuttavien toimien tekemiseen hankkeessa luotavien verkostojen tuella.</a:t>
            </a:r>
            <a:br>
              <a:rPr lang="fi-FI" sz="2800" i="1" dirty="0">
                <a:solidFill>
                  <a:srgbClr val="236192"/>
                </a:solidFill>
              </a:rPr>
            </a:b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Aino Angervuori, alueisännöitsijä</a:t>
            </a:r>
          </a:p>
        </p:txBody>
      </p:sp>
      <p:pic>
        <p:nvPicPr>
          <p:cNvPr id="4" name="Kuvan paikkamerkki 3" descr="Kuva, joka sisältää kohteen teksti, vaate, henkilö, Tarralappu&#10;&#10;Kuvaus luotu automaattisesti">
            <a:extLst>
              <a:ext uri="{FF2B5EF4-FFF2-40B4-BE49-F238E27FC236}">
                <a16:creationId xmlns:a16="http://schemas.microsoft.com/office/drawing/2014/main" id="{30179811-EBC1-3234-32D3-AC67387776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9" r="19729"/>
          <a:stretch>
            <a:fillRect/>
          </a:stretch>
        </p:blipFill>
        <p:spPr/>
      </p:pic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6AE0586492B944A957E8AFFA0218E5" ma:contentTypeVersion="1" ma:contentTypeDescription="Luo uusi asiakirja." ma:contentTypeScope="" ma:versionID="a4cd03a698bd104bf2b2df090b7306aa">
  <xsd:schema xmlns:xsd="http://www.w3.org/2001/XMLSchema" xmlns:xs="http://www.w3.org/2001/XMLSchema" xmlns:p="http://schemas.microsoft.com/office/2006/metadata/properties" xmlns:ns2="8e4da54b-0852-4273-bcba-8a38d2abbc37" targetNamespace="http://schemas.microsoft.com/office/2006/metadata/properties" ma:root="true" ma:fieldsID="83586a040dfea0dac8a35bc40c42efbc" ns2:_="">
    <xsd:import namespace="8e4da54b-0852-4273-bcba-8a38d2abbc3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a54b-0852-4273-bcba-8a38d2abbc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99A05F-2B2A-4B2D-8A1B-7ECFCFD8EF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da54b-0852-4273-bcba-8a38d2abbc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664E83-9FAD-4292-A31F-F4D20426DD08}">
  <ds:schemaRefs>
    <ds:schemaRef ds:uri="http://purl.org/dc/terms/"/>
    <ds:schemaRef ds:uri="http://schemas.openxmlformats.org/package/2006/metadata/core-properties"/>
    <ds:schemaRef ds:uri="http://purl.org/dc/dcmitype/"/>
    <ds:schemaRef ds:uri="8e4da54b-0852-4273-bcba-8a38d2abbc3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2286</TotalTime>
  <Words>135</Words>
  <Application>Microsoft Office PowerPoint</Application>
  <PresentationFormat>Laajakuva</PresentationFormat>
  <Paragraphs>20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Ilmasto-osaavat nurmijärveläiset –  yritysten, asukkaiden ja oppilaitosten osallistaminen ilmastotyöhön</vt:lpstr>
      <vt:lpstr>”  Haluamme lisätä kotitalouksien ja yritysten ymmärrystä omista vaikutusmahdollisuuksistaan päästöjen vähentämiseen, sekä madaltaa kynnystä vaikuttavien toimien tekemiseen hankkeessa luotavien verkostojen tuella.  - Aino Angervuori, alueisännöitsijä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VALTION\03234668</cp:lastModifiedBy>
  <cp:revision>61</cp:revision>
  <dcterms:created xsi:type="dcterms:W3CDTF">2020-04-29T05:33:44Z</dcterms:created>
  <dcterms:modified xsi:type="dcterms:W3CDTF">2024-01-05T12:38:50Z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0x0101006D6AE0586492B944A957E8AFFA0218E5</vt:lpwstr>
  </property>
  <property fmtid="{D5CDD505-2E9C-101B-9397-08002B2CF9AE}" pid="3" name="KampusOrganization">
    <vt:lpwstr/>
  </property>
  <property fmtid="{D5CDD505-2E9C-101B-9397-08002B2CF9AE}" pid="4" name="KampusKeywords">
    <vt:lpwstr/>
  </property>
  <property fmtid="{D5CDD505-2E9C-101B-9397-08002B2CF9AE}" pid="5" name="Order">
    <vt:r8>42500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