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14"/>
  </p:notesMasterIdLst>
  <p:sldIdLst>
    <p:sldId id="267" r:id="rId5"/>
    <p:sldId id="326" r:id="rId6"/>
    <p:sldId id="327" r:id="rId7"/>
    <p:sldId id="330" r:id="rId8"/>
    <p:sldId id="331" r:id="rId9"/>
    <p:sldId id="328" r:id="rId10"/>
    <p:sldId id="332" r:id="rId11"/>
    <p:sldId id="329" r:id="rId12"/>
    <p:sldId id="325" r:id="rId13"/>
  </p:sldIdLst>
  <p:sldSz cx="9144000" cy="6858000" type="screen4x3"/>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2" autoAdjust="0"/>
    <p:restoredTop sz="64000" autoAdjust="0"/>
  </p:normalViewPr>
  <p:slideViewPr>
    <p:cSldViewPr snapToGrid="0" snapToObjects="1" showGuides="1">
      <p:cViewPr>
        <p:scale>
          <a:sx n="70" d="100"/>
          <a:sy n="70" d="100"/>
        </p:scale>
        <p:origin x="-1742" y="-480"/>
      </p:cViewPr>
      <p:guideLst>
        <p:guide orient="horz" pos="2160"/>
        <p:guide pos="2880"/>
      </p:guideLst>
    </p:cSldViewPr>
  </p:slideViewPr>
  <p:notesTextViewPr>
    <p:cViewPr>
      <p:scale>
        <a:sx n="1" d="1"/>
        <a:sy n="1" d="1"/>
      </p:scale>
      <p:origin x="0" y="0"/>
    </p:cViewPr>
  </p:notesTextViewPr>
  <p:sorterViewPr>
    <p:cViewPr>
      <p:scale>
        <a:sx n="100" d="100"/>
        <a:sy n="100" d="100"/>
      </p:scale>
      <p:origin x="0" y="18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1F78A4-771F-4CCD-A586-E828AD3FD969}" type="doc">
      <dgm:prSet loTypeId="urn:microsoft.com/office/officeart/2005/8/layout/radial6" loCatId="relationship" qsTypeId="urn:microsoft.com/office/officeart/2005/8/quickstyle/simple5" qsCatId="simple" csTypeId="urn:microsoft.com/office/officeart/2005/8/colors/accent1_2" csCatId="accent1" phldr="1"/>
      <dgm:spPr/>
      <dgm:t>
        <a:bodyPr/>
        <a:lstStyle/>
        <a:p>
          <a:endParaRPr lang="fi-FI"/>
        </a:p>
      </dgm:t>
    </dgm:pt>
    <dgm:pt modelId="{E7B8FDF6-EC9B-40D3-8F32-1D313B2ADBD9}">
      <dgm:prSet phldrT="[Teksti]" custT="1"/>
      <dgm:spPr/>
      <dgm:t>
        <a:bodyPr/>
        <a:lstStyle/>
        <a:p>
          <a:r>
            <a:rPr lang="fi-FI" sz="2400" dirty="0" smtClean="0"/>
            <a:t>Silta-sopimus</a:t>
          </a:r>
          <a:endParaRPr lang="fi-FI" sz="2400" dirty="0"/>
        </a:p>
      </dgm:t>
    </dgm:pt>
    <dgm:pt modelId="{756431AA-3C61-4E72-A204-6612D9025393}" type="parTrans" cxnId="{B072FB1F-D6B8-4FA6-BC8F-C2CCD894E4B2}">
      <dgm:prSet/>
      <dgm:spPr/>
      <dgm:t>
        <a:bodyPr/>
        <a:lstStyle/>
        <a:p>
          <a:endParaRPr lang="fi-FI"/>
        </a:p>
      </dgm:t>
    </dgm:pt>
    <dgm:pt modelId="{4EA33F55-D106-4CE5-89DE-E404C93CE902}" type="sibTrans" cxnId="{B072FB1F-D6B8-4FA6-BC8F-C2CCD894E4B2}">
      <dgm:prSet/>
      <dgm:spPr/>
      <dgm:t>
        <a:bodyPr/>
        <a:lstStyle/>
        <a:p>
          <a:endParaRPr lang="fi-FI"/>
        </a:p>
      </dgm:t>
    </dgm:pt>
    <dgm:pt modelId="{BBC17D7F-345F-4A1B-987E-A8EE54AB57D9}">
      <dgm:prSet phldrT="[Teksti]" custT="1"/>
      <dgm:spPr/>
      <dgm:t>
        <a:bodyPr/>
        <a:lstStyle/>
        <a:p>
          <a:r>
            <a:rPr lang="fi-FI" sz="1600" dirty="0" smtClean="0"/>
            <a:t>Työvoiman saatavuus</a:t>
          </a:r>
          <a:endParaRPr lang="fi-FI" sz="1600" dirty="0"/>
        </a:p>
      </dgm:t>
    </dgm:pt>
    <dgm:pt modelId="{85772641-3821-4D68-B7BD-2CE1D8D42612}" type="parTrans" cxnId="{1FBA914B-CD32-4D87-8D06-D039A7B334F6}">
      <dgm:prSet/>
      <dgm:spPr/>
      <dgm:t>
        <a:bodyPr/>
        <a:lstStyle/>
        <a:p>
          <a:endParaRPr lang="fi-FI"/>
        </a:p>
      </dgm:t>
    </dgm:pt>
    <dgm:pt modelId="{5FAC4C77-7201-48FB-9B91-5149652D86B6}" type="sibTrans" cxnId="{1FBA914B-CD32-4D87-8D06-D039A7B334F6}">
      <dgm:prSet/>
      <dgm:spPr/>
      <dgm:t>
        <a:bodyPr/>
        <a:lstStyle/>
        <a:p>
          <a:endParaRPr lang="fi-FI"/>
        </a:p>
      </dgm:t>
    </dgm:pt>
    <dgm:pt modelId="{955D780E-CA5D-4CD2-A75B-5390C03A52CE}">
      <dgm:prSet phldrT="[Teksti]" custT="1"/>
      <dgm:spPr/>
      <dgm:t>
        <a:bodyPr/>
        <a:lstStyle/>
        <a:p>
          <a:r>
            <a:rPr lang="fi-FI" sz="1600" dirty="0" err="1" smtClean="0"/>
            <a:t>Saavutetta-vuus</a:t>
          </a:r>
          <a:endParaRPr lang="fi-FI" sz="1600" dirty="0"/>
        </a:p>
      </dgm:t>
    </dgm:pt>
    <dgm:pt modelId="{9D172D05-E592-4650-AA72-27C8736DC095}" type="parTrans" cxnId="{60C1442C-1D29-48A5-A478-2EDF823BAD65}">
      <dgm:prSet/>
      <dgm:spPr/>
      <dgm:t>
        <a:bodyPr/>
        <a:lstStyle/>
        <a:p>
          <a:endParaRPr lang="fi-FI"/>
        </a:p>
      </dgm:t>
    </dgm:pt>
    <dgm:pt modelId="{BB01DADF-5B53-48B6-9AC1-C07F8E0FABF0}" type="sibTrans" cxnId="{60C1442C-1D29-48A5-A478-2EDF823BAD65}">
      <dgm:prSet/>
      <dgm:spPr/>
      <dgm:t>
        <a:bodyPr/>
        <a:lstStyle/>
        <a:p>
          <a:endParaRPr lang="fi-FI"/>
        </a:p>
      </dgm:t>
    </dgm:pt>
    <dgm:pt modelId="{C63A9F6E-4483-4D8A-93E1-D2665C3FD0B8}">
      <dgm:prSet phldrT="[Teksti]" custT="1"/>
      <dgm:spPr/>
      <dgm:t>
        <a:bodyPr/>
        <a:lstStyle/>
        <a:p>
          <a:r>
            <a:rPr lang="fi-FI" sz="1600" dirty="0" smtClean="0"/>
            <a:t>Koulutus</a:t>
          </a:r>
          <a:endParaRPr lang="fi-FI" sz="1600" dirty="0"/>
        </a:p>
      </dgm:t>
    </dgm:pt>
    <dgm:pt modelId="{4C66F600-7691-4752-91CE-1157C4E0945B}" type="parTrans" cxnId="{C36E9C6A-F27C-47A9-8983-511CD520DDC7}">
      <dgm:prSet/>
      <dgm:spPr/>
      <dgm:t>
        <a:bodyPr/>
        <a:lstStyle/>
        <a:p>
          <a:endParaRPr lang="fi-FI"/>
        </a:p>
      </dgm:t>
    </dgm:pt>
    <dgm:pt modelId="{1D46A2F9-7CF0-4C93-AC72-E47E51AEE1F9}" type="sibTrans" cxnId="{C36E9C6A-F27C-47A9-8983-511CD520DDC7}">
      <dgm:prSet/>
      <dgm:spPr/>
      <dgm:t>
        <a:bodyPr/>
        <a:lstStyle/>
        <a:p>
          <a:endParaRPr lang="fi-FI"/>
        </a:p>
      </dgm:t>
    </dgm:pt>
    <dgm:pt modelId="{1F2BCF63-ABA6-4D02-B15B-4F609CB9866B}">
      <dgm:prSet phldrT="[Teksti]" custT="1"/>
      <dgm:spPr/>
      <dgm:t>
        <a:bodyPr/>
        <a:lstStyle/>
        <a:p>
          <a:r>
            <a:rPr lang="fi-FI" sz="1600" dirty="0" smtClean="0"/>
            <a:t>T&amp;K</a:t>
          </a:r>
          <a:endParaRPr lang="fi-FI" sz="1600" dirty="0"/>
        </a:p>
      </dgm:t>
    </dgm:pt>
    <dgm:pt modelId="{BD09E4C3-F87A-4C14-B5A5-EB558C888779}" type="parTrans" cxnId="{37D11C1A-9E3C-46F1-8483-FD739F593C14}">
      <dgm:prSet/>
      <dgm:spPr/>
      <dgm:t>
        <a:bodyPr/>
        <a:lstStyle/>
        <a:p>
          <a:endParaRPr lang="fi-FI"/>
        </a:p>
      </dgm:t>
    </dgm:pt>
    <dgm:pt modelId="{3172DEEB-B972-46F3-B4B3-DEB3D0B754F5}" type="sibTrans" cxnId="{37D11C1A-9E3C-46F1-8483-FD739F593C14}">
      <dgm:prSet/>
      <dgm:spPr/>
      <dgm:t>
        <a:bodyPr/>
        <a:lstStyle/>
        <a:p>
          <a:endParaRPr lang="fi-FI" sz="2000"/>
        </a:p>
      </dgm:t>
    </dgm:pt>
    <dgm:pt modelId="{C00F24BB-D6CA-40EA-B668-0A2E147B3B91}">
      <dgm:prSet phldrT="[Teksti]" custT="1"/>
      <dgm:spPr/>
      <dgm:t>
        <a:bodyPr/>
        <a:lstStyle/>
        <a:p>
          <a:r>
            <a:rPr lang="fi-FI" sz="1600" dirty="0" smtClean="0"/>
            <a:t>Markkinointi</a:t>
          </a:r>
          <a:endParaRPr lang="fi-FI" sz="1600" dirty="0"/>
        </a:p>
      </dgm:t>
    </dgm:pt>
    <dgm:pt modelId="{60DF0A12-EBB0-4EB5-B2DB-D879E1D3F7FF}" type="parTrans" cxnId="{4DF80377-C5C5-4CC1-9E01-2077715E079A}">
      <dgm:prSet/>
      <dgm:spPr/>
      <dgm:t>
        <a:bodyPr/>
        <a:lstStyle/>
        <a:p>
          <a:endParaRPr lang="fi-FI"/>
        </a:p>
      </dgm:t>
    </dgm:pt>
    <dgm:pt modelId="{3B4458AB-EE71-4DC6-88AB-75D8742C3281}" type="sibTrans" cxnId="{4DF80377-C5C5-4CC1-9E01-2077715E079A}">
      <dgm:prSet/>
      <dgm:spPr/>
      <dgm:t>
        <a:bodyPr/>
        <a:lstStyle/>
        <a:p>
          <a:endParaRPr lang="fi-FI"/>
        </a:p>
      </dgm:t>
    </dgm:pt>
    <dgm:pt modelId="{3EE5F432-F16E-4161-8B83-8CA7FDE6D712}">
      <dgm:prSet phldrT="[Teksti]" custT="1"/>
      <dgm:spPr/>
      <dgm:t>
        <a:bodyPr/>
        <a:lstStyle/>
        <a:p>
          <a:r>
            <a:rPr lang="fi-FI" sz="1600" dirty="0" smtClean="0"/>
            <a:t>Tietopohja</a:t>
          </a:r>
          <a:endParaRPr lang="fi-FI" sz="1600" dirty="0"/>
        </a:p>
      </dgm:t>
    </dgm:pt>
    <dgm:pt modelId="{B02D18AE-B5FF-4317-AE7D-BFBD9FB65B8F}" type="parTrans" cxnId="{6D28BDA6-82C9-4522-8BAC-1B92A7A20C99}">
      <dgm:prSet/>
      <dgm:spPr/>
      <dgm:t>
        <a:bodyPr/>
        <a:lstStyle/>
        <a:p>
          <a:endParaRPr lang="fi-FI"/>
        </a:p>
      </dgm:t>
    </dgm:pt>
    <dgm:pt modelId="{72A7B559-7FFB-441D-A895-0AEFE48FAC25}" type="sibTrans" cxnId="{6D28BDA6-82C9-4522-8BAC-1B92A7A20C99}">
      <dgm:prSet/>
      <dgm:spPr/>
      <dgm:t>
        <a:bodyPr/>
        <a:lstStyle/>
        <a:p>
          <a:endParaRPr lang="fi-FI"/>
        </a:p>
      </dgm:t>
    </dgm:pt>
    <dgm:pt modelId="{22A91272-8F66-4A83-8E7C-A9D7E8AC1001}" type="pres">
      <dgm:prSet presAssocID="{941F78A4-771F-4CCD-A586-E828AD3FD969}" presName="Name0" presStyleCnt="0">
        <dgm:presLayoutVars>
          <dgm:chMax val="1"/>
          <dgm:dir/>
          <dgm:animLvl val="ctr"/>
          <dgm:resizeHandles val="exact"/>
        </dgm:presLayoutVars>
      </dgm:prSet>
      <dgm:spPr/>
      <dgm:t>
        <a:bodyPr/>
        <a:lstStyle/>
        <a:p>
          <a:endParaRPr lang="fi-FI"/>
        </a:p>
      </dgm:t>
    </dgm:pt>
    <dgm:pt modelId="{2C2CE42C-6002-4287-A322-B93C96B5EE7D}" type="pres">
      <dgm:prSet presAssocID="{E7B8FDF6-EC9B-40D3-8F32-1D313B2ADBD9}" presName="centerShape" presStyleLbl="node0" presStyleIdx="0" presStyleCnt="1" custScaleX="128898" custScaleY="105046"/>
      <dgm:spPr/>
      <dgm:t>
        <a:bodyPr/>
        <a:lstStyle/>
        <a:p>
          <a:endParaRPr lang="fi-FI"/>
        </a:p>
      </dgm:t>
    </dgm:pt>
    <dgm:pt modelId="{FD8F5391-78E5-4164-A541-99F5B2ABFB70}" type="pres">
      <dgm:prSet presAssocID="{BBC17D7F-345F-4A1B-987E-A8EE54AB57D9}" presName="node" presStyleLbl="node1" presStyleIdx="0" presStyleCnt="6" custScaleX="139006" custScaleY="128288">
        <dgm:presLayoutVars>
          <dgm:bulletEnabled val="1"/>
        </dgm:presLayoutVars>
      </dgm:prSet>
      <dgm:spPr/>
      <dgm:t>
        <a:bodyPr/>
        <a:lstStyle/>
        <a:p>
          <a:endParaRPr lang="fi-FI"/>
        </a:p>
      </dgm:t>
    </dgm:pt>
    <dgm:pt modelId="{9DAD14D2-EB43-4B35-AB76-AE8560B84CC3}" type="pres">
      <dgm:prSet presAssocID="{BBC17D7F-345F-4A1B-987E-A8EE54AB57D9}" presName="dummy" presStyleCnt="0"/>
      <dgm:spPr/>
    </dgm:pt>
    <dgm:pt modelId="{41501F1C-FFFB-4710-BF21-1678E5B3A790}" type="pres">
      <dgm:prSet presAssocID="{5FAC4C77-7201-48FB-9B91-5149652D86B6}" presName="sibTrans" presStyleLbl="sibTrans2D1" presStyleIdx="0" presStyleCnt="6" custScaleX="112745" custScaleY="105046"/>
      <dgm:spPr/>
      <dgm:t>
        <a:bodyPr/>
        <a:lstStyle/>
        <a:p>
          <a:endParaRPr lang="fi-FI"/>
        </a:p>
      </dgm:t>
    </dgm:pt>
    <dgm:pt modelId="{BF13B626-C769-4792-BD8A-19FA00A59EAB}" type="pres">
      <dgm:prSet presAssocID="{955D780E-CA5D-4CD2-A75B-5390C03A52CE}" presName="node" presStyleLbl="node1" presStyleIdx="1" presStyleCnt="6" custScaleX="139006" custScaleY="128288" custRadScaleRad="106984" custRadScaleInc="-9322">
        <dgm:presLayoutVars>
          <dgm:bulletEnabled val="1"/>
        </dgm:presLayoutVars>
      </dgm:prSet>
      <dgm:spPr/>
      <dgm:t>
        <a:bodyPr/>
        <a:lstStyle/>
        <a:p>
          <a:endParaRPr lang="fi-FI"/>
        </a:p>
      </dgm:t>
    </dgm:pt>
    <dgm:pt modelId="{9354FBCB-DDD4-42A4-9A1E-82DAF779440D}" type="pres">
      <dgm:prSet presAssocID="{955D780E-CA5D-4CD2-A75B-5390C03A52CE}" presName="dummy" presStyleCnt="0"/>
      <dgm:spPr/>
    </dgm:pt>
    <dgm:pt modelId="{5FA9BB67-3052-4255-A643-3632A6AE3BCF}" type="pres">
      <dgm:prSet presAssocID="{BB01DADF-5B53-48B6-9AC1-C07F8E0FABF0}" presName="sibTrans" presStyleLbl="sibTrans2D1" presStyleIdx="1" presStyleCnt="6" custScaleX="110586"/>
      <dgm:spPr/>
      <dgm:t>
        <a:bodyPr/>
        <a:lstStyle/>
        <a:p>
          <a:endParaRPr lang="fi-FI"/>
        </a:p>
      </dgm:t>
    </dgm:pt>
    <dgm:pt modelId="{8C96ACD2-3E9E-4E59-9FE5-079583B99FB7}" type="pres">
      <dgm:prSet presAssocID="{C63A9F6E-4483-4D8A-93E1-D2665C3FD0B8}" presName="node" presStyleLbl="node1" presStyleIdx="2" presStyleCnt="6" custScaleX="139006" custScaleY="128288" custRadScaleRad="110324" custRadScaleInc="-706">
        <dgm:presLayoutVars>
          <dgm:bulletEnabled val="1"/>
        </dgm:presLayoutVars>
      </dgm:prSet>
      <dgm:spPr/>
      <dgm:t>
        <a:bodyPr/>
        <a:lstStyle/>
        <a:p>
          <a:endParaRPr lang="fi-FI"/>
        </a:p>
      </dgm:t>
    </dgm:pt>
    <dgm:pt modelId="{3CF1E701-50FD-486A-AE3C-6B99FBF6C6F1}" type="pres">
      <dgm:prSet presAssocID="{C63A9F6E-4483-4D8A-93E1-D2665C3FD0B8}" presName="dummy" presStyleCnt="0"/>
      <dgm:spPr/>
    </dgm:pt>
    <dgm:pt modelId="{989667C6-452B-424F-9DD9-2910290F3D25}" type="pres">
      <dgm:prSet presAssocID="{1D46A2F9-7CF0-4C93-AC72-E47E51AEE1F9}" presName="sibTrans" presStyleLbl="sibTrans2D1" presStyleIdx="2" presStyleCnt="6" custScaleX="132891" custScaleY="108859"/>
      <dgm:spPr/>
      <dgm:t>
        <a:bodyPr/>
        <a:lstStyle/>
        <a:p>
          <a:endParaRPr lang="fi-FI"/>
        </a:p>
      </dgm:t>
    </dgm:pt>
    <dgm:pt modelId="{955ED0F7-31B0-4D00-9C00-2001056CC373}" type="pres">
      <dgm:prSet presAssocID="{1F2BCF63-ABA6-4D02-B15B-4F609CB9866B}" presName="node" presStyleLbl="node1" presStyleIdx="3" presStyleCnt="6" custScaleX="123292" custScaleY="122126">
        <dgm:presLayoutVars>
          <dgm:bulletEnabled val="1"/>
        </dgm:presLayoutVars>
      </dgm:prSet>
      <dgm:spPr/>
      <dgm:t>
        <a:bodyPr/>
        <a:lstStyle/>
        <a:p>
          <a:endParaRPr lang="fi-FI"/>
        </a:p>
      </dgm:t>
    </dgm:pt>
    <dgm:pt modelId="{B006CA69-4AD2-4760-8879-8267D277664F}" type="pres">
      <dgm:prSet presAssocID="{1F2BCF63-ABA6-4D02-B15B-4F609CB9866B}" presName="dummy" presStyleCnt="0"/>
      <dgm:spPr/>
    </dgm:pt>
    <dgm:pt modelId="{51B3D7B2-D538-420E-B4D1-498CE155ABDF}" type="pres">
      <dgm:prSet presAssocID="{3172DEEB-B972-46F3-B4B3-DEB3D0B754F5}" presName="sibTrans" presStyleLbl="sibTrans2D1" presStyleIdx="3" presStyleCnt="6"/>
      <dgm:spPr/>
      <dgm:t>
        <a:bodyPr/>
        <a:lstStyle/>
        <a:p>
          <a:endParaRPr lang="fi-FI"/>
        </a:p>
      </dgm:t>
    </dgm:pt>
    <dgm:pt modelId="{EA75C005-EBEE-4AD6-908F-70A770F8B40E}" type="pres">
      <dgm:prSet presAssocID="{C00F24BB-D6CA-40EA-B668-0A2E147B3B91}" presName="node" presStyleLbl="node1" presStyleIdx="4" presStyleCnt="6" custScaleX="139006" custScaleY="128288" custRadScaleRad="107201" custRadScaleInc="-7960">
        <dgm:presLayoutVars>
          <dgm:bulletEnabled val="1"/>
        </dgm:presLayoutVars>
      </dgm:prSet>
      <dgm:spPr/>
      <dgm:t>
        <a:bodyPr/>
        <a:lstStyle/>
        <a:p>
          <a:endParaRPr lang="fi-FI"/>
        </a:p>
      </dgm:t>
    </dgm:pt>
    <dgm:pt modelId="{DFA4D1EE-DCD1-482D-BE6F-FC34A46D5D8B}" type="pres">
      <dgm:prSet presAssocID="{C00F24BB-D6CA-40EA-B668-0A2E147B3B91}" presName="dummy" presStyleCnt="0"/>
      <dgm:spPr/>
    </dgm:pt>
    <dgm:pt modelId="{8B8F35D6-D567-474E-973E-02CC3083A09C}" type="pres">
      <dgm:prSet presAssocID="{3B4458AB-EE71-4DC6-88AB-75D8742C3281}" presName="sibTrans" presStyleLbl="sibTrans2D1" presStyleIdx="4" presStyleCnt="6" custScaleX="111018"/>
      <dgm:spPr/>
      <dgm:t>
        <a:bodyPr/>
        <a:lstStyle/>
        <a:p>
          <a:endParaRPr lang="fi-FI"/>
        </a:p>
      </dgm:t>
    </dgm:pt>
    <dgm:pt modelId="{10F3EE63-9077-42C1-B90E-8D337C2C6B35}" type="pres">
      <dgm:prSet presAssocID="{3EE5F432-F16E-4161-8B83-8CA7FDE6D712}" presName="node" presStyleLbl="node1" presStyleIdx="5" presStyleCnt="6" custScaleX="139006" custScaleY="128288" custRadScaleRad="108181" custRadScaleInc="97">
        <dgm:presLayoutVars>
          <dgm:bulletEnabled val="1"/>
        </dgm:presLayoutVars>
      </dgm:prSet>
      <dgm:spPr/>
      <dgm:t>
        <a:bodyPr/>
        <a:lstStyle/>
        <a:p>
          <a:endParaRPr lang="fi-FI"/>
        </a:p>
      </dgm:t>
    </dgm:pt>
    <dgm:pt modelId="{895EEC47-AD51-4FF9-ACD1-E204AAB0EDA8}" type="pres">
      <dgm:prSet presAssocID="{3EE5F432-F16E-4161-8B83-8CA7FDE6D712}" presName="dummy" presStyleCnt="0"/>
      <dgm:spPr/>
    </dgm:pt>
    <dgm:pt modelId="{1F3CE520-FB70-4931-9B15-DEB1779F2D4E}" type="pres">
      <dgm:prSet presAssocID="{72A7B559-7FFB-441D-A895-0AEFE48FAC25}" presName="sibTrans" presStyleLbl="sibTrans2D1" presStyleIdx="5" presStyleCnt="6"/>
      <dgm:spPr/>
      <dgm:t>
        <a:bodyPr/>
        <a:lstStyle/>
        <a:p>
          <a:endParaRPr lang="fi-FI"/>
        </a:p>
      </dgm:t>
    </dgm:pt>
  </dgm:ptLst>
  <dgm:cxnLst>
    <dgm:cxn modelId="{EB6B177D-D1EA-4F69-B47D-1D152F4BBFCB}" type="presOf" srcId="{3B4458AB-EE71-4DC6-88AB-75D8742C3281}" destId="{8B8F35D6-D567-474E-973E-02CC3083A09C}" srcOrd="0" destOrd="0" presId="urn:microsoft.com/office/officeart/2005/8/layout/radial6"/>
    <dgm:cxn modelId="{9F65FE06-BE1F-47CB-83C9-332DBE9E41D9}" type="presOf" srcId="{3172DEEB-B972-46F3-B4B3-DEB3D0B754F5}" destId="{51B3D7B2-D538-420E-B4D1-498CE155ABDF}" srcOrd="0" destOrd="0" presId="urn:microsoft.com/office/officeart/2005/8/layout/radial6"/>
    <dgm:cxn modelId="{D7786CD7-2D68-47F4-BD3F-CD82BF77F8E9}" type="presOf" srcId="{1F2BCF63-ABA6-4D02-B15B-4F609CB9866B}" destId="{955ED0F7-31B0-4D00-9C00-2001056CC373}" srcOrd="0" destOrd="0" presId="urn:microsoft.com/office/officeart/2005/8/layout/radial6"/>
    <dgm:cxn modelId="{C36E9C6A-F27C-47A9-8983-511CD520DDC7}" srcId="{E7B8FDF6-EC9B-40D3-8F32-1D313B2ADBD9}" destId="{C63A9F6E-4483-4D8A-93E1-D2665C3FD0B8}" srcOrd="2" destOrd="0" parTransId="{4C66F600-7691-4752-91CE-1157C4E0945B}" sibTransId="{1D46A2F9-7CF0-4C93-AC72-E47E51AEE1F9}"/>
    <dgm:cxn modelId="{300B3873-6BFD-45F5-ACE8-A0C89A898D95}" type="presOf" srcId="{C63A9F6E-4483-4D8A-93E1-D2665C3FD0B8}" destId="{8C96ACD2-3E9E-4E59-9FE5-079583B99FB7}" srcOrd="0" destOrd="0" presId="urn:microsoft.com/office/officeart/2005/8/layout/radial6"/>
    <dgm:cxn modelId="{30D28E63-0B87-427B-9C63-9595CE2AB35F}" type="presOf" srcId="{3EE5F432-F16E-4161-8B83-8CA7FDE6D712}" destId="{10F3EE63-9077-42C1-B90E-8D337C2C6B35}" srcOrd="0" destOrd="0" presId="urn:microsoft.com/office/officeart/2005/8/layout/radial6"/>
    <dgm:cxn modelId="{AEA2C929-8FC1-4080-82D4-755F0DBD2B43}" type="presOf" srcId="{955D780E-CA5D-4CD2-A75B-5390C03A52CE}" destId="{BF13B626-C769-4792-BD8A-19FA00A59EAB}" srcOrd="0" destOrd="0" presId="urn:microsoft.com/office/officeart/2005/8/layout/radial6"/>
    <dgm:cxn modelId="{4DF80377-C5C5-4CC1-9E01-2077715E079A}" srcId="{E7B8FDF6-EC9B-40D3-8F32-1D313B2ADBD9}" destId="{C00F24BB-D6CA-40EA-B668-0A2E147B3B91}" srcOrd="4" destOrd="0" parTransId="{60DF0A12-EBB0-4EB5-B2DB-D879E1D3F7FF}" sibTransId="{3B4458AB-EE71-4DC6-88AB-75D8742C3281}"/>
    <dgm:cxn modelId="{B4AFA539-7F54-47C0-9D09-706D10C435B7}" type="presOf" srcId="{BBC17D7F-345F-4A1B-987E-A8EE54AB57D9}" destId="{FD8F5391-78E5-4164-A541-99F5B2ABFB70}" srcOrd="0" destOrd="0" presId="urn:microsoft.com/office/officeart/2005/8/layout/radial6"/>
    <dgm:cxn modelId="{D0AC8F79-DF76-4C50-8B3D-004514CC6BA3}" type="presOf" srcId="{941F78A4-771F-4CCD-A586-E828AD3FD969}" destId="{22A91272-8F66-4A83-8E7C-A9D7E8AC1001}" srcOrd="0" destOrd="0" presId="urn:microsoft.com/office/officeart/2005/8/layout/radial6"/>
    <dgm:cxn modelId="{37D11C1A-9E3C-46F1-8483-FD739F593C14}" srcId="{E7B8FDF6-EC9B-40D3-8F32-1D313B2ADBD9}" destId="{1F2BCF63-ABA6-4D02-B15B-4F609CB9866B}" srcOrd="3" destOrd="0" parTransId="{BD09E4C3-F87A-4C14-B5A5-EB558C888779}" sibTransId="{3172DEEB-B972-46F3-B4B3-DEB3D0B754F5}"/>
    <dgm:cxn modelId="{6D28BDA6-82C9-4522-8BAC-1B92A7A20C99}" srcId="{E7B8FDF6-EC9B-40D3-8F32-1D313B2ADBD9}" destId="{3EE5F432-F16E-4161-8B83-8CA7FDE6D712}" srcOrd="5" destOrd="0" parTransId="{B02D18AE-B5FF-4317-AE7D-BFBD9FB65B8F}" sibTransId="{72A7B559-7FFB-441D-A895-0AEFE48FAC25}"/>
    <dgm:cxn modelId="{630D6696-6D72-40E4-815C-F2FC49E91B08}" type="presOf" srcId="{C00F24BB-D6CA-40EA-B668-0A2E147B3B91}" destId="{EA75C005-EBEE-4AD6-908F-70A770F8B40E}" srcOrd="0" destOrd="0" presId="urn:microsoft.com/office/officeart/2005/8/layout/radial6"/>
    <dgm:cxn modelId="{1FBA914B-CD32-4D87-8D06-D039A7B334F6}" srcId="{E7B8FDF6-EC9B-40D3-8F32-1D313B2ADBD9}" destId="{BBC17D7F-345F-4A1B-987E-A8EE54AB57D9}" srcOrd="0" destOrd="0" parTransId="{85772641-3821-4D68-B7BD-2CE1D8D42612}" sibTransId="{5FAC4C77-7201-48FB-9B91-5149652D86B6}"/>
    <dgm:cxn modelId="{9E651C00-D86C-48AD-93D2-7B370847D619}" type="presOf" srcId="{1D46A2F9-7CF0-4C93-AC72-E47E51AEE1F9}" destId="{989667C6-452B-424F-9DD9-2910290F3D25}" srcOrd="0" destOrd="0" presId="urn:microsoft.com/office/officeart/2005/8/layout/radial6"/>
    <dgm:cxn modelId="{7E7BC756-98E5-451C-BF01-ECBC0D4D0778}" type="presOf" srcId="{5FAC4C77-7201-48FB-9B91-5149652D86B6}" destId="{41501F1C-FFFB-4710-BF21-1678E5B3A790}" srcOrd="0" destOrd="0" presId="urn:microsoft.com/office/officeart/2005/8/layout/radial6"/>
    <dgm:cxn modelId="{73967BA9-418E-4632-8C65-2ADC1B9855CA}" type="presOf" srcId="{BB01DADF-5B53-48B6-9AC1-C07F8E0FABF0}" destId="{5FA9BB67-3052-4255-A643-3632A6AE3BCF}" srcOrd="0" destOrd="0" presId="urn:microsoft.com/office/officeart/2005/8/layout/radial6"/>
    <dgm:cxn modelId="{CB03A8E0-59B9-41EC-9296-B36C02B3BBA2}" type="presOf" srcId="{E7B8FDF6-EC9B-40D3-8F32-1D313B2ADBD9}" destId="{2C2CE42C-6002-4287-A322-B93C96B5EE7D}" srcOrd="0" destOrd="0" presId="urn:microsoft.com/office/officeart/2005/8/layout/radial6"/>
    <dgm:cxn modelId="{B072FB1F-D6B8-4FA6-BC8F-C2CCD894E4B2}" srcId="{941F78A4-771F-4CCD-A586-E828AD3FD969}" destId="{E7B8FDF6-EC9B-40D3-8F32-1D313B2ADBD9}" srcOrd="0" destOrd="0" parTransId="{756431AA-3C61-4E72-A204-6612D9025393}" sibTransId="{4EA33F55-D106-4CE5-89DE-E404C93CE902}"/>
    <dgm:cxn modelId="{A7DC9FFE-9A5D-4C4C-BB11-8495AE396A1B}" type="presOf" srcId="{72A7B559-7FFB-441D-A895-0AEFE48FAC25}" destId="{1F3CE520-FB70-4931-9B15-DEB1779F2D4E}" srcOrd="0" destOrd="0" presId="urn:microsoft.com/office/officeart/2005/8/layout/radial6"/>
    <dgm:cxn modelId="{60C1442C-1D29-48A5-A478-2EDF823BAD65}" srcId="{E7B8FDF6-EC9B-40D3-8F32-1D313B2ADBD9}" destId="{955D780E-CA5D-4CD2-A75B-5390C03A52CE}" srcOrd="1" destOrd="0" parTransId="{9D172D05-E592-4650-AA72-27C8736DC095}" sibTransId="{BB01DADF-5B53-48B6-9AC1-C07F8E0FABF0}"/>
    <dgm:cxn modelId="{60561594-F2F5-4022-91C4-4E92490D613B}" type="presParOf" srcId="{22A91272-8F66-4A83-8E7C-A9D7E8AC1001}" destId="{2C2CE42C-6002-4287-A322-B93C96B5EE7D}" srcOrd="0" destOrd="0" presId="urn:microsoft.com/office/officeart/2005/8/layout/radial6"/>
    <dgm:cxn modelId="{175E366B-E69B-45C7-A471-2F5ADAD035F0}" type="presParOf" srcId="{22A91272-8F66-4A83-8E7C-A9D7E8AC1001}" destId="{FD8F5391-78E5-4164-A541-99F5B2ABFB70}" srcOrd="1" destOrd="0" presId="urn:microsoft.com/office/officeart/2005/8/layout/radial6"/>
    <dgm:cxn modelId="{3707296B-FD7E-4EA0-9D9B-26CEF7ADA8A7}" type="presParOf" srcId="{22A91272-8F66-4A83-8E7C-A9D7E8AC1001}" destId="{9DAD14D2-EB43-4B35-AB76-AE8560B84CC3}" srcOrd="2" destOrd="0" presId="urn:microsoft.com/office/officeart/2005/8/layout/radial6"/>
    <dgm:cxn modelId="{39BC1FA3-BE4E-489C-9BEE-92D74CF44A32}" type="presParOf" srcId="{22A91272-8F66-4A83-8E7C-A9D7E8AC1001}" destId="{41501F1C-FFFB-4710-BF21-1678E5B3A790}" srcOrd="3" destOrd="0" presId="urn:microsoft.com/office/officeart/2005/8/layout/radial6"/>
    <dgm:cxn modelId="{ACF04F45-0F50-456F-AB20-2A10CD3B412D}" type="presParOf" srcId="{22A91272-8F66-4A83-8E7C-A9D7E8AC1001}" destId="{BF13B626-C769-4792-BD8A-19FA00A59EAB}" srcOrd="4" destOrd="0" presId="urn:microsoft.com/office/officeart/2005/8/layout/radial6"/>
    <dgm:cxn modelId="{DC55A1AC-8324-4E9E-80E5-31F211110710}" type="presParOf" srcId="{22A91272-8F66-4A83-8E7C-A9D7E8AC1001}" destId="{9354FBCB-DDD4-42A4-9A1E-82DAF779440D}" srcOrd="5" destOrd="0" presId="urn:microsoft.com/office/officeart/2005/8/layout/radial6"/>
    <dgm:cxn modelId="{4E05E5FB-6271-42F4-94E4-FBBA675DD8EA}" type="presParOf" srcId="{22A91272-8F66-4A83-8E7C-A9D7E8AC1001}" destId="{5FA9BB67-3052-4255-A643-3632A6AE3BCF}" srcOrd="6" destOrd="0" presId="urn:microsoft.com/office/officeart/2005/8/layout/radial6"/>
    <dgm:cxn modelId="{0D5C73DF-9ACD-4186-A37D-ADA54296CB7D}" type="presParOf" srcId="{22A91272-8F66-4A83-8E7C-A9D7E8AC1001}" destId="{8C96ACD2-3E9E-4E59-9FE5-079583B99FB7}" srcOrd="7" destOrd="0" presId="urn:microsoft.com/office/officeart/2005/8/layout/radial6"/>
    <dgm:cxn modelId="{A50B1295-9C4F-444E-A2B5-2536FA2791E5}" type="presParOf" srcId="{22A91272-8F66-4A83-8E7C-A9D7E8AC1001}" destId="{3CF1E701-50FD-486A-AE3C-6B99FBF6C6F1}" srcOrd="8" destOrd="0" presId="urn:microsoft.com/office/officeart/2005/8/layout/radial6"/>
    <dgm:cxn modelId="{ABCD8324-3C9B-436D-AFD7-A0AAA24C4D86}" type="presParOf" srcId="{22A91272-8F66-4A83-8E7C-A9D7E8AC1001}" destId="{989667C6-452B-424F-9DD9-2910290F3D25}" srcOrd="9" destOrd="0" presId="urn:microsoft.com/office/officeart/2005/8/layout/radial6"/>
    <dgm:cxn modelId="{98BEC5CA-D46B-46A7-9EAD-A41719077184}" type="presParOf" srcId="{22A91272-8F66-4A83-8E7C-A9D7E8AC1001}" destId="{955ED0F7-31B0-4D00-9C00-2001056CC373}" srcOrd="10" destOrd="0" presId="urn:microsoft.com/office/officeart/2005/8/layout/radial6"/>
    <dgm:cxn modelId="{5A81D4AD-8A69-4006-93B4-A5810DF1E978}" type="presParOf" srcId="{22A91272-8F66-4A83-8E7C-A9D7E8AC1001}" destId="{B006CA69-4AD2-4760-8879-8267D277664F}" srcOrd="11" destOrd="0" presId="urn:microsoft.com/office/officeart/2005/8/layout/radial6"/>
    <dgm:cxn modelId="{20C1D87B-C981-4D3B-80A1-070D59938868}" type="presParOf" srcId="{22A91272-8F66-4A83-8E7C-A9D7E8AC1001}" destId="{51B3D7B2-D538-420E-B4D1-498CE155ABDF}" srcOrd="12" destOrd="0" presId="urn:microsoft.com/office/officeart/2005/8/layout/radial6"/>
    <dgm:cxn modelId="{39315AB1-8C86-4C1A-BEDD-C60BD280CC4A}" type="presParOf" srcId="{22A91272-8F66-4A83-8E7C-A9D7E8AC1001}" destId="{EA75C005-EBEE-4AD6-908F-70A770F8B40E}" srcOrd="13" destOrd="0" presId="urn:microsoft.com/office/officeart/2005/8/layout/radial6"/>
    <dgm:cxn modelId="{8A8CD1A4-497A-4E73-9ED5-52F629B82ADF}" type="presParOf" srcId="{22A91272-8F66-4A83-8E7C-A9D7E8AC1001}" destId="{DFA4D1EE-DCD1-482D-BE6F-FC34A46D5D8B}" srcOrd="14" destOrd="0" presId="urn:microsoft.com/office/officeart/2005/8/layout/radial6"/>
    <dgm:cxn modelId="{6464E0CF-24F3-45C8-974C-C9D871E3B99C}" type="presParOf" srcId="{22A91272-8F66-4A83-8E7C-A9D7E8AC1001}" destId="{8B8F35D6-D567-474E-973E-02CC3083A09C}" srcOrd="15" destOrd="0" presId="urn:microsoft.com/office/officeart/2005/8/layout/radial6"/>
    <dgm:cxn modelId="{EE3DE9EB-4D43-42D8-8955-9172DCFE43EA}" type="presParOf" srcId="{22A91272-8F66-4A83-8E7C-A9D7E8AC1001}" destId="{10F3EE63-9077-42C1-B90E-8D337C2C6B35}" srcOrd="16" destOrd="0" presId="urn:microsoft.com/office/officeart/2005/8/layout/radial6"/>
    <dgm:cxn modelId="{EB851E1B-4149-4871-9630-D70A9711CC7C}" type="presParOf" srcId="{22A91272-8F66-4A83-8E7C-A9D7E8AC1001}" destId="{895EEC47-AD51-4FF9-ACD1-E204AAB0EDA8}" srcOrd="17" destOrd="0" presId="urn:microsoft.com/office/officeart/2005/8/layout/radial6"/>
    <dgm:cxn modelId="{97F614F2-35A7-406F-A24F-8D08671F54C8}" type="presParOf" srcId="{22A91272-8F66-4A83-8E7C-A9D7E8AC1001}" destId="{1F3CE520-FB70-4931-9B15-DEB1779F2D4E}"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314F4D-3B18-764E-B32A-00C1D3093C4E}" type="datetimeFigureOut">
              <a:rPr lang="fi-FI" smtClean="0"/>
              <a:pPr/>
              <a:t>24.8.2017</a:t>
            </a:fld>
            <a:endParaRPr lang="fi-FI"/>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B6B73F-CFB5-9D4F-9E0D-F2C3CD4A0C21}" type="slidenum">
              <a:rPr lang="fi-FI" smtClean="0"/>
              <a:pPr/>
              <a:t>‹#›</a:t>
            </a:fld>
            <a:endParaRPr lang="fi-FI"/>
          </a:p>
        </p:txBody>
      </p:sp>
    </p:spTree>
    <p:extLst>
      <p:ext uri="{BB962C8B-B14F-4D97-AF65-F5344CB8AC3E}">
        <p14:creationId xmlns:p14="http://schemas.microsoft.com/office/powerpoint/2010/main" val="168261422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pPr>
              <a:defRPr/>
            </a:pPr>
            <a:fld id="{4F651DAB-3F5C-4ECC-9C59-DC375116CD63}" type="slidenum">
              <a:rPr lang="fi-FI" smtClean="0"/>
              <a:pPr>
                <a:defRPr/>
              </a:pPr>
              <a:t>1</a:t>
            </a:fld>
            <a:endParaRPr lang="fi-FI"/>
          </a:p>
        </p:txBody>
      </p:sp>
    </p:spTree>
    <p:extLst>
      <p:ext uri="{BB962C8B-B14F-4D97-AF65-F5344CB8AC3E}">
        <p14:creationId xmlns:p14="http://schemas.microsoft.com/office/powerpoint/2010/main" val="17011167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657422"/>
            <a:ext cx="6858000" cy="2386800"/>
          </a:xfrm>
        </p:spPr>
        <p:txBody>
          <a:bodyPr anchor="b"/>
          <a:lstStyle>
            <a:lvl1pPr algn="ctr">
              <a:defRPr sz="4500">
                <a:solidFill>
                  <a:schemeClr val="bg2"/>
                </a:solidFill>
              </a:defRPr>
            </a:lvl1pPr>
          </a:lstStyle>
          <a:p>
            <a:r>
              <a:rPr lang="fi-FI" smtClean="0"/>
              <a:t>Muokkaa perustyyl. napsautt.</a:t>
            </a:r>
            <a:endParaRPr lang="fi-FI" dirty="0"/>
          </a:p>
        </p:txBody>
      </p:sp>
      <p:sp>
        <p:nvSpPr>
          <p:cNvPr id="3" name="Subtitle 2"/>
          <p:cNvSpPr>
            <a:spLocks noGrp="1"/>
          </p:cNvSpPr>
          <p:nvPr>
            <p:ph type="subTitle" idx="1"/>
          </p:nvPr>
        </p:nvSpPr>
        <p:spPr>
          <a:xfrm>
            <a:off x="1143000" y="3345821"/>
            <a:ext cx="6858000" cy="900388"/>
          </a:xfrm>
        </p:spPr>
        <p:txBody>
          <a:bodyPr/>
          <a:lstStyle>
            <a:lvl1pPr marL="0" indent="0" algn="ctr">
              <a:buNone/>
              <a:defRPr sz="1800">
                <a:solidFill>
                  <a:schemeClr val="bg1"/>
                </a:solidFill>
              </a:defRPr>
            </a:lvl1pPr>
            <a:lvl2pPr marL="342875" indent="0" algn="ctr">
              <a:buNone/>
              <a:defRPr sz="1500"/>
            </a:lvl2pPr>
            <a:lvl3pPr marL="685749" indent="0" algn="ctr">
              <a:buNone/>
              <a:defRPr sz="135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fi-FI" smtClean="0"/>
              <a:t>Muokkaa alaotsikon perustyyliä napsautt.</a:t>
            </a:r>
            <a:endParaRPr lang="fi-FI"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2000" y="5238000"/>
            <a:ext cx="1800000" cy="912990"/>
          </a:xfrm>
          <a:prstGeom prst="rect">
            <a:avLst/>
          </a:prstGeom>
        </p:spPr>
      </p:pic>
      <p:sp>
        <p:nvSpPr>
          <p:cNvPr id="9" name="TextBox 8"/>
          <p:cNvSpPr txBox="1"/>
          <p:nvPr/>
        </p:nvSpPr>
        <p:spPr>
          <a:xfrm>
            <a:off x="7863848" y="7884162"/>
            <a:ext cx="184731" cy="248209"/>
          </a:xfrm>
          <a:prstGeom prst="rect">
            <a:avLst/>
          </a:prstGeom>
          <a:noFill/>
        </p:spPr>
        <p:txBody>
          <a:bodyPr wrap="none" rtlCol="0">
            <a:spAutoFit/>
          </a:bodyPr>
          <a:lstStyle/>
          <a:p>
            <a:endParaRPr lang="fi-FI" sz="1013" dirty="0"/>
          </a:p>
        </p:txBody>
      </p:sp>
      <p:sp>
        <p:nvSpPr>
          <p:cNvPr id="10" name="TextBox 9"/>
          <p:cNvSpPr txBox="1"/>
          <p:nvPr/>
        </p:nvSpPr>
        <p:spPr>
          <a:xfrm>
            <a:off x="4191008" y="7721602"/>
            <a:ext cx="184731" cy="248209"/>
          </a:xfrm>
          <a:prstGeom prst="rect">
            <a:avLst/>
          </a:prstGeom>
          <a:noFill/>
        </p:spPr>
        <p:txBody>
          <a:bodyPr wrap="none" rtlCol="0">
            <a:spAutoFit/>
          </a:bodyPr>
          <a:lstStyle/>
          <a:p>
            <a:endParaRPr lang="fi-FI" sz="1013" dirty="0"/>
          </a:p>
        </p:txBody>
      </p:sp>
    </p:spTree>
    <p:extLst>
      <p:ext uri="{BB962C8B-B14F-4D97-AF65-F5344CB8AC3E}">
        <p14:creationId xmlns:p14="http://schemas.microsoft.com/office/powerpoint/2010/main" val="209139210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628655" y="529949"/>
            <a:ext cx="7203017" cy="995915"/>
          </a:xfrm>
        </p:spPr>
        <p:txBody>
          <a:bodyPr/>
          <a:lstStyle/>
          <a:p>
            <a:r>
              <a:rPr lang="fi-FI" smtClean="0"/>
              <a:t>Muokkaa perustyyl. napsautt.</a:t>
            </a:r>
            <a:endParaRPr lang="fi-FI" dirty="0"/>
          </a:p>
        </p:txBody>
      </p:sp>
      <p:sp>
        <p:nvSpPr>
          <p:cNvPr id="3" name="Content Placeholder 2"/>
          <p:cNvSpPr>
            <a:spLocks noGrp="1"/>
          </p:cNvSpPr>
          <p:nvPr>
            <p:ph idx="1"/>
          </p:nvPr>
        </p:nvSpPr>
        <p:spPr>
          <a:xfrm>
            <a:off x="628650" y="1525867"/>
            <a:ext cx="7886700" cy="4447369"/>
          </a:xfrm>
        </p:spPr>
        <p:txBody>
          <a:bodyPr/>
          <a:lstStyle>
            <a:lvl1pPr>
              <a:defRPr b="1"/>
            </a:lvl1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Footer Placeholder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Slide Number Placeholder 5"/>
          <p:cNvSpPr>
            <a:spLocks noGrp="1"/>
          </p:cNvSpPr>
          <p:nvPr>
            <p:ph type="sldNum" sz="quarter" idx="12"/>
          </p:nvPr>
        </p:nvSpPr>
        <p:spPr/>
        <p:txBody>
          <a:bodyPr/>
          <a:lstStyle/>
          <a:p>
            <a:fld id="{3065C9E5-8AC3-DF4B-BA99-CB03B9370A98}" type="slidenum">
              <a:rPr lang="fi-FI" smtClean="0"/>
              <a:pPr/>
              <a:t>‹#›</a:t>
            </a:fld>
            <a:endParaRPr lang="fi-FI"/>
          </a:p>
        </p:txBody>
      </p:sp>
      <p:pic>
        <p:nvPicPr>
          <p:cNvPr id="8"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9920" y="739906"/>
            <a:ext cx="384476" cy="576000"/>
          </a:xfrm>
          <a:prstGeom prst="rect">
            <a:avLst/>
          </a:prstGeom>
        </p:spPr>
      </p:pic>
    </p:spTree>
    <p:extLst>
      <p:ext uri="{BB962C8B-B14F-4D97-AF65-F5344CB8AC3E}">
        <p14:creationId xmlns:p14="http://schemas.microsoft.com/office/powerpoint/2010/main" val="1472421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4997" userDrawn="1">
          <p15:clr>
            <a:srgbClr val="FBAE40"/>
          </p15:clr>
        </p15:guide>
        <p15:guide id="2" pos="38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29841" y="529949"/>
            <a:ext cx="7201826" cy="995915"/>
          </a:xfrm>
        </p:spPr>
        <p:txBody>
          <a:bodyPr/>
          <a:lstStyle/>
          <a:p>
            <a:r>
              <a:rPr lang="fi-FI" smtClean="0"/>
              <a:t>Muokkaa perustyyl. napsautt.</a:t>
            </a:r>
            <a:endParaRPr lang="fi-FI"/>
          </a:p>
        </p:txBody>
      </p:sp>
      <p:sp>
        <p:nvSpPr>
          <p:cNvPr id="3" name="Text Placeholder 2"/>
          <p:cNvSpPr>
            <a:spLocks noGrp="1"/>
          </p:cNvSpPr>
          <p:nvPr>
            <p:ph type="body" idx="1"/>
          </p:nvPr>
        </p:nvSpPr>
        <p:spPr>
          <a:xfrm>
            <a:off x="629842" y="1525868"/>
            <a:ext cx="3868340" cy="619017"/>
          </a:xfrm>
        </p:spPr>
        <p:txBody>
          <a:bodyPr anchor="b"/>
          <a:lstStyle>
            <a:lvl1pPr marL="0" indent="0">
              <a:buNone/>
              <a:defRPr sz="1800" b="1"/>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fi-FI" smtClean="0"/>
              <a:t>Muokkaa tekstin perustyylejä napsauttamalla</a:t>
            </a:r>
          </a:p>
        </p:txBody>
      </p:sp>
      <p:sp>
        <p:nvSpPr>
          <p:cNvPr id="4" name="Content Placeholder 3"/>
          <p:cNvSpPr>
            <a:spLocks noGrp="1"/>
          </p:cNvSpPr>
          <p:nvPr>
            <p:ph sz="half" idx="2"/>
          </p:nvPr>
        </p:nvSpPr>
        <p:spPr>
          <a:xfrm>
            <a:off x="629842" y="2287351"/>
            <a:ext cx="3868340" cy="368588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Text Placeholder 4"/>
          <p:cNvSpPr>
            <a:spLocks noGrp="1"/>
          </p:cNvSpPr>
          <p:nvPr>
            <p:ph type="body" sz="quarter" idx="3"/>
          </p:nvPr>
        </p:nvSpPr>
        <p:spPr>
          <a:xfrm>
            <a:off x="4629157" y="1525868"/>
            <a:ext cx="3887391" cy="619017"/>
          </a:xfrm>
        </p:spPr>
        <p:txBody>
          <a:bodyPr anchor="b"/>
          <a:lstStyle>
            <a:lvl1pPr marL="0" indent="0">
              <a:buNone/>
              <a:defRPr sz="1800" b="1"/>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fi-FI" smtClean="0"/>
              <a:t>Muokkaa tekstin perustyylejä napsauttamalla</a:t>
            </a:r>
          </a:p>
        </p:txBody>
      </p:sp>
      <p:sp>
        <p:nvSpPr>
          <p:cNvPr id="6" name="Content Placeholder 5"/>
          <p:cNvSpPr>
            <a:spLocks noGrp="1"/>
          </p:cNvSpPr>
          <p:nvPr>
            <p:ph sz="quarter" idx="4"/>
          </p:nvPr>
        </p:nvSpPr>
        <p:spPr>
          <a:xfrm>
            <a:off x="4629157" y="2144881"/>
            <a:ext cx="3887391" cy="382835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Date Placeholder 7"/>
          <p:cNvSpPr>
            <a:spLocks noGrp="1"/>
          </p:cNvSpPr>
          <p:nvPr>
            <p:ph type="dt" sz="half" idx="10"/>
          </p:nvPr>
        </p:nvSpPr>
        <p:spPr/>
        <p:txBody>
          <a:bodyPr/>
          <a:lstStyle/>
          <a:p>
            <a:fld id="{A0204079-6FA0-8F42-A0E0-93A554C8F316}" type="datetime1">
              <a:rPr lang="fi-FI" smtClean="0"/>
              <a:pPr/>
              <a:t>24.8.2017</a:t>
            </a:fld>
            <a:endParaRPr lang="fi-FI" dirty="0"/>
          </a:p>
        </p:txBody>
      </p:sp>
      <p:sp>
        <p:nvSpPr>
          <p:cNvPr id="9" name="Footer Placeholder 8"/>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13" name="Slide Number Placeholder 12"/>
          <p:cNvSpPr>
            <a:spLocks noGrp="1"/>
          </p:cNvSpPr>
          <p:nvPr>
            <p:ph type="sldNum" sz="quarter" idx="12"/>
          </p:nvPr>
        </p:nvSpPr>
        <p:spPr/>
        <p:txBody>
          <a:bodyPr/>
          <a:lstStyle/>
          <a:p>
            <a:fld id="{3065C9E5-8AC3-DF4B-BA99-CB03B9370A98}" type="slidenum">
              <a:rPr lang="fi-FI" smtClean="0"/>
              <a:pPr/>
              <a:t>‹#›</a:t>
            </a:fld>
            <a:endParaRPr lang="fi-FI"/>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9920" y="739906"/>
            <a:ext cx="384476" cy="576000"/>
          </a:xfrm>
          <a:prstGeom prst="rect">
            <a:avLst/>
          </a:prstGeom>
        </p:spPr>
      </p:pic>
    </p:spTree>
    <p:extLst>
      <p:ext uri="{BB962C8B-B14F-4D97-AF65-F5344CB8AC3E}">
        <p14:creationId xmlns:p14="http://schemas.microsoft.com/office/powerpoint/2010/main" val="509312521"/>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385" userDrawn="1">
          <p15:clr>
            <a:srgbClr val="FBAE40"/>
          </p15:clr>
        </p15:guide>
        <p15:guide id="2" orient="horz" pos="4997"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subheading">
    <p:spTree>
      <p:nvGrpSpPr>
        <p:cNvPr id="1" name=""/>
        <p:cNvGrpSpPr/>
        <p:nvPr/>
      </p:nvGrpSpPr>
      <p:grpSpPr>
        <a:xfrm>
          <a:off x="0" y="0"/>
          <a:ext cx="0" cy="0"/>
          <a:chOff x="0" y="0"/>
          <a:chExt cx="0" cy="0"/>
        </a:xfrm>
      </p:grpSpPr>
      <p:sp>
        <p:nvSpPr>
          <p:cNvPr id="2" name="Title 1"/>
          <p:cNvSpPr>
            <a:spLocks noGrp="1"/>
          </p:cNvSpPr>
          <p:nvPr>
            <p:ph type="title"/>
          </p:nvPr>
        </p:nvSpPr>
        <p:spPr>
          <a:xfrm>
            <a:off x="629841" y="529949"/>
            <a:ext cx="7201826" cy="995915"/>
          </a:xfrm>
        </p:spPr>
        <p:txBody>
          <a:bodyPr/>
          <a:lstStyle/>
          <a:p>
            <a:r>
              <a:rPr lang="fi-FI" smtClean="0"/>
              <a:t>Muokkaa perustyyl. napsautt.</a:t>
            </a:r>
            <a:endParaRPr lang="fi-FI"/>
          </a:p>
        </p:txBody>
      </p:sp>
      <p:sp>
        <p:nvSpPr>
          <p:cNvPr id="3" name="Text Placeholder 2"/>
          <p:cNvSpPr>
            <a:spLocks noGrp="1"/>
          </p:cNvSpPr>
          <p:nvPr>
            <p:ph type="body" idx="1"/>
          </p:nvPr>
        </p:nvSpPr>
        <p:spPr>
          <a:xfrm>
            <a:off x="629842" y="1525868"/>
            <a:ext cx="7885508" cy="619017"/>
          </a:xfrm>
        </p:spPr>
        <p:txBody>
          <a:bodyPr anchor="b"/>
          <a:lstStyle>
            <a:lvl1pPr marL="0" indent="0">
              <a:buNone/>
              <a:defRPr sz="1800" b="1"/>
            </a:lvl1pPr>
            <a:lvl2pPr marL="342875" indent="0">
              <a:buNone/>
              <a:defRPr sz="1500" b="1"/>
            </a:lvl2pPr>
            <a:lvl3pPr marL="685749" indent="0">
              <a:buNone/>
              <a:defRPr sz="135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fi-FI" smtClean="0"/>
              <a:t>Muokkaa tekstin perustyylejä napsauttamalla</a:t>
            </a:r>
          </a:p>
        </p:txBody>
      </p:sp>
      <p:sp>
        <p:nvSpPr>
          <p:cNvPr id="4" name="Content Placeholder 3"/>
          <p:cNvSpPr>
            <a:spLocks noGrp="1"/>
          </p:cNvSpPr>
          <p:nvPr>
            <p:ph sz="half" idx="2"/>
          </p:nvPr>
        </p:nvSpPr>
        <p:spPr>
          <a:xfrm>
            <a:off x="629842" y="2287351"/>
            <a:ext cx="7885508" cy="368588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8" name="Date Placeholder 7"/>
          <p:cNvSpPr>
            <a:spLocks noGrp="1"/>
          </p:cNvSpPr>
          <p:nvPr>
            <p:ph type="dt" sz="half" idx="10"/>
          </p:nvPr>
        </p:nvSpPr>
        <p:spPr/>
        <p:txBody>
          <a:bodyPr/>
          <a:lstStyle/>
          <a:p>
            <a:fld id="{BC2EB90C-C3B6-654A-9159-F786CF172E91}" type="datetime1">
              <a:rPr lang="fi-FI" smtClean="0"/>
              <a:pPr/>
              <a:t>24.8.2017</a:t>
            </a:fld>
            <a:endParaRPr lang="fi-FI" dirty="0"/>
          </a:p>
        </p:txBody>
      </p:sp>
      <p:sp>
        <p:nvSpPr>
          <p:cNvPr id="9" name="Footer Placeholder 8"/>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13" name="Slide Number Placeholder 12"/>
          <p:cNvSpPr>
            <a:spLocks noGrp="1"/>
          </p:cNvSpPr>
          <p:nvPr>
            <p:ph type="sldNum" sz="quarter" idx="12"/>
          </p:nvPr>
        </p:nvSpPr>
        <p:spPr/>
        <p:txBody>
          <a:bodyPr/>
          <a:lstStyle/>
          <a:p>
            <a:fld id="{3065C9E5-8AC3-DF4B-BA99-CB03B9370A98}" type="slidenum">
              <a:rPr lang="fi-FI" smtClean="0"/>
              <a:pPr/>
              <a:t>‹#›</a:t>
            </a:fld>
            <a:endParaRPr lang="fi-FI"/>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9920" y="739906"/>
            <a:ext cx="384476" cy="576000"/>
          </a:xfrm>
          <a:prstGeom prst="rect">
            <a:avLst/>
          </a:prstGeom>
        </p:spPr>
      </p:pic>
    </p:spTree>
    <p:extLst>
      <p:ext uri="{BB962C8B-B14F-4D97-AF65-F5344CB8AC3E}">
        <p14:creationId xmlns:p14="http://schemas.microsoft.com/office/powerpoint/2010/main" val="1317347232"/>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385" userDrawn="1">
          <p15:clr>
            <a:srgbClr val="FBAE40"/>
          </p15:clr>
        </p15:guide>
        <p15:guide id="2" orient="horz" pos="499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48E673F-6EB7-8443-8693-F2EF12496ED8}" type="datetime1">
              <a:rPr lang="fi-FI" smtClean="0"/>
              <a:pPr/>
              <a:t>24.8.2017</a:t>
            </a:fld>
            <a:endParaRPr lang="fi-FI" dirty="0"/>
          </a:p>
        </p:txBody>
      </p:sp>
      <p:sp>
        <p:nvSpPr>
          <p:cNvPr id="6" name="Footer Placeholder 5"/>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7" name="Slide Number Placeholder 6"/>
          <p:cNvSpPr>
            <a:spLocks noGrp="1"/>
          </p:cNvSpPr>
          <p:nvPr>
            <p:ph type="sldNum" sz="quarter" idx="12"/>
          </p:nvPr>
        </p:nvSpPr>
        <p:spPr/>
        <p:txBody>
          <a:bodyPr/>
          <a:lstStyle/>
          <a:p>
            <a:fld id="{1B5C75AB-37F2-194C-B2B6-38235384CF06}" type="slidenum">
              <a:rPr lang="fi-FI" smtClean="0"/>
              <a:pPr/>
              <a:t>‹#›</a:t>
            </a:fld>
            <a:endParaRPr lang="fi-FI"/>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9920" y="739906"/>
            <a:ext cx="384476" cy="576000"/>
          </a:xfrm>
          <a:prstGeom prst="rect">
            <a:avLst/>
          </a:prstGeom>
        </p:spPr>
      </p:pic>
    </p:spTree>
    <p:extLst>
      <p:ext uri="{BB962C8B-B14F-4D97-AF65-F5344CB8AC3E}">
        <p14:creationId xmlns:p14="http://schemas.microsoft.com/office/powerpoint/2010/main" val="10435909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title">
    <p:bg>
      <p:bgPr>
        <a:solidFill>
          <a:schemeClr val="accent1"/>
        </a:solidFill>
        <a:effectLst/>
      </p:bgPr>
    </p:bg>
    <p:spTree>
      <p:nvGrpSpPr>
        <p:cNvPr id="1" name=""/>
        <p:cNvGrpSpPr/>
        <p:nvPr/>
      </p:nvGrpSpPr>
      <p:grpSpPr>
        <a:xfrm>
          <a:off x="0" y="0"/>
          <a:ext cx="0" cy="0"/>
          <a:chOff x="0" y="0"/>
          <a:chExt cx="0" cy="0"/>
        </a:xfrm>
      </p:grpSpPr>
      <p:pic>
        <p:nvPicPr>
          <p:cNvPr id="26" name="Picture 25"/>
          <p:cNvPicPr>
            <a:picLocks/>
          </p:cNvPicPr>
          <p:nvPr userDrawn="1"/>
        </p:nvPicPr>
        <p:blipFill>
          <a:blip r:embed="rId2">
            <a:alphaModFix amt="6000"/>
            <a:extLst>
              <a:ext uri="{28A0092B-C50C-407E-A947-70E740481C1C}">
                <a14:useLocalDpi xmlns:a14="http://schemas.microsoft.com/office/drawing/2010/main" val="0"/>
              </a:ext>
            </a:extLst>
          </a:blip>
          <a:stretch>
            <a:fillRect/>
          </a:stretch>
        </p:blipFill>
        <p:spPr>
          <a:xfrm>
            <a:off x="2868930" y="872490"/>
            <a:ext cx="3406140" cy="5113020"/>
          </a:xfrm>
          <a:prstGeom prst="rect">
            <a:avLst/>
          </a:prstGeom>
        </p:spPr>
      </p:pic>
      <p:sp>
        <p:nvSpPr>
          <p:cNvPr id="22" name="Text Placeholder 21"/>
          <p:cNvSpPr>
            <a:spLocks noGrp="1"/>
          </p:cNvSpPr>
          <p:nvPr>
            <p:ph type="body" sz="quarter" idx="10"/>
          </p:nvPr>
        </p:nvSpPr>
        <p:spPr>
          <a:xfrm>
            <a:off x="1710267" y="1566330"/>
            <a:ext cx="5723466" cy="3589868"/>
          </a:xfrm>
        </p:spPr>
        <p:txBody>
          <a:bodyPr lIns="90000" anchor="ctr" anchorCtr="1">
            <a:noAutofit/>
          </a:bodyPr>
          <a:lstStyle>
            <a:lvl1pPr marL="0" indent="0" algn="ctr">
              <a:buNone/>
              <a:defRPr sz="5200" baseline="0">
                <a:solidFill>
                  <a:schemeClr val="bg2"/>
                </a:solidFill>
              </a:defRPr>
            </a:lvl1pPr>
          </a:lstStyle>
          <a:p>
            <a:pPr lvl="0"/>
            <a:r>
              <a:rPr lang="fi-FI" smtClean="0"/>
              <a:t>Muokkaa tekstin perustyylejä napsauttamalla</a:t>
            </a:r>
          </a:p>
        </p:txBody>
      </p:sp>
    </p:spTree>
    <p:extLst>
      <p:ext uri="{BB962C8B-B14F-4D97-AF65-F5344CB8AC3E}">
        <p14:creationId xmlns:p14="http://schemas.microsoft.com/office/powerpoint/2010/main" val="12780111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hidden">
          <a:xfrm>
            <a:off x="0" y="6378000"/>
            <a:ext cx="9144000" cy="480000"/>
          </a:xfrm>
          <a:prstGeom prst="rect">
            <a:avLst/>
          </a:prstGeom>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350" dirty="0"/>
          </a:p>
        </p:txBody>
      </p:sp>
      <p:sp>
        <p:nvSpPr>
          <p:cNvPr id="2" name="Title Placeholder 1"/>
          <p:cNvSpPr>
            <a:spLocks noGrp="1"/>
          </p:cNvSpPr>
          <p:nvPr>
            <p:ph type="title"/>
          </p:nvPr>
        </p:nvSpPr>
        <p:spPr>
          <a:xfrm>
            <a:off x="628650" y="529949"/>
            <a:ext cx="7886700" cy="995915"/>
          </a:xfrm>
          <a:prstGeom prst="rect">
            <a:avLst/>
          </a:prstGeom>
        </p:spPr>
        <p:txBody>
          <a:bodyPr vert="horz" lIns="91440" tIns="45720" rIns="91440" bIns="45720" rtlCol="0" anchor="ctr">
            <a:normAutofit/>
          </a:bodyPr>
          <a:lstStyle/>
          <a:p>
            <a:r>
              <a:rPr lang="fi-FI" smtClean="0"/>
              <a:t>Muokkaa perustyyl. napsautt.</a:t>
            </a:r>
            <a:endParaRPr lang="fi-FI" dirty="0"/>
          </a:p>
        </p:txBody>
      </p:sp>
      <p:sp>
        <p:nvSpPr>
          <p:cNvPr id="3" name="Text Placeholder 2"/>
          <p:cNvSpPr>
            <a:spLocks noGrp="1"/>
          </p:cNvSpPr>
          <p:nvPr>
            <p:ph type="body" idx="1"/>
          </p:nvPr>
        </p:nvSpPr>
        <p:spPr>
          <a:xfrm>
            <a:off x="628650" y="1525867"/>
            <a:ext cx="7886700" cy="4447369"/>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2"/>
          </p:nvPr>
        </p:nvSpPr>
        <p:spPr>
          <a:xfrm>
            <a:off x="7271455" y="6514953"/>
            <a:ext cx="703447" cy="206103"/>
          </a:xfrm>
          <a:prstGeom prst="rect">
            <a:avLst/>
          </a:prstGeom>
        </p:spPr>
        <p:txBody>
          <a:bodyPr vert="horz" lIns="91440" tIns="45720" rIns="91440" bIns="45720" rtlCol="0" anchor="ctr"/>
          <a:lstStyle>
            <a:lvl1pPr algn="r">
              <a:defRPr sz="800">
                <a:solidFill>
                  <a:schemeClr val="bg2"/>
                </a:solidFill>
              </a:defRPr>
            </a:lvl1pPr>
          </a:lstStyle>
          <a:p>
            <a:fld id="{BFB289C6-7421-BF4F-917B-438A4D039CDA}" type="datetime1">
              <a:rPr lang="fi-FI" smtClean="0"/>
              <a:pPr/>
              <a:t>24.8.2017</a:t>
            </a:fld>
            <a:endParaRPr lang="fi-FI" dirty="0"/>
          </a:p>
        </p:txBody>
      </p:sp>
      <p:sp>
        <p:nvSpPr>
          <p:cNvPr id="5" name="Footer Placeholder 4"/>
          <p:cNvSpPr>
            <a:spLocks noGrp="1"/>
          </p:cNvSpPr>
          <p:nvPr>
            <p:ph type="ftr" sz="quarter" idx="3"/>
          </p:nvPr>
        </p:nvSpPr>
        <p:spPr>
          <a:xfrm>
            <a:off x="628655" y="6514953"/>
            <a:ext cx="3080611" cy="206103"/>
          </a:xfrm>
          <a:prstGeom prst="rect">
            <a:avLst/>
          </a:prstGeom>
        </p:spPr>
        <p:txBody>
          <a:bodyPr vert="horz" lIns="91440" tIns="45720" rIns="91440" bIns="45720" rtlCol="0" anchor="ctr"/>
          <a:lstStyle>
            <a:lvl1pPr algn="l">
              <a:defRPr sz="800" b="0">
                <a:solidFill>
                  <a:schemeClr val="bg2"/>
                </a:solidFill>
              </a:defRPr>
            </a:lvl1pPr>
          </a:lstStyle>
          <a:p>
            <a:r>
              <a:rPr lang="fi-FI" dirty="0" smtClean="0"/>
              <a:t>Työ- ja elinkeinoministeriö </a:t>
            </a:r>
            <a:r>
              <a:rPr lang="bg-BG" dirty="0" smtClean="0"/>
              <a:t>•</a:t>
            </a:r>
            <a:r>
              <a:rPr lang="fi-FI" dirty="0" smtClean="0"/>
              <a:t> </a:t>
            </a:r>
            <a:r>
              <a:rPr lang="fi-FI" dirty="0" err="1" smtClean="0"/>
              <a:t>www.tem.fi</a:t>
            </a:r>
            <a:endParaRPr lang="fi-FI" dirty="0"/>
          </a:p>
        </p:txBody>
      </p:sp>
      <p:sp>
        <p:nvSpPr>
          <p:cNvPr id="6" name="Slide Number Placeholder 5"/>
          <p:cNvSpPr>
            <a:spLocks noGrp="1"/>
          </p:cNvSpPr>
          <p:nvPr>
            <p:ph type="sldNum" sz="quarter" idx="4"/>
          </p:nvPr>
        </p:nvSpPr>
        <p:spPr>
          <a:xfrm>
            <a:off x="7976157" y="6514953"/>
            <a:ext cx="538239" cy="206103"/>
          </a:xfrm>
          <a:prstGeom prst="rect">
            <a:avLst/>
          </a:prstGeom>
        </p:spPr>
        <p:txBody>
          <a:bodyPr vert="horz" lIns="91440" tIns="45720" rIns="91440" bIns="45720" rtlCol="0" anchor="ctr"/>
          <a:lstStyle>
            <a:lvl1pPr algn="r">
              <a:defRPr sz="900" b="1">
                <a:solidFill>
                  <a:schemeClr val="bg2"/>
                </a:solidFill>
              </a:defRPr>
            </a:lvl1pPr>
          </a:lstStyle>
          <a:p>
            <a:fld id="{3065C9E5-8AC3-DF4B-BA99-CB03B9370A98}" type="slidenum">
              <a:rPr lang="fi-FI" smtClean="0"/>
              <a:pPr/>
              <a:t>‹#›</a:t>
            </a:fld>
            <a:endParaRPr lang="fi-FI"/>
          </a:p>
        </p:txBody>
      </p:sp>
    </p:spTree>
    <p:extLst>
      <p:ext uri="{BB962C8B-B14F-4D97-AF65-F5344CB8AC3E}">
        <p14:creationId xmlns:p14="http://schemas.microsoft.com/office/powerpoint/2010/main" val="18736624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9" r:id="rId4"/>
    <p:sldLayoutId id="2147483677" r:id="rId5"/>
    <p:sldLayoutId id="2147483680" r:id="rId6"/>
  </p:sldLayoutIdLst>
  <p:timing>
    <p:tnLst>
      <p:par>
        <p:cTn id="1" dur="indefinite" restart="never" nodeType="tmRoot"/>
      </p:par>
    </p:tnLst>
  </p:timing>
  <p:hf hdr="0"/>
  <p:txStyles>
    <p:titleStyle>
      <a:lvl1pPr algn="l" defTabSz="685749" rtl="0" eaLnBrk="1" latinLnBrk="0" hangingPunct="1">
        <a:lnSpc>
          <a:spcPct val="90000"/>
        </a:lnSpc>
        <a:spcBef>
          <a:spcPct val="0"/>
        </a:spcBef>
        <a:buNone/>
        <a:defRPr sz="2700" b="1" kern="1200">
          <a:solidFill>
            <a:schemeClr val="tx2"/>
          </a:solidFill>
          <a:latin typeface="+mj-lt"/>
          <a:ea typeface="+mj-ea"/>
          <a:cs typeface="+mj-cs"/>
        </a:defRPr>
      </a:lvl1pPr>
    </p:titleStyle>
    <p:bodyStyle>
      <a:lvl1pPr marL="171438" indent="-171438" algn="l" defTabSz="685749" rtl="0" eaLnBrk="1" latinLnBrk="0" hangingPunct="1">
        <a:lnSpc>
          <a:spcPct val="90000"/>
        </a:lnSpc>
        <a:spcBef>
          <a:spcPts val="750"/>
        </a:spcBef>
        <a:buFont typeface="Arial"/>
        <a:buChar char="•"/>
        <a:defRPr sz="1650" b="1" kern="1200">
          <a:solidFill>
            <a:schemeClr val="tx1"/>
          </a:solidFill>
          <a:latin typeface="+mn-lt"/>
          <a:ea typeface="+mn-ea"/>
          <a:cs typeface="+mn-cs"/>
        </a:defRPr>
      </a:lvl1pPr>
      <a:lvl2pPr marL="51431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2pPr>
      <a:lvl3pPr marL="857186" indent="-171438" algn="l" defTabSz="685749" rtl="0" eaLnBrk="1" latinLnBrk="0" hangingPunct="1">
        <a:lnSpc>
          <a:spcPct val="90000"/>
        </a:lnSpc>
        <a:spcBef>
          <a:spcPts val="375"/>
        </a:spcBef>
        <a:buFont typeface="Arial"/>
        <a:buChar char="•"/>
        <a:defRPr sz="1200" kern="1200">
          <a:solidFill>
            <a:srgbClr val="505050"/>
          </a:solidFill>
          <a:latin typeface="+mn-lt"/>
          <a:ea typeface="+mn-ea"/>
          <a:cs typeface="+mn-cs"/>
        </a:defRPr>
      </a:lvl3pPr>
      <a:lvl4pPr marL="1200060" indent="-171438" algn="l" defTabSz="685749" rtl="0" eaLnBrk="1" latinLnBrk="0" hangingPunct="1">
        <a:lnSpc>
          <a:spcPct val="90000"/>
        </a:lnSpc>
        <a:spcBef>
          <a:spcPts val="375"/>
        </a:spcBef>
        <a:buFont typeface="Arial"/>
        <a:buChar char="•"/>
        <a:defRPr sz="1200" kern="1200">
          <a:solidFill>
            <a:srgbClr val="505050"/>
          </a:solidFill>
          <a:latin typeface="+mn-lt"/>
          <a:ea typeface="+mn-ea"/>
          <a:cs typeface="+mn-cs"/>
        </a:defRPr>
      </a:lvl4pPr>
      <a:lvl5pPr marL="1542935" indent="-171438" algn="l" defTabSz="685749" rtl="0" eaLnBrk="1" latinLnBrk="0" hangingPunct="1">
        <a:lnSpc>
          <a:spcPct val="90000"/>
        </a:lnSpc>
        <a:spcBef>
          <a:spcPts val="375"/>
        </a:spcBef>
        <a:buFont typeface="Arial"/>
        <a:buChar char="•"/>
        <a:defRPr sz="1200" kern="1200">
          <a:solidFill>
            <a:srgbClr val="505050"/>
          </a:solidFill>
          <a:latin typeface="+mn-lt"/>
          <a:ea typeface="+mn-ea"/>
          <a:cs typeface="+mn-cs"/>
        </a:defRPr>
      </a:lvl5pPr>
      <a:lvl6pPr marL="1885809"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749" rtl="0" eaLnBrk="1" latinLnBrk="0" hangingPunct="1">
        <a:defRPr sz="1350" kern="1200">
          <a:solidFill>
            <a:schemeClr val="tx1"/>
          </a:solidFill>
          <a:latin typeface="+mn-lt"/>
          <a:ea typeface="+mn-ea"/>
          <a:cs typeface="+mn-cs"/>
        </a:defRPr>
      </a:lvl1pPr>
      <a:lvl2pPr marL="342875" algn="l" defTabSz="685749" rtl="0" eaLnBrk="1" latinLnBrk="0" hangingPunct="1">
        <a:defRPr sz="1350" kern="1200">
          <a:solidFill>
            <a:schemeClr val="tx1"/>
          </a:solidFill>
          <a:latin typeface="+mn-lt"/>
          <a:ea typeface="+mn-ea"/>
          <a:cs typeface="+mn-cs"/>
        </a:defRPr>
      </a:lvl2pPr>
      <a:lvl3pPr marL="685749" algn="l" defTabSz="685749" rtl="0" eaLnBrk="1" latinLnBrk="0" hangingPunct="1">
        <a:defRPr sz="1350" kern="1200">
          <a:solidFill>
            <a:schemeClr val="tx1"/>
          </a:solidFill>
          <a:latin typeface="+mn-lt"/>
          <a:ea typeface="+mn-ea"/>
          <a:cs typeface="+mn-cs"/>
        </a:defRPr>
      </a:lvl3pPr>
      <a:lvl4pPr marL="1028624" algn="l" defTabSz="685749" rtl="0" eaLnBrk="1" latinLnBrk="0" hangingPunct="1">
        <a:defRPr sz="1350" kern="1200">
          <a:solidFill>
            <a:schemeClr val="tx1"/>
          </a:solidFill>
          <a:latin typeface="+mn-lt"/>
          <a:ea typeface="+mn-ea"/>
          <a:cs typeface="+mn-cs"/>
        </a:defRPr>
      </a:lvl4pPr>
      <a:lvl5pPr marL="1371498" algn="l" defTabSz="685749" rtl="0" eaLnBrk="1" latinLnBrk="0" hangingPunct="1">
        <a:defRPr sz="1350" kern="1200">
          <a:solidFill>
            <a:schemeClr val="tx1"/>
          </a:solidFill>
          <a:latin typeface="+mn-lt"/>
          <a:ea typeface="+mn-ea"/>
          <a:cs typeface="+mn-cs"/>
        </a:defRPr>
      </a:lvl5pPr>
      <a:lvl6pPr marL="1714373" algn="l" defTabSz="685749" rtl="0" eaLnBrk="1" latinLnBrk="0" hangingPunct="1">
        <a:defRPr sz="1350" kern="1200">
          <a:solidFill>
            <a:schemeClr val="tx1"/>
          </a:solidFill>
          <a:latin typeface="+mn-lt"/>
          <a:ea typeface="+mn-ea"/>
          <a:cs typeface="+mn-cs"/>
        </a:defRPr>
      </a:lvl6pPr>
      <a:lvl7pPr marL="2057246" algn="l" defTabSz="685749" rtl="0" eaLnBrk="1" latinLnBrk="0" hangingPunct="1">
        <a:defRPr sz="1350" kern="1200">
          <a:solidFill>
            <a:schemeClr val="tx1"/>
          </a:solidFill>
          <a:latin typeface="+mn-lt"/>
          <a:ea typeface="+mn-ea"/>
          <a:cs typeface="+mn-cs"/>
        </a:defRPr>
      </a:lvl7pPr>
      <a:lvl8pPr marL="2400120" algn="l" defTabSz="685749" rtl="0" eaLnBrk="1" latinLnBrk="0" hangingPunct="1">
        <a:defRPr sz="1350" kern="1200">
          <a:solidFill>
            <a:schemeClr val="tx1"/>
          </a:solidFill>
          <a:latin typeface="+mn-lt"/>
          <a:ea typeface="+mn-ea"/>
          <a:cs typeface="+mn-cs"/>
        </a:defRPr>
      </a:lvl8pPr>
      <a:lvl9pPr marL="2742995" algn="l" defTabSz="685749" rtl="0" eaLnBrk="1" latinLnBrk="0" hangingPunct="1">
        <a:defRPr sz="135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376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501041" y="1909787"/>
            <a:ext cx="8399891" cy="2629556"/>
          </a:xfrm>
        </p:spPr>
        <p:txBody>
          <a:bodyPr>
            <a:normAutofit fontScale="90000"/>
          </a:bodyPr>
          <a:lstStyle/>
          <a:p>
            <a:pPr>
              <a:spcBef>
                <a:spcPts val="600"/>
              </a:spcBef>
            </a:pPr>
            <a:r>
              <a:rPr lang="fi-FI" sz="3100" dirty="0" smtClean="0"/>
              <a:t/>
            </a:r>
            <a:br>
              <a:rPr lang="fi-FI" sz="3100" dirty="0" smtClean="0"/>
            </a:br>
            <a:r>
              <a:rPr lang="fi-FI" sz="3100" dirty="0" smtClean="0"/>
              <a:t/>
            </a:r>
            <a:br>
              <a:rPr lang="fi-FI" sz="3100" dirty="0" smtClean="0"/>
            </a:br>
            <a:r>
              <a:rPr lang="fi-FI" sz="3100" dirty="0"/>
              <a:t/>
            </a:r>
            <a:br>
              <a:rPr lang="fi-FI" sz="3100" dirty="0"/>
            </a:br>
            <a:r>
              <a:rPr lang="fi-FI" sz="3100" dirty="0" smtClean="0"/>
              <a:t/>
            </a:r>
            <a:br>
              <a:rPr lang="fi-FI" sz="3100" dirty="0" smtClean="0"/>
            </a:br>
            <a:r>
              <a:rPr lang="fi-FI" sz="3100" dirty="0" smtClean="0"/>
              <a:t/>
            </a:r>
            <a:br>
              <a:rPr lang="fi-FI" sz="3100" dirty="0" smtClean="0"/>
            </a:br>
            <a:r>
              <a:rPr lang="fi-FI" sz="3100" dirty="0"/>
              <a:t/>
            </a:r>
            <a:br>
              <a:rPr lang="fi-FI" sz="3100" dirty="0"/>
            </a:br>
            <a:r>
              <a:rPr lang="fi-FI" sz="3100" dirty="0" smtClean="0"/>
              <a:t/>
            </a:r>
            <a:br>
              <a:rPr lang="fi-FI" sz="3100" dirty="0" smtClean="0"/>
            </a:br>
            <a:r>
              <a:rPr lang="fi-FI" sz="3100" dirty="0"/>
              <a:t/>
            </a:r>
            <a:br>
              <a:rPr lang="fi-FI" sz="3100" dirty="0"/>
            </a:br>
            <a:r>
              <a:rPr lang="fi-FI" sz="3100" dirty="0" smtClean="0"/>
              <a:t/>
            </a:r>
            <a:br>
              <a:rPr lang="fi-FI" sz="3100" dirty="0" smtClean="0"/>
            </a:br>
            <a:r>
              <a:rPr lang="fi-FI" sz="4900" dirty="0" smtClean="0"/>
              <a:t>Kasvun </a:t>
            </a:r>
            <a:r>
              <a:rPr lang="fi-FI" sz="4900" dirty="0"/>
              <a:t>mahdollisuus – </a:t>
            </a:r>
            <a:r>
              <a:rPr lang="fi-FI" sz="3100" dirty="0" smtClean="0"/>
              <a:t/>
            </a:r>
            <a:br>
              <a:rPr lang="fi-FI" sz="3100" dirty="0" smtClean="0"/>
            </a:br>
            <a:r>
              <a:rPr lang="fi-FI" sz="3100" dirty="0" smtClean="0"/>
              <a:t> </a:t>
            </a:r>
            <a:br>
              <a:rPr lang="fi-FI" sz="3100" dirty="0" smtClean="0"/>
            </a:br>
            <a:r>
              <a:rPr lang="fi-FI" sz="3100" dirty="0" smtClean="0"/>
              <a:t>positiivisen rakennemuutoksen </a:t>
            </a:r>
            <a:br>
              <a:rPr lang="fi-FI" sz="3100" dirty="0" smtClean="0"/>
            </a:br>
            <a:r>
              <a:rPr lang="fi-FI" sz="3100" dirty="0" smtClean="0"/>
              <a:t>hyödyntäminen  </a:t>
            </a:r>
            <a:r>
              <a:rPr lang="fi-FI" sz="3100" dirty="0"/>
              <a:t>Lounais-Suomessa</a:t>
            </a:r>
            <a:br>
              <a:rPr lang="fi-FI" sz="3100" dirty="0"/>
            </a:br>
            <a:r>
              <a:rPr lang="fi-FI" sz="2000" dirty="0" smtClean="0"/>
              <a:t/>
            </a:r>
            <a:br>
              <a:rPr lang="fi-FI" sz="2000" dirty="0" smtClean="0"/>
            </a:br>
            <a:r>
              <a:rPr lang="fi-FI" sz="3600" dirty="0" smtClean="0"/>
              <a:t/>
            </a:r>
            <a:br>
              <a:rPr lang="fi-FI" sz="3600" dirty="0" smtClean="0"/>
            </a:br>
            <a:endParaRPr lang="fi-FI" sz="1800" b="0" i="1" dirty="0" smtClean="0"/>
          </a:p>
        </p:txBody>
      </p:sp>
      <p:sp>
        <p:nvSpPr>
          <p:cNvPr id="9219" name="Text Box 4"/>
          <p:cNvSpPr txBox="1">
            <a:spLocks noChangeArrowheads="1"/>
          </p:cNvSpPr>
          <p:nvPr/>
        </p:nvSpPr>
        <p:spPr bwMode="auto">
          <a:xfrm>
            <a:off x="951978" y="2836983"/>
            <a:ext cx="7397810" cy="1790096"/>
          </a:xfrm>
          <a:prstGeom prst="rect">
            <a:avLst/>
          </a:prstGeom>
          <a:noFill/>
          <a:ln w="9525" algn="ctr">
            <a:noFill/>
            <a:miter lim="800000"/>
            <a:headEnd/>
            <a:tailEnd/>
          </a:ln>
        </p:spPr>
        <p:txBody>
          <a:bodyPr wrap="square" lIns="18000" tIns="36000" rIns="18000" bIns="36000" anchor="ctr" anchorCtr="1">
            <a:spAutoFit/>
          </a:bodyPr>
          <a:lstStyle/>
          <a:p>
            <a:pPr algn="ctr">
              <a:lnSpc>
                <a:spcPct val="90000"/>
              </a:lnSpc>
              <a:spcBef>
                <a:spcPct val="20000"/>
              </a:spcBef>
              <a:tabLst>
                <a:tab pos="87313" algn="l"/>
              </a:tabLst>
            </a:pPr>
            <a:r>
              <a:rPr lang="fi-FI" sz="4000" dirty="0"/>
              <a:t/>
            </a:r>
            <a:br>
              <a:rPr lang="fi-FI" sz="4000" dirty="0"/>
            </a:br>
            <a:endParaRPr lang="fi-FI" sz="4000" dirty="0" smtClean="0"/>
          </a:p>
          <a:p>
            <a:pPr algn="ctr">
              <a:lnSpc>
                <a:spcPct val="90000"/>
              </a:lnSpc>
              <a:spcBef>
                <a:spcPct val="20000"/>
              </a:spcBef>
              <a:tabLst>
                <a:tab pos="87313" algn="l"/>
              </a:tabLst>
            </a:pPr>
            <a:r>
              <a:rPr lang="fi-FI" sz="1800" b="1" dirty="0" smtClean="0">
                <a:solidFill>
                  <a:schemeClr val="bg2"/>
                </a:solidFill>
                <a:latin typeface="+mj-lt"/>
                <a:ea typeface="+mj-ea"/>
                <a:cs typeface="+mj-cs"/>
              </a:rPr>
              <a:t>Esko Aho</a:t>
            </a:r>
          </a:p>
          <a:p>
            <a:pPr algn="ctr">
              <a:lnSpc>
                <a:spcPct val="90000"/>
              </a:lnSpc>
              <a:spcBef>
                <a:spcPct val="20000"/>
              </a:spcBef>
              <a:tabLst>
                <a:tab pos="87313" algn="l"/>
              </a:tabLst>
            </a:pPr>
            <a:r>
              <a:rPr lang="fi-FI" sz="1800" b="1" dirty="0" smtClean="0">
                <a:solidFill>
                  <a:schemeClr val="bg2"/>
                </a:solidFill>
                <a:latin typeface="+mj-lt"/>
                <a:ea typeface="+mj-ea"/>
                <a:cs typeface="+mj-cs"/>
              </a:rPr>
              <a:t>24.8.2017</a:t>
            </a:r>
            <a:endParaRPr lang="fi-FI" sz="2100" b="1" dirty="0">
              <a:solidFill>
                <a:srgbClr val="FFFFFF"/>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75901" y="240843"/>
            <a:ext cx="7203017" cy="995915"/>
          </a:xfrm>
        </p:spPr>
        <p:txBody>
          <a:bodyPr>
            <a:normAutofit/>
          </a:bodyPr>
          <a:lstStyle/>
          <a:p>
            <a:r>
              <a:rPr lang="fi-FI" sz="4000" dirty="0" smtClean="0"/>
              <a:t>Toimeksianto </a:t>
            </a:r>
            <a:endParaRPr lang="fi-FI" sz="4000" dirty="0"/>
          </a:p>
        </p:txBody>
      </p:sp>
      <p:sp>
        <p:nvSpPr>
          <p:cNvPr id="7" name="Rectangle 1"/>
          <p:cNvSpPr>
            <a:spLocks noChangeArrowheads="1"/>
          </p:cNvSpPr>
          <p:nvPr/>
        </p:nvSpPr>
        <p:spPr bwMode="auto">
          <a:xfrm>
            <a:off x="1621971" y="3075057"/>
            <a:ext cx="658585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1143000" algn="l"/>
              </a:tabLst>
              <a:defRPr>
                <a:solidFill>
                  <a:schemeClr val="tx1"/>
                </a:solidFill>
                <a:latin typeface="Arial" pitchFamily="34" charset="0"/>
                <a:cs typeface="Arial" pitchFamily="34" charset="0"/>
              </a:defRPr>
            </a:lvl1pPr>
            <a:lvl2pPr marL="457200" fontAlgn="base">
              <a:spcBef>
                <a:spcPct val="0"/>
              </a:spcBef>
              <a:spcAft>
                <a:spcPct val="0"/>
              </a:spcAft>
              <a:tabLst>
                <a:tab pos="1143000" algn="l"/>
              </a:tabLst>
              <a:defRPr>
                <a:solidFill>
                  <a:schemeClr val="tx1"/>
                </a:solidFill>
                <a:latin typeface="Arial" pitchFamily="34" charset="0"/>
                <a:cs typeface="Arial" pitchFamily="34" charset="0"/>
              </a:defRPr>
            </a:lvl2pPr>
            <a:lvl3pPr marL="914400" fontAlgn="base">
              <a:spcBef>
                <a:spcPct val="0"/>
              </a:spcBef>
              <a:spcAft>
                <a:spcPct val="0"/>
              </a:spcAft>
              <a:tabLst>
                <a:tab pos="1143000" algn="l"/>
              </a:tabLst>
              <a:defRPr>
                <a:solidFill>
                  <a:schemeClr val="tx1"/>
                </a:solidFill>
                <a:latin typeface="Arial" pitchFamily="34" charset="0"/>
                <a:cs typeface="Arial" pitchFamily="34" charset="0"/>
              </a:defRPr>
            </a:lvl3pPr>
            <a:lvl4pPr marL="1371600" fontAlgn="base">
              <a:spcBef>
                <a:spcPct val="0"/>
              </a:spcBef>
              <a:spcAft>
                <a:spcPct val="0"/>
              </a:spcAft>
              <a:tabLst>
                <a:tab pos="1143000" algn="l"/>
              </a:tabLst>
              <a:defRPr>
                <a:solidFill>
                  <a:schemeClr val="tx1"/>
                </a:solidFill>
                <a:latin typeface="Arial" pitchFamily="34" charset="0"/>
                <a:cs typeface="Arial" pitchFamily="34" charset="0"/>
              </a:defRPr>
            </a:lvl4pPr>
            <a:lvl5pPr marL="1828800" fontAlgn="base">
              <a:spcBef>
                <a:spcPct val="0"/>
              </a:spcBef>
              <a:spcAft>
                <a:spcPct val="0"/>
              </a:spcAft>
              <a:tabLst>
                <a:tab pos="1143000" algn="l"/>
              </a:tabLst>
              <a:defRPr>
                <a:solidFill>
                  <a:schemeClr val="tx1"/>
                </a:solidFill>
                <a:latin typeface="Arial" pitchFamily="34" charset="0"/>
                <a:cs typeface="Arial" pitchFamily="34" charset="0"/>
              </a:defRPr>
            </a:lvl5pPr>
            <a:lvl6pPr marL="2286000" fontAlgn="base">
              <a:spcBef>
                <a:spcPct val="0"/>
              </a:spcBef>
              <a:spcAft>
                <a:spcPct val="0"/>
              </a:spcAft>
              <a:tabLst>
                <a:tab pos="1143000" algn="l"/>
              </a:tabLst>
              <a:defRPr>
                <a:solidFill>
                  <a:schemeClr val="tx1"/>
                </a:solidFill>
                <a:latin typeface="Arial" pitchFamily="34" charset="0"/>
                <a:cs typeface="Arial" pitchFamily="34" charset="0"/>
              </a:defRPr>
            </a:lvl6pPr>
            <a:lvl7pPr marL="2743200" fontAlgn="base">
              <a:spcBef>
                <a:spcPct val="0"/>
              </a:spcBef>
              <a:spcAft>
                <a:spcPct val="0"/>
              </a:spcAft>
              <a:tabLst>
                <a:tab pos="1143000" algn="l"/>
              </a:tabLst>
              <a:defRPr>
                <a:solidFill>
                  <a:schemeClr val="tx1"/>
                </a:solidFill>
                <a:latin typeface="Arial" pitchFamily="34" charset="0"/>
                <a:cs typeface="Arial" pitchFamily="34" charset="0"/>
              </a:defRPr>
            </a:lvl7pPr>
            <a:lvl8pPr marL="3200400" fontAlgn="base">
              <a:spcBef>
                <a:spcPct val="0"/>
              </a:spcBef>
              <a:spcAft>
                <a:spcPct val="0"/>
              </a:spcAft>
              <a:tabLst>
                <a:tab pos="1143000" algn="l"/>
              </a:tabLst>
              <a:defRPr>
                <a:solidFill>
                  <a:schemeClr val="tx1"/>
                </a:solidFill>
                <a:latin typeface="Arial" pitchFamily="34" charset="0"/>
                <a:cs typeface="Arial" pitchFamily="34" charset="0"/>
              </a:defRPr>
            </a:lvl8pPr>
            <a:lvl9pPr marL="3657600" fontAlgn="base">
              <a:spcBef>
                <a:spcPct val="0"/>
              </a:spcBef>
              <a:spcAft>
                <a:spcPct val="0"/>
              </a:spcAft>
              <a:tabLst>
                <a:tab pos="11430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1143000" algn="l"/>
              </a:tabLst>
            </a:pPr>
            <a:r>
              <a:rPr kumimoji="0" lang="fi-FI" altLang="fi-FI"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fi-FI" altLang="fi-FI"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r>
              <a:rPr kumimoji="0" lang="fi-FI" altLang="fi-FI"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r>
            <a:br>
              <a:rPr kumimoji="0" lang="fi-FI" altLang="fi-FI"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br>
            <a:endParaRPr kumimoji="0" lang="fi-FI" altLang="fi-FI"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Sisällön paikkamerkki 2"/>
          <p:cNvSpPr>
            <a:spLocks noGrp="1"/>
          </p:cNvSpPr>
          <p:nvPr>
            <p:ph idx="1"/>
          </p:nvPr>
        </p:nvSpPr>
        <p:spPr>
          <a:xfrm>
            <a:off x="628650" y="1525867"/>
            <a:ext cx="7886700" cy="4447369"/>
          </a:xfrm>
        </p:spPr>
        <p:txBody>
          <a:bodyPr>
            <a:normAutofit/>
          </a:bodyPr>
          <a:lstStyle/>
          <a:p>
            <a:pPr marL="0" indent="0">
              <a:buNone/>
            </a:pPr>
            <a:r>
              <a:rPr lang="fi-FI" sz="3600" dirty="0" smtClean="0"/>
              <a:t>Selvittää positiivisen </a:t>
            </a:r>
            <a:r>
              <a:rPr lang="fi-FI" sz="3600" dirty="0"/>
              <a:t>rakennemuutoksen edistämiseen tarvittavaa toimintamallia ja käytännön </a:t>
            </a:r>
            <a:r>
              <a:rPr lang="fi-FI" sz="3600" dirty="0" smtClean="0"/>
              <a:t>ratkaisuja</a:t>
            </a:r>
          </a:p>
          <a:p>
            <a:pPr marL="0" indent="0">
              <a:buNone/>
            </a:pPr>
            <a:endParaRPr lang="fi-FI" sz="3600" dirty="0" smtClean="0"/>
          </a:p>
          <a:p>
            <a:pPr marL="0" indent="0">
              <a:buNone/>
            </a:pPr>
            <a:r>
              <a:rPr lang="fi-FI" sz="2400" smtClean="0"/>
              <a:t>Esimerkkitapauksena Lounais-Suomi</a:t>
            </a:r>
            <a:r>
              <a:rPr lang="fi-FI" sz="2400" dirty="0" smtClean="0"/>
              <a:t>.</a:t>
            </a:r>
            <a:endParaRPr lang="fi-FI" sz="2400" dirty="0"/>
          </a:p>
          <a:p>
            <a:pPr marL="0" indent="0">
              <a:buNone/>
            </a:pPr>
            <a:endParaRPr lang="fi-FI" sz="3600" dirty="0"/>
          </a:p>
        </p:txBody>
      </p:sp>
    </p:spTree>
    <p:extLst>
      <p:ext uri="{BB962C8B-B14F-4D97-AF65-F5344CB8AC3E}">
        <p14:creationId xmlns:p14="http://schemas.microsoft.com/office/powerpoint/2010/main" val="3790359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äivämäärän paikkamerkki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3</a:t>
            </a:fld>
            <a:endParaRPr lang="fi-FI"/>
          </a:p>
        </p:txBody>
      </p:sp>
      <p:sp>
        <p:nvSpPr>
          <p:cNvPr id="9" name="Tekstiruutu 8"/>
          <p:cNvSpPr txBox="1"/>
          <p:nvPr/>
        </p:nvSpPr>
        <p:spPr>
          <a:xfrm>
            <a:off x="6886331" y="6134970"/>
            <a:ext cx="2177142" cy="261610"/>
          </a:xfrm>
          <a:prstGeom prst="rect">
            <a:avLst/>
          </a:prstGeom>
          <a:noFill/>
        </p:spPr>
        <p:txBody>
          <a:bodyPr wrap="square" rtlCol="0">
            <a:spAutoFit/>
          </a:bodyPr>
          <a:lstStyle/>
          <a:p>
            <a:pPr algn="ctr"/>
            <a:r>
              <a:rPr lang="fi-FI" sz="1100" b="1" dirty="0" smtClean="0"/>
              <a:t>Tilastokeskus, yritystilastot</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896" y="1547527"/>
            <a:ext cx="8430283" cy="4593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Otsikko 1"/>
          <p:cNvSpPr>
            <a:spLocks noGrp="1"/>
          </p:cNvSpPr>
          <p:nvPr>
            <p:ph type="title"/>
          </p:nvPr>
        </p:nvSpPr>
        <p:spPr>
          <a:xfrm>
            <a:off x="628655" y="529949"/>
            <a:ext cx="7203017" cy="995915"/>
          </a:xfrm>
        </p:spPr>
        <p:txBody>
          <a:bodyPr>
            <a:normAutofit fontScale="90000"/>
          </a:bodyPr>
          <a:lstStyle/>
          <a:p>
            <a:r>
              <a:rPr lang="fi-FI" dirty="0" smtClean="0"/>
              <a:t>Lounais-Suomen yritysten liikevaihdon </a:t>
            </a:r>
            <a:r>
              <a:rPr lang="fi-FI" dirty="0"/>
              <a:t>määrä verrattuna edelliseen vuoteen </a:t>
            </a:r>
            <a:r>
              <a:rPr lang="fi-FI" dirty="0" smtClean="0"/>
              <a:t>2001 </a:t>
            </a:r>
            <a:r>
              <a:rPr lang="fi-FI" dirty="0"/>
              <a:t>– 2017 </a:t>
            </a:r>
            <a:br>
              <a:rPr lang="fi-FI" dirty="0"/>
            </a:br>
            <a:endParaRPr lang="fi-FI" dirty="0"/>
          </a:p>
        </p:txBody>
      </p:sp>
    </p:spTree>
    <p:extLst>
      <p:ext uri="{BB962C8B-B14F-4D97-AF65-F5344CB8AC3E}">
        <p14:creationId xmlns:p14="http://schemas.microsoft.com/office/powerpoint/2010/main" val="2273977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Turun seudun yritysten liikevaihdon kehitys toimialoittain </a:t>
            </a:r>
            <a:r>
              <a:rPr lang="fi-FI" dirty="0" smtClean="0"/>
              <a:t>2010-2017</a:t>
            </a:r>
            <a:r>
              <a:rPr lang="fi-FI" dirty="0"/>
              <a:t/>
            </a:r>
            <a:br>
              <a:rPr lang="fi-FI" dirty="0"/>
            </a:br>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4</a:t>
            </a:fld>
            <a:endParaRPr lang="fi-FI"/>
          </a:p>
        </p:txBody>
      </p:sp>
      <p:pic>
        <p:nvPicPr>
          <p:cNvPr id="7" name="Kuva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8655" y="1256801"/>
            <a:ext cx="7425236" cy="5007781"/>
          </a:xfrm>
          <a:prstGeom prst="rect">
            <a:avLst/>
          </a:prstGeom>
          <a:noFill/>
          <a:ln>
            <a:noFill/>
          </a:ln>
          <a:extLst/>
        </p:spPr>
      </p:pic>
      <p:sp>
        <p:nvSpPr>
          <p:cNvPr id="8" name="Tekstiruutu 7"/>
          <p:cNvSpPr txBox="1"/>
          <p:nvPr/>
        </p:nvSpPr>
        <p:spPr>
          <a:xfrm>
            <a:off x="7620000" y="5834743"/>
            <a:ext cx="1447799" cy="430887"/>
          </a:xfrm>
          <a:prstGeom prst="rect">
            <a:avLst/>
          </a:prstGeom>
          <a:noFill/>
        </p:spPr>
        <p:txBody>
          <a:bodyPr wrap="square" rtlCol="0">
            <a:spAutoFit/>
          </a:bodyPr>
          <a:lstStyle/>
          <a:p>
            <a:pPr algn="ctr"/>
            <a:r>
              <a:rPr lang="fi-FI" sz="1100" b="1" dirty="0" smtClean="0"/>
              <a:t>Tilastokeskus, yritystilastot</a:t>
            </a:r>
          </a:p>
        </p:txBody>
      </p:sp>
    </p:spTree>
    <p:extLst>
      <p:ext uri="{BB962C8B-B14F-4D97-AF65-F5344CB8AC3E}">
        <p14:creationId xmlns:p14="http://schemas.microsoft.com/office/powerpoint/2010/main" val="1090959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Varsinais-Suomen teollisuuden uusien tilauksien volyymin muutos tammi-huhtikuu (%) verrattuna edellisen vuoden vastaavaan </a:t>
            </a:r>
            <a:r>
              <a:rPr lang="fi-FI" i="1" dirty="0"/>
              <a:t>ajankohtaan </a:t>
            </a:r>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5</a:t>
            </a:fld>
            <a:endParaRPr lang="fi-FI"/>
          </a:p>
        </p:txBody>
      </p:sp>
      <p:pic>
        <p:nvPicPr>
          <p:cNvPr id="7" name="Kuva 6"/>
          <p:cNvPicPr/>
          <p:nvPr/>
        </p:nvPicPr>
        <p:blipFill>
          <a:blip r:embed="rId2"/>
          <a:stretch>
            <a:fillRect/>
          </a:stretch>
        </p:blipFill>
        <p:spPr>
          <a:xfrm>
            <a:off x="628655" y="1368424"/>
            <a:ext cx="6967215" cy="4814661"/>
          </a:xfrm>
          <a:prstGeom prst="rect">
            <a:avLst/>
          </a:prstGeom>
        </p:spPr>
      </p:pic>
      <p:sp>
        <p:nvSpPr>
          <p:cNvPr id="8" name="Tekstiruutu 7"/>
          <p:cNvSpPr txBox="1"/>
          <p:nvPr/>
        </p:nvSpPr>
        <p:spPr>
          <a:xfrm>
            <a:off x="7620000" y="5834743"/>
            <a:ext cx="1447799" cy="430887"/>
          </a:xfrm>
          <a:prstGeom prst="rect">
            <a:avLst/>
          </a:prstGeom>
          <a:noFill/>
        </p:spPr>
        <p:txBody>
          <a:bodyPr wrap="square" rtlCol="0">
            <a:spAutoFit/>
          </a:bodyPr>
          <a:lstStyle/>
          <a:p>
            <a:pPr algn="ctr"/>
            <a:r>
              <a:rPr lang="fi-FI" sz="1100" b="1" dirty="0" smtClean="0"/>
              <a:t>Tilastokeskus, teollisuustilastot</a:t>
            </a:r>
          </a:p>
        </p:txBody>
      </p:sp>
    </p:spTree>
    <p:extLst>
      <p:ext uri="{BB962C8B-B14F-4D97-AF65-F5344CB8AC3E}">
        <p14:creationId xmlns:p14="http://schemas.microsoft.com/office/powerpoint/2010/main" val="1730190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Johtopäätökset I</a:t>
            </a:r>
            <a:endParaRPr lang="fi-FI" dirty="0"/>
          </a:p>
        </p:txBody>
      </p:sp>
      <p:sp>
        <p:nvSpPr>
          <p:cNvPr id="3" name="Sisällön paikkamerkki 2"/>
          <p:cNvSpPr>
            <a:spLocks noGrp="1"/>
          </p:cNvSpPr>
          <p:nvPr>
            <p:ph idx="1"/>
          </p:nvPr>
        </p:nvSpPr>
        <p:spPr/>
        <p:txBody>
          <a:bodyPr>
            <a:normAutofit fontScale="92500" lnSpcReduction="20000"/>
          </a:bodyPr>
          <a:lstStyle/>
          <a:p>
            <a:pPr marL="0" indent="0">
              <a:buNone/>
            </a:pPr>
            <a:r>
              <a:rPr lang="fi-FI" sz="1900" dirty="0"/>
              <a:t>Lounais-Suomen teknologiateollisuuden tilauskanta on poikkeuksellisen suuri etenkin meriteolli­suudessa mutta myös muissa alueen yrityksissä. Kasvunäkymä edellyttää mittavia investointeja infra­struk­tuuriin, merkittävää lisätyövoiman palkkaamista sekä lisäpanostuksia huippuosaamiseen.</a:t>
            </a:r>
          </a:p>
          <a:p>
            <a:pPr marL="0" indent="0">
              <a:buNone/>
            </a:pPr>
            <a:endParaRPr lang="fi-FI" dirty="0"/>
          </a:p>
          <a:p>
            <a:pPr marL="342900" lvl="0" indent="-342900">
              <a:buFont typeface="+mj-lt"/>
              <a:buAutoNum type="arabicPeriod"/>
            </a:pPr>
            <a:r>
              <a:rPr lang="fi-FI" sz="1700" b="0" dirty="0"/>
              <a:t>Nykyinen Lounais-Suomen </a:t>
            </a:r>
            <a:r>
              <a:rPr lang="fi-FI" sz="1700" b="0" smtClean="0"/>
              <a:t>väestöpohja ei </a:t>
            </a:r>
            <a:r>
              <a:rPr lang="fi-FI" sz="1700" b="0" dirty="0"/>
              <a:t>tuo riittävää ratkaisua alueen poikkeuksellisen suureen työvoiman tarpeeseen. </a:t>
            </a:r>
          </a:p>
          <a:p>
            <a:pPr marL="342900" indent="-342900">
              <a:buFont typeface="+mj-lt"/>
              <a:buAutoNum type="arabicPeriod"/>
            </a:pPr>
            <a:endParaRPr lang="fi-FI" sz="1700" b="0" dirty="0"/>
          </a:p>
          <a:p>
            <a:pPr marL="342900" lvl="0" indent="-342900">
              <a:buFont typeface="+mj-lt"/>
              <a:buAutoNum type="arabicPeriod"/>
            </a:pPr>
            <a:r>
              <a:rPr lang="fi-FI" sz="1700" b="0" dirty="0"/>
              <a:t>Työvoiman kysynnän ja tarjonnan </a:t>
            </a:r>
            <a:r>
              <a:rPr lang="fi-FI" sz="1700" b="0" dirty="0" err="1"/>
              <a:t>kohtaantoa</a:t>
            </a:r>
            <a:r>
              <a:rPr lang="fi-FI" sz="1700" b="0" dirty="0"/>
              <a:t> pitää parantaa. Työvoiman liikkuvuuden edellytys on tieto alueen mahdollisuuksista, riittävä asuntojen tarjonta, toimivat liikenne­yhteydet sekä muut elinvoimatekijät.</a:t>
            </a:r>
          </a:p>
          <a:p>
            <a:pPr marL="342900" indent="-342900">
              <a:buFont typeface="+mj-lt"/>
              <a:buAutoNum type="arabicPeriod"/>
            </a:pPr>
            <a:endParaRPr lang="fi-FI" sz="1700" b="0" dirty="0"/>
          </a:p>
          <a:p>
            <a:pPr marL="342900" lvl="0" indent="-342900">
              <a:buFont typeface="+mj-lt"/>
              <a:buAutoNum type="arabicPeriod"/>
            </a:pPr>
            <a:r>
              <a:rPr lang="fi-FI" sz="1700" b="0" dirty="0"/>
              <a:t>Osittain työvoima- ja osaamisongelmia on mahdollista ratkaista alihankintaketjuja laajenta­malla. Se, samoin kuin kasvava työvoiman alueellinen liikkuvuus, edellyttävät lisää investoin­teja liikenneinfrastruktuuriin. </a:t>
            </a:r>
          </a:p>
          <a:p>
            <a:pPr marL="342900" indent="-342900">
              <a:buFont typeface="+mj-lt"/>
              <a:buAutoNum type="arabicPeriod"/>
            </a:pPr>
            <a:endParaRPr lang="fi-FI" sz="1700" b="0" dirty="0"/>
          </a:p>
          <a:p>
            <a:pPr marL="342900" lvl="0" indent="-342900">
              <a:buFont typeface="+mj-lt"/>
              <a:buAutoNum type="arabicPeriod"/>
            </a:pPr>
            <a:r>
              <a:rPr lang="fi-FI" sz="1700" b="0" dirty="0"/>
              <a:t>Teknologiateollisuuden kasvupotentiaalin tehokas hyödyntäminen on niin iso haaste, että siihen tarvitaan erillistoimia ja -rahoitusta. Onnistuminen edellyttää myös alueen omien ja kansallisten toimien tehokasta yhdistämistä.</a:t>
            </a:r>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6</a:t>
            </a:fld>
            <a:endParaRPr lang="fi-FI"/>
          </a:p>
        </p:txBody>
      </p:sp>
    </p:spTree>
    <p:extLst>
      <p:ext uri="{BB962C8B-B14F-4D97-AF65-F5344CB8AC3E}">
        <p14:creationId xmlns:p14="http://schemas.microsoft.com/office/powerpoint/2010/main" val="3598660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Johtopäätökset II …jatkuu</a:t>
            </a:r>
            <a:endParaRPr lang="fi-FI" dirty="0"/>
          </a:p>
        </p:txBody>
      </p:sp>
      <p:sp>
        <p:nvSpPr>
          <p:cNvPr id="3" name="Sisällön paikkamerkki 2"/>
          <p:cNvSpPr>
            <a:spLocks noGrp="1"/>
          </p:cNvSpPr>
          <p:nvPr>
            <p:ph idx="1"/>
          </p:nvPr>
        </p:nvSpPr>
        <p:spPr>
          <a:xfrm>
            <a:off x="628650" y="1525867"/>
            <a:ext cx="7886700" cy="4744304"/>
          </a:xfrm>
        </p:spPr>
        <p:txBody>
          <a:bodyPr>
            <a:normAutofit fontScale="85000" lnSpcReduction="20000"/>
          </a:bodyPr>
          <a:lstStyle/>
          <a:p>
            <a:pPr marL="342900" lvl="0" indent="-342900">
              <a:buFont typeface="+mj-lt"/>
              <a:buAutoNum type="arabicPeriod" startAt="5"/>
            </a:pPr>
            <a:r>
              <a:rPr lang="fi-FI" sz="1900" b="0" dirty="0" smtClean="0"/>
              <a:t>Lounais-Suomen </a:t>
            </a:r>
            <a:r>
              <a:rPr lang="fi-FI" sz="1900" b="0" dirty="0"/>
              <a:t>kasvu johtuu vain osaksi yleisestä suhdannekäänteestä. Se perustuu ennen kaikkea laadulliseen kilpailukykyyn. </a:t>
            </a:r>
            <a:r>
              <a:rPr lang="fi-FI" sz="1900" b="0" dirty="0" smtClean="0"/>
              <a:t>Etenkin </a:t>
            </a:r>
            <a:r>
              <a:rPr lang="fi-FI" sz="1900" b="0" dirty="0" err="1"/>
              <a:t>digitalisaation</a:t>
            </a:r>
            <a:r>
              <a:rPr lang="fi-FI" sz="1900" b="0" dirty="0"/>
              <a:t> hyödyntäminen ja sen vaatima monialainen osaaminen edellyttävät alueen omien koulutus- ja tutkimusresurssien pitkäjänteistä vahvistamista.</a:t>
            </a:r>
          </a:p>
          <a:p>
            <a:pPr marL="342900" indent="-342900">
              <a:buFont typeface="+mj-lt"/>
              <a:buAutoNum type="arabicPeriod" startAt="5"/>
            </a:pPr>
            <a:endParaRPr lang="fi-FI" sz="1900" b="0" dirty="0"/>
          </a:p>
          <a:p>
            <a:pPr marL="342900" lvl="0" indent="-342900">
              <a:buFont typeface="+mj-lt"/>
              <a:buAutoNum type="arabicPeriod" startAt="5"/>
            </a:pPr>
            <a:r>
              <a:rPr lang="fi-FI" sz="1900" b="0" dirty="0" smtClean="0"/>
              <a:t>Paikallisen </a:t>
            </a:r>
            <a:r>
              <a:rPr lang="fi-FI" sz="1900" b="0" dirty="0"/>
              <a:t>kriittisen osaamispääoman rakentaminen on elintärkeää Lounais-Suomen teknolo­gi­a­teollisuuden valmistautuessa globaalin kilpailun seuraavaan aaltoon. Nykyinen vahva tilauskanta antaa selkeän kasvun näkymän ensi vuosikymmenen puoliväliin saakka. Tämän mahdollisuuden onnistunut hyödyntäminen voi parhaimmillaan luoda hyvän perustan menestymiselle myös pidemmällä aikavälillä. Alueen teknologiateollisuuden on varauduttava Aasian ja etenkin Kiinan suunnalta tulevaan kiristyvään kilpailuun sekä uusien teknologisten ratkaisujen massiiviseen läpimurtoon.</a:t>
            </a:r>
          </a:p>
          <a:p>
            <a:pPr marL="342900" indent="-342900">
              <a:buFont typeface="+mj-lt"/>
              <a:buAutoNum type="arabicPeriod" startAt="5"/>
            </a:pPr>
            <a:endParaRPr lang="fi-FI" sz="1900" b="0" dirty="0"/>
          </a:p>
          <a:p>
            <a:pPr marL="342900" lvl="0" indent="-342900">
              <a:buFont typeface="+mj-lt"/>
              <a:buAutoNum type="arabicPeriod" startAt="5"/>
            </a:pPr>
            <a:r>
              <a:rPr lang="fi-FI" sz="1900" b="0" dirty="0"/>
              <a:t>Lounais-Suomen positiivinen rakennemuutos ja sen seuranta vaativat tuekseen järjestel­mällisesti tuotettua ajantasaista tietokantaa. Oikeita päätöksiä on mahdoton tehdä vanhentu­neen tai puutteellisen tiedon pohjalta. </a:t>
            </a:r>
          </a:p>
          <a:p>
            <a:pPr marL="342900" indent="-342900">
              <a:buFont typeface="+mj-lt"/>
              <a:buAutoNum type="arabicPeriod" startAt="5"/>
            </a:pPr>
            <a:endParaRPr lang="fi-FI" sz="1900" b="0" dirty="0"/>
          </a:p>
          <a:p>
            <a:pPr marL="342900" lvl="0" indent="-342900">
              <a:buFont typeface="+mj-lt"/>
              <a:buAutoNum type="arabicPeriod" startAt="5"/>
            </a:pPr>
            <a:r>
              <a:rPr lang="fi-FI" sz="1900" b="0" dirty="0"/>
              <a:t>Jos alihankintaketjujen laajentamisessa, infrastruktuurin parantamisessa sekä muualta Suo­mes­ta ja ulkomailta tulevan työvoiman rekrytoinnissa ei onnistuta, osa kasvupotentiaalista jää hyödyntämättä ja samalla vaarantuu alueen teknologiateollisuuden pitkän aikavälin kilpailu­kyky. </a:t>
            </a:r>
            <a:r>
              <a:rPr lang="en-US" sz="1900" b="0" dirty="0" err="1"/>
              <a:t>Epäonnistuminen</a:t>
            </a:r>
            <a:r>
              <a:rPr lang="en-US" sz="1900" b="0" dirty="0"/>
              <a:t> </a:t>
            </a:r>
            <a:r>
              <a:rPr lang="en-US" sz="1900" b="0" dirty="0" err="1"/>
              <a:t>olisi</a:t>
            </a:r>
            <a:r>
              <a:rPr lang="en-US" sz="1900" b="0" dirty="0"/>
              <a:t> </a:t>
            </a:r>
            <a:r>
              <a:rPr lang="en-US" sz="1900" b="0" dirty="0" err="1"/>
              <a:t>myös</a:t>
            </a:r>
            <a:r>
              <a:rPr lang="en-US" sz="1900" b="0" dirty="0"/>
              <a:t> </a:t>
            </a:r>
            <a:r>
              <a:rPr lang="en-US" sz="1900" b="0" dirty="0" err="1"/>
              <a:t>kansallinen</a:t>
            </a:r>
            <a:r>
              <a:rPr lang="en-US" sz="1900" b="0" dirty="0"/>
              <a:t> </a:t>
            </a:r>
            <a:r>
              <a:rPr lang="en-US" sz="1900" b="0" dirty="0" err="1"/>
              <a:t>vahinko</a:t>
            </a:r>
            <a:r>
              <a:rPr lang="en-US" sz="1900" b="0" dirty="0"/>
              <a:t>.</a:t>
            </a:r>
            <a:endParaRPr lang="fi-FI" sz="1900" b="0" dirty="0"/>
          </a:p>
          <a:p>
            <a:endParaRPr lang="fi-FI" dirty="0"/>
          </a:p>
        </p:txBody>
      </p:sp>
      <p:sp>
        <p:nvSpPr>
          <p:cNvPr id="4" name="Päivämäärän paikkamerkki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7</a:t>
            </a:fld>
            <a:endParaRPr lang="fi-FI"/>
          </a:p>
        </p:txBody>
      </p:sp>
    </p:spTree>
    <p:extLst>
      <p:ext uri="{BB962C8B-B14F-4D97-AF65-F5344CB8AC3E}">
        <p14:creationId xmlns:p14="http://schemas.microsoft.com/office/powerpoint/2010/main" val="3791880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70114" y="109113"/>
            <a:ext cx="8395602" cy="995915"/>
          </a:xfrm>
        </p:spPr>
        <p:txBody>
          <a:bodyPr/>
          <a:lstStyle/>
          <a:p>
            <a:r>
              <a:rPr lang="fi-FI" dirty="0" smtClean="0"/>
              <a:t>Ehdotus: Siltasopimus kasvun tueksi</a:t>
            </a:r>
            <a:endParaRPr lang="fi-FI" dirty="0"/>
          </a:p>
        </p:txBody>
      </p:sp>
      <p:graphicFrame>
        <p:nvGraphicFramePr>
          <p:cNvPr id="7" name="Sisällön paikkamerkki 6"/>
          <p:cNvGraphicFramePr>
            <a:graphicFrameLocks noGrp="1"/>
          </p:cNvGraphicFramePr>
          <p:nvPr>
            <p:ph idx="1"/>
            <p:extLst>
              <p:ext uri="{D42A27DB-BD31-4B8C-83A1-F6EECF244321}">
                <p14:modId xmlns:p14="http://schemas.microsoft.com/office/powerpoint/2010/main" val="3865156899"/>
              </p:ext>
            </p:extLst>
          </p:nvPr>
        </p:nvGraphicFramePr>
        <p:xfrm>
          <a:off x="508906" y="1262743"/>
          <a:ext cx="8515351" cy="4887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Päivämäärän paikkamerkki 3"/>
          <p:cNvSpPr>
            <a:spLocks noGrp="1"/>
          </p:cNvSpPr>
          <p:nvPr>
            <p:ph type="dt" sz="half" idx="10"/>
          </p:nvPr>
        </p:nvSpPr>
        <p:spPr/>
        <p:txBody>
          <a:bodyPr/>
          <a:lstStyle/>
          <a:p>
            <a:fld id="{D26839AD-8404-F14E-AD85-8BA1B1271A32}" type="datetime1">
              <a:rPr lang="fi-FI" smtClean="0"/>
              <a:pPr/>
              <a:t>24.8.2017</a:t>
            </a:fld>
            <a:endParaRPr lang="fi-FI" dirty="0"/>
          </a:p>
        </p:txBody>
      </p:sp>
      <p:sp>
        <p:nvSpPr>
          <p:cNvPr id="5" name="Alatunnisteen paikkamerkki 4"/>
          <p:cNvSpPr>
            <a:spLocks noGrp="1"/>
          </p:cNvSpPr>
          <p:nvPr>
            <p:ph type="ftr" sz="quarter" idx="11"/>
          </p:nvPr>
        </p:nvSpPr>
        <p:spPr/>
        <p:txBody>
          <a:bodyPr/>
          <a:lstStyle/>
          <a:p>
            <a:r>
              <a:rPr lang="fi-FI" smtClean="0"/>
              <a:t>Työ- ja elinkeinoministeriö </a:t>
            </a:r>
            <a:r>
              <a:rPr lang="bg-BG" smtClean="0"/>
              <a:t>•</a:t>
            </a:r>
            <a:r>
              <a:rPr lang="fi-FI" smtClean="0"/>
              <a:t> www.tem.fi</a:t>
            </a:r>
            <a:endParaRPr lang="fi-FI" dirty="0"/>
          </a:p>
        </p:txBody>
      </p:sp>
      <p:sp>
        <p:nvSpPr>
          <p:cNvPr id="6" name="Dian numeron paikkamerkki 5"/>
          <p:cNvSpPr>
            <a:spLocks noGrp="1"/>
          </p:cNvSpPr>
          <p:nvPr>
            <p:ph type="sldNum" sz="quarter" idx="12"/>
          </p:nvPr>
        </p:nvSpPr>
        <p:spPr/>
        <p:txBody>
          <a:bodyPr/>
          <a:lstStyle/>
          <a:p>
            <a:fld id="{3065C9E5-8AC3-DF4B-BA99-CB03B9370A98}" type="slidenum">
              <a:rPr lang="fi-FI" smtClean="0"/>
              <a:pPr/>
              <a:t>8</a:t>
            </a:fld>
            <a:endParaRPr lang="fi-FI"/>
          </a:p>
        </p:txBody>
      </p:sp>
      <p:sp>
        <p:nvSpPr>
          <p:cNvPr id="8" name="Tekstiruutu 7"/>
          <p:cNvSpPr txBox="1"/>
          <p:nvPr/>
        </p:nvSpPr>
        <p:spPr>
          <a:xfrm>
            <a:off x="370114" y="2200755"/>
            <a:ext cx="1600200" cy="1107996"/>
          </a:xfrm>
          <a:prstGeom prst="rect">
            <a:avLst/>
          </a:prstGeom>
          <a:noFill/>
        </p:spPr>
        <p:txBody>
          <a:bodyPr wrap="square" rtlCol="0">
            <a:spAutoFit/>
          </a:bodyPr>
          <a:lstStyle/>
          <a:p>
            <a:pPr algn="ctr"/>
            <a:r>
              <a:rPr lang="fi-FI" sz="2800" b="1" dirty="0" smtClean="0">
                <a:solidFill>
                  <a:schemeClr val="tx2">
                    <a:lumMod val="90000"/>
                    <a:lumOff val="10000"/>
                  </a:schemeClr>
                </a:solidFill>
              </a:rPr>
              <a:t>VALTIO</a:t>
            </a:r>
          </a:p>
          <a:p>
            <a:pPr algn="ctr"/>
            <a:endParaRPr lang="fi-FI" sz="2000" b="1" dirty="0"/>
          </a:p>
          <a:p>
            <a:pPr algn="ctr"/>
            <a:endParaRPr lang="fi-FI" sz="1800" b="1" dirty="0" smtClean="0"/>
          </a:p>
        </p:txBody>
      </p:sp>
      <p:sp>
        <p:nvSpPr>
          <p:cNvPr id="9" name="Tekstiruutu 8"/>
          <p:cNvSpPr txBox="1"/>
          <p:nvPr/>
        </p:nvSpPr>
        <p:spPr>
          <a:xfrm>
            <a:off x="269420" y="3511898"/>
            <a:ext cx="1600200" cy="830997"/>
          </a:xfrm>
          <a:prstGeom prst="rect">
            <a:avLst/>
          </a:prstGeom>
          <a:noFill/>
        </p:spPr>
        <p:txBody>
          <a:bodyPr wrap="square" rtlCol="0">
            <a:spAutoFit/>
          </a:bodyPr>
          <a:lstStyle/>
          <a:p>
            <a:pPr algn="ctr"/>
            <a:r>
              <a:rPr lang="fi-FI" sz="2800" b="1" dirty="0" smtClean="0">
                <a:solidFill>
                  <a:schemeClr val="tx2">
                    <a:lumMod val="90000"/>
                    <a:lumOff val="10000"/>
                  </a:schemeClr>
                </a:solidFill>
              </a:rPr>
              <a:t>ALUE</a:t>
            </a:r>
          </a:p>
          <a:p>
            <a:pPr algn="ctr"/>
            <a:endParaRPr lang="fi-FI" sz="2000" b="1" dirty="0"/>
          </a:p>
        </p:txBody>
      </p:sp>
      <p:sp>
        <p:nvSpPr>
          <p:cNvPr id="11" name="Nuoli ylös ja alas 10"/>
          <p:cNvSpPr/>
          <p:nvPr/>
        </p:nvSpPr>
        <p:spPr bwMode="auto">
          <a:xfrm>
            <a:off x="899430" y="2754753"/>
            <a:ext cx="340177" cy="757145"/>
          </a:xfrm>
          <a:prstGeom prst="upDownArrow">
            <a:avLst/>
          </a:prstGeom>
          <a:gradFill rotWithShape="1">
            <a:gsLst>
              <a:gs pos="0">
                <a:srgbClr val="C8C8C8">
                  <a:gamma/>
                  <a:shade val="82353"/>
                  <a:invGamma/>
                </a:srgbClr>
              </a:gs>
              <a:gs pos="50000">
                <a:srgbClr val="C8C8C8">
                  <a:alpha val="75000"/>
                </a:srgbClr>
              </a:gs>
              <a:gs pos="100000">
                <a:srgbClr val="C8C8C8">
                  <a:gamma/>
                  <a:shade val="82353"/>
                  <a:invGamma/>
                </a:srgbClr>
              </a:gs>
            </a:gsLst>
            <a:lin ang="5400000" scaled="1"/>
          </a:gradFill>
          <a:ln w="12700">
            <a:solidFill>
              <a:schemeClr val="tx1"/>
            </a:solidFill>
            <a:round/>
            <a:headEnd type="none" w="sm" len="sm"/>
            <a:tailEnd type="none" w="sm" len="sm"/>
          </a:ln>
          <a:effectLst>
            <a:outerShdw dist="107763" dir="2700000" algn="ctr" rotWithShape="0">
              <a:schemeClr val="bg2">
                <a:alpha val="50000"/>
              </a:schemeClr>
            </a:outerShdw>
          </a:effectLst>
        </p:spPr>
        <p:txBody>
          <a:bodyPr wrap="none" lIns="91083" tIns="45542" rIns="91083" bIns="45542" rtlCol="0" anchor="ctr"/>
          <a:lstStyle/>
          <a:p>
            <a:pPr algn="ctr">
              <a:lnSpc>
                <a:spcPct val="90000"/>
              </a:lnSpc>
              <a:spcBef>
                <a:spcPct val="50000"/>
              </a:spcBef>
            </a:pPr>
            <a:endParaRPr lang="fi-FI" sz="1400" b="1" dirty="0" err="1" smtClean="0"/>
          </a:p>
        </p:txBody>
      </p:sp>
    </p:spTree>
    <p:extLst>
      <p:ext uri="{BB962C8B-B14F-4D97-AF65-F5344CB8AC3E}">
        <p14:creationId xmlns:p14="http://schemas.microsoft.com/office/powerpoint/2010/main" val="30386036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89435" y="7768167"/>
            <a:ext cx="184731" cy="738664"/>
          </a:xfrm>
          <a:prstGeom prst="rect">
            <a:avLst/>
          </a:prstGeom>
          <a:noFill/>
        </p:spPr>
        <p:txBody>
          <a:bodyPr wrap="none" rtlCol="0">
            <a:spAutoFit/>
          </a:bodyPr>
          <a:lstStyle/>
          <a:p>
            <a:pPr algn="ctr"/>
            <a:endParaRPr lang="fi-FI" sz="4200" b="1" dirty="0" err="1">
              <a:solidFill>
                <a:schemeClr val="bg1"/>
              </a:solidFill>
            </a:endParaRPr>
          </a:p>
        </p:txBody>
      </p:sp>
      <p:sp>
        <p:nvSpPr>
          <p:cNvPr id="12" name="Text Placeholder 11"/>
          <p:cNvSpPr>
            <a:spLocks noGrp="1"/>
          </p:cNvSpPr>
          <p:nvPr>
            <p:ph type="body" sz="quarter" idx="10"/>
          </p:nvPr>
        </p:nvSpPr>
        <p:spPr/>
        <p:txBody>
          <a:bodyPr/>
          <a:lstStyle/>
          <a:p>
            <a:r>
              <a:rPr lang="fi-FI" dirty="0" smtClean="0"/>
              <a:t>Kiitos!</a:t>
            </a:r>
          </a:p>
          <a:p>
            <a:endParaRPr lang="fi-FI" dirty="0"/>
          </a:p>
          <a:p>
            <a:r>
              <a:rPr lang="fi-FI" sz="2400" dirty="0"/>
              <a:t>http://tem.fi/positiivisen-rakennemuutoksen-edistaminen</a:t>
            </a:r>
            <a:endParaRPr lang="fi-FI" sz="2400" dirty="0" smtClean="0"/>
          </a:p>
          <a:p>
            <a:endParaRPr lang="fi-FI" sz="1800" dirty="0"/>
          </a:p>
          <a:p>
            <a:endParaRPr lang="fi-FI" sz="1800" dirty="0"/>
          </a:p>
        </p:txBody>
      </p:sp>
    </p:spTree>
    <p:extLst>
      <p:ext uri="{BB962C8B-B14F-4D97-AF65-F5344CB8AC3E}">
        <p14:creationId xmlns:p14="http://schemas.microsoft.com/office/powerpoint/2010/main" val="3918475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_DB02_normal_FI_V____RGB">
  <a:themeElements>
    <a:clrScheme name="TEM2016">
      <a:dk1>
        <a:srgbClr val="000000"/>
      </a:dk1>
      <a:lt1>
        <a:srgbClr val="FFFFFF"/>
      </a:lt1>
      <a:dk2>
        <a:srgbClr val="001E60"/>
      </a:dk2>
      <a:lt2>
        <a:srgbClr val="D5B37A"/>
      </a:lt2>
      <a:accent1>
        <a:srgbClr val="001E60"/>
      </a:accent1>
      <a:accent2>
        <a:srgbClr val="EE2737"/>
      </a:accent2>
      <a:accent3>
        <a:srgbClr val="FF8200"/>
      </a:accent3>
      <a:accent4>
        <a:srgbClr val="F2A900"/>
      </a:accent4>
      <a:accent5>
        <a:srgbClr val="97D700"/>
      </a:accent5>
      <a:accent6>
        <a:srgbClr val="00BFB3"/>
      </a:accent6>
      <a:hlink>
        <a:srgbClr val="009CDE"/>
      </a:hlink>
      <a:folHlink>
        <a:srgbClr val="485CC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gradFill rotWithShape="1">
          <a:gsLst>
            <a:gs pos="0">
              <a:srgbClr val="C8C8C8">
                <a:gamma/>
                <a:shade val="82353"/>
                <a:invGamma/>
              </a:srgbClr>
            </a:gs>
            <a:gs pos="50000">
              <a:srgbClr val="C8C8C8">
                <a:alpha val="75000"/>
              </a:srgbClr>
            </a:gs>
            <a:gs pos="100000">
              <a:srgbClr val="C8C8C8">
                <a:gamma/>
                <a:shade val="82353"/>
                <a:invGamma/>
              </a:srgbClr>
            </a:gs>
          </a:gsLst>
          <a:lin ang="5400000" scaled="1"/>
        </a:gradFill>
        <a:ln w="12700">
          <a:solidFill>
            <a:schemeClr val="tx1"/>
          </a:solidFill>
          <a:round/>
          <a:headEnd type="none" w="sm" len="sm"/>
          <a:tailEnd type="none" w="sm" len="sm"/>
        </a:ln>
        <a:effectLst>
          <a:outerShdw dist="107763" dir="2700000" algn="ctr" rotWithShape="0">
            <a:schemeClr val="bg2">
              <a:alpha val="50000"/>
            </a:schemeClr>
          </a:outerShdw>
        </a:effectLst>
      </a:spPr>
      <a:bodyPr wrap="none" lIns="91083" tIns="45542" rIns="91083" bIns="45542" anchor="ctr"/>
      <a:lstStyle>
        <a:defPPr algn="ctr">
          <a:lnSpc>
            <a:spcPct val="90000"/>
          </a:lnSpc>
          <a:spcBef>
            <a:spcPct val="50000"/>
          </a:spcBef>
          <a:defRPr sz="1400" b="1" dirty="0" err="1" smtClean="0"/>
        </a:defPPr>
      </a:lstStyle>
    </a:spDef>
    <a:txDef>
      <a:spPr>
        <a:noFill/>
      </a:spPr>
      <a:bodyPr wrap="square" rtlCol="0">
        <a:spAutoFit/>
      </a:bodyPr>
      <a:lstStyle>
        <a:defPPr algn="ctr">
          <a:defRPr sz="4200" b="1" dirty="0" err="1" smtClean="0">
            <a:solidFill>
              <a:schemeClr val="bg1"/>
            </a:solidFill>
          </a:defRPr>
        </a:defPPr>
      </a:lstStyle>
    </a:txDef>
  </a:objectDefaults>
  <a:extraClrSchemeLst/>
  <a:extLst>
    <a:ext uri="{05A4C25C-085E-4340-85A3-A5531E510DB2}">
      <thm15:themeFamily xmlns="" xmlns:thm15="http://schemas.microsoft.com/office/thememl/2012/main" name="TEM-ppt-template_normal.potx" id="{DD6C6847-E755-42B4-B35F-08DF389D6E1B}" vid="{51D59CA2-D9B6-4DAA-8489-0CA1CEF09C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ExternalKeyword xmlns="59791934-538b-4486-96c6-535b1b77d54e" xsi:nil="true"/>
    <TEMDocumentType xmlns="59791934-538b-4486-96c6-535b1b77d54e">Esitysaineisto</TEMDocumentType>
  </documentManagement>
</p:properties>
</file>

<file path=customXml/item3.xml><?xml version="1.0" encoding="utf-8"?>
<ct:contentTypeSchema xmlns:ct="http://schemas.microsoft.com/office/2006/metadata/contentType" xmlns:ma="http://schemas.microsoft.com/office/2006/metadata/properties/metaAttributes" ct:_="" ma:_="" ma:contentTypeName="TEMDocument" ma:contentTypeID="0x01010073A4205F1AB04B778370FAAF380291E000E146ABAF2260CC4397E0AB897BAC756D" ma:contentTypeVersion="6" ma:contentTypeDescription="Luo uusi asiakirja." ma:contentTypeScope="" ma:versionID="2fc0bbfb6107b5915e5fafa5380d5306">
  <xsd:schema xmlns:xsd="http://www.w3.org/2001/XMLSchema" xmlns:xs="http://www.w3.org/2001/XMLSchema" xmlns:p="http://schemas.microsoft.com/office/2006/metadata/properties" xmlns:ns2="59791934-538b-4486-96c6-535b1b77d54e" targetNamespace="http://schemas.microsoft.com/office/2006/metadata/properties" ma:root="true" ma:fieldsID="b3c0343a795085f52425eca36a0c9c22" ns2:_="">
    <xsd:import namespace="59791934-538b-4486-96c6-535b1b77d54e"/>
    <xsd:element name="properties">
      <xsd:complexType>
        <xsd:sequence>
          <xsd:element name="documentManagement">
            <xsd:complexType>
              <xsd:all>
                <xsd:element ref="ns2:TEMDocumentType"/>
                <xsd:element ref="ns2:ExternalKeywor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791934-538b-4486-96c6-535b1b77d54e" elementFormDefault="qualified">
    <xsd:import namespace="http://schemas.microsoft.com/office/2006/documentManagement/types"/>
    <xsd:import namespace="http://schemas.microsoft.com/office/infopath/2007/PartnerControls"/>
    <xsd:element name="TEMDocumentType" ma:index="8" ma:displayName="Tyyppi" ma:default="" ma:description="Tyyppi" ma:format="RadioButtons" ma:internalName="TEMDocumentType">
      <xsd:simpleType>
        <xsd:restriction base="dms:Choice">
          <xsd:enumeration value="Ohje"/>
          <xsd:enumeration value="Muistio"/>
          <xsd:enumeration value="Lomake"/>
          <xsd:enumeration value="Raportti"/>
          <xsd:enumeration value="Esityslista"/>
          <xsd:enumeration value="Pöytäkirja"/>
          <xsd:enumeration value="Sopimus"/>
          <xsd:enumeration value="Kutsu"/>
          <xsd:enumeration value="Työnjako/Vastuunjako"/>
          <xsd:enumeration value="Organisaatiokaavio"/>
          <xsd:enumeration value="Esitysaineisto"/>
          <xsd:enumeration value="Muu"/>
        </xsd:restriction>
      </xsd:simpleType>
    </xsd:element>
    <xsd:element name="ExternalKeyword" ma:index="9" nillable="true" ma:displayName="Ulkoinen asiasana" ma:internalName="ExternalKeyword">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64913E-A1DE-4D05-AF8F-F801DDF0C613}">
  <ds:schemaRefs>
    <ds:schemaRef ds:uri="http://schemas.microsoft.com/sharepoint/v3/contenttype/forms"/>
  </ds:schemaRefs>
</ds:datastoreItem>
</file>

<file path=customXml/itemProps2.xml><?xml version="1.0" encoding="utf-8"?>
<ds:datastoreItem xmlns:ds="http://schemas.openxmlformats.org/officeDocument/2006/customXml" ds:itemID="{9D4977A7-889C-4615-BBDA-338D2256BCD9}">
  <ds:schemaRefs>
    <ds:schemaRef ds:uri="59791934-538b-4486-96c6-535b1b77d54e"/>
    <ds:schemaRef ds:uri="http://purl.org/dc/dcmitype/"/>
    <ds:schemaRef ds:uri="http://schemas.microsoft.com/office/infopath/2007/PartnerControls"/>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s>
</ds:datastoreItem>
</file>

<file path=customXml/itemProps3.xml><?xml version="1.0" encoding="utf-8"?>
<ds:datastoreItem xmlns:ds="http://schemas.openxmlformats.org/officeDocument/2006/customXml" ds:itemID="{4BD3101D-B760-413F-BA43-EEB60029E4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791934-538b-4486-96c6-535b1b77d5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TEM_DB02_normal_FI_V____RGB</Template>
  <TotalTime>1138</TotalTime>
  <Words>384</Words>
  <Application>Microsoft Office PowerPoint</Application>
  <PresentationFormat>Näytössä katseltava diaesitys (4:3)</PresentationFormat>
  <Paragraphs>65</Paragraphs>
  <Slides>9</Slides>
  <Notes>1</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TEM_DB02_normal_FI_V____RGB</vt:lpstr>
      <vt:lpstr>         Kasvun mahdollisuus –    positiivisen rakennemuutoksen  hyödyntäminen  Lounais-Suomessa   </vt:lpstr>
      <vt:lpstr>Toimeksianto </vt:lpstr>
      <vt:lpstr>Lounais-Suomen yritysten liikevaihdon määrä verrattuna edelliseen vuoteen 2001 – 2017  </vt:lpstr>
      <vt:lpstr>Turun seudun yritysten liikevaihdon kehitys toimialoittain 2010-2017 </vt:lpstr>
      <vt:lpstr>Varsinais-Suomen teollisuuden uusien tilauksien volyymin muutos tammi-huhtikuu (%) verrattuna edellisen vuoden vastaavaan ajankohtaan </vt:lpstr>
      <vt:lpstr>Johtopäätökset I</vt:lpstr>
      <vt:lpstr>Johtopäätökset II …jatkuu</vt:lpstr>
      <vt:lpstr>Ehdotus: Siltasopimus kasvun tueksi</vt:lpstr>
      <vt:lpstr>PowerPoint-esitys</vt:lpstr>
    </vt:vector>
  </TitlesOfParts>
  <Company>VIP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Riitta Elo</dc:creator>
  <cp:lastModifiedBy>Pennanen Merja TEM</cp:lastModifiedBy>
  <cp:revision>128</cp:revision>
  <cp:lastPrinted>2016-06-14T09:11:17Z</cp:lastPrinted>
  <dcterms:created xsi:type="dcterms:W3CDTF">2016-06-23T07:16:05Z</dcterms:created>
  <dcterms:modified xsi:type="dcterms:W3CDTF">2017-08-24T06:09:12Z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0x01010073A4205F1AB04B778370FAAF380291E000E146ABAF2260CC4397E0AB897BAC756D</vt:lpwstr>
  </property>
</Properties>
</file>