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9"/>
  </p:notesMasterIdLst>
  <p:handoutMasterIdLst>
    <p:handoutMasterId r:id="rId10"/>
  </p:handoutMasterIdLst>
  <p:sldIdLst>
    <p:sldId id="432" r:id="rId6"/>
    <p:sldId id="458" r:id="rId7"/>
    <p:sldId id="437" r:id="rId8"/>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76C8"/>
    <a:srgbClr val="7991D3"/>
    <a:srgbClr val="BCC8E9"/>
    <a:srgbClr val="365ABD"/>
    <a:srgbClr val="D7DEF2"/>
    <a:srgbClr val="AFBDE5"/>
    <a:srgbClr val="000000"/>
    <a:srgbClr val="2699D6"/>
    <a:srgbClr val="2594CB"/>
    <a:srgbClr val="D4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42" autoAdjust="0"/>
  </p:normalViewPr>
  <p:slideViewPr>
    <p:cSldViewPr showGuides="1">
      <p:cViewPr varScale="1">
        <p:scale>
          <a:sx n="91" d="100"/>
          <a:sy n="91" d="100"/>
        </p:scale>
        <p:origin x="584" y="56"/>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56" y="84"/>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4.3.2020</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4.3.2020</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fi-FI" dirty="0" smtClean="0"/>
              <a:t>Rooman klubin raportti kasvun rajat 1972</a:t>
            </a:r>
          </a:p>
          <a:p>
            <a:pPr>
              <a:buFontTx/>
              <a:buChar char="-"/>
            </a:pPr>
            <a:r>
              <a:rPr lang="fi-FI" dirty="0" smtClean="0"/>
              <a:t>Brundtlandin komissio 1987:</a:t>
            </a:r>
            <a:r>
              <a:rPr lang="fi-FI" baseline="0" dirty="0" smtClean="0"/>
              <a:t> </a:t>
            </a:r>
            <a:r>
              <a:rPr lang="fi-FI" sz="1200" b="0" i="0" kern="1200" dirty="0" smtClean="0">
                <a:solidFill>
                  <a:schemeClr val="tx1"/>
                </a:solidFill>
                <a:effectLst/>
                <a:latin typeface="+mn-lt"/>
                <a:ea typeface="+mn-ea"/>
                <a:cs typeface="+mn-cs"/>
              </a:rPr>
              <a:t> Kestävä kehitys on kehitystä, joka tyydyttää nykyhetken tarpeet viemättä tulevilta sukupolvilta mahdollisuutta tyydyttää omat tarpeensa.</a:t>
            </a:r>
          </a:p>
          <a:p>
            <a:pPr>
              <a:buFontTx/>
              <a:buNone/>
            </a:pPr>
            <a:r>
              <a:rPr lang="fi-FI" sz="1200" b="0" i="0" kern="1200" dirty="0" smtClean="0">
                <a:solidFill>
                  <a:schemeClr val="tx1"/>
                </a:solidFill>
                <a:effectLst/>
                <a:latin typeface="+mn-lt"/>
                <a:ea typeface="+mn-ea"/>
                <a:cs typeface="+mn-cs"/>
              </a:rPr>
              <a:t>- Rion ympäristökokous 1992:</a:t>
            </a:r>
            <a:r>
              <a:rPr lang="fi-FI" sz="1200" b="0" i="0" kern="1200" baseline="0" dirty="0" smtClean="0">
                <a:solidFill>
                  <a:schemeClr val="tx1"/>
                </a:solidFill>
                <a:effectLst/>
                <a:latin typeface="+mn-lt"/>
                <a:ea typeface="+mn-ea"/>
                <a:cs typeface="+mn-cs"/>
              </a:rPr>
              <a:t> </a:t>
            </a:r>
            <a:r>
              <a:rPr lang="fi-FI" sz="1200" b="0" i="0" kern="1200" dirty="0" smtClean="0">
                <a:solidFill>
                  <a:schemeClr val="tx1"/>
                </a:solidFill>
                <a:effectLst/>
                <a:latin typeface="+mn-lt"/>
                <a:ea typeface="+mn-ea"/>
                <a:cs typeface="+mn-cs"/>
              </a:rPr>
              <a:t>ihminen on keskeisessä asemassa pyrittäessä kestävään kehitykseen. Hänellä on oikeus terveelliseen ja rikkaaseen elämään sopusoinnussa luonnon kanssa. Oikeus kehitykseen tulee toteuttaa siten, että nykyisten ja tulevien sukupolvien tarpeet ympäristöön otetaan oikeudenmukaisesti huomioon.</a:t>
            </a:r>
            <a:endParaRPr lang="fi-FI"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6F0C6F-38CE-4872-B0FE-0D146440623C}"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2678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p:spTree>
      <p:nvGrpSpPr>
        <p:cNvPr id="1" name=""/>
        <p:cNvGrpSpPr/>
        <p:nvPr/>
      </p:nvGrpSpPr>
      <p:grpSpPr>
        <a:xfrm>
          <a:off x="0" y="0"/>
          <a:ext cx="0" cy="0"/>
          <a:chOff x="0" y="0"/>
          <a:chExt cx="0" cy="0"/>
        </a:xfrm>
      </p:grpSpPr>
      <p:grpSp>
        <p:nvGrpSpPr>
          <p:cNvPr id="60" name="Group 59"/>
          <p:cNvGrpSpPr/>
          <p:nvPr userDrawn="1"/>
        </p:nvGrpSpPr>
        <p:grpSpPr>
          <a:xfrm>
            <a:off x="-2768" y="0"/>
            <a:ext cx="9146768" cy="5143502"/>
            <a:chOff x="-2768" y="0"/>
            <a:chExt cx="9146768" cy="5143502"/>
          </a:xfrm>
        </p:grpSpPr>
        <p:sp>
          <p:nvSpPr>
            <p:cNvPr id="58" name="Rectangle 57"/>
            <p:cNvSpPr/>
            <p:nvPr userDrawn="1"/>
          </p:nvSpPr>
          <p:spPr>
            <a:xfrm>
              <a:off x="-2768" y="0"/>
              <a:ext cx="9146768"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1" name="Freeform 5"/>
            <p:cNvSpPr>
              <a:spLocks/>
            </p:cNvSpPr>
            <p:nvPr userDrawn="1"/>
          </p:nvSpPr>
          <p:spPr bwMode="auto">
            <a:xfrm>
              <a:off x="6715127" y="3640139"/>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6"/>
            <p:cNvSpPr>
              <a:spLocks/>
            </p:cNvSpPr>
            <p:nvPr userDrawn="1"/>
          </p:nvSpPr>
          <p:spPr bwMode="auto">
            <a:xfrm>
              <a:off x="7686677" y="2641601"/>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7"/>
            <p:cNvSpPr>
              <a:spLocks/>
            </p:cNvSpPr>
            <p:nvPr userDrawn="1"/>
          </p:nvSpPr>
          <p:spPr bwMode="auto">
            <a:xfrm>
              <a:off x="5970589" y="0"/>
              <a:ext cx="2543176" cy="3640139"/>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9"/>
            <p:cNvSpPr>
              <a:spLocks/>
            </p:cNvSpPr>
            <p:nvPr userDrawn="1"/>
          </p:nvSpPr>
          <p:spPr bwMode="auto">
            <a:xfrm>
              <a:off x="7686677" y="0"/>
              <a:ext cx="1452563" cy="3640139"/>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0"/>
            <p:cNvSpPr>
              <a:spLocks/>
            </p:cNvSpPr>
            <p:nvPr userDrawn="1"/>
          </p:nvSpPr>
          <p:spPr bwMode="auto">
            <a:xfrm>
              <a:off x="7686677" y="3640139"/>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1"/>
            <p:cNvSpPr>
              <a:spLocks/>
            </p:cNvSpPr>
            <p:nvPr userDrawn="1"/>
          </p:nvSpPr>
          <p:spPr bwMode="auto">
            <a:xfrm>
              <a:off x="4775201" y="0"/>
              <a:ext cx="2911476" cy="3640139"/>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6081714" y="3640139"/>
              <a:ext cx="1604963"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118" name="Group 65"/>
          <p:cNvGrpSpPr>
            <a:grpSpLocks noChangeAspect="1"/>
          </p:cNvGrpSpPr>
          <p:nvPr userDrawn="1"/>
        </p:nvGrpSpPr>
        <p:grpSpPr bwMode="auto">
          <a:xfrm>
            <a:off x="710233" y="658127"/>
            <a:ext cx="4213572" cy="851384"/>
            <a:chOff x="40" y="784"/>
            <a:chExt cx="4568" cy="923"/>
          </a:xfrm>
        </p:grpSpPr>
        <p:sp>
          <p:nvSpPr>
            <p:cNvPr id="119" name="AutoShape 64"/>
            <p:cNvSpPr>
              <a:spLocks noChangeAspect="1" noChangeArrowheads="1" noTextEdit="1"/>
            </p:cNvSpPr>
            <p:nvPr userDrawn="1"/>
          </p:nvSpPr>
          <p:spPr bwMode="auto">
            <a:xfrm>
              <a:off x="40" y="784"/>
              <a:ext cx="4568"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0" name="Freeform 66"/>
            <p:cNvSpPr>
              <a:spLocks/>
            </p:cNvSpPr>
            <p:nvPr userDrawn="1"/>
          </p:nvSpPr>
          <p:spPr bwMode="auto">
            <a:xfrm>
              <a:off x="889" y="1058"/>
              <a:ext cx="164" cy="146"/>
            </a:xfrm>
            <a:custGeom>
              <a:avLst/>
              <a:gdLst>
                <a:gd name="T0" fmla="*/ 134 w 164"/>
                <a:gd name="T1" fmla="*/ 28 h 146"/>
                <a:gd name="T2" fmla="*/ 84 w 164"/>
                <a:gd name="T3" fmla="*/ 146 h 146"/>
                <a:gd name="T4" fmla="*/ 78 w 164"/>
                <a:gd name="T5" fmla="*/ 146 h 146"/>
                <a:gd name="T6" fmla="*/ 28 w 164"/>
                <a:gd name="T7" fmla="*/ 28 h 146"/>
                <a:gd name="T8" fmla="*/ 28 w 164"/>
                <a:gd name="T9" fmla="*/ 28 h 146"/>
                <a:gd name="T10" fmla="*/ 24 w 164"/>
                <a:gd name="T11" fmla="*/ 18 h 146"/>
                <a:gd name="T12" fmla="*/ 18 w 164"/>
                <a:gd name="T13" fmla="*/ 12 h 146"/>
                <a:gd name="T14" fmla="*/ 10 w 164"/>
                <a:gd name="T15" fmla="*/ 8 h 146"/>
                <a:gd name="T16" fmla="*/ 0 w 164"/>
                <a:gd name="T17" fmla="*/ 8 h 146"/>
                <a:gd name="T18" fmla="*/ 0 w 164"/>
                <a:gd name="T19" fmla="*/ 0 h 146"/>
                <a:gd name="T20" fmla="*/ 76 w 164"/>
                <a:gd name="T21" fmla="*/ 0 h 146"/>
                <a:gd name="T22" fmla="*/ 76 w 164"/>
                <a:gd name="T23" fmla="*/ 8 h 146"/>
                <a:gd name="T24" fmla="*/ 76 w 164"/>
                <a:gd name="T25" fmla="*/ 8 h 146"/>
                <a:gd name="T26" fmla="*/ 64 w 164"/>
                <a:gd name="T27" fmla="*/ 8 h 146"/>
                <a:gd name="T28" fmla="*/ 58 w 164"/>
                <a:gd name="T29" fmla="*/ 12 h 146"/>
                <a:gd name="T30" fmla="*/ 56 w 164"/>
                <a:gd name="T31" fmla="*/ 14 h 146"/>
                <a:gd name="T32" fmla="*/ 56 w 164"/>
                <a:gd name="T33" fmla="*/ 16 h 146"/>
                <a:gd name="T34" fmla="*/ 58 w 164"/>
                <a:gd name="T35" fmla="*/ 24 h 146"/>
                <a:gd name="T36" fmla="*/ 92 w 164"/>
                <a:gd name="T37" fmla="*/ 102 h 146"/>
                <a:gd name="T38" fmla="*/ 124 w 164"/>
                <a:gd name="T39" fmla="*/ 24 h 146"/>
                <a:gd name="T40" fmla="*/ 124 w 164"/>
                <a:gd name="T41" fmla="*/ 24 h 146"/>
                <a:gd name="T42" fmla="*/ 126 w 164"/>
                <a:gd name="T43" fmla="*/ 16 h 146"/>
                <a:gd name="T44" fmla="*/ 126 w 164"/>
                <a:gd name="T45" fmla="*/ 14 h 146"/>
                <a:gd name="T46" fmla="*/ 126 w 164"/>
                <a:gd name="T47" fmla="*/ 12 h 146"/>
                <a:gd name="T48" fmla="*/ 118 w 164"/>
                <a:gd name="T49" fmla="*/ 8 h 146"/>
                <a:gd name="T50" fmla="*/ 106 w 164"/>
                <a:gd name="T51" fmla="*/ 8 h 146"/>
                <a:gd name="T52" fmla="*/ 106 w 164"/>
                <a:gd name="T53" fmla="*/ 0 h 146"/>
                <a:gd name="T54" fmla="*/ 164 w 164"/>
                <a:gd name="T55" fmla="*/ 0 h 146"/>
                <a:gd name="T56" fmla="*/ 164 w 164"/>
                <a:gd name="T57" fmla="*/ 8 h 146"/>
                <a:gd name="T58" fmla="*/ 164 w 164"/>
                <a:gd name="T59" fmla="*/ 8 h 146"/>
                <a:gd name="T60" fmla="*/ 154 w 164"/>
                <a:gd name="T61" fmla="*/ 8 h 146"/>
                <a:gd name="T62" fmla="*/ 146 w 164"/>
                <a:gd name="T63" fmla="*/ 12 h 146"/>
                <a:gd name="T64" fmla="*/ 140 w 164"/>
                <a:gd name="T65" fmla="*/ 18 h 146"/>
                <a:gd name="T66" fmla="*/ 134 w 164"/>
                <a:gd name="T67" fmla="*/ 28 h 146"/>
                <a:gd name="T68" fmla="*/ 134 w 164"/>
                <a:gd name="T69"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 h="146">
                  <a:moveTo>
                    <a:pt x="134" y="28"/>
                  </a:moveTo>
                  <a:lnTo>
                    <a:pt x="84" y="146"/>
                  </a:lnTo>
                  <a:lnTo>
                    <a:pt x="78" y="146"/>
                  </a:lnTo>
                  <a:lnTo>
                    <a:pt x="28" y="28"/>
                  </a:lnTo>
                  <a:lnTo>
                    <a:pt x="28" y="28"/>
                  </a:lnTo>
                  <a:lnTo>
                    <a:pt x="24" y="18"/>
                  </a:lnTo>
                  <a:lnTo>
                    <a:pt x="18" y="12"/>
                  </a:lnTo>
                  <a:lnTo>
                    <a:pt x="10" y="8"/>
                  </a:lnTo>
                  <a:lnTo>
                    <a:pt x="0" y="8"/>
                  </a:lnTo>
                  <a:lnTo>
                    <a:pt x="0" y="0"/>
                  </a:lnTo>
                  <a:lnTo>
                    <a:pt x="76" y="0"/>
                  </a:lnTo>
                  <a:lnTo>
                    <a:pt x="76" y="8"/>
                  </a:lnTo>
                  <a:lnTo>
                    <a:pt x="76" y="8"/>
                  </a:lnTo>
                  <a:lnTo>
                    <a:pt x="64" y="8"/>
                  </a:lnTo>
                  <a:lnTo>
                    <a:pt x="58" y="12"/>
                  </a:lnTo>
                  <a:lnTo>
                    <a:pt x="56" y="14"/>
                  </a:lnTo>
                  <a:lnTo>
                    <a:pt x="56" y="16"/>
                  </a:lnTo>
                  <a:lnTo>
                    <a:pt x="58" y="24"/>
                  </a:lnTo>
                  <a:lnTo>
                    <a:pt x="92" y="102"/>
                  </a:lnTo>
                  <a:lnTo>
                    <a:pt x="124" y="24"/>
                  </a:lnTo>
                  <a:lnTo>
                    <a:pt x="124" y="24"/>
                  </a:lnTo>
                  <a:lnTo>
                    <a:pt x="126" y="16"/>
                  </a:lnTo>
                  <a:lnTo>
                    <a:pt x="126" y="14"/>
                  </a:lnTo>
                  <a:lnTo>
                    <a:pt x="126" y="12"/>
                  </a:lnTo>
                  <a:lnTo>
                    <a:pt x="118" y="8"/>
                  </a:lnTo>
                  <a:lnTo>
                    <a:pt x="106" y="8"/>
                  </a:lnTo>
                  <a:lnTo>
                    <a:pt x="106" y="0"/>
                  </a:lnTo>
                  <a:lnTo>
                    <a:pt x="164" y="0"/>
                  </a:lnTo>
                  <a:lnTo>
                    <a:pt x="164" y="8"/>
                  </a:lnTo>
                  <a:lnTo>
                    <a:pt x="164" y="8"/>
                  </a:lnTo>
                  <a:lnTo>
                    <a:pt x="154" y="8"/>
                  </a:lnTo>
                  <a:lnTo>
                    <a:pt x="146" y="12"/>
                  </a:lnTo>
                  <a:lnTo>
                    <a:pt x="140" y="18"/>
                  </a:lnTo>
                  <a:lnTo>
                    <a:pt x="134" y="28"/>
                  </a:lnTo>
                  <a:lnTo>
                    <a:pt x="134"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1" name="Freeform 67"/>
            <p:cNvSpPr>
              <a:spLocks noEditPoints="1"/>
            </p:cNvSpPr>
            <p:nvPr userDrawn="1"/>
          </p:nvSpPr>
          <p:spPr bwMode="auto">
            <a:xfrm>
              <a:off x="1035" y="105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0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0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0"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0"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2" name="Freeform 68"/>
            <p:cNvSpPr>
              <a:spLocks/>
            </p:cNvSpPr>
            <p:nvPr userDrawn="1"/>
          </p:nvSpPr>
          <p:spPr bwMode="auto">
            <a:xfrm>
              <a:off x="1217" y="1058"/>
              <a:ext cx="138" cy="142"/>
            </a:xfrm>
            <a:custGeom>
              <a:avLst/>
              <a:gdLst>
                <a:gd name="T0" fmla="*/ 0 w 138"/>
                <a:gd name="T1" fmla="*/ 8 h 142"/>
                <a:gd name="T2" fmla="*/ 0 w 138"/>
                <a:gd name="T3" fmla="*/ 0 h 142"/>
                <a:gd name="T4" fmla="*/ 76 w 138"/>
                <a:gd name="T5" fmla="*/ 0 h 142"/>
                <a:gd name="T6" fmla="*/ 76 w 138"/>
                <a:gd name="T7" fmla="*/ 8 h 142"/>
                <a:gd name="T8" fmla="*/ 76 w 138"/>
                <a:gd name="T9" fmla="*/ 8 h 142"/>
                <a:gd name="T10" fmla="*/ 64 w 138"/>
                <a:gd name="T11" fmla="*/ 8 h 142"/>
                <a:gd name="T12" fmla="*/ 60 w 138"/>
                <a:gd name="T13" fmla="*/ 10 h 142"/>
                <a:gd name="T14" fmla="*/ 56 w 138"/>
                <a:gd name="T15" fmla="*/ 12 h 142"/>
                <a:gd name="T16" fmla="*/ 54 w 138"/>
                <a:gd name="T17" fmla="*/ 20 h 142"/>
                <a:gd name="T18" fmla="*/ 52 w 138"/>
                <a:gd name="T19" fmla="*/ 34 h 142"/>
                <a:gd name="T20" fmla="*/ 52 w 138"/>
                <a:gd name="T21" fmla="*/ 104 h 142"/>
                <a:gd name="T22" fmla="*/ 52 w 138"/>
                <a:gd name="T23" fmla="*/ 104 h 142"/>
                <a:gd name="T24" fmla="*/ 54 w 138"/>
                <a:gd name="T25" fmla="*/ 118 h 142"/>
                <a:gd name="T26" fmla="*/ 56 w 138"/>
                <a:gd name="T27" fmla="*/ 126 h 142"/>
                <a:gd name="T28" fmla="*/ 60 w 138"/>
                <a:gd name="T29" fmla="*/ 128 h 142"/>
                <a:gd name="T30" fmla="*/ 64 w 138"/>
                <a:gd name="T31" fmla="*/ 130 h 142"/>
                <a:gd name="T32" fmla="*/ 76 w 138"/>
                <a:gd name="T33" fmla="*/ 130 h 142"/>
                <a:gd name="T34" fmla="*/ 102 w 138"/>
                <a:gd name="T35" fmla="*/ 130 h 142"/>
                <a:gd name="T36" fmla="*/ 102 w 138"/>
                <a:gd name="T37" fmla="*/ 130 h 142"/>
                <a:gd name="T38" fmla="*/ 116 w 138"/>
                <a:gd name="T39" fmla="*/ 130 h 142"/>
                <a:gd name="T40" fmla="*/ 122 w 138"/>
                <a:gd name="T41" fmla="*/ 126 h 142"/>
                <a:gd name="T42" fmla="*/ 126 w 138"/>
                <a:gd name="T43" fmla="*/ 120 h 142"/>
                <a:gd name="T44" fmla="*/ 130 w 138"/>
                <a:gd name="T45" fmla="*/ 112 h 142"/>
                <a:gd name="T46" fmla="*/ 130 w 138"/>
                <a:gd name="T47" fmla="*/ 108 h 142"/>
                <a:gd name="T48" fmla="*/ 138 w 138"/>
                <a:gd name="T49" fmla="*/ 108 h 142"/>
                <a:gd name="T50" fmla="*/ 136 w 138"/>
                <a:gd name="T51" fmla="*/ 142 h 142"/>
                <a:gd name="T52" fmla="*/ 0 w 138"/>
                <a:gd name="T53" fmla="*/ 142 h 142"/>
                <a:gd name="T54" fmla="*/ 0 w 138"/>
                <a:gd name="T55" fmla="*/ 134 h 142"/>
                <a:gd name="T56" fmla="*/ 0 w 138"/>
                <a:gd name="T57" fmla="*/ 134 h 142"/>
                <a:gd name="T58" fmla="*/ 12 w 138"/>
                <a:gd name="T59" fmla="*/ 134 h 142"/>
                <a:gd name="T60" fmla="*/ 16 w 138"/>
                <a:gd name="T61" fmla="*/ 132 h 142"/>
                <a:gd name="T62" fmla="*/ 20 w 138"/>
                <a:gd name="T63" fmla="*/ 130 h 142"/>
                <a:gd name="T64" fmla="*/ 22 w 138"/>
                <a:gd name="T65" fmla="*/ 122 h 142"/>
                <a:gd name="T66" fmla="*/ 24 w 138"/>
                <a:gd name="T67" fmla="*/ 106 h 142"/>
                <a:gd name="T68" fmla="*/ 24 w 138"/>
                <a:gd name="T69" fmla="*/ 34 h 142"/>
                <a:gd name="T70" fmla="*/ 24 w 138"/>
                <a:gd name="T71" fmla="*/ 34 h 142"/>
                <a:gd name="T72" fmla="*/ 22 w 138"/>
                <a:gd name="T73" fmla="*/ 20 h 142"/>
                <a:gd name="T74" fmla="*/ 20 w 138"/>
                <a:gd name="T75" fmla="*/ 12 h 142"/>
                <a:gd name="T76" fmla="*/ 16 w 138"/>
                <a:gd name="T77" fmla="*/ 10 h 142"/>
                <a:gd name="T78" fmla="*/ 12 w 138"/>
                <a:gd name="T79" fmla="*/ 8 h 142"/>
                <a:gd name="T80" fmla="*/ 0 w 138"/>
                <a:gd name="T81" fmla="*/ 8 h 142"/>
                <a:gd name="T82" fmla="*/ 0 w 138"/>
                <a:gd name="T83" fmla="*/ 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8" h="142">
                  <a:moveTo>
                    <a:pt x="0" y="8"/>
                  </a:moveTo>
                  <a:lnTo>
                    <a:pt x="0" y="0"/>
                  </a:lnTo>
                  <a:lnTo>
                    <a:pt x="76" y="0"/>
                  </a:lnTo>
                  <a:lnTo>
                    <a:pt x="76" y="8"/>
                  </a:lnTo>
                  <a:lnTo>
                    <a:pt x="76" y="8"/>
                  </a:lnTo>
                  <a:lnTo>
                    <a:pt x="64" y="8"/>
                  </a:lnTo>
                  <a:lnTo>
                    <a:pt x="60" y="10"/>
                  </a:lnTo>
                  <a:lnTo>
                    <a:pt x="56" y="12"/>
                  </a:lnTo>
                  <a:lnTo>
                    <a:pt x="54" y="20"/>
                  </a:lnTo>
                  <a:lnTo>
                    <a:pt x="52" y="34"/>
                  </a:lnTo>
                  <a:lnTo>
                    <a:pt x="52" y="104"/>
                  </a:lnTo>
                  <a:lnTo>
                    <a:pt x="52" y="104"/>
                  </a:lnTo>
                  <a:lnTo>
                    <a:pt x="54" y="118"/>
                  </a:lnTo>
                  <a:lnTo>
                    <a:pt x="56" y="126"/>
                  </a:lnTo>
                  <a:lnTo>
                    <a:pt x="60" y="128"/>
                  </a:lnTo>
                  <a:lnTo>
                    <a:pt x="64" y="130"/>
                  </a:lnTo>
                  <a:lnTo>
                    <a:pt x="76" y="130"/>
                  </a:lnTo>
                  <a:lnTo>
                    <a:pt x="102" y="130"/>
                  </a:lnTo>
                  <a:lnTo>
                    <a:pt x="102" y="130"/>
                  </a:lnTo>
                  <a:lnTo>
                    <a:pt x="116" y="130"/>
                  </a:lnTo>
                  <a:lnTo>
                    <a:pt x="122" y="126"/>
                  </a:lnTo>
                  <a:lnTo>
                    <a:pt x="126" y="120"/>
                  </a:lnTo>
                  <a:lnTo>
                    <a:pt x="130" y="112"/>
                  </a:lnTo>
                  <a:lnTo>
                    <a:pt x="130" y="108"/>
                  </a:lnTo>
                  <a:lnTo>
                    <a:pt x="138" y="108"/>
                  </a:lnTo>
                  <a:lnTo>
                    <a:pt x="136" y="142"/>
                  </a:lnTo>
                  <a:lnTo>
                    <a:pt x="0" y="142"/>
                  </a:lnTo>
                  <a:lnTo>
                    <a:pt x="0" y="134"/>
                  </a:lnTo>
                  <a:lnTo>
                    <a:pt x="0" y="134"/>
                  </a:lnTo>
                  <a:lnTo>
                    <a:pt x="12" y="134"/>
                  </a:lnTo>
                  <a:lnTo>
                    <a:pt x="16" y="132"/>
                  </a:lnTo>
                  <a:lnTo>
                    <a:pt x="20" y="130"/>
                  </a:lnTo>
                  <a:lnTo>
                    <a:pt x="22" y="122"/>
                  </a:lnTo>
                  <a:lnTo>
                    <a:pt x="24" y="106"/>
                  </a:lnTo>
                  <a:lnTo>
                    <a:pt x="24" y="34"/>
                  </a:lnTo>
                  <a:lnTo>
                    <a:pt x="24" y="34"/>
                  </a:lnTo>
                  <a:lnTo>
                    <a:pt x="22" y="20"/>
                  </a:lnTo>
                  <a:lnTo>
                    <a:pt x="20" y="12"/>
                  </a:lnTo>
                  <a:lnTo>
                    <a:pt x="16" y="10"/>
                  </a:lnTo>
                  <a:lnTo>
                    <a:pt x="12" y="8"/>
                  </a:lnTo>
                  <a:lnTo>
                    <a:pt x="0" y="8"/>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3" name="Freeform 69"/>
            <p:cNvSpPr>
              <a:spLocks/>
            </p:cNvSpPr>
            <p:nvPr userDrawn="1"/>
          </p:nvSpPr>
          <p:spPr bwMode="auto">
            <a:xfrm>
              <a:off x="1355" y="1058"/>
              <a:ext cx="148" cy="142"/>
            </a:xfrm>
            <a:custGeom>
              <a:avLst/>
              <a:gdLst>
                <a:gd name="T0" fmla="*/ 148 w 148"/>
                <a:gd name="T1" fmla="*/ 34 h 142"/>
                <a:gd name="T2" fmla="*/ 140 w 148"/>
                <a:gd name="T3" fmla="*/ 34 h 142"/>
                <a:gd name="T4" fmla="*/ 140 w 148"/>
                <a:gd name="T5" fmla="*/ 28 h 142"/>
                <a:gd name="T6" fmla="*/ 140 w 148"/>
                <a:gd name="T7" fmla="*/ 28 h 142"/>
                <a:gd name="T8" fmla="*/ 136 w 148"/>
                <a:gd name="T9" fmla="*/ 20 h 142"/>
                <a:gd name="T10" fmla="*/ 132 w 148"/>
                <a:gd name="T11" fmla="*/ 16 h 142"/>
                <a:gd name="T12" fmla="*/ 126 w 148"/>
                <a:gd name="T13" fmla="*/ 12 h 142"/>
                <a:gd name="T14" fmla="*/ 112 w 148"/>
                <a:gd name="T15" fmla="*/ 10 h 142"/>
                <a:gd name="T16" fmla="*/ 88 w 148"/>
                <a:gd name="T17" fmla="*/ 10 h 142"/>
                <a:gd name="T18" fmla="*/ 88 w 148"/>
                <a:gd name="T19" fmla="*/ 106 h 142"/>
                <a:gd name="T20" fmla="*/ 88 w 148"/>
                <a:gd name="T21" fmla="*/ 106 h 142"/>
                <a:gd name="T22" fmla="*/ 90 w 148"/>
                <a:gd name="T23" fmla="*/ 122 h 142"/>
                <a:gd name="T24" fmla="*/ 92 w 148"/>
                <a:gd name="T25" fmla="*/ 130 h 142"/>
                <a:gd name="T26" fmla="*/ 96 w 148"/>
                <a:gd name="T27" fmla="*/ 132 h 142"/>
                <a:gd name="T28" fmla="*/ 100 w 148"/>
                <a:gd name="T29" fmla="*/ 134 h 142"/>
                <a:gd name="T30" fmla="*/ 112 w 148"/>
                <a:gd name="T31" fmla="*/ 134 h 142"/>
                <a:gd name="T32" fmla="*/ 112 w 148"/>
                <a:gd name="T33" fmla="*/ 142 h 142"/>
                <a:gd name="T34" fmla="*/ 36 w 148"/>
                <a:gd name="T35" fmla="*/ 142 h 142"/>
                <a:gd name="T36" fmla="*/ 36 w 148"/>
                <a:gd name="T37" fmla="*/ 134 h 142"/>
                <a:gd name="T38" fmla="*/ 36 w 148"/>
                <a:gd name="T39" fmla="*/ 134 h 142"/>
                <a:gd name="T40" fmla="*/ 48 w 148"/>
                <a:gd name="T41" fmla="*/ 134 h 142"/>
                <a:gd name="T42" fmla="*/ 52 w 148"/>
                <a:gd name="T43" fmla="*/ 132 h 142"/>
                <a:gd name="T44" fmla="*/ 56 w 148"/>
                <a:gd name="T45" fmla="*/ 130 h 142"/>
                <a:gd name="T46" fmla="*/ 58 w 148"/>
                <a:gd name="T47" fmla="*/ 122 h 142"/>
                <a:gd name="T48" fmla="*/ 60 w 148"/>
                <a:gd name="T49" fmla="*/ 106 h 142"/>
                <a:gd name="T50" fmla="*/ 60 w 148"/>
                <a:gd name="T51" fmla="*/ 10 h 142"/>
                <a:gd name="T52" fmla="*/ 36 w 148"/>
                <a:gd name="T53" fmla="*/ 10 h 142"/>
                <a:gd name="T54" fmla="*/ 36 w 148"/>
                <a:gd name="T55" fmla="*/ 10 h 142"/>
                <a:gd name="T56" fmla="*/ 22 w 148"/>
                <a:gd name="T57" fmla="*/ 12 h 142"/>
                <a:gd name="T58" fmla="*/ 16 w 148"/>
                <a:gd name="T59" fmla="*/ 16 h 142"/>
                <a:gd name="T60" fmla="*/ 12 w 148"/>
                <a:gd name="T61" fmla="*/ 20 h 142"/>
                <a:gd name="T62" fmla="*/ 8 w 148"/>
                <a:gd name="T63" fmla="*/ 28 h 142"/>
                <a:gd name="T64" fmla="*/ 8 w 148"/>
                <a:gd name="T65" fmla="*/ 34 h 142"/>
                <a:gd name="T66" fmla="*/ 0 w 148"/>
                <a:gd name="T67" fmla="*/ 34 h 142"/>
                <a:gd name="T68" fmla="*/ 2 w 148"/>
                <a:gd name="T69" fmla="*/ 0 h 142"/>
                <a:gd name="T70" fmla="*/ 146 w 148"/>
                <a:gd name="T71" fmla="*/ 0 h 142"/>
                <a:gd name="T72" fmla="*/ 148 w 148"/>
                <a:gd name="T73" fmla="*/ 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148" y="34"/>
                  </a:moveTo>
                  <a:lnTo>
                    <a:pt x="140" y="34"/>
                  </a:lnTo>
                  <a:lnTo>
                    <a:pt x="140" y="28"/>
                  </a:lnTo>
                  <a:lnTo>
                    <a:pt x="140" y="28"/>
                  </a:lnTo>
                  <a:lnTo>
                    <a:pt x="136" y="20"/>
                  </a:lnTo>
                  <a:lnTo>
                    <a:pt x="132" y="16"/>
                  </a:lnTo>
                  <a:lnTo>
                    <a:pt x="126" y="12"/>
                  </a:lnTo>
                  <a:lnTo>
                    <a:pt x="112" y="10"/>
                  </a:lnTo>
                  <a:lnTo>
                    <a:pt x="88" y="10"/>
                  </a:lnTo>
                  <a:lnTo>
                    <a:pt x="88" y="106"/>
                  </a:lnTo>
                  <a:lnTo>
                    <a:pt x="88" y="106"/>
                  </a:lnTo>
                  <a:lnTo>
                    <a:pt x="90" y="122"/>
                  </a:lnTo>
                  <a:lnTo>
                    <a:pt x="92" y="130"/>
                  </a:lnTo>
                  <a:lnTo>
                    <a:pt x="96" y="132"/>
                  </a:lnTo>
                  <a:lnTo>
                    <a:pt x="100" y="134"/>
                  </a:lnTo>
                  <a:lnTo>
                    <a:pt x="112" y="134"/>
                  </a:lnTo>
                  <a:lnTo>
                    <a:pt x="112" y="142"/>
                  </a:lnTo>
                  <a:lnTo>
                    <a:pt x="36" y="142"/>
                  </a:lnTo>
                  <a:lnTo>
                    <a:pt x="36" y="134"/>
                  </a:lnTo>
                  <a:lnTo>
                    <a:pt x="36" y="134"/>
                  </a:lnTo>
                  <a:lnTo>
                    <a:pt x="48" y="134"/>
                  </a:lnTo>
                  <a:lnTo>
                    <a:pt x="52" y="132"/>
                  </a:lnTo>
                  <a:lnTo>
                    <a:pt x="56" y="130"/>
                  </a:lnTo>
                  <a:lnTo>
                    <a:pt x="58" y="122"/>
                  </a:lnTo>
                  <a:lnTo>
                    <a:pt x="60" y="106"/>
                  </a:lnTo>
                  <a:lnTo>
                    <a:pt x="60" y="10"/>
                  </a:lnTo>
                  <a:lnTo>
                    <a:pt x="36" y="10"/>
                  </a:lnTo>
                  <a:lnTo>
                    <a:pt x="36" y="10"/>
                  </a:lnTo>
                  <a:lnTo>
                    <a:pt x="22" y="12"/>
                  </a:lnTo>
                  <a:lnTo>
                    <a:pt x="16" y="16"/>
                  </a:lnTo>
                  <a:lnTo>
                    <a:pt x="12" y="20"/>
                  </a:lnTo>
                  <a:lnTo>
                    <a:pt x="8" y="28"/>
                  </a:lnTo>
                  <a:lnTo>
                    <a:pt x="8" y="34"/>
                  </a:lnTo>
                  <a:lnTo>
                    <a:pt x="0" y="34"/>
                  </a:lnTo>
                  <a:lnTo>
                    <a:pt x="2" y="0"/>
                  </a:lnTo>
                  <a:lnTo>
                    <a:pt x="146" y="0"/>
                  </a:lnTo>
                  <a:lnTo>
                    <a:pt x="148"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4" name="Freeform 70"/>
            <p:cNvSpPr>
              <a:spLocks/>
            </p:cNvSpPr>
            <p:nvPr userDrawn="1"/>
          </p:nvSpPr>
          <p:spPr bwMode="auto">
            <a:xfrm>
              <a:off x="1531" y="1058"/>
              <a:ext cx="74" cy="142"/>
            </a:xfrm>
            <a:custGeom>
              <a:avLst/>
              <a:gdLst>
                <a:gd name="T0" fmla="*/ 0 w 74"/>
                <a:gd name="T1" fmla="*/ 142 h 142"/>
                <a:gd name="T2" fmla="*/ 0 w 74"/>
                <a:gd name="T3" fmla="*/ 134 h 142"/>
                <a:gd name="T4" fmla="*/ 0 w 74"/>
                <a:gd name="T5" fmla="*/ 134 h 142"/>
                <a:gd name="T6" fmla="*/ 12 w 74"/>
                <a:gd name="T7" fmla="*/ 134 h 142"/>
                <a:gd name="T8" fmla="*/ 16 w 74"/>
                <a:gd name="T9" fmla="*/ 132 h 142"/>
                <a:gd name="T10" fmla="*/ 18 w 74"/>
                <a:gd name="T11" fmla="*/ 130 h 142"/>
                <a:gd name="T12" fmla="*/ 22 w 74"/>
                <a:gd name="T13" fmla="*/ 122 h 142"/>
                <a:gd name="T14" fmla="*/ 22 w 74"/>
                <a:gd name="T15" fmla="*/ 106 h 142"/>
                <a:gd name="T16" fmla="*/ 22 w 74"/>
                <a:gd name="T17" fmla="*/ 34 h 142"/>
                <a:gd name="T18" fmla="*/ 22 w 74"/>
                <a:gd name="T19" fmla="*/ 34 h 142"/>
                <a:gd name="T20" fmla="*/ 22 w 74"/>
                <a:gd name="T21" fmla="*/ 20 h 142"/>
                <a:gd name="T22" fmla="*/ 18 w 74"/>
                <a:gd name="T23" fmla="*/ 12 h 142"/>
                <a:gd name="T24" fmla="*/ 16 w 74"/>
                <a:gd name="T25" fmla="*/ 10 h 142"/>
                <a:gd name="T26" fmla="*/ 12 w 74"/>
                <a:gd name="T27" fmla="*/ 8 h 142"/>
                <a:gd name="T28" fmla="*/ 0 w 74"/>
                <a:gd name="T29" fmla="*/ 8 h 142"/>
                <a:gd name="T30" fmla="*/ 0 w 74"/>
                <a:gd name="T31" fmla="*/ 0 h 142"/>
                <a:gd name="T32" fmla="*/ 74 w 74"/>
                <a:gd name="T33" fmla="*/ 0 h 142"/>
                <a:gd name="T34" fmla="*/ 74 w 74"/>
                <a:gd name="T35" fmla="*/ 8 h 142"/>
                <a:gd name="T36" fmla="*/ 74 w 74"/>
                <a:gd name="T37" fmla="*/ 8 h 142"/>
                <a:gd name="T38" fmla="*/ 62 w 74"/>
                <a:gd name="T39" fmla="*/ 8 h 142"/>
                <a:gd name="T40" fmla="*/ 58 w 74"/>
                <a:gd name="T41" fmla="*/ 10 h 142"/>
                <a:gd name="T42" fmla="*/ 56 w 74"/>
                <a:gd name="T43" fmla="*/ 12 h 142"/>
                <a:gd name="T44" fmla="*/ 52 w 74"/>
                <a:gd name="T45" fmla="*/ 20 h 142"/>
                <a:gd name="T46" fmla="*/ 52 w 74"/>
                <a:gd name="T47" fmla="*/ 34 h 142"/>
                <a:gd name="T48" fmla="*/ 52 w 74"/>
                <a:gd name="T49" fmla="*/ 106 h 142"/>
                <a:gd name="T50" fmla="*/ 52 w 74"/>
                <a:gd name="T51" fmla="*/ 106 h 142"/>
                <a:gd name="T52" fmla="*/ 52 w 74"/>
                <a:gd name="T53" fmla="*/ 122 h 142"/>
                <a:gd name="T54" fmla="*/ 56 w 74"/>
                <a:gd name="T55" fmla="*/ 130 h 142"/>
                <a:gd name="T56" fmla="*/ 58 w 74"/>
                <a:gd name="T57" fmla="*/ 132 h 142"/>
                <a:gd name="T58" fmla="*/ 62 w 74"/>
                <a:gd name="T59" fmla="*/ 134 h 142"/>
                <a:gd name="T60" fmla="*/ 74 w 74"/>
                <a:gd name="T61" fmla="*/ 134 h 142"/>
                <a:gd name="T62" fmla="*/ 74 w 74"/>
                <a:gd name="T63" fmla="*/ 142 h 142"/>
                <a:gd name="T64" fmla="*/ 0 w 74"/>
                <a:gd name="T65"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42">
                  <a:moveTo>
                    <a:pt x="0" y="142"/>
                  </a:move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74" y="0"/>
                  </a:lnTo>
                  <a:lnTo>
                    <a:pt x="74" y="8"/>
                  </a:lnTo>
                  <a:lnTo>
                    <a:pt x="74" y="8"/>
                  </a:lnTo>
                  <a:lnTo>
                    <a:pt x="62" y="8"/>
                  </a:lnTo>
                  <a:lnTo>
                    <a:pt x="58" y="10"/>
                  </a:lnTo>
                  <a:lnTo>
                    <a:pt x="56" y="12"/>
                  </a:lnTo>
                  <a:lnTo>
                    <a:pt x="52" y="20"/>
                  </a:lnTo>
                  <a:lnTo>
                    <a:pt x="52" y="34"/>
                  </a:lnTo>
                  <a:lnTo>
                    <a:pt x="52" y="106"/>
                  </a:lnTo>
                  <a:lnTo>
                    <a:pt x="52" y="106"/>
                  </a:lnTo>
                  <a:lnTo>
                    <a:pt x="52" y="122"/>
                  </a:lnTo>
                  <a:lnTo>
                    <a:pt x="56" y="130"/>
                  </a:lnTo>
                  <a:lnTo>
                    <a:pt x="58" y="132"/>
                  </a:lnTo>
                  <a:lnTo>
                    <a:pt x="62" y="134"/>
                  </a:lnTo>
                  <a:lnTo>
                    <a:pt x="74" y="134"/>
                  </a:lnTo>
                  <a:lnTo>
                    <a:pt x="74" y="142"/>
                  </a:lnTo>
                  <a:lnTo>
                    <a:pt x="0"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5" name="Freeform 71"/>
            <p:cNvSpPr>
              <a:spLocks noEditPoints="1"/>
            </p:cNvSpPr>
            <p:nvPr userDrawn="1"/>
          </p:nvSpPr>
          <p:spPr bwMode="auto">
            <a:xfrm>
              <a:off x="1641" y="1054"/>
              <a:ext cx="157" cy="150"/>
            </a:xfrm>
            <a:custGeom>
              <a:avLst/>
              <a:gdLst>
                <a:gd name="T0" fmla="*/ 80 w 157"/>
                <a:gd name="T1" fmla="*/ 150 h 150"/>
                <a:gd name="T2" fmla="*/ 48 w 157"/>
                <a:gd name="T3" fmla="*/ 144 h 150"/>
                <a:gd name="T4" fmla="*/ 24 w 157"/>
                <a:gd name="T5" fmla="*/ 128 h 150"/>
                <a:gd name="T6" fmla="*/ 8 w 157"/>
                <a:gd name="T7" fmla="*/ 104 h 150"/>
                <a:gd name="T8" fmla="*/ 0 w 157"/>
                <a:gd name="T9" fmla="*/ 74 h 150"/>
                <a:gd name="T10" fmla="*/ 2 w 157"/>
                <a:gd name="T11" fmla="*/ 60 h 150"/>
                <a:gd name="T12" fmla="*/ 14 w 157"/>
                <a:gd name="T13" fmla="*/ 34 h 150"/>
                <a:gd name="T14" fmla="*/ 36 w 157"/>
                <a:gd name="T15" fmla="*/ 14 h 150"/>
                <a:gd name="T16" fmla="*/ 64 w 157"/>
                <a:gd name="T17" fmla="*/ 2 h 150"/>
                <a:gd name="T18" fmla="*/ 80 w 157"/>
                <a:gd name="T19" fmla="*/ 0 h 150"/>
                <a:gd name="T20" fmla="*/ 110 w 157"/>
                <a:gd name="T21" fmla="*/ 6 h 150"/>
                <a:gd name="T22" fmla="*/ 133 w 157"/>
                <a:gd name="T23" fmla="*/ 22 h 150"/>
                <a:gd name="T24" fmla="*/ 151 w 157"/>
                <a:gd name="T25" fmla="*/ 46 h 150"/>
                <a:gd name="T26" fmla="*/ 157 w 157"/>
                <a:gd name="T27" fmla="*/ 74 h 150"/>
                <a:gd name="T28" fmla="*/ 155 w 157"/>
                <a:gd name="T29" fmla="*/ 90 h 150"/>
                <a:gd name="T30" fmla="*/ 143 w 157"/>
                <a:gd name="T31" fmla="*/ 116 h 150"/>
                <a:gd name="T32" fmla="*/ 123 w 157"/>
                <a:gd name="T33" fmla="*/ 136 h 150"/>
                <a:gd name="T34" fmla="*/ 96 w 157"/>
                <a:gd name="T35" fmla="*/ 148 h 150"/>
                <a:gd name="T36" fmla="*/ 80 w 157"/>
                <a:gd name="T37" fmla="*/ 150 h 150"/>
                <a:gd name="T38" fmla="*/ 80 w 157"/>
                <a:gd name="T39" fmla="*/ 12 h 150"/>
                <a:gd name="T40" fmla="*/ 58 w 157"/>
                <a:gd name="T41" fmla="*/ 18 h 150"/>
                <a:gd name="T42" fmla="*/ 44 w 157"/>
                <a:gd name="T43" fmla="*/ 32 h 150"/>
                <a:gd name="T44" fmla="*/ 36 w 157"/>
                <a:gd name="T45" fmla="*/ 52 h 150"/>
                <a:gd name="T46" fmla="*/ 32 w 157"/>
                <a:gd name="T47" fmla="*/ 74 h 150"/>
                <a:gd name="T48" fmla="*/ 34 w 157"/>
                <a:gd name="T49" fmla="*/ 86 h 150"/>
                <a:gd name="T50" fmla="*/ 38 w 157"/>
                <a:gd name="T51" fmla="*/ 108 h 150"/>
                <a:gd name="T52" fmla="*/ 50 w 157"/>
                <a:gd name="T53" fmla="*/ 126 h 150"/>
                <a:gd name="T54" fmla="*/ 68 w 157"/>
                <a:gd name="T55" fmla="*/ 136 h 150"/>
                <a:gd name="T56" fmla="*/ 80 w 157"/>
                <a:gd name="T57" fmla="*/ 138 h 150"/>
                <a:gd name="T58" fmla="*/ 100 w 157"/>
                <a:gd name="T59" fmla="*/ 132 h 150"/>
                <a:gd name="T60" fmla="*/ 115 w 157"/>
                <a:gd name="T61" fmla="*/ 116 h 150"/>
                <a:gd name="T62" fmla="*/ 123 w 157"/>
                <a:gd name="T63" fmla="*/ 96 h 150"/>
                <a:gd name="T64" fmla="*/ 125 w 157"/>
                <a:gd name="T65" fmla="*/ 74 h 150"/>
                <a:gd name="T66" fmla="*/ 125 w 157"/>
                <a:gd name="T67" fmla="*/ 64 h 150"/>
                <a:gd name="T68" fmla="*/ 119 w 157"/>
                <a:gd name="T69" fmla="*/ 42 h 150"/>
                <a:gd name="T70" fmla="*/ 108 w 157"/>
                <a:gd name="T71" fmla="*/ 24 h 150"/>
                <a:gd name="T72" fmla="*/ 90 w 157"/>
                <a:gd name="T73" fmla="*/ 14 h 150"/>
                <a:gd name="T74" fmla="*/ 80 w 157"/>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50">
                  <a:moveTo>
                    <a:pt x="80" y="150"/>
                  </a:moveTo>
                  <a:lnTo>
                    <a:pt x="80" y="150"/>
                  </a:lnTo>
                  <a:lnTo>
                    <a:pt x="64" y="148"/>
                  </a:lnTo>
                  <a:lnTo>
                    <a:pt x="48" y="144"/>
                  </a:lnTo>
                  <a:lnTo>
                    <a:pt x="36" y="136"/>
                  </a:lnTo>
                  <a:lnTo>
                    <a:pt x="24" y="128"/>
                  </a:lnTo>
                  <a:lnTo>
                    <a:pt x="14" y="116"/>
                  </a:lnTo>
                  <a:lnTo>
                    <a:pt x="8" y="104"/>
                  </a:lnTo>
                  <a:lnTo>
                    <a:pt x="2" y="90"/>
                  </a:lnTo>
                  <a:lnTo>
                    <a:pt x="0" y="74"/>
                  </a:lnTo>
                  <a:lnTo>
                    <a:pt x="0" y="74"/>
                  </a:lnTo>
                  <a:lnTo>
                    <a:pt x="2" y="60"/>
                  </a:lnTo>
                  <a:lnTo>
                    <a:pt x="8" y="46"/>
                  </a:lnTo>
                  <a:lnTo>
                    <a:pt x="14" y="34"/>
                  </a:lnTo>
                  <a:lnTo>
                    <a:pt x="24" y="22"/>
                  </a:lnTo>
                  <a:lnTo>
                    <a:pt x="36" y="14"/>
                  </a:lnTo>
                  <a:lnTo>
                    <a:pt x="48" y="6"/>
                  </a:lnTo>
                  <a:lnTo>
                    <a:pt x="64" y="2"/>
                  </a:lnTo>
                  <a:lnTo>
                    <a:pt x="80" y="0"/>
                  </a:lnTo>
                  <a:lnTo>
                    <a:pt x="80" y="0"/>
                  </a:lnTo>
                  <a:lnTo>
                    <a:pt x="96" y="2"/>
                  </a:lnTo>
                  <a:lnTo>
                    <a:pt x="110" y="6"/>
                  </a:lnTo>
                  <a:lnTo>
                    <a:pt x="123" y="14"/>
                  </a:lnTo>
                  <a:lnTo>
                    <a:pt x="133" y="22"/>
                  </a:lnTo>
                  <a:lnTo>
                    <a:pt x="143" y="34"/>
                  </a:lnTo>
                  <a:lnTo>
                    <a:pt x="151" y="46"/>
                  </a:lnTo>
                  <a:lnTo>
                    <a:pt x="155" y="60"/>
                  </a:lnTo>
                  <a:lnTo>
                    <a:pt x="157" y="74"/>
                  </a:lnTo>
                  <a:lnTo>
                    <a:pt x="157" y="74"/>
                  </a:lnTo>
                  <a:lnTo>
                    <a:pt x="155" y="90"/>
                  </a:lnTo>
                  <a:lnTo>
                    <a:pt x="151" y="104"/>
                  </a:lnTo>
                  <a:lnTo>
                    <a:pt x="143" y="116"/>
                  </a:lnTo>
                  <a:lnTo>
                    <a:pt x="133" y="128"/>
                  </a:lnTo>
                  <a:lnTo>
                    <a:pt x="123" y="136"/>
                  </a:lnTo>
                  <a:lnTo>
                    <a:pt x="110" y="144"/>
                  </a:lnTo>
                  <a:lnTo>
                    <a:pt x="96" y="148"/>
                  </a:lnTo>
                  <a:lnTo>
                    <a:pt x="80" y="150"/>
                  </a:lnTo>
                  <a:lnTo>
                    <a:pt x="80" y="150"/>
                  </a:lnTo>
                  <a:close/>
                  <a:moveTo>
                    <a:pt x="80" y="12"/>
                  </a:moveTo>
                  <a:lnTo>
                    <a:pt x="80" y="12"/>
                  </a:lnTo>
                  <a:lnTo>
                    <a:pt x="68" y="14"/>
                  </a:lnTo>
                  <a:lnTo>
                    <a:pt x="58" y="18"/>
                  </a:lnTo>
                  <a:lnTo>
                    <a:pt x="50" y="24"/>
                  </a:lnTo>
                  <a:lnTo>
                    <a:pt x="44" y="32"/>
                  </a:lnTo>
                  <a:lnTo>
                    <a:pt x="38" y="42"/>
                  </a:lnTo>
                  <a:lnTo>
                    <a:pt x="36" y="52"/>
                  </a:lnTo>
                  <a:lnTo>
                    <a:pt x="34" y="64"/>
                  </a:lnTo>
                  <a:lnTo>
                    <a:pt x="32" y="74"/>
                  </a:lnTo>
                  <a:lnTo>
                    <a:pt x="32" y="74"/>
                  </a:lnTo>
                  <a:lnTo>
                    <a:pt x="34" y="86"/>
                  </a:lnTo>
                  <a:lnTo>
                    <a:pt x="36" y="96"/>
                  </a:lnTo>
                  <a:lnTo>
                    <a:pt x="38" y="108"/>
                  </a:lnTo>
                  <a:lnTo>
                    <a:pt x="44" y="116"/>
                  </a:lnTo>
                  <a:lnTo>
                    <a:pt x="50" y="126"/>
                  </a:lnTo>
                  <a:lnTo>
                    <a:pt x="58" y="132"/>
                  </a:lnTo>
                  <a:lnTo>
                    <a:pt x="68" y="136"/>
                  </a:lnTo>
                  <a:lnTo>
                    <a:pt x="80" y="138"/>
                  </a:lnTo>
                  <a:lnTo>
                    <a:pt x="80" y="138"/>
                  </a:lnTo>
                  <a:lnTo>
                    <a:pt x="90" y="136"/>
                  </a:lnTo>
                  <a:lnTo>
                    <a:pt x="100" y="132"/>
                  </a:lnTo>
                  <a:lnTo>
                    <a:pt x="108" y="126"/>
                  </a:lnTo>
                  <a:lnTo>
                    <a:pt x="115" y="116"/>
                  </a:lnTo>
                  <a:lnTo>
                    <a:pt x="119" y="108"/>
                  </a:lnTo>
                  <a:lnTo>
                    <a:pt x="123" y="96"/>
                  </a:lnTo>
                  <a:lnTo>
                    <a:pt x="125" y="86"/>
                  </a:lnTo>
                  <a:lnTo>
                    <a:pt x="125" y="74"/>
                  </a:lnTo>
                  <a:lnTo>
                    <a:pt x="125" y="74"/>
                  </a:lnTo>
                  <a:lnTo>
                    <a:pt x="125" y="64"/>
                  </a:lnTo>
                  <a:lnTo>
                    <a:pt x="123" y="52"/>
                  </a:lnTo>
                  <a:lnTo>
                    <a:pt x="119" y="42"/>
                  </a:lnTo>
                  <a:lnTo>
                    <a:pt x="115" y="32"/>
                  </a:lnTo>
                  <a:lnTo>
                    <a:pt x="108" y="24"/>
                  </a:lnTo>
                  <a:lnTo>
                    <a:pt x="100" y="18"/>
                  </a:lnTo>
                  <a:lnTo>
                    <a:pt x="90" y="14"/>
                  </a:lnTo>
                  <a:lnTo>
                    <a:pt x="80" y="12"/>
                  </a:lnTo>
                  <a:lnTo>
                    <a:pt x="8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6" name="Freeform 72"/>
            <p:cNvSpPr>
              <a:spLocks/>
            </p:cNvSpPr>
            <p:nvPr userDrawn="1"/>
          </p:nvSpPr>
          <p:spPr bwMode="auto">
            <a:xfrm>
              <a:off x="1834" y="1058"/>
              <a:ext cx="158" cy="146"/>
            </a:xfrm>
            <a:custGeom>
              <a:avLst/>
              <a:gdLst>
                <a:gd name="T0" fmla="*/ 126 w 158"/>
                <a:gd name="T1" fmla="*/ 34 h 146"/>
                <a:gd name="T2" fmla="*/ 126 w 158"/>
                <a:gd name="T3" fmla="*/ 34 h 146"/>
                <a:gd name="T4" fmla="*/ 126 w 158"/>
                <a:gd name="T5" fmla="*/ 20 h 146"/>
                <a:gd name="T6" fmla="*/ 122 w 158"/>
                <a:gd name="T7" fmla="*/ 12 h 146"/>
                <a:gd name="T8" fmla="*/ 118 w 158"/>
                <a:gd name="T9" fmla="*/ 10 h 146"/>
                <a:gd name="T10" fmla="*/ 114 w 158"/>
                <a:gd name="T11" fmla="*/ 8 h 146"/>
                <a:gd name="T12" fmla="*/ 104 w 158"/>
                <a:gd name="T13" fmla="*/ 8 h 146"/>
                <a:gd name="T14" fmla="*/ 104 w 158"/>
                <a:gd name="T15" fmla="*/ 0 h 146"/>
                <a:gd name="T16" fmla="*/ 158 w 158"/>
                <a:gd name="T17" fmla="*/ 0 h 146"/>
                <a:gd name="T18" fmla="*/ 158 w 158"/>
                <a:gd name="T19" fmla="*/ 8 h 146"/>
                <a:gd name="T20" fmla="*/ 158 w 158"/>
                <a:gd name="T21" fmla="*/ 8 h 146"/>
                <a:gd name="T22" fmla="*/ 148 w 158"/>
                <a:gd name="T23" fmla="*/ 8 h 146"/>
                <a:gd name="T24" fmla="*/ 144 w 158"/>
                <a:gd name="T25" fmla="*/ 10 h 146"/>
                <a:gd name="T26" fmla="*/ 140 w 158"/>
                <a:gd name="T27" fmla="*/ 12 h 146"/>
                <a:gd name="T28" fmla="*/ 138 w 158"/>
                <a:gd name="T29" fmla="*/ 20 h 146"/>
                <a:gd name="T30" fmla="*/ 136 w 158"/>
                <a:gd name="T31" fmla="*/ 34 h 146"/>
                <a:gd name="T32" fmla="*/ 136 w 158"/>
                <a:gd name="T33" fmla="*/ 146 h 146"/>
                <a:gd name="T34" fmla="*/ 130 w 158"/>
                <a:gd name="T35" fmla="*/ 146 h 146"/>
                <a:gd name="T36" fmla="*/ 34 w 158"/>
                <a:gd name="T37" fmla="*/ 30 h 146"/>
                <a:gd name="T38" fmla="*/ 34 w 158"/>
                <a:gd name="T39" fmla="*/ 106 h 146"/>
                <a:gd name="T40" fmla="*/ 34 w 158"/>
                <a:gd name="T41" fmla="*/ 106 h 146"/>
                <a:gd name="T42" fmla="*/ 34 w 158"/>
                <a:gd name="T43" fmla="*/ 122 h 146"/>
                <a:gd name="T44" fmla="*/ 38 w 158"/>
                <a:gd name="T45" fmla="*/ 130 h 146"/>
                <a:gd name="T46" fmla="*/ 40 w 158"/>
                <a:gd name="T47" fmla="*/ 132 h 146"/>
                <a:gd name="T48" fmla="*/ 44 w 158"/>
                <a:gd name="T49" fmla="*/ 134 h 146"/>
                <a:gd name="T50" fmla="*/ 56 w 158"/>
                <a:gd name="T51" fmla="*/ 134 h 146"/>
                <a:gd name="T52" fmla="*/ 56 w 158"/>
                <a:gd name="T53" fmla="*/ 142 h 146"/>
                <a:gd name="T54" fmla="*/ 0 w 158"/>
                <a:gd name="T55" fmla="*/ 142 h 146"/>
                <a:gd name="T56" fmla="*/ 0 w 158"/>
                <a:gd name="T57" fmla="*/ 134 h 146"/>
                <a:gd name="T58" fmla="*/ 0 w 158"/>
                <a:gd name="T59" fmla="*/ 134 h 146"/>
                <a:gd name="T60" fmla="*/ 12 w 158"/>
                <a:gd name="T61" fmla="*/ 134 h 146"/>
                <a:gd name="T62" fmla="*/ 16 w 158"/>
                <a:gd name="T63" fmla="*/ 132 h 146"/>
                <a:gd name="T64" fmla="*/ 18 w 158"/>
                <a:gd name="T65" fmla="*/ 130 h 146"/>
                <a:gd name="T66" fmla="*/ 22 w 158"/>
                <a:gd name="T67" fmla="*/ 122 h 146"/>
                <a:gd name="T68" fmla="*/ 22 w 158"/>
                <a:gd name="T69" fmla="*/ 106 h 146"/>
                <a:gd name="T70" fmla="*/ 22 w 158"/>
                <a:gd name="T71" fmla="*/ 34 h 146"/>
                <a:gd name="T72" fmla="*/ 22 w 158"/>
                <a:gd name="T73" fmla="*/ 34 h 146"/>
                <a:gd name="T74" fmla="*/ 22 w 158"/>
                <a:gd name="T75" fmla="*/ 20 h 146"/>
                <a:gd name="T76" fmla="*/ 18 w 158"/>
                <a:gd name="T77" fmla="*/ 12 h 146"/>
                <a:gd name="T78" fmla="*/ 16 w 158"/>
                <a:gd name="T79" fmla="*/ 10 h 146"/>
                <a:gd name="T80" fmla="*/ 12 w 158"/>
                <a:gd name="T81" fmla="*/ 8 h 146"/>
                <a:gd name="T82" fmla="*/ 0 w 158"/>
                <a:gd name="T83" fmla="*/ 8 h 146"/>
                <a:gd name="T84" fmla="*/ 0 w 158"/>
                <a:gd name="T85" fmla="*/ 0 h 146"/>
                <a:gd name="T86" fmla="*/ 48 w 158"/>
                <a:gd name="T87" fmla="*/ 0 h 146"/>
                <a:gd name="T88" fmla="*/ 126 w 158"/>
                <a:gd name="T89" fmla="*/ 94 h 146"/>
                <a:gd name="T90" fmla="*/ 126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6" y="34"/>
                  </a:moveTo>
                  <a:lnTo>
                    <a:pt x="126" y="34"/>
                  </a:lnTo>
                  <a:lnTo>
                    <a:pt x="126" y="20"/>
                  </a:lnTo>
                  <a:lnTo>
                    <a:pt x="122" y="12"/>
                  </a:lnTo>
                  <a:lnTo>
                    <a:pt x="118" y="10"/>
                  </a:lnTo>
                  <a:lnTo>
                    <a:pt x="114" y="8"/>
                  </a:lnTo>
                  <a:lnTo>
                    <a:pt x="104" y="8"/>
                  </a:lnTo>
                  <a:lnTo>
                    <a:pt x="104" y="0"/>
                  </a:lnTo>
                  <a:lnTo>
                    <a:pt x="158" y="0"/>
                  </a:lnTo>
                  <a:lnTo>
                    <a:pt x="158" y="8"/>
                  </a:lnTo>
                  <a:lnTo>
                    <a:pt x="158" y="8"/>
                  </a:lnTo>
                  <a:lnTo>
                    <a:pt x="148" y="8"/>
                  </a:lnTo>
                  <a:lnTo>
                    <a:pt x="144" y="10"/>
                  </a:lnTo>
                  <a:lnTo>
                    <a:pt x="140" y="12"/>
                  </a:lnTo>
                  <a:lnTo>
                    <a:pt x="138" y="20"/>
                  </a:lnTo>
                  <a:lnTo>
                    <a:pt x="136" y="34"/>
                  </a:lnTo>
                  <a:lnTo>
                    <a:pt x="136" y="146"/>
                  </a:lnTo>
                  <a:lnTo>
                    <a:pt x="130" y="146"/>
                  </a:lnTo>
                  <a:lnTo>
                    <a:pt x="34" y="30"/>
                  </a:lnTo>
                  <a:lnTo>
                    <a:pt x="34" y="106"/>
                  </a:lnTo>
                  <a:lnTo>
                    <a:pt x="34" y="106"/>
                  </a:lnTo>
                  <a:lnTo>
                    <a:pt x="34" y="122"/>
                  </a:lnTo>
                  <a:lnTo>
                    <a:pt x="38" y="130"/>
                  </a:lnTo>
                  <a:lnTo>
                    <a:pt x="40" y="132"/>
                  </a:lnTo>
                  <a:lnTo>
                    <a:pt x="44" y="134"/>
                  </a:lnTo>
                  <a:lnTo>
                    <a:pt x="56" y="134"/>
                  </a:lnTo>
                  <a:lnTo>
                    <a:pt x="56"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48" y="0"/>
                  </a:lnTo>
                  <a:lnTo>
                    <a:pt x="126" y="94"/>
                  </a:lnTo>
                  <a:lnTo>
                    <a:pt x="126"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7" name="Freeform 73"/>
            <p:cNvSpPr>
              <a:spLocks/>
            </p:cNvSpPr>
            <p:nvPr userDrawn="1"/>
          </p:nvSpPr>
          <p:spPr bwMode="auto">
            <a:xfrm>
              <a:off x="2028" y="1058"/>
              <a:ext cx="130" cy="142"/>
            </a:xfrm>
            <a:custGeom>
              <a:avLst/>
              <a:gdLst>
                <a:gd name="T0" fmla="*/ 0 w 130"/>
                <a:gd name="T1" fmla="*/ 134 h 142"/>
                <a:gd name="T2" fmla="*/ 0 w 130"/>
                <a:gd name="T3" fmla="*/ 134 h 142"/>
                <a:gd name="T4" fmla="*/ 12 w 130"/>
                <a:gd name="T5" fmla="*/ 134 h 142"/>
                <a:gd name="T6" fmla="*/ 16 w 130"/>
                <a:gd name="T7" fmla="*/ 132 h 142"/>
                <a:gd name="T8" fmla="*/ 18 w 130"/>
                <a:gd name="T9" fmla="*/ 130 h 142"/>
                <a:gd name="T10" fmla="*/ 22 w 130"/>
                <a:gd name="T11" fmla="*/ 122 h 142"/>
                <a:gd name="T12" fmla="*/ 22 w 130"/>
                <a:gd name="T13" fmla="*/ 106 h 142"/>
                <a:gd name="T14" fmla="*/ 22 w 130"/>
                <a:gd name="T15" fmla="*/ 34 h 142"/>
                <a:gd name="T16" fmla="*/ 22 w 130"/>
                <a:gd name="T17" fmla="*/ 34 h 142"/>
                <a:gd name="T18" fmla="*/ 22 w 130"/>
                <a:gd name="T19" fmla="*/ 20 h 142"/>
                <a:gd name="T20" fmla="*/ 18 w 130"/>
                <a:gd name="T21" fmla="*/ 12 h 142"/>
                <a:gd name="T22" fmla="*/ 16 w 130"/>
                <a:gd name="T23" fmla="*/ 10 h 142"/>
                <a:gd name="T24" fmla="*/ 12 w 130"/>
                <a:gd name="T25" fmla="*/ 8 h 142"/>
                <a:gd name="T26" fmla="*/ 0 w 130"/>
                <a:gd name="T27" fmla="*/ 8 h 142"/>
                <a:gd name="T28" fmla="*/ 0 w 130"/>
                <a:gd name="T29" fmla="*/ 0 h 142"/>
                <a:gd name="T30" fmla="*/ 120 w 130"/>
                <a:gd name="T31" fmla="*/ 0 h 142"/>
                <a:gd name="T32" fmla="*/ 122 w 130"/>
                <a:gd name="T33" fmla="*/ 34 h 142"/>
                <a:gd name="T34" fmla="*/ 116 w 130"/>
                <a:gd name="T35" fmla="*/ 34 h 142"/>
                <a:gd name="T36" fmla="*/ 114 w 130"/>
                <a:gd name="T37" fmla="*/ 28 h 142"/>
                <a:gd name="T38" fmla="*/ 114 w 130"/>
                <a:gd name="T39" fmla="*/ 28 h 142"/>
                <a:gd name="T40" fmla="*/ 112 w 130"/>
                <a:gd name="T41" fmla="*/ 20 h 142"/>
                <a:gd name="T42" fmla="*/ 108 w 130"/>
                <a:gd name="T43" fmla="*/ 16 h 142"/>
                <a:gd name="T44" fmla="*/ 100 w 130"/>
                <a:gd name="T45" fmla="*/ 12 h 142"/>
                <a:gd name="T46" fmla="*/ 88 w 130"/>
                <a:gd name="T47" fmla="*/ 10 h 142"/>
                <a:gd name="T48" fmla="*/ 52 w 130"/>
                <a:gd name="T49" fmla="*/ 10 h 142"/>
                <a:gd name="T50" fmla="*/ 52 w 130"/>
                <a:gd name="T51" fmla="*/ 62 h 142"/>
                <a:gd name="T52" fmla="*/ 64 w 130"/>
                <a:gd name="T53" fmla="*/ 62 h 142"/>
                <a:gd name="T54" fmla="*/ 64 w 130"/>
                <a:gd name="T55" fmla="*/ 62 h 142"/>
                <a:gd name="T56" fmla="*/ 78 w 130"/>
                <a:gd name="T57" fmla="*/ 60 h 142"/>
                <a:gd name="T58" fmla="*/ 88 w 130"/>
                <a:gd name="T59" fmla="*/ 58 h 142"/>
                <a:gd name="T60" fmla="*/ 90 w 130"/>
                <a:gd name="T61" fmla="*/ 54 h 142"/>
                <a:gd name="T62" fmla="*/ 90 w 130"/>
                <a:gd name="T63" fmla="*/ 50 h 142"/>
                <a:gd name="T64" fmla="*/ 92 w 130"/>
                <a:gd name="T65" fmla="*/ 38 h 142"/>
                <a:gd name="T66" fmla="*/ 98 w 130"/>
                <a:gd name="T67" fmla="*/ 38 h 142"/>
                <a:gd name="T68" fmla="*/ 98 w 130"/>
                <a:gd name="T69" fmla="*/ 94 h 142"/>
                <a:gd name="T70" fmla="*/ 92 w 130"/>
                <a:gd name="T71" fmla="*/ 94 h 142"/>
                <a:gd name="T72" fmla="*/ 92 w 130"/>
                <a:gd name="T73" fmla="*/ 94 h 142"/>
                <a:gd name="T74" fmla="*/ 90 w 130"/>
                <a:gd name="T75" fmla="*/ 82 h 142"/>
                <a:gd name="T76" fmla="*/ 90 w 130"/>
                <a:gd name="T77" fmla="*/ 78 h 142"/>
                <a:gd name="T78" fmla="*/ 88 w 130"/>
                <a:gd name="T79" fmla="*/ 76 h 142"/>
                <a:gd name="T80" fmla="*/ 78 w 130"/>
                <a:gd name="T81" fmla="*/ 72 h 142"/>
                <a:gd name="T82" fmla="*/ 64 w 130"/>
                <a:gd name="T83" fmla="*/ 72 h 142"/>
                <a:gd name="T84" fmla="*/ 52 w 130"/>
                <a:gd name="T85" fmla="*/ 72 h 142"/>
                <a:gd name="T86" fmla="*/ 52 w 130"/>
                <a:gd name="T87" fmla="*/ 104 h 142"/>
                <a:gd name="T88" fmla="*/ 52 w 130"/>
                <a:gd name="T89" fmla="*/ 104 h 142"/>
                <a:gd name="T90" fmla="*/ 52 w 130"/>
                <a:gd name="T91" fmla="*/ 118 h 142"/>
                <a:gd name="T92" fmla="*/ 56 w 130"/>
                <a:gd name="T93" fmla="*/ 126 h 142"/>
                <a:gd name="T94" fmla="*/ 58 w 130"/>
                <a:gd name="T95" fmla="*/ 128 h 142"/>
                <a:gd name="T96" fmla="*/ 62 w 130"/>
                <a:gd name="T97" fmla="*/ 130 h 142"/>
                <a:gd name="T98" fmla="*/ 74 w 130"/>
                <a:gd name="T99" fmla="*/ 130 h 142"/>
                <a:gd name="T100" fmla="*/ 96 w 130"/>
                <a:gd name="T101" fmla="*/ 130 h 142"/>
                <a:gd name="T102" fmla="*/ 96 w 130"/>
                <a:gd name="T103" fmla="*/ 130 h 142"/>
                <a:gd name="T104" fmla="*/ 108 w 130"/>
                <a:gd name="T105" fmla="*/ 130 h 142"/>
                <a:gd name="T106" fmla="*/ 116 w 130"/>
                <a:gd name="T107" fmla="*/ 126 h 142"/>
                <a:gd name="T108" fmla="*/ 120 w 130"/>
                <a:gd name="T109" fmla="*/ 120 h 142"/>
                <a:gd name="T110" fmla="*/ 122 w 130"/>
                <a:gd name="T111" fmla="*/ 112 h 142"/>
                <a:gd name="T112" fmla="*/ 124 w 130"/>
                <a:gd name="T113" fmla="*/ 108 h 142"/>
                <a:gd name="T114" fmla="*/ 130 w 130"/>
                <a:gd name="T115" fmla="*/ 108 h 142"/>
                <a:gd name="T116" fmla="*/ 128 w 130"/>
                <a:gd name="T117" fmla="*/ 142 h 142"/>
                <a:gd name="T118" fmla="*/ 0 w 130"/>
                <a:gd name="T119" fmla="*/ 142 h 142"/>
                <a:gd name="T120" fmla="*/ 0 w 130"/>
                <a:gd name="T121" fmla="*/ 1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0" y="134"/>
                  </a:move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120" y="0"/>
                  </a:lnTo>
                  <a:lnTo>
                    <a:pt x="122" y="34"/>
                  </a:lnTo>
                  <a:lnTo>
                    <a:pt x="116" y="34"/>
                  </a:lnTo>
                  <a:lnTo>
                    <a:pt x="114" y="28"/>
                  </a:lnTo>
                  <a:lnTo>
                    <a:pt x="114" y="28"/>
                  </a:lnTo>
                  <a:lnTo>
                    <a:pt x="112" y="20"/>
                  </a:lnTo>
                  <a:lnTo>
                    <a:pt x="108" y="16"/>
                  </a:lnTo>
                  <a:lnTo>
                    <a:pt x="100" y="12"/>
                  </a:lnTo>
                  <a:lnTo>
                    <a:pt x="88" y="10"/>
                  </a:lnTo>
                  <a:lnTo>
                    <a:pt x="52" y="10"/>
                  </a:lnTo>
                  <a:lnTo>
                    <a:pt x="52" y="62"/>
                  </a:lnTo>
                  <a:lnTo>
                    <a:pt x="64" y="62"/>
                  </a:lnTo>
                  <a:lnTo>
                    <a:pt x="64" y="62"/>
                  </a:lnTo>
                  <a:lnTo>
                    <a:pt x="78" y="60"/>
                  </a:lnTo>
                  <a:lnTo>
                    <a:pt x="88" y="58"/>
                  </a:lnTo>
                  <a:lnTo>
                    <a:pt x="90" y="54"/>
                  </a:lnTo>
                  <a:lnTo>
                    <a:pt x="90" y="50"/>
                  </a:lnTo>
                  <a:lnTo>
                    <a:pt x="92" y="38"/>
                  </a:lnTo>
                  <a:lnTo>
                    <a:pt x="98" y="38"/>
                  </a:lnTo>
                  <a:lnTo>
                    <a:pt x="98" y="94"/>
                  </a:lnTo>
                  <a:lnTo>
                    <a:pt x="92" y="94"/>
                  </a:lnTo>
                  <a:lnTo>
                    <a:pt x="92" y="94"/>
                  </a:lnTo>
                  <a:lnTo>
                    <a:pt x="90" y="82"/>
                  </a:lnTo>
                  <a:lnTo>
                    <a:pt x="90" y="78"/>
                  </a:lnTo>
                  <a:lnTo>
                    <a:pt x="88" y="76"/>
                  </a:lnTo>
                  <a:lnTo>
                    <a:pt x="78" y="72"/>
                  </a:lnTo>
                  <a:lnTo>
                    <a:pt x="64" y="72"/>
                  </a:lnTo>
                  <a:lnTo>
                    <a:pt x="52" y="72"/>
                  </a:lnTo>
                  <a:lnTo>
                    <a:pt x="52" y="104"/>
                  </a:lnTo>
                  <a:lnTo>
                    <a:pt x="52" y="104"/>
                  </a:lnTo>
                  <a:lnTo>
                    <a:pt x="52" y="118"/>
                  </a:lnTo>
                  <a:lnTo>
                    <a:pt x="56" y="126"/>
                  </a:lnTo>
                  <a:lnTo>
                    <a:pt x="58" y="128"/>
                  </a:lnTo>
                  <a:lnTo>
                    <a:pt x="62" y="130"/>
                  </a:lnTo>
                  <a:lnTo>
                    <a:pt x="74" y="130"/>
                  </a:lnTo>
                  <a:lnTo>
                    <a:pt x="96" y="130"/>
                  </a:lnTo>
                  <a:lnTo>
                    <a:pt x="96" y="130"/>
                  </a:lnTo>
                  <a:lnTo>
                    <a:pt x="108" y="130"/>
                  </a:lnTo>
                  <a:lnTo>
                    <a:pt x="116" y="126"/>
                  </a:lnTo>
                  <a:lnTo>
                    <a:pt x="120" y="120"/>
                  </a:lnTo>
                  <a:lnTo>
                    <a:pt x="122" y="112"/>
                  </a:lnTo>
                  <a:lnTo>
                    <a:pt x="124" y="108"/>
                  </a:lnTo>
                  <a:lnTo>
                    <a:pt x="130" y="108"/>
                  </a:lnTo>
                  <a:lnTo>
                    <a:pt x="128" y="142"/>
                  </a:lnTo>
                  <a:lnTo>
                    <a:pt x="0" y="142"/>
                  </a:lnTo>
                  <a:lnTo>
                    <a:pt x="0"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8" name="Freeform 74"/>
            <p:cNvSpPr>
              <a:spLocks/>
            </p:cNvSpPr>
            <p:nvPr userDrawn="1"/>
          </p:nvSpPr>
          <p:spPr bwMode="auto">
            <a:xfrm>
              <a:off x="2194" y="1058"/>
              <a:ext cx="158" cy="146"/>
            </a:xfrm>
            <a:custGeom>
              <a:avLst/>
              <a:gdLst>
                <a:gd name="T0" fmla="*/ 100 w 158"/>
                <a:gd name="T1" fmla="*/ 0 h 146"/>
                <a:gd name="T2" fmla="*/ 158 w 158"/>
                <a:gd name="T3" fmla="*/ 8 h 146"/>
                <a:gd name="T4" fmla="*/ 146 w 158"/>
                <a:gd name="T5" fmla="*/ 8 h 146"/>
                <a:gd name="T6" fmla="*/ 140 w 158"/>
                <a:gd name="T7" fmla="*/ 12 h 146"/>
                <a:gd name="T8" fmla="*/ 136 w 158"/>
                <a:gd name="T9" fmla="*/ 34 h 146"/>
                <a:gd name="T10" fmla="*/ 136 w 158"/>
                <a:gd name="T11" fmla="*/ 88 h 146"/>
                <a:gd name="T12" fmla="*/ 132 w 158"/>
                <a:gd name="T13" fmla="*/ 114 h 146"/>
                <a:gd name="T14" fmla="*/ 120 w 158"/>
                <a:gd name="T15" fmla="*/ 130 h 146"/>
                <a:gd name="T16" fmla="*/ 102 w 158"/>
                <a:gd name="T17" fmla="*/ 142 h 146"/>
                <a:gd name="T18" fmla="*/ 80 w 158"/>
                <a:gd name="T19" fmla="*/ 146 h 146"/>
                <a:gd name="T20" fmla="*/ 68 w 158"/>
                <a:gd name="T21" fmla="*/ 144 h 146"/>
                <a:gd name="T22" fmla="*/ 48 w 158"/>
                <a:gd name="T23" fmla="*/ 138 h 146"/>
                <a:gd name="T24" fmla="*/ 32 w 158"/>
                <a:gd name="T25" fmla="*/ 122 h 146"/>
                <a:gd name="T26" fmla="*/ 24 w 158"/>
                <a:gd name="T27" fmla="*/ 102 h 146"/>
                <a:gd name="T28" fmla="*/ 24 w 158"/>
                <a:gd name="T29" fmla="*/ 34 h 146"/>
                <a:gd name="T30" fmla="*/ 22 w 158"/>
                <a:gd name="T31" fmla="*/ 20 h 146"/>
                <a:gd name="T32" fmla="*/ 16 w 158"/>
                <a:gd name="T33" fmla="*/ 10 h 146"/>
                <a:gd name="T34" fmla="*/ 0 w 158"/>
                <a:gd name="T35" fmla="*/ 8 h 146"/>
                <a:gd name="T36" fmla="*/ 76 w 158"/>
                <a:gd name="T37" fmla="*/ 0 h 146"/>
                <a:gd name="T38" fmla="*/ 76 w 158"/>
                <a:gd name="T39" fmla="*/ 8 h 146"/>
                <a:gd name="T40" fmla="*/ 60 w 158"/>
                <a:gd name="T41" fmla="*/ 10 h 146"/>
                <a:gd name="T42" fmla="*/ 54 w 158"/>
                <a:gd name="T43" fmla="*/ 20 h 146"/>
                <a:gd name="T44" fmla="*/ 52 w 158"/>
                <a:gd name="T45" fmla="*/ 86 h 146"/>
                <a:gd name="T46" fmla="*/ 54 w 158"/>
                <a:gd name="T47" fmla="*/ 96 h 146"/>
                <a:gd name="T48" fmla="*/ 58 w 158"/>
                <a:gd name="T49" fmla="*/ 114 h 146"/>
                <a:gd name="T50" fmla="*/ 68 w 158"/>
                <a:gd name="T51" fmla="*/ 124 h 146"/>
                <a:gd name="T52" fmla="*/ 82 w 158"/>
                <a:gd name="T53" fmla="*/ 130 h 146"/>
                <a:gd name="T54" fmla="*/ 88 w 158"/>
                <a:gd name="T55" fmla="*/ 130 h 146"/>
                <a:gd name="T56" fmla="*/ 102 w 158"/>
                <a:gd name="T57" fmla="*/ 128 h 146"/>
                <a:gd name="T58" fmla="*/ 114 w 158"/>
                <a:gd name="T59" fmla="*/ 120 h 146"/>
                <a:gd name="T60" fmla="*/ 120 w 158"/>
                <a:gd name="T61" fmla="*/ 106 h 146"/>
                <a:gd name="T62" fmla="*/ 124 w 158"/>
                <a:gd name="T63" fmla="*/ 86 h 146"/>
                <a:gd name="T64" fmla="*/ 124 w 158"/>
                <a:gd name="T65" fmla="*/ 34 h 146"/>
                <a:gd name="T66" fmla="*/ 120 w 158"/>
                <a:gd name="T67" fmla="*/ 12 h 146"/>
                <a:gd name="T68" fmla="*/ 112 w 158"/>
                <a:gd name="T69" fmla="*/ 8 h 146"/>
                <a:gd name="T70" fmla="*/ 100 w 158"/>
                <a:gd name="T71" fmla="*/ 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146">
                  <a:moveTo>
                    <a:pt x="100" y="8"/>
                  </a:moveTo>
                  <a:lnTo>
                    <a:pt x="100" y="0"/>
                  </a:lnTo>
                  <a:lnTo>
                    <a:pt x="158" y="0"/>
                  </a:lnTo>
                  <a:lnTo>
                    <a:pt x="158" y="8"/>
                  </a:lnTo>
                  <a:lnTo>
                    <a:pt x="158" y="8"/>
                  </a:lnTo>
                  <a:lnTo>
                    <a:pt x="146" y="8"/>
                  </a:lnTo>
                  <a:lnTo>
                    <a:pt x="142" y="10"/>
                  </a:lnTo>
                  <a:lnTo>
                    <a:pt x="140" y="12"/>
                  </a:lnTo>
                  <a:lnTo>
                    <a:pt x="136" y="20"/>
                  </a:lnTo>
                  <a:lnTo>
                    <a:pt x="136" y="34"/>
                  </a:lnTo>
                  <a:lnTo>
                    <a:pt x="136" y="88"/>
                  </a:lnTo>
                  <a:lnTo>
                    <a:pt x="136" y="88"/>
                  </a:lnTo>
                  <a:lnTo>
                    <a:pt x="134" y="102"/>
                  </a:lnTo>
                  <a:lnTo>
                    <a:pt x="132" y="114"/>
                  </a:lnTo>
                  <a:lnTo>
                    <a:pt x="126" y="122"/>
                  </a:lnTo>
                  <a:lnTo>
                    <a:pt x="120" y="130"/>
                  </a:lnTo>
                  <a:lnTo>
                    <a:pt x="112" y="138"/>
                  </a:lnTo>
                  <a:lnTo>
                    <a:pt x="102" y="142"/>
                  </a:lnTo>
                  <a:lnTo>
                    <a:pt x="90" y="144"/>
                  </a:lnTo>
                  <a:lnTo>
                    <a:pt x="80" y="146"/>
                  </a:lnTo>
                  <a:lnTo>
                    <a:pt x="80" y="146"/>
                  </a:lnTo>
                  <a:lnTo>
                    <a:pt x="68" y="144"/>
                  </a:lnTo>
                  <a:lnTo>
                    <a:pt x="58" y="142"/>
                  </a:lnTo>
                  <a:lnTo>
                    <a:pt x="48" y="138"/>
                  </a:lnTo>
                  <a:lnTo>
                    <a:pt x="40" y="130"/>
                  </a:lnTo>
                  <a:lnTo>
                    <a:pt x="32" y="122"/>
                  </a:lnTo>
                  <a:lnTo>
                    <a:pt x="28" y="114"/>
                  </a:lnTo>
                  <a:lnTo>
                    <a:pt x="24" y="102"/>
                  </a:lnTo>
                  <a:lnTo>
                    <a:pt x="24" y="88"/>
                  </a:lnTo>
                  <a:lnTo>
                    <a:pt x="24" y="34"/>
                  </a:lnTo>
                  <a:lnTo>
                    <a:pt x="24" y="34"/>
                  </a:lnTo>
                  <a:lnTo>
                    <a:pt x="22" y="20"/>
                  </a:lnTo>
                  <a:lnTo>
                    <a:pt x="20" y="12"/>
                  </a:lnTo>
                  <a:lnTo>
                    <a:pt x="16" y="10"/>
                  </a:lnTo>
                  <a:lnTo>
                    <a:pt x="12" y="8"/>
                  </a:lnTo>
                  <a:lnTo>
                    <a:pt x="0" y="8"/>
                  </a:lnTo>
                  <a:lnTo>
                    <a:pt x="0" y="0"/>
                  </a:lnTo>
                  <a:lnTo>
                    <a:pt x="76" y="0"/>
                  </a:lnTo>
                  <a:lnTo>
                    <a:pt x="76" y="8"/>
                  </a:lnTo>
                  <a:lnTo>
                    <a:pt x="76" y="8"/>
                  </a:lnTo>
                  <a:lnTo>
                    <a:pt x="64" y="8"/>
                  </a:lnTo>
                  <a:lnTo>
                    <a:pt x="60" y="10"/>
                  </a:lnTo>
                  <a:lnTo>
                    <a:pt x="56" y="12"/>
                  </a:lnTo>
                  <a:lnTo>
                    <a:pt x="54" y="20"/>
                  </a:lnTo>
                  <a:lnTo>
                    <a:pt x="52" y="34"/>
                  </a:lnTo>
                  <a:lnTo>
                    <a:pt x="52" y="86"/>
                  </a:lnTo>
                  <a:lnTo>
                    <a:pt x="52" y="86"/>
                  </a:lnTo>
                  <a:lnTo>
                    <a:pt x="54" y="96"/>
                  </a:lnTo>
                  <a:lnTo>
                    <a:pt x="56" y="106"/>
                  </a:lnTo>
                  <a:lnTo>
                    <a:pt x="58" y="114"/>
                  </a:lnTo>
                  <a:lnTo>
                    <a:pt x="64" y="120"/>
                  </a:lnTo>
                  <a:lnTo>
                    <a:pt x="68" y="124"/>
                  </a:lnTo>
                  <a:lnTo>
                    <a:pt x="74" y="128"/>
                  </a:lnTo>
                  <a:lnTo>
                    <a:pt x="82" y="130"/>
                  </a:lnTo>
                  <a:lnTo>
                    <a:pt x="88" y="130"/>
                  </a:lnTo>
                  <a:lnTo>
                    <a:pt x="88" y="130"/>
                  </a:lnTo>
                  <a:lnTo>
                    <a:pt x="96" y="130"/>
                  </a:lnTo>
                  <a:lnTo>
                    <a:pt x="102" y="128"/>
                  </a:lnTo>
                  <a:lnTo>
                    <a:pt x="108" y="124"/>
                  </a:lnTo>
                  <a:lnTo>
                    <a:pt x="114" y="120"/>
                  </a:lnTo>
                  <a:lnTo>
                    <a:pt x="118" y="114"/>
                  </a:lnTo>
                  <a:lnTo>
                    <a:pt x="120" y="106"/>
                  </a:lnTo>
                  <a:lnTo>
                    <a:pt x="122" y="96"/>
                  </a:lnTo>
                  <a:lnTo>
                    <a:pt x="124" y="86"/>
                  </a:lnTo>
                  <a:lnTo>
                    <a:pt x="124" y="34"/>
                  </a:lnTo>
                  <a:lnTo>
                    <a:pt x="124" y="34"/>
                  </a:lnTo>
                  <a:lnTo>
                    <a:pt x="122" y="20"/>
                  </a:lnTo>
                  <a:lnTo>
                    <a:pt x="120" y="12"/>
                  </a:lnTo>
                  <a:lnTo>
                    <a:pt x="116" y="10"/>
                  </a:lnTo>
                  <a:lnTo>
                    <a:pt x="112" y="8"/>
                  </a:lnTo>
                  <a:lnTo>
                    <a:pt x="100" y="8"/>
                  </a:lnTo>
                  <a:lnTo>
                    <a:pt x="10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9" name="Freeform 75"/>
            <p:cNvSpPr>
              <a:spLocks/>
            </p:cNvSpPr>
            <p:nvPr userDrawn="1"/>
          </p:nvSpPr>
          <p:spPr bwMode="auto">
            <a:xfrm>
              <a:off x="2362" y="1058"/>
              <a:ext cx="166" cy="146"/>
            </a:xfrm>
            <a:custGeom>
              <a:avLst/>
              <a:gdLst>
                <a:gd name="T0" fmla="*/ 136 w 166"/>
                <a:gd name="T1" fmla="*/ 28 h 146"/>
                <a:gd name="T2" fmla="*/ 86 w 166"/>
                <a:gd name="T3" fmla="*/ 146 h 146"/>
                <a:gd name="T4" fmla="*/ 80 w 166"/>
                <a:gd name="T5" fmla="*/ 146 h 146"/>
                <a:gd name="T6" fmla="*/ 30 w 166"/>
                <a:gd name="T7" fmla="*/ 28 h 146"/>
                <a:gd name="T8" fmla="*/ 30 w 166"/>
                <a:gd name="T9" fmla="*/ 28 h 146"/>
                <a:gd name="T10" fmla="*/ 24 w 166"/>
                <a:gd name="T11" fmla="*/ 18 h 146"/>
                <a:gd name="T12" fmla="*/ 20 w 166"/>
                <a:gd name="T13" fmla="*/ 12 h 146"/>
                <a:gd name="T14" fmla="*/ 12 w 166"/>
                <a:gd name="T15" fmla="*/ 8 h 146"/>
                <a:gd name="T16" fmla="*/ 0 w 166"/>
                <a:gd name="T17" fmla="*/ 8 h 146"/>
                <a:gd name="T18" fmla="*/ 0 w 166"/>
                <a:gd name="T19" fmla="*/ 0 h 146"/>
                <a:gd name="T20" fmla="*/ 78 w 166"/>
                <a:gd name="T21" fmla="*/ 0 h 146"/>
                <a:gd name="T22" fmla="*/ 78 w 166"/>
                <a:gd name="T23" fmla="*/ 8 h 146"/>
                <a:gd name="T24" fmla="*/ 78 w 166"/>
                <a:gd name="T25" fmla="*/ 8 h 146"/>
                <a:gd name="T26" fmla="*/ 66 w 166"/>
                <a:gd name="T27" fmla="*/ 8 h 146"/>
                <a:gd name="T28" fmla="*/ 60 w 166"/>
                <a:gd name="T29" fmla="*/ 12 h 146"/>
                <a:gd name="T30" fmla="*/ 58 w 166"/>
                <a:gd name="T31" fmla="*/ 14 h 146"/>
                <a:gd name="T32" fmla="*/ 58 w 166"/>
                <a:gd name="T33" fmla="*/ 16 h 146"/>
                <a:gd name="T34" fmla="*/ 60 w 166"/>
                <a:gd name="T35" fmla="*/ 24 h 146"/>
                <a:gd name="T36" fmla="*/ 94 w 166"/>
                <a:gd name="T37" fmla="*/ 102 h 146"/>
                <a:gd name="T38" fmla="*/ 126 w 166"/>
                <a:gd name="T39" fmla="*/ 24 h 146"/>
                <a:gd name="T40" fmla="*/ 126 w 166"/>
                <a:gd name="T41" fmla="*/ 24 h 146"/>
                <a:gd name="T42" fmla="*/ 128 w 166"/>
                <a:gd name="T43" fmla="*/ 16 h 146"/>
                <a:gd name="T44" fmla="*/ 128 w 166"/>
                <a:gd name="T45" fmla="*/ 14 h 146"/>
                <a:gd name="T46" fmla="*/ 126 w 166"/>
                <a:gd name="T47" fmla="*/ 12 h 146"/>
                <a:gd name="T48" fmla="*/ 120 w 166"/>
                <a:gd name="T49" fmla="*/ 8 h 146"/>
                <a:gd name="T50" fmla="*/ 108 w 166"/>
                <a:gd name="T51" fmla="*/ 8 h 146"/>
                <a:gd name="T52" fmla="*/ 108 w 166"/>
                <a:gd name="T53" fmla="*/ 0 h 146"/>
                <a:gd name="T54" fmla="*/ 166 w 166"/>
                <a:gd name="T55" fmla="*/ 0 h 146"/>
                <a:gd name="T56" fmla="*/ 166 w 166"/>
                <a:gd name="T57" fmla="*/ 8 h 146"/>
                <a:gd name="T58" fmla="*/ 166 w 166"/>
                <a:gd name="T59" fmla="*/ 8 h 146"/>
                <a:gd name="T60" fmla="*/ 156 w 166"/>
                <a:gd name="T61" fmla="*/ 8 h 146"/>
                <a:gd name="T62" fmla="*/ 148 w 166"/>
                <a:gd name="T63" fmla="*/ 12 h 146"/>
                <a:gd name="T64" fmla="*/ 142 w 166"/>
                <a:gd name="T65" fmla="*/ 18 h 146"/>
                <a:gd name="T66" fmla="*/ 136 w 166"/>
                <a:gd name="T67" fmla="*/ 28 h 146"/>
                <a:gd name="T68" fmla="*/ 136 w 166"/>
                <a:gd name="T69"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6" h="146">
                  <a:moveTo>
                    <a:pt x="136" y="28"/>
                  </a:moveTo>
                  <a:lnTo>
                    <a:pt x="86" y="146"/>
                  </a:lnTo>
                  <a:lnTo>
                    <a:pt x="80" y="146"/>
                  </a:lnTo>
                  <a:lnTo>
                    <a:pt x="30" y="28"/>
                  </a:lnTo>
                  <a:lnTo>
                    <a:pt x="30" y="28"/>
                  </a:lnTo>
                  <a:lnTo>
                    <a:pt x="24" y="18"/>
                  </a:lnTo>
                  <a:lnTo>
                    <a:pt x="20" y="12"/>
                  </a:lnTo>
                  <a:lnTo>
                    <a:pt x="12" y="8"/>
                  </a:lnTo>
                  <a:lnTo>
                    <a:pt x="0" y="8"/>
                  </a:lnTo>
                  <a:lnTo>
                    <a:pt x="0" y="0"/>
                  </a:lnTo>
                  <a:lnTo>
                    <a:pt x="78" y="0"/>
                  </a:lnTo>
                  <a:lnTo>
                    <a:pt x="78" y="8"/>
                  </a:lnTo>
                  <a:lnTo>
                    <a:pt x="78" y="8"/>
                  </a:lnTo>
                  <a:lnTo>
                    <a:pt x="66" y="8"/>
                  </a:lnTo>
                  <a:lnTo>
                    <a:pt x="60" y="12"/>
                  </a:lnTo>
                  <a:lnTo>
                    <a:pt x="58" y="14"/>
                  </a:lnTo>
                  <a:lnTo>
                    <a:pt x="58" y="16"/>
                  </a:lnTo>
                  <a:lnTo>
                    <a:pt x="60" y="24"/>
                  </a:lnTo>
                  <a:lnTo>
                    <a:pt x="94" y="102"/>
                  </a:lnTo>
                  <a:lnTo>
                    <a:pt x="126" y="24"/>
                  </a:lnTo>
                  <a:lnTo>
                    <a:pt x="126" y="24"/>
                  </a:lnTo>
                  <a:lnTo>
                    <a:pt x="128" y="16"/>
                  </a:lnTo>
                  <a:lnTo>
                    <a:pt x="128" y="14"/>
                  </a:lnTo>
                  <a:lnTo>
                    <a:pt x="126" y="12"/>
                  </a:lnTo>
                  <a:lnTo>
                    <a:pt x="120" y="8"/>
                  </a:lnTo>
                  <a:lnTo>
                    <a:pt x="108" y="8"/>
                  </a:lnTo>
                  <a:lnTo>
                    <a:pt x="108" y="0"/>
                  </a:lnTo>
                  <a:lnTo>
                    <a:pt x="166" y="0"/>
                  </a:lnTo>
                  <a:lnTo>
                    <a:pt x="166" y="8"/>
                  </a:lnTo>
                  <a:lnTo>
                    <a:pt x="166" y="8"/>
                  </a:lnTo>
                  <a:lnTo>
                    <a:pt x="156" y="8"/>
                  </a:lnTo>
                  <a:lnTo>
                    <a:pt x="148" y="12"/>
                  </a:lnTo>
                  <a:lnTo>
                    <a:pt x="142" y="18"/>
                  </a:lnTo>
                  <a:lnTo>
                    <a:pt x="136" y="28"/>
                  </a:lnTo>
                  <a:lnTo>
                    <a:pt x="136"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0" name="Freeform 76"/>
            <p:cNvSpPr>
              <a:spLocks noEditPoints="1"/>
            </p:cNvSpPr>
            <p:nvPr userDrawn="1"/>
          </p:nvSpPr>
          <p:spPr bwMode="auto">
            <a:xfrm>
              <a:off x="2542" y="1054"/>
              <a:ext cx="156" cy="150"/>
            </a:xfrm>
            <a:custGeom>
              <a:avLst/>
              <a:gdLst>
                <a:gd name="T0" fmla="*/ 78 w 156"/>
                <a:gd name="T1" fmla="*/ 150 h 150"/>
                <a:gd name="T2" fmla="*/ 48 w 156"/>
                <a:gd name="T3" fmla="*/ 144 h 150"/>
                <a:gd name="T4" fmla="*/ 24 w 156"/>
                <a:gd name="T5" fmla="*/ 128 h 150"/>
                <a:gd name="T6" fmla="*/ 6 w 156"/>
                <a:gd name="T7" fmla="*/ 104 h 150"/>
                <a:gd name="T8" fmla="*/ 0 w 156"/>
                <a:gd name="T9" fmla="*/ 74 h 150"/>
                <a:gd name="T10" fmla="*/ 2 w 156"/>
                <a:gd name="T11" fmla="*/ 60 h 150"/>
                <a:gd name="T12" fmla="*/ 14 w 156"/>
                <a:gd name="T13" fmla="*/ 34 h 150"/>
                <a:gd name="T14" fmla="*/ 34 w 156"/>
                <a:gd name="T15" fmla="*/ 14 h 150"/>
                <a:gd name="T16" fmla="*/ 62 w 156"/>
                <a:gd name="T17" fmla="*/ 2 h 150"/>
                <a:gd name="T18" fmla="*/ 78 w 156"/>
                <a:gd name="T19" fmla="*/ 0 h 150"/>
                <a:gd name="T20" fmla="*/ 108 w 156"/>
                <a:gd name="T21" fmla="*/ 6 h 150"/>
                <a:gd name="T22" fmla="*/ 134 w 156"/>
                <a:gd name="T23" fmla="*/ 22 h 150"/>
                <a:gd name="T24" fmla="*/ 150 w 156"/>
                <a:gd name="T25" fmla="*/ 46 h 150"/>
                <a:gd name="T26" fmla="*/ 156 w 156"/>
                <a:gd name="T27" fmla="*/ 74 h 150"/>
                <a:gd name="T28" fmla="*/ 156 w 156"/>
                <a:gd name="T29" fmla="*/ 90 h 150"/>
                <a:gd name="T30" fmla="*/ 144 w 156"/>
                <a:gd name="T31" fmla="*/ 116 h 150"/>
                <a:gd name="T32" fmla="*/ 122 w 156"/>
                <a:gd name="T33" fmla="*/ 136 h 150"/>
                <a:gd name="T34" fmla="*/ 94 w 156"/>
                <a:gd name="T35" fmla="*/ 148 h 150"/>
                <a:gd name="T36" fmla="*/ 78 w 156"/>
                <a:gd name="T37" fmla="*/ 150 h 150"/>
                <a:gd name="T38" fmla="*/ 78 w 156"/>
                <a:gd name="T39" fmla="*/ 12 h 150"/>
                <a:gd name="T40" fmla="*/ 58 w 156"/>
                <a:gd name="T41" fmla="*/ 18 h 150"/>
                <a:gd name="T42" fmla="*/ 42 w 156"/>
                <a:gd name="T43" fmla="*/ 32 h 150"/>
                <a:gd name="T44" fmla="*/ 34 w 156"/>
                <a:gd name="T45" fmla="*/ 52 h 150"/>
                <a:gd name="T46" fmla="*/ 32 w 156"/>
                <a:gd name="T47" fmla="*/ 74 h 150"/>
                <a:gd name="T48" fmla="*/ 32 w 156"/>
                <a:gd name="T49" fmla="*/ 86 h 150"/>
                <a:gd name="T50" fmla="*/ 38 w 156"/>
                <a:gd name="T51" fmla="*/ 108 h 150"/>
                <a:gd name="T52" fmla="*/ 50 w 156"/>
                <a:gd name="T53" fmla="*/ 126 h 150"/>
                <a:gd name="T54" fmla="*/ 66 w 156"/>
                <a:gd name="T55" fmla="*/ 136 h 150"/>
                <a:gd name="T56" fmla="*/ 78 w 156"/>
                <a:gd name="T57" fmla="*/ 138 h 150"/>
                <a:gd name="T58" fmla="*/ 100 w 156"/>
                <a:gd name="T59" fmla="*/ 132 h 150"/>
                <a:gd name="T60" fmla="*/ 114 w 156"/>
                <a:gd name="T61" fmla="*/ 116 h 150"/>
                <a:gd name="T62" fmla="*/ 122 w 156"/>
                <a:gd name="T63" fmla="*/ 96 h 150"/>
                <a:gd name="T64" fmla="*/ 126 w 156"/>
                <a:gd name="T65" fmla="*/ 74 h 150"/>
                <a:gd name="T66" fmla="*/ 124 w 156"/>
                <a:gd name="T67" fmla="*/ 64 h 150"/>
                <a:gd name="T68" fmla="*/ 120 w 156"/>
                <a:gd name="T69" fmla="*/ 42 h 150"/>
                <a:gd name="T70" fmla="*/ 108 w 156"/>
                <a:gd name="T71" fmla="*/ 24 h 150"/>
                <a:gd name="T72" fmla="*/ 90 w 156"/>
                <a:gd name="T73" fmla="*/ 14 h 150"/>
                <a:gd name="T74" fmla="*/ 78 w 156"/>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50">
                  <a:moveTo>
                    <a:pt x="78" y="150"/>
                  </a:moveTo>
                  <a:lnTo>
                    <a:pt x="78" y="150"/>
                  </a:lnTo>
                  <a:lnTo>
                    <a:pt x="62" y="148"/>
                  </a:lnTo>
                  <a:lnTo>
                    <a:pt x="48" y="144"/>
                  </a:lnTo>
                  <a:lnTo>
                    <a:pt x="34" y="136"/>
                  </a:lnTo>
                  <a:lnTo>
                    <a:pt x="24" y="128"/>
                  </a:lnTo>
                  <a:lnTo>
                    <a:pt x="14" y="116"/>
                  </a:lnTo>
                  <a:lnTo>
                    <a:pt x="6" y="104"/>
                  </a:lnTo>
                  <a:lnTo>
                    <a:pt x="2" y="90"/>
                  </a:lnTo>
                  <a:lnTo>
                    <a:pt x="0" y="74"/>
                  </a:lnTo>
                  <a:lnTo>
                    <a:pt x="0" y="74"/>
                  </a:lnTo>
                  <a:lnTo>
                    <a:pt x="2" y="60"/>
                  </a:lnTo>
                  <a:lnTo>
                    <a:pt x="6" y="46"/>
                  </a:lnTo>
                  <a:lnTo>
                    <a:pt x="14" y="34"/>
                  </a:lnTo>
                  <a:lnTo>
                    <a:pt x="24" y="22"/>
                  </a:lnTo>
                  <a:lnTo>
                    <a:pt x="34" y="14"/>
                  </a:lnTo>
                  <a:lnTo>
                    <a:pt x="48" y="6"/>
                  </a:lnTo>
                  <a:lnTo>
                    <a:pt x="62" y="2"/>
                  </a:lnTo>
                  <a:lnTo>
                    <a:pt x="78" y="0"/>
                  </a:lnTo>
                  <a:lnTo>
                    <a:pt x="78" y="0"/>
                  </a:lnTo>
                  <a:lnTo>
                    <a:pt x="94" y="2"/>
                  </a:lnTo>
                  <a:lnTo>
                    <a:pt x="108" y="6"/>
                  </a:lnTo>
                  <a:lnTo>
                    <a:pt x="122" y="14"/>
                  </a:lnTo>
                  <a:lnTo>
                    <a:pt x="134" y="22"/>
                  </a:lnTo>
                  <a:lnTo>
                    <a:pt x="144" y="34"/>
                  </a:lnTo>
                  <a:lnTo>
                    <a:pt x="150" y="46"/>
                  </a:lnTo>
                  <a:lnTo>
                    <a:pt x="156" y="60"/>
                  </a:lnTo>
                  <a:lnTo>
                    <a:pt x="156" y="74"/>
                  </a:lnTo>
                  <a:lnTo>
                    <a:pt x="156" y="74"/>
                  </a:lnTo>
                  <a:lnTo>
                    <a:pt x="156" y="90"/>
                  </a:lnTo>
                  <a:lnTo>
                    <a:pt x="150" y="104"/>
                  </a:lnTo>
                  <a:lnTo>
                    <a:pt x="144" y="116"/>
                  </a:lnTo>
                  <a:lnTo>
                    <a:pt x="134" y="128"/>
                  </a:lnTo>
                  <a:lnTo>
                    <a:pt x="122" y="136"/>
                  </a:lnTo>
                  <a:lnTo>
                    <a:pt x="108" y="144"/>
                  </a:lnTo>
                  <a:lnTo>
                    <a:pt x="94" y="148"/>
                  </a:lnTo>
                  <a:lnTo>
                    <a:pt x="78" y="150"/>
                  </a:lnTo>
                  <a:lnTo>
                    <a:pt x="78" y="150"/>
                  </a:lnTo>
                  <a:close/>
                  <a:moveTo>
                    <a:pt x="78" y="12"/>
                  </a:moveTo>
                  <a:lnTo>
                    <a:pt x="78" y="12"/>
                  </a:lnTo>
                  <a:lnTo>
                    <a:pt x="66" y="14"/>
                  </a:lnTo>
                  <a:lnTo>
                    <a:pt x="58" y="18"/>
                  </a:lnTo>
                  <a:lnTo>
                    <a:pt x="50" y="24"/>
                  </a:lnTo>
                  <a:lnTo>
                    <a:pt x="42" y="32"/>
                  </a:lnTo>
                  <a:lnTo>
                    <a:pt x="38" y="42"/>
                  </a:lnTo>
                  <a:lnTo>
                    <a:pt x="34" y="52"/>
                  </a:lnTo>
                  <a:lnTo>
                    <a:pt x="32" y="64"/>
                  </a:lnTo>
                  <a:lnTo>
                    <a:pt x="32" y="74"/>
                  </a:lnTo>
                  <a:lnTo>
                    <a:pt x="32" y="74"/>
                  </a:lnTo>
                  <a:lnTo>
                    <a:pt x="32" y="86"/>
                  </a:lnTo>
                  <a:lnTo>
                    <a:pt x="34" y="96"/>
                  </a:lnTo>
                  <a:lnTo>
                    <a:pt x="38" y="108"/>
                  </a:lnTo>
                  <a:lnTo>
                    <a:pt x="42" y="116"/>
                  </a:lnTo>
                  <a:lnTo>
                    <a:pt x="50" y="126"/>
                  </a:lnTo>
                  <a:lnTo>
                    <a:pt x="58" y="132"/>
                  </a:lnTo>
                  <a:lnTo>
                    <a:pt x="66" y="136"/>
                  </a:lnTo>
                  <a:lnTo>
                    <a:pt x="78" y="138"/>
                  </a:lnTo>
                  <a:lnTo>
                    <a:pt x="78" y="138"/>
                  </a:lnTo>
                  <a:lnTo>
                    <a:pt x="90" y="136"/>
                  </a:lnTo>
                  <a:lnTo>
                    <a:pt x="100" y="132"/>
                  </a:lnTo>
                  <a:lnTo>
                    <a:pt x="108" y="126"/>
                  </a:lnTo>
                  <a:lnTo>
                    <a:pt x="114" y="116"/>
                  </a:lnTo>
                  <a:lnTo>
                    <a:pt x="120" y="108"/>
                  </a:lnTo>
                  <a:lnTo>
                    <a:pt x="122" y="96"/>
                  </a:lnTo>
                  <a:lnTo>
                    <a:pt x="124" y="86"/>
                  </a:lnTo>
                  <a:lnTo>
                    <a:pt x="126" y="74"/>
                  </a:lnTo>
                  <a:lnTo>
                    <a:pt x="126" y="74"/>
                  </a:lnTo>
                  <a:lnTo>
                    <a:pt x="124" y="64"/>
                  </a:lnTo>
                  <a:lnTo>
                    <a:pt x="122" y="52"/>
                  </a:lnTo>
                  <a:lnTo>
                    <a:pt x="120" y="42"/>
                  </a:lnTo>
                  <a:lnTo>
                    <a:pt x="114" y="32"/>
                  </a:lnTo>
                  <a:lnTo>
                    <a:pt x="108" y="24"/>
                  </a:lnTo>
                  <a:lnTo>
                    <a:pt x="100" y="18"/>
                  </a:lnTo>
                  <a:lnTo>
                    <a:pt x="90" y="14"/>
                  </a:lnTo>
                  <a:lnTo>
                    <a:pt x="78" y="12"/>
                  </a:lnTo>
                  <a:lnTo>
                    <a:pt x="78"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1" name="Freeform 77"/>
            <p:cNvSpPr>
              <a:spLocks/>
            </p:cNvSpPr>
            <p:nvPr userDrawn="1"/>
          </p:nvSpPr>
          <p:spPr bwMode="auto">
            <a:xfrm>
              <a:off x="2744" y="1054"/>
              <a:ext cx="96" cy="150"/>
            </a:xfrm>
            <a:custGeom>
              <a:avLst/>
              <a:gdLst>
                <a:gd name="T0" fmla="*/ 0 w 96"/>
                <a:gd name="T1" fmla="*/ 150 h 150"/>
                <a:gd name="T2" fmla="*/ 6 w 96"/>
                <a:gd name="T3" fmla="*/ 98 h 150"/>
                <a:gd name="T4" fmla="*/ 10 w 96"/>
                <a:gd name="T5" fmla="*/ 106 h 150"/>
                <a:gd name="T6" fmla="*/ 18 w 96"/>
                <a:gd name="T7" fmla="*/ 122 h 150"/>
                <a:gd name="T8" fmla="*/ 30 w 96"/>
                <a:gd name="T9" fmla="*/ 132 h 150"/>
                <a:gd name="T10" fmla="*/ 44 w 96"/>
                <a:gd name="T11" fmla="*/ 138 h 150"/>
                <a:gd name="T12" fmla="*/ 50 w 96"/>
                <a:gd name="T13" fmla="*/ 138 h 150"/>
                <a:gd name="T14" fmla="*/ 68 w 96"/>
                <a:gd name="T15" fmla="*/ 132 h 150"/>
                <a:gd name="T16" fmla="*/ 74 w 96"/>
                <a:gd name="T17" fmla="*/ 116 h 150"/>
                <a:gd name="T18" fmla="*/ 72 w 96"/>
                <a:gd name="T19" fmla="*/ 108 h 150"/>
                <a:gd name="T20" fmla="*/ 64 w 96"/>
                <a:gd name="T21" fmla="*/ 96 h 150"/>
                <a:gd name="T22" fmla="*/ 34 w 96"/>
                <a:gd name="T23" fmla="*/ 80 h 150"/>
                <a:gd name="T24" fmla="*/ 20 w 96"/>
                <a:gd name="T25" fmla="*/ 72 h 150"/>
                <a:gd name="T26" fmla="*/ 6 w 96"/>
                <a:gd name="T27" fmla="*/ 58 h 150"/>
                <a:gd name="T28" fmla="*/ 2 w 96"/>
                <a:gd name="T29" fmla="*/ 44 h 150"/>
                <a:gd name="T30" fmla="*/ 2 w 96"/>
                <a:gd name="T31" fmla="*/ 36 h 150"/>
                <a:gd name="T32" fmla="*/ 6 w 96"/>
                <a:gd name="T33" fmla="*/ 22 h 150"/>
                <a:gd name="T34" fmla="*/ 14 w 96"/>
                <a:gd name="T35" fmla="*/ 10 h 150"/>
                <a:gd name="T36" fmla="*/ 26 w 96"/>
                <a:gd name="T37" fmla="*/ 4 h 150"/>
                <a:gd name="T38" fmla="*/ 42 w 96"/>
                <a:gd name="T39" fmla="*/ 0 h 150"/>
                <a:gd name="T40" fmla="*/ 52 w 96"/>
                <a:gd name="T41" fmla="*/ 2 h 150"/>
                <a:gd name="T42" fmla="*/ 72 w 96"/>
                <a:gd name="T43" fmla="*/ 10 h 150"/>
                <a:gd name="T44" fmla="*/ 76 w 96"/>
                <a:gd name="T45" fmla="*/ 6 h 150"/>
                <a:gd name="T46" fmla="*/ 84 w 96"/>
                <a:gd name="T47" fmla="*/ 0 h 150"/>
                <a:gd name="T48" fmla="*/ 78 w 96"/>
                <a:gd name="T49" fmla="*/ 50 h 150"/>
                <a:gd name="T50" fmla="*/ 76 w 96"/>
                <a:gd name="T51" fmla="*/ 36 h 150"/>
                <a:gd name="T52" fmla="*/ 66 w 96"/>
                <a:gd name="T53" fmla="*/ 18 h 150"/>
                <a:gd name="T54" fmla="*/ 52 w 96"/>
                <a:gd name="T55" fmla="*/ 12 h 150"/>
                <a:gd name="T56" fmla="*/ 44 w 96"/>
                <a:gd name="T57" fmla="*/ 10 h 150"/>
                <a:gd name="T58" fmla="*/ 32 w 96"/>
                <a:gd name="T59" fmla="*/ 16 h 150"/>
                <a:gd name="T60" fmla="*/ 26 w 96"/>
                <a:gd name="T61" fmla="*/ 30 h 150"/>
                <a:gd name="T62" fmla="*/ 26 w 96"/>
                <a:gd name="T63" fmla="*/ 36 h 150"/>
                <a:gd name="T64" fmla="*/ 36 w 96"/>
                <a:gd name="T65" fmla="*/ 48 h 150"/>
                <a:gd name="T66" fmla="*/ 66 w 96"/>
                <a:gd name="T67" fmla="*/ 64 h 150"/>
                <a:gd name="T68" fmla="*/ 78 w 96"/>
                <a:gd name="T69" fmla="*/ 72 h 150"/>
                <a:gd name="T70" fmla="*/ 94 w 96"/>
                <a:gd name="T71" fmla="*/ 94 h 150"/>
                <a:gd name="T72" fmla="*/ 96 w 96"/>
                <a:gd name="T73" fmla="*/ 106 h 150"/>
                <a:gd name="T74" fmla="*/ 96 w 96"/>
                <a:gd name="T75" fmla="*/ 116 h 150"/>
                <a:gd name="T76" fmla="*/ 88 w 96"/>
                <a:gd name="T77" fmla="*/ 132 h 150"/>
                <a:gd name="T78" fmla="*/ 76 w 96"/>
                <a:gd name="T79" fmla="*/ 142 h 150"/>
                <a:gd name="T80" fmla="*/ 60 w 96"/>
                <a:gd name="T81" fmla="*/ 148 h 150"/>
                <a:gd name="T82" fmla="*/ 50 w 96"/>
                <a:gd name="T83" fmla="*/ 150 h 150"/>
                <a:gd name="T84" fmla="*/ 28 w 96"/>
                <a:gd name="T85" fmla="*/ 144 h 150"/>
                <a:gd name="T86" fmla="*/ 14 w 96"/>
                <a:gd name="T87" fmla="*/ 138 h 150"/>
                <a:gd name="T88" fmla="*/ 6 w 96"/>
                <a:gd name="T8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6" h="150">
                  <a:moveTo>
                    <a:pt x="6" y="150"/>
                  </a:moveTo>
                  <a:lnTo>
                    <a:pt x="0" y="150"/>
                  </a:lnTo>
                  <a:lnTo>
                    <a:pt x="0" y="98"/>
                  </a:lnTo>
                  <a:lnTo>
                    <a:pt x="6" y="98"/>
                  </a:lnTo>
                  <a:lnTo>
                    <a:pt x="6" y="98"/>
                  </a:lnTo>
                  <a:lnTo>
                    <a:pt x="10" y="106"/>
                  </a:lnTo>
                  <a:lnTo>
                    <a:pt x="12" y="114"/>
                  </a:lnTo>
                  <a:lnTo>
                    <a:pt x="18" y="122"/>
                  </a:lnTo>
                  <a:lnTo>
                    <a:pt x="24" y="128"/>
                  </a:lnTo>
                  <a:lnTo>
                    <a:pt x="30" y="132"/>
                  </a:lnTo>
                  <a:lnTo>
                    <a:pt x="36" y="136"/>
                  </a:lnTo>
                  <a:lnTo>
                    <a:pt x="44" y="138"/>
                  </a:lnTo>
                  <a:lnTo>
                    <a:pt x="50" y="138"/>
                  </a:lnTo>
                  <a:lnTo>
                    <a:pt x="50" y="138"/>
                  </a:lnTo>
                  <a:lnTo>
                    <a:pt x="60" y="138"/>
                  </a:lnTo>
                  <a:lnTo>
                    <a:pt x="68" y="132"/>
                  </a:lnTo>
                  <a:lnTo>
                    <a:pt x="72" y="126"/>
                  </a:lnTo>
                  <a:lnTo>
                    <a:pt x="74" y="116"/>
                  </a:lnTo>
                  <a:lnTo>
                    <a:pt x="74" y="116"/>
                  </a:lnTo>
                  <a:lnTo>
                    <a:pt x="72" y="108"/>
                  </a:lnTo>
                  <a:lnTo>
                    <a:pt x="70" y="102"/>
                  </a:lnTo>
                  <a:lnTo>
                    <a:pt x="64" y="96"/>
                  </a:lnTo>
                  <a:lnTo>
                    <a:pt x="56" y="92"/>
                  </a:lnTo>
                  <a:lnTo>
                    <a:pt x="34" y="80"/>
                  </a:lnTo>
                  <a:lnTo>
                    <a:pt x="34" y="80"/>
                  </a:lnTo>
                  <a:lnTo>
                    <a:pt x="20" y="72"/>
                  </a:lnTo>
                  <a:lnTo>
                    <a:pt x="10" y="62"/>
                  </a:lnTo>
                  <a:lnTo>
                    <a:pt x="6" y="58"/>
                  </a:lnTo>
                  <a:lnTo>
                    <a:pt x="4" y="50"/>
                  </a:lnTo>
                  <a:lnTo>
                    <a:pt x="2" y="44"/>
                  </a:lnTo>
                  <a:lnTo>
                    <a:pt x="2" y="36"/>
                  </a:lnTo>
                  <a:lnTo>
                    <a:pt x="2" y="36"/>
                  </a:lnTo>
                  <a:lnTo>
                    <a:pt x="2" y="28"/>
                  </a:lnTo>
                  <a:lnTo>
                    <a:pt x="6" y="22"/>
                  </a:lnTo>
                  <a:lnTo>
                    <a:pt x="8" y="16"/>
                  </a:lnTo>
                  <a:lnTo>
                    <a:pt x="14" y="10"/>
                  </a:lnTo>
                  <a:lnTo>
                    <a:pt x="20" y="6"/>
                  </a:lnTo>
                  <a:lnTo>
                    <a:pt x="26" y="4"/>
                  </a:lnTo>
                  <a:lnTo>
                    <a:pt x="34" y="0"/>
                  </a:lnTo>
                  <a:lnTo>
                    <a:pt x="42" y="0"/>
                  </a:lnTo>
                  <a:lnTo>
                    <a:pt x="42" y="0"/>
                  </a:lnTo>
                  <a:lnTo>
                    <a:pt x="52" y="2"/>
                  </a:lnTo>
                  <a:lnTo>
                    <a:pt x="60" y="4"/>
                  </a:lnTo>
                  <a:lnTo>
                    <a:pt x="72" y="10"/>
                  </a:lnTo>
                  <a:lnTo>
                    <a:pt x="72" y="10"/>
                  </a:lnTo>
                  <a:lnTo>
                    <a:pt x="76" y="6"/>
                  </a:lnTo>
                  <a:lnTo>
                    <a:pt x="78" y="0"/>
                  </a:lnTo>
                  <a:lnTo>
                    <a:pt x="84" y="0"/>
                  </a:lnTo>
                  <a:lnTo>
                    <a:pt x="84" y="50"/>
                  </a:lnTo>
                  <a:lnTo>
                    <a:pt x="78" y="50"/>
                  </a:lnTo>
                  <a:lnTo>
                    <a:pt x="78" y="50"/>
                  </a:lnTo>
                  <a:lnTo>
                    <a:pt x="76" y="36"/>
                  </a:lnTo>
                  <a:lnTo>
                    <a:pt x="70" y="24"/>
                  </a:lnTo>
                  <a:lnTo>
                    <a:pt x="66" y="18"/>
                  </a:lnTo>
                  <a:lnTo>
                    <a:pt x="60" y="14"/>
                  </a:lnTo>
                  <a:lnTo>
                    <a:pt x="52" y="12"/>
                  </a:lnTo>
                  <a:lnTo>
                    <a:pt x="44" y="10"/>
                  </a:lnTo>
                  <a:lnTo>
                    <a:pt x="44" y="10"/>
                  </a:lnTo>
                  <a:lnTo>
                    <a:pt x="38" y="12"/>
                  </a:lnTo>
                  <a:lnTo>
                    <a:pt x="32" y="16"/>
                  </a:lnTo>
                  <a:lnTo>
                    <a:pt x="26" y="22"/>
                  </a:lnTo>
                  <a:lnTo>
                    <a:pt x="26" y="30"/>
                  </a:lnTo>
                  <a:lnTo>
                    <a:pt x="26" y="30"/>
                  </a:lnTo>
                  <a:lnTo>
                    <a:pt x="26" y="36"/>
                  </a:lnTo>
                  <a:lnTo>
                    <a:pt x="30" y="42"/>
                  </a:lnTo>
                  <a:lnTo>
                    <a:pt x="36" y="48"/>
                  </a:lnTo>
                  <a:lnTo>
                    <a:pt x="44" y="54"/>
                  </a:lnTo>
                  <a:lnTo>
                    <a:pt x="66" y="64"/>
                  </a:lnTo>
                  <a:lnTo>
                    <a:pt x="66" y="64"/>
                  </a:lnTo>
                  <a:lnTo>
                    <a:pt x="78" y="72"/>
                  </a:lnTo>
                  <a:lnTo>
                    <a:pt x="88" y="82"/>
                  </a:lnTo>
                  <a:lnTo>
                    <a:pt x="94" y="94"/>
                  </a:lnTo>
                  <a:lnTo>
                    <a:pt x="96" y="100"/>
                  </a:lnTo>
                  <a:lnTo>
                    <a:pt x="96" y="106"/>
                  </a:lnTo>
                  <a:lnTo>
                    <a:pt x="96" y="106"/>
                  </a:lnTo>
                  <a:lnTo>
                    <a:pt x="96" y="116"/>
                  </a:lnTo>
                  <a:lnTo>
                    <a:pt x="94" y="124"/>
                  </a:lnTo>
                  <a:lnTo>
                    <a:pt x="88" y="132"/>
                  </a:lnTo>
                  <a:lnTo>
                    <a:pt x="82" y="138"/>
                  </a:lnTo>
                  <a:lnTo>
                    <a:pt x="76" y="142"/>
                  </a:lnTo>
                  <a:lnTo>
                    <a:pt x="68" y="146"/>
                  </a:lnTo>
                  <a:lnTo>
                    <a:pt x="60" y="148"/>
                  </a:lnTo>
                  <a:lnTo>
                    <a:pt x="50" y="150"/>
                  </a:lnTo>
                  <a:lnTo>
                    <a:pt x="50" y="150"/>
                  </a:lnTo>
                  <a:lnTo>
                    <a:pt x="38" y="148"/>
                  </a:lnTo>
                  <a:lnTo>
                    <a:pt x="28" y="144"/>
                  </a:lnTo>
                  <a:lnTo>
                    <a:pt x="14" y="138"/>
                  </a:lnTo>
                  <a:lnTo>
                    <a:pt x="14" y="138"/>
                  </a:lnTo>
                  <a:lnTo>
                    <a:pt x="10" y="142"/>
                  </a:lnTo>
                  <a:lnTo>
                    <a:pt x="6" y="150"/>
                  </a:lnTo>
                  <a:lnTo>
                    <a:pt x="6" y="1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2" name="Freeform 78"/>
            <p:cNvSpPr>
              <a:spLocks/>
            </p:cNvSpPr>
            <p:nvPr userDrawn="1"/>
          </p:nvSpPr>
          <p:spPr bwMode="auto">
            <a:xfrm>
              <a:off x="2872" y="1058"/>
              <a:ext cx="145" cy="142"/>
            </a:xfrm>
            <a:custGeom>
              <a:avLst/>
              <a:gdLst>
                <a:gd name="T0" fmla="*/ 145 w 145"/>
                <a:gd name="T1" fmla="*/ 34 h 142"/>
                <a:gd name="T2" fmla="*/ 139 w 145"/>
                <a:gd name="T3" fmla="*/ 34 h 142"/>
                <a:gd name="T4" fmla="*/ 137 w 145"/>
                <a:gd name="T5" fmla="*/ 28 h 142"/>
                <a:gd name="T6" fmla="*/ 137 w 145"/>
                <a:gd name="T7" fmla="*/ 28 h 142"/>
                <a:gd name="T8" fmla="*/ 135 w 145"/>
                <a:gd name="T9" fmla="*/ 20 h 142"/>
                <a:gd name="T10" fmla="*/ 131 w 145"/>
                <a:gd name="T11" fmla="*/ 16 h 142"/>
                <a:gd name="T12" fmla="*/ 123 w 145"/>
                <a:gd name="T13" fmla="*/ 12 h 142"/>
                <a:gd name="T14" fmla="*/ 111 w 145"/>
                <a:gd name="T15" fmla="*/ 10 h 142"/>
                <a:gd name="T16" fmla="*/ 87 w 145"/>
                <a:gd name="T17" fmla="*/ 10 h 142"/>
                <a:gd name="T18" fmla="*/ 87 w 145"/>
                <a:gd name="T19" fmla="*/ 106 h 142"/>
                <a:gd name="T20" fmla="*/ 87 w 145"/>
                <a:gd name="T21" fmla="*/ 106 h 142"/>
                <a:gd name="T22" fmla="*/ 87 w 145"/>
                <a:gd name="T23" fmla="*/ 122 h 142"/>
                <a:gd name="T24" fmla="*/ 91 w 145"/>
                <a:gd name="T25" fmla="*/ 130 h 142"/>
                <a:gd name="T26" fmla="*/ 93 w 145"/>
                <a:gd name="T27" fmla="*/ 132 h 142"/>
                <a:gd name="T28" fmla="*/ 97 w 145"/>
                <a:gd name="T29" fmla="*/ 134 h 142"/>
                <a:gd name="T30" fmla="*/ 109 w 145"/>
                <a:gd name="T31" fmla="*/ 134 h 142"/>
                <a:gd name="T32" fmla="*/ 109 w 145"/>
                <a:gd name="T33" fmla="*/ 142 h 142"/>
                <a:gd name="T34" fmla="*/ 35 w 145"/>
                <a:gd name="T35" fmla="*/ 142 h 142"/>
                <a:gd name="T36" fmla="*/ 35 w 145"/>
                <a:gd name="T37" fmla="*/ 134 h 142"/>
                <a:gd name="T38" fmla="*/ 35 w 145"/>
                <a:gd name="T39" fmla="*/ 134 h 142"/>
                <a:gd name="T40" fmla="*/ 47 w 145"/>
                <a:gd name="T41" fmla="*/ 134 h 142"/>
                <a:gd name="T42" fmla="*/ 51 w 145"/>
                <a:gd name="T43" fmla="*/ 132 h 142"/>
                <a:gd name="T44" fmla="*/ 53 w 145"/>
                <a:gd name="T45" fmla="*/ 130 h 142"/>
                <a:gd name="T46" fmla="*/ 57 w 145"/>
                <a:gd name="T47" fmla="*/ 122 h 142"/>
                <a:gd name="T48" fmla="*/ 57 w 145"/>
                <a:gd name="T49" fmla="*/ 106 h 142"/>
                <a:gd name="T50" fmla="*/ 57 w 145"/>
                <a:gd name="T51" fmla="*/ 10 h 142"/>
                <a:gd name="T52" fmla="*/ 33 w 145"/>
                <a:gd name="T53" fmla="*/ 10 h 142"/>
                <a:gd name="T54" fmla="*/ 33 w 145"/>
                <a:gd name="T55" fmla="*/ 10 h 142"/>
                <a:gd name="T56" fmla="*/ 22 w 145"/>
                <a:gd name="T57" fmla="*/ 12 h 142"/>
                <a:gd name="T58" fmla="*/ 14 w 145"/>
                <a:gd name="T59" fmla="*/ 16 h 142"/>
                <a:gd name="T60" fmla="*/ 10 w 145"/>
                <a:gd name="T61" fmla="*/ 20 h 142"/>
                <a:gd name="T62" fmla="*/ 8 w 145"/>
                <a:gd name="T63" fmla="*/ 28 h 142"/>
                <a:gd name="T64" fmla="*/ 6 w 145"/>
                <a:gd name="T65" fmla="*/ 34 h 142"/>
                <a:gd name="T66" fmla="*/ 0 w 145"/>
                <a:gd name="T67" fmla="*/ 34 h 142"/>
                <a:gd name="T68" fmla="*/ 2 w 145"/>
                <a:gd name="T69" fmla="*/ 0 h 142"/>
                <a:gd name="T70" fmla="*/ 143 w 145"/>
                <a:gd name="T71" fmla="*/ 0 h 142"/>
                <a:gd name="T72" fmla="*/ 145 w 145"/>
                <a:gd name="T73" fmla="*/ 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5" h="142">
                  <a:moveTo>
                    <a:pt x="145" y="34"/>
                  </a:moveTo>
                  <a:lnTo>
                    <a:pt x="139" y="34"/>
                  </a:lnTo>
                  <a:lnTo>
                    <a:pt x="137" y="28"/>
                  </a:lnTo>
                  <a:lnTo>
                    <a:pt x="137" y="28"/>
                  </a:lnTo>
                  <a:lnTo>
                    <a:pt x="135" y="20"/>
                  </a:lnTo>
                  <a:lnTo>
                    <a:pt x="131" y="16"/>
                  </a:lnTo>
                  <a:lnTo>
                    <a:pt x="123" y="12"/>
                  </a:lnTo>
                  <a:lnTo>
                    <a:pt x="111" y="10"/>
                  </a:lnTo>
                  <a:lnTo>
                    <a:pt x="87" y="10"/>
                  </a:lnTo>
                  <a:lnTo>
                    <a:pt x="87" y="106"/>
                  </a:lnTo>
                  <a:lnTo>
                    <a:pt x="87" y="106"/>
                  </a:lnTo>
                  <a:lnTo>
                    <a:pt x="87" y="122"/>
                  </a:lnTo>
                  <a:lnTo>
                    <a:pt x="91" y="130"/>
                  </a:lnTo>
                  <a:lnTo>
                    <a:pt x="93" y="132"/>
                  </a:lnTo>
                  <a:lnTo>
                    <a:pt x="97" y="134"/>
                  </a:lnTo>
                  <a:lnTo>
                    <a:pt x="109" y="134"/>
                  </a:lnTo>
                  <a:lnTo>
                    <a:pt x="109" y="142"/>
                  </a:lnTo>
                  <a:lnTo>
                    <a:pt x="35" y="142"/>
                  </a:lnTo>
                  <a:lnTo>
                    <a:pt x="35" y="134"/>
                  </a:lnTo>
                  <a:lnTo>
                    <a:pt x="35" y="134"/>
                  </a:lnTo>
                  <a:lnTo>
                    <a:pt x="47" y="134"/>
                  </a:lnTo>
                  <a:lnTo>
                    <a:pt x="51" y="132"/>
                  </a:lnTo>
                  <a:lnTo>
                    <a:pt x="53" y="130"/>
                  </a:lnTo>
                  <a:lnTo>
                    <a:pt x="57" y="122"/>
                  </a:lnTo>
                  <a:lnTo>
                    <a:pt x="57" y="106"/>
                  </a:lnTo>
                  <a:lnTo>
                    <a:pt x="57" y="10"/>
                  </a:lnTo>
                  <a:lnTo>
                    <a:pt x="33" y="10"/>
                  </a:lnTo>
                  <a:lnTo>
                    <a:pt x="33" y="10"/>
                  </a:lnTo>
                  <a:lnTo>
                    <a:pt x="22" y="12"/>
                  </a:lnTo>
                  <a:lnTo>
                    <a:pt x="14" y="16"/>
                  </a:lnTo>
                  <a:lnTo>
                    <a:pt x="10" y="20"/>
                  </a:lnTo>
                  <a:lnTo>
                    <a:pt x="8" y="28"/>
                  </a:lnTo>
                  <a:lnTo>
                    <a:pt x="6" y="34"/>
                  </a:lnTo>
                  <a:lnTo>
                    <a:pt x="0" y="34"/>
                  </a:lnTo>
                  <a:lnTo>
                    <a:pt x="2" y="0"/>
                  </a:lnTo>
                  <a:lnTo>
                    <a:pt x="143" y="0"/>
                  </a:lnTo>
                  <a:lnTo>
                    <a:pt x="145"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3" name="Freeform 79"/>
            <p:cNvSpPr>
              <a:spLocks noEditPoints="1"/>
            </p:cNvSpPr>
            <p:nvPr userDrawn="1"/>
          </p:nvSpPr>
          <p:spPr bwMode="auto">
            <a:xfrm>
              <a:off x="3047" y="1054"/>
              <a:ext cx="156" cy="150"/>
            </a:xfrm>
            <a:custGeom>
              <a:avLst/>
              <a:gdLst>
                <a:gd name="T0" fmla="*/ 78 w 156"/>
                <a:gd name="T1" fmla="*/ 150 h 150"/>
                <a:gd name="T2" fmla="*/ 48 w 156"/>
                <a:gd name="T3" fmla="*/ 144 h 150"/>
                <a:gd name="T4" fmla="*/ 24 w 156"/>
                <a:gd name="T5" fmla="*/ 128 h 150"/>
                <a:gd name="T6" fmla="*/ 6 w 156"/>
                <a:gd name="T7" fmla="*/ 104 h 150"/>
                <a:gd name="T8" fmla="*/ 0 w 156"/>
                <a:gd name="T9" fmla="*/ 74 h 150"/>
                <a:gd name="T10" fmla="*/ 2 w 156"/>
                <a:gd name="T11" fmla="*/ 60 h 150"/>
                <a:gd name="T12" fmla="*/ 14 w 156"/>
                <a:gd name="T13" fmla="*/ 34 h 150"/>
                <a:gd name="T14" fmla="*/ 34 w 156"/>
                <a:gd name="T15" fmla="*/ 14 h 150"/>
                <a:gd name="T16" fmla="*/ 62 w 156"/>
                <a:gd name="T17" fmla="*/ 2 h 150"/>
                <a:gd name="T18" fmla="*/ 78 w 156"/>
                <a:gd name="T19" fmla="*/ 0 h 150"/>
                <a:gd name="T20" fmla="*/ 110 w 156"/>
                <a:gd name="T21" fmla="*/ 6 h 150"/>
                <a:gd name="T22" fmla="*/ 134 w 156"/>
                <a:gd name="T23" fmla="*/ 22 h 150"/>
                <a:gd name="T24" fmla="*/ 150 w 156"/>
                <a:gd name="T25" fmla="*/ 46 h 150"/>
                <a:gd name="T26" fmla="*/ 156 w 156"/>
                <a:gd name="T27" fmla="*/ 74 h 150"/>
                <a:gd name="T28" fmla="*/ 156 w 156"/>
                <a:gd name="T29" fmla="*/ 90 h 150"/>
                <a:gd name="T30" fmla="*/ 144 w 156"/>
                <a:gd name="T31" fmla="*/ 116 h 150"/>
                <a:gd name="T32" fmla="*/ 122 w 156"/>
                <a:gd name="T33" fmla="*/ 136 h 150"/>
                <a:gd name="T34" fmla="*/ 94 w 156"/>
                <a:gd name="T35" fmla="*/ 148 h 150"/>
                <a:gd name="T36" fmla="*/ 78 w 156"/>
                <a:gd name="T37" fmla="*/ 150 h 150"/>
                <a:gd name="T38" fmla="*/ 78 w 156"/>
                <a:gd name="T39" fmla="*/ 12 h 150"/>
                <a:gd name="T40" fmla="*/ 58 w 156"/>
                <a:gd name="T41" fmla="*/ 18 h 150"/>
                <a:gd name="T42" fmla="*/ 42 w 156"/>
                <a:gd name="T43" fmla="*/ 32 h 150"/>
                <a:gd name="T44" fmla="*/ 34 w 156"/>
                <a:gd name="T45" fmla="*/ 52 h 150"/>
                <a:gd name="T46" fmla="*/ 32 w 156"/>
                <a:gd name="T47" fmla="*/ 74 h 150"/>
                <a:gd name="T48" fmla="*/ 32 w 156"/>
                <a:gd name="T49" fmla="*/ 86 h 150"/>
                <a:gd name="T50" fmla="*/ 38 w 156"/>
                <a:gd name="T51" fmla="*/ 108 h 150"/>
                <a:gd name="T52" fmla="*/ 50 w 156"/>
                <a:gd name="T53" fmla="*/ 126 h 150"/>
                <a:gd name="T54" fmla="*/ 68 w 156"/>
                <a:gd name="T55" fmla="*/ 136 h 150"/>
                <a:gd name="T56" fmla="*/ 78 w 156"/>
                <a:gd name="T57" fmla="*/ 138 h 150"/>
                <a:gd name="T58" fmla="*/ 100 w 156"/>
                <a:gd name="T59" fmla="*/ 132 h 150"/>
                <a:gd name="T60" fmla="*/ 114 w 156"/>
                <a:gd name="T61" fmla="*/ 116 h 150"/>
                <a:gd name="T62" fmla="*/ 122 w 156"/>
                <a:gd name="T63" fmla="*/ 96 h 150"/>
                <a:gd name="T64" fmla="*/ 126 w 156"/>
                <a:gd name="T65" fmla="*/ 74 h 150"/>
                <a:gd name="T66" fmla="*/ 124 w 156"/>
                <a:gd name="T67" fmla="*/ 64 h 150"/>
                <a:gd name="T68" fmla="*/ 120 w 156"/>
                <a:gd name="T69" fmla="*/ 42 h 150"/>
                <a:gd name="T70" fmla="*/ 108 w 156"/>
                <a:gd name="T71" fmla="*/ 24 h 150"/>
                <a:gd name="T72" fmla="*/ 90 w 156"/>
                <a:gd name="T73" fmla="*/ 14 h 150"/>
                <a:gd name="T74" fmla="*/ 78 w 156"/>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50">
                  <a:moveTo>
                    <a:pt x="78" y="150"/>
                  </a:moveTo>
                  <a:lnTo>
                    <a:pt x="78" y="150"/>
                  </a:lnTo>
                  <a:lnTo>
                    <a:pt x="62" y="148"/>
                  </a:lnTo>
                  <a:lnTo>
                    <a:pt x="48" y="144"/>
                  </a:lnTo>
                  <a:lnTo>
                    <a:pt x="34" y="136"/>
                  </a:lnTo>
                  <a:lnTo>
                    <a:pt x="24" y="128"/>
                  </a:lnTo>
                  <a:lnTo>
                    <a:pt x="14" y="116"/>
                  </a:lnTo>
                  <a:lnTo>
                    <a:pt x="6" y="104"/>
                  </a:lnTo>
                  <a:lnTo>
                    <a:pt x="2" y="90"/>
                  </a:lnTo>
                  <a:lnTo>
                    <a:pt x="0" y="74"/>
                  </a:lnTo>
                  <a:lnTo>
                    <a:pt x="0" y="74"/>
                  </a:lnTo>
                  <a:lnTo>
                    <a:pt x="2" y="60"/>
                  </a:lnTo>
                  <a:lnTo>
                    <a:pt x="6" y="46"/>
                  </a:lnTo>
                  <a:lnTo>
                    <a:pt x="14" y="34"/>
                  </a:lnTo>
                  <a:lnTo>
                    <a:pt x="24" y="22"/>
                  </a:lnTo>
                  <a:lnTo>
                    <a:pt x="34" y="14"/>
                  </a:lnTo>
                  <a:lnTo>
                    <a:pt x="48" y="6"/>
                  </a:lnTo>
                  <a:lnTo>
                    <a:pt x="62" y="2"/>
                  </a:lnTo>
                  <a:lnTo>
                    <a:pt x="78" y="0"/>
                  </a:lnTo>
                  <a:lnTo>
                    <a:pt x="78" y="0"/>
                  </a:lnTo>
                  <a:lnTo>
                    <a:pt x="94" y="2"/>
                  </a:lnTo>
                  <a:lnTo>
                    <a:pt x="110" y="6"/>
                  </a:lnTo>
                  <a:lnTo>
                    <a:pt x="122" y="14"/>
                  </a:lnTo>
                  <a:lnTo>
                    <a:pt x="134" y="22"/>
                  </a:lnTo>
                  <a:lnTo>
                    <a:pt x="144" y="34"/>
                  </a:lnTo>
                  <a:lnTo>
                    <a:pt x="150" y="46"/>
                  </a:lnTo>
                  <a:lnTo>
                    <a:pt x="156" y="60"/>
                  </a:lnTo>
                  <a:lnTo>
                    <a:pt x="156" y="74"/>
                  </a:lnTo>
                  <a:lnTo>
                    <a:pt x="156" y="74"/>
                  </a:lnTo>
                  <a:lnTo>
                    <a:pt x="156" y="90"/>
                  </a:lnTo>
                  <a:lnTo>
                    <a:pt x="150" y="104"/>
                  </a:lnTo>
                  <a:lnTo>
                    <a:pt x="144" y="116"/>
                  </a:lnTo>
                  <a:lnTo>
                    <a:pt x="134" y="128"/>
                  </a:lnTo>
                  <a:lnTo>
                    <a:pt x="122" y="136"/>
                  </a:lnTo>
                  <a:lnTo>
                    <a:pt x="110" y="144"/>
                  </a:lnTo>
                  <a:lnTo>
                    <a:pt x="94" y="148"/>
                  </a:lnTo>
                  <a:lnTo>
                    <a:pt x="78" y="150"/>
                  </a:lnTo>
                  <a:lnTo>
                    <a:pt x="78" y="150"/>
                  </a:lnTo>
                  <a:close/>
                  <a:moveTo>
                    <a:pt x="78" y="12"/>
                  </a:moveTo>
                  <a:lnTo>
                    <a:pt x="78" y="12"/>
                  </a:lnTo>
                  <a:lnTo>
                    <a:pt x="68" y="14"/>
                  </a:lnTo>
                  <a:lnTo>
                    <a:pt x="58" y="18"/>
                  </a:lnTo>
                  <a:lnTo>
                    <a:pt x="50" y="24"/>
                  </a:lnTo>
                  <a:lnTo>
                    <a:pt x="42" y="32"/>
                  </a:lnTo>
                  <a:lnTo>
                    <a:pt x="38" y="42"/>
                  </a:lnTo>
                  <a:lnTo>
                    <a:pt x="34" y="52"/>
                  </a:lnTo>
                  <a:lnTo>
                    <a:pt x="32" y="64"/>
                  </a:lnTo>
                  <a:lnTo>
                    <a:pt x="32" y="74"/>
                  </a:lnTo>
                  <a:lnTo>
                    <a:pt x="32" y="74"/>
                  </a:lnTo>
                  <a:lnTo>
                    <a:pt x="32" y="86"/>
                  </a:lnTo>
                  <a:lnTo>
                    <a:pt x="34" y="96"/>
                  </a:lnTo>
                  <a:lnTo>
                    <a:pt x="38" y="108"/>
                  </a:lnTo>
                  <a:lnTo>
                    <a:pt x="42" y="116"/>
                  </a:lnTo>
                  <a:lnTo>
                    <a:pt x="50" y="126"/>
                  </a:lnTo>
                  <a:lnTo>
                    <a:pt x="58" y="132"/>
                  </a:lnTo>
                  <a:lnTo>
                    <a:pt x="68" y="136"/>
                  </a:lnTo>
                  <a:lnTo>
                    <a:pt x="78" y="138"/>
                  </a:lnTo>
                  <a:lnTo>
                    <a:pt x="78" y="138"/>
                  </a:lnTo>
                  <a:lnTo>
                    <a:pt x="90" y="136"/>
                  </a:lnTo>
                  <a:lnTo>
                    <a:pt x="100" y="132"/>
                  </a:lnTo>
                  <a:lnTo>
                    <a:pt x="108" y="126"/>
                  </a:lnTo>
                  <a:lnTo>
                    <a:pt x="114" y="116"/>
                  </a:lnTo>
                  <a:lnTo>
                    <a:pt x="120" y="108"/>
                  </a:lnTo>
                  <a:lnTo>
                    <a:pt x="122" y="96"/>
                  </a:lnTo>
                  <a:lnTo>
                    <a:pt x="124" y="86"/>
                  </a:lnTo>
                  <a:lnTo>
                    <a:pt x="126" y="74"/>
                  </a:lnTo>
                  <a:lnTo>
                    <a:pt x="126" y="74"/>
                  </a:lnTo>
                  <a:lnTo>
                    <a:pt x="124" y="64"/>
                  </a:lnTo>
                  <a:lnTo>
                    <a:pt x="122" y="52"/>
                  </a:lnTo>
                  <a:lnTo>
                    <a:pt x="120" y="42"/>
                  </a:lnTo>
                  <a:lnTo>
                    <a:pt x="114" y="32"/>
                  </a:lnTo>
                  <a:lnTo>
                    <a:pt x="108" y="24"/>
                  </a:lnTo>
                  <a:lnTo>
                    <a:pt x="100" y="18"/>
                  </a:lnTo>
                  <a:lnTo>
                    <a:pt x="90" y="14"/>
                  </a:lnTo>
                  <a:lnTo>
                    <a:pt x="78" y="12"/>
                  </a:lnTo>
                  <a:lnTo>
                    <a:pt x="78"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4" name="Freeform 80"/>
            <p:cNvSpPr>
              <a:spLocks/>
            </p:cNvSpPr>
            <p:nvPr userDrawn="1"/>
          </p:nvSpPr>
          <p:spPr bwMode="auto">
            <a:xfrm>
              <a:off x="3241" y="1058"/>
              <a:ext cx="158" cy="146"/>
            </a:xfrm>
            <a:custGeom>
              <a:avLst/>
              <a:gdLst>
                <a:gd name="T0" fmla="*/ 126 w 158"/>
                <a:gd name="T1" fmla="*/ 34 h 146"/>
                <a:gd name="T2" fmla="*/ 126 w 158"/>
                <a:gd name="T3" fmla="*/ 34 h 146"/>
                <a:gd name="T4" fmla="*/ 124 w 158"/>
                <a:gd name="T5" fmla="*/ 20 h 146"/>
                <a:gd name="T6" fmla="*/ 122 w 158"/>
                <a:gd name="T7" fmla="*/ 12 h 146"/>
                <a:gd name="T8" fmla="*/ 118 w 158"/>
                <a:gd name="T9" fmla="*/ 10 h 146"/>
                <a:gd name="T10" fmla="*/ 114 w 158"/>
                <a:gd name="T11" fmla="*/ 8 h 146"/>
                <a:gd name="T12" fmla="*/ 102 w 158"/>
                <a:gd name="T13" fmla="*/ 8 h 146"/>
                <a:gd name="T14" fmla="*/ 102 w 158"/>
                <a:gd name="T15" fmla="*/ 0 h 146"/>
                <a:gd name="T16" fmla="*/ 158 w 158"/>
                <a:gd name="T17" fmla="*/ 0 h 146"/>
                <a:gd name="T18" fmla="*/ 158 w 158"/>
                <a:gd name="T19" fmla="*/ 8 h 146"/>
                <a:gd name="T20" fmla="*/ 158 w 158"/>
                <a:gd name="T21" fmla="*/ 8 h 146"/>
                <a:gd name="T22" fmla="*/ 146 w 158"/>
                <a:gd name="T23" fmla="*/ 8 h 146"/>
                <a:gd name="T24" fmla="*/ 142 w 158"/>
                <a:gd name="T25" fmla="*/ 10 h 146"/>
                <a:gd name="T26" fmla="*/ 140 w 158"/>
                <a:gd name="T27" fmla="*/ 12 h 146"/>
                <a:gd name="T28" fmla="*/ 136 w 158"/>
                <a:gd name="T29" fmla="*/ 20 h 146"/>
                <a:gd name="T30" fmla="*/ 136 w 158"/>
                <a:gd name="T31" fmla="*/ 34 h 146"/>
                <a:gd name="T32" fmla="*/ 136 w 158"/>
                <a:gd name="T33" fmla="*/ 146 h 146"/>
                <a:gd name="T34" fmla="*/ 130 w 158"/>
                <a:gd name="T35" fmla="*/ 146 h 146"/>
                <a:gd name="T36" fmla="*/ 32 w 158"/>
                <a:gd name="T37" fmla="*/ 30 h 146"/>
                <a:gd name="T38" fmla="*/ 32 w 158"/>
                <a:gd name="T39" fmla="*/ 106 h 146"/>
                <a:gd name="T40" fmla="*/ 32 w 158"/>
                <a:gd name="T41" fmla="*/ 106 h 146"/>
                <a:gd name="T42" fmla="*/ 34 w 158"/>
                <a:gd name="T43" fmla="*/ 122 h 146"/>
                <a:gd name="T44" fmla="*/ 36 w 158"/>
                <a:gd name="T45" fmla="*/ 130 h 146"/>
                <a:gd name="T46" fmla="*/ 40 w 158"/>
                <a:gd name="T47" fmla="*/ 132 h 146"/>
                <a:gd name="T48" fmla="*/ 44 w 158"/>
                <a:gd name="T49" fmla="*/ 134 h 146"/>
                <a:gd name="T50" fmla="*/ 56 w 158"/>
                <a:gd name="T51" fmla="*/ 134 h 146"/>
                <a:gd name="T52" fmla="*/ 56 w 158"/>
                <a:gd name="T53" fmla="*/ 142 h 146"/>
                <a:gd name="T54" fmla="*/ 0 w 158"/>
                <a:gd name="T55" fmla="*/ 142 h 146"/>
                <a:gd name="T56" fmla="*/ 0 w 158"/>
                <a:gd name="T57" fmla="*/ 134 h 146"/>
                <a:gd name="T58" fmla="*/ 0 w 158"/>
                <a:gd name="T59" fmla="*/ 134 h 146"/>
                <a:gd name="T60" fmla="*/ 12 w 158"/>
                <a:gd name="T61" fmla="*/ 134 h 146"/>
                <a:gd name="T62" fmla="*/ 16 w 158"/>
                <a:gd name="T63" fmla="*/ 132 h 146"/>
                <a:gd name="T64" fmla="*/ 18 w 158"/>
                <a:gd name="T65" fmla="*/ 130 h 146"/>
                <a:gd name="T66" fmla="*/ 22 w 158"/>
                <a:gd name="T67" fmla="*/ 122 h 146"/>
                <a:gd name="T68" fmla="*/ 22 w 158"/>
                <a:gd name="T69" fmla="*/ 106 h 146"/>
                <a:gd name="T70" fmla="*/ 22 w 158"/>
                <a:gd name="T71" fmla="*/ 34 h 146"/>
                <a:gd name="T72" fmla="*/ 22 w 158"/>
                <a:gd name="T73" fmla="*/ 34 h 146"/>
                <a:gd name="T74" fmla="*/ 22 w 158"/>
                <a:gd name="T75" fmla="*/ 20 h 146"/>
                <a:gd name="T76" fmla="*/ 18 w 158"/>
                <a:gd name="T77" fmla="*/ 12 h 146"/>
                <a:gd name="T78" fmla="*/ 16 w 158"/>
                <a:gd name="T79" fmla="*/ 10 h 146"/>
                <a:gd name="T80" fmla="*/ 12 w 158"/>
                <a:gd name="T81" fmla="*/ 8 h 146"/>
                <a:gd name="T82" fmla="*/ 0 w 158"/>
                <a:gd name="T83" fmla="*/ 8 h 146"/>
                <a:gd name="T84" fmla="*/ 0 w 158"/>
                <a:gd name="T85" fmla="*/ 0 h 146"/>
                <a:gd name="T86" fmla="*/ 46 w 158"/>
                <a:gd name="T87" fmla="*/ 0 h 146"/>
                <a:gd name="T88" fmla="*/ 126 w 158"/>
                <a:gd name="T89" fmla="*/ 94 h 146"/>
                <a:gd name="T90" fmla="*/ 126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6" y="34"/>
                  </a:moveTo>
                  <a:lnTo>
                    <a:pt x="126" y="34"/>
                  </a:lnTo>
                  <a:lnTo>
                    <a:pt x="124" y="20"/>
                  </a:lnTo>
                  <a:lnTo>
                    <a:pt x="122" y="12"/>
                  </a:lnTo>
                  <a:lnTo>
                    <a:pt x="118" y="10"/>
                  </a:lnTo>
                  <a:lnTo>
                    <a:pt x="114" y="8"/>
                  </a:lnTo>
                  <a:lnTo>
                    <a:pt x="102" y="8"/>
                  </a:lnTo>
                  <a:lnTo>
                    <a:pt x="102" y="0"/>
                  </a:lnTo>
                  <a:lnTo>
                    <a:pt x="158" y="0"/>
                  </a:lnTo>
                  <a:lnTo>
                    <a:pt x="158" y="8"/>
                  </a:lnTo>
                  <a:lnTo>
                    <a:pt x="158" y="8"/>
                  </a:lnTo>
                  <a:lnTo>
                    <a:pt x="146" y="8"/>
                  </a:lnTo>
                  <a:lnTo>
                    <a:pt x="142" y="10"/>
                  </a:lnTo>
                  <a:lnTo>
                    <a:pt x="140" y="12"/>
                  </a:lnTo>
                  <a:lnTo>
                    <a:pt x="136" y="20"/>
                  </a:lnTo>
                  <a:lnTo>
                    <a:pt x="136" y="34"/>
                  </a:lnTo>
                  <a:lnTo>
                    <a:pt x="136" y="146"/>
                  </a:lnTo>
                  <a:lnTo>
                    <a:pt x="130" y="146"/>
                  </a:lnTo>
                  <a:lnTo>
                    <a:pt x="32" y="30"/>
                  </a:lnTo>
                  <a:lnTo>
                    <a:pt x="32" y="106"/>
                  </a:lnTo>
                  <a:lnTo>
                    <a:pt x="32" y="106"/>
                  </a:lnTo>
                  <a:lnTo>
                    <a:pt x="34" y="122"/>
                  </a:lnTo>
                  <a:lnTo>
                    <a:pt x="36" y="130"/>
                  </a:lnTo>
                  <a:lnTo>
                    <a:pt x="40" y="132"/>
                  </a:lnTo>
                  <a:lnTo>
                    <a:pt x="44" y="134"/>
                  </a:lnTo>
                  <a:lnTo>
                    <a:pt x="56" y="134"/>
                  </a:lnTo>
                  <a:lnTo>
                    <a:pt x="56"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46" y="0"/>
                  </a:lnTo>
                  <a:lnTo>
                    <a:pt x="126" y="94"/>
                  </a:lnTo>
                  <a:lnTo>
                    <a:pt x="126"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5" name="Freeform 81"/>
            <p:cNvSpPr>
              <a:spLocks/>
            </p:cNvSpPr>
            <p:nvPr userDrawn="1"/>
          </p:nvSpPr>
          <p:spPr bwMode="auto">
            <a:xfrm>
              <a:off x="3485" y="1058"/>
              <a:ext cx="178" cy="142"/>
            </a:xfrm>
            <a:custGeom>
              <a:avLst/>
              <a:gdLst>
                <a:gd name="T0" fmla="*/ 146 w 178"/>
                <a:gd name="T1" fmla="*/ 120 h 142"/>
                <a:gd name="T2" fmla="*/ 162 w 178"/>
                <a:gd name="T3" fmla="*/ 130 h 142"/>
                <a:gd name="T4" fmla="*/ 178 w 178"/>
                <a:gd name="T5" fmla="*/ 134 h 142"/>
                <a:gd name="T6" fmla="*/ 100 w 178"/>
                <a:gd name="T7" fmla="*/ 142 h 142"/>
                <a:gd name="T8" fmla="*/ 100 w 178"/>
                <a:gd name="T9" fmla="*/ 134 h 142"/>
                <a:gd name="T10" fmla="*/ 112 w 178"/>
                <a:gd name="T11" fmla="*/ 132 h 142"/>
                <a:gd name="T12" fmla="*/ 108 w 178"/>
                <a:gd name="T13" fmla="*/ 120 h 142"/>
                <a:gd name="T14" fmla="*/ 52 w 178"/>
                <a:gd name="T15" fmla="*/ 78 h 142"/>
                <a:gd name="T16" fmla="*/ 52 w 178"/>
                <a:gd name="T17" fmla="*/ 106 h 142"/>
                <a:gd name="T18" fmla="*/ 56 w 178"/>
                <a:gd name="T19" fmla="*/ 130 h 142"/>
                <a:gd name="T20" fmla="*/ 62 w 178"/>
                <a:gd name="T21" fmla="*/ 134 h 142"/>
                <a:gd name="T22" fmla="*/ 74 w 178"/>
                <a:gd name="T23" fmla="*/ 142 h 142"/>
                <a:gd name="T24" fmla="*/ 0 w 178"/>
                <a:gd name="T25" fmla="*/ 134 h 142"/>
                <a:gd name="T26" fmla="*/ 12 w 178"/>
                <a:gd name="T27" fmla="*/ 134 h 142"/>
                <a:gd name="T28" fmla="*/ 18 w 178"/>
                <a:gd name="T29" fmla="*/ 130 h 142"/>
                <a:gd name="T30" fmla="*/ 22 w 178"/>
                <a:gd name="T31" fmla="*/ 106 h 142"/>
                <a:gd name="T32" fmla="*/ 22 w 178"/>
                <a:gd name="T33" fmla="*/ 34 h 142"/>
                <a:gd name="T34" fmla="*/ 18 w 178"/>
                <a:gd name="T35" fmla="*/ 12 h 142"/>
                <a:gd name="T36" fmla="*/ 12 w 178"/>
                <a:gd name="T37" fmla="*/ 8 h 142"/>
                <a:gd name="T38" fmla="*/ 0 w 178"/>
                <a:gd name="T39" fmla="*/ 0 h 142"/>
                <a:gd name="T40" fmla="*/ 74 w 178"/>
                <a:gd name="T41" fmla="*/ 8 h 142"/>
                <a:gd name="T42" fmla="*/ 62 w 178"/>
                <a:gd name="T43" fmla="*/ 8 h 142"/>
                <a:gd name="T44" fmla="*/ 56 w 178"/>
                <a:gd name="T45" fmla="*/ 12 h 142"/>
                <a:gd name="T46" fmla="*/ 52 w 178"/>
                <a:gd name="T47" fmla="*/ 34 h 142"/>
                <a:gd name="T48" fmla="*/ 100 w 178"/>
                <a:gd name="T49" fmla="*/ 26 h 142"/>
                <a:gd name="T50" fmla="*/ 106 w 178"/>
                <a:gd name="T51" fmla="*/ 22 h 142"/>
                <a:gd name="T52" fmla="*/ 112 w 178"/>
                <a:gd name="T53" fmla="*/ 12 h 142"/>
                <a:gd name="T54" fmla="*/ 108 w 178"/>
                <a:gd name="T55" fmla="*/ 8 h 142"/>
                <a:gd name="T56" fmla="*/ 102 w 178"/>
                <a:gd name="T57" fmla="*/ 0 h 142"/>
                <a:gd name="T58" fmla="*/ 158 w 178"/>
                <a:gd name="T59" fmla="*/ 8 h 142"/>
                <a:gd name="T60" fmla="*/ 146 w 178"/>
                <a:gd name="T61" fmla="*/ 8 h 142"/>
                <a:gd name="T62" fmla="*/ 126 w 178"/>
                <a:gd name="T63" fmla="*/ 18 h 142"/>
                <a:gd name="T64" fmla="*/ 82 w 178"/>
                <a:gd name="T65" fmla="*/ 5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42">
                  <a:moveTo>
                    <a:pt x="146" y="120"/>
                  </a:moveTo>
                  <a:lnTo>
                    <a:pt x="146" y="120"/>
                  </a:lnTo>
                  <a:lnTo>
                    <a:pt x="154" y="126"/>
                  </a:lnTo>
                  <a:lnTo>
                    <a:pt x="162" y="130"/>
                  </a:lnTo>
                  <a:lnTo>
                    <a:pt x="170" y="134"/>
                  </a:lnTo>
                  <a:lnTo>
                    <a:pt x="178" y="134"/>
                  </a:lnTo>
                  <a:lnTo>
                    <a:pt x="178" y="142"/>
                  </a:lnTo>
                  <a:lnTo>
                    <a:pt x="100" y="142"/>
                  </a:lnTo>
                  <a:lnTo>
                    <a:pt x="100" y="134"/>
                  </a:lnTo>
                  <a:lnTo>
                    <a:pt x="100" y="134"/>
                  </a:lnTo>
                  <a:lnTo>
                    <a:pt x="106" y="134"/>
                  </a:lnTo>
                  <a:lnTo>
                    <a:pt x="112" y="132"/>
                  </a:lnTo>
                  <a:lnTo>
                    <a:pt x="112" y="126"/>
                  </a:lnTo>
                  <a:lnTo>
                    <a:pt x="108" y="120"/>
                  </a:lnTo>
                  <a:lnTo>
                    <a:pt x="62" y="70"/>
                  </a:lnTo>
                  <a:lnTo>
                    <a:pt x="52" y="78"/>
                  </a:lnTo>
                  <a:lnTo>
                    <a:pt x="52" y="106"/>
                  </a:lnTo>
                  <a:lnTo>
                    <a:pt x="52" y="106"/>
                  </a:lnTo>
                  <a:lnTo>
                    <a:pt x="52" y="122"/>
                  </a:lnTo>
                  <a:lnTo>
                    <a:pt x="56" y="130"/>
                  </a:lnTo>
                  <a:lnTo>
                    <a:pt x="58" y="132"/>
                  </a:lnTo>
                  <a:lnTo>
                    <a:pt x="62" y="134"/>
                  </a:lnTo>
                  <a:lnTo>
                    <a:pt x="74" y="134"/>
                  </a:lnTo>
                  <a:lnTo>
                    <a:pt x="74"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74" y="0"/>
                  </a:lnTo>
                  <a:lnTo>
                    <a:pt x="74" y="8"/>
                  </a:lnTo>
                  <a:lnTo>
                    <a:pt x="74" y="8"/>
                  </a:lnTo>
                  <a:lnTo>
                    <a:pt x="62" y="8"/>
                  </a:lnTo>
                  <a:lnTo>
                    <a:pt x="58" y="10"/>
                  </a:lnTo>
                  <a:lnTo>
                    <a:pt x="56" y="12"/>
                  </a:lnTo>
                  <a:lnTo>
                    <a:pt x="52" y="20"/>
                  </a:lnTo>
                  <a:lnTo>
                    <a:pt x="52" y="34"/>
                  </a:lnTo>
                  <a:lnTo>
                    <a:pt x="52" y="66"/>
                  </a:lnTo>
                  <a:lnTo>
                    <a:pt x="100" y="26"/>
                  </a:lnTo>
                  <a:lnTo>
                    <a:pt x="100" y="26"/>
                  </a:lnTo>
                  <a:lnTo>
                    <a:pt x="106" y="22"/>
                  </a:lnTo>
                  <a:lnTo>
                    <a:pt x="110" y="14"/>
                  </a:lnTo>
                  <a:lnTo>
                    <a:pt x="112" y="12"/>
                  </a:lnTo>
                  <a:lnTo>
                    <a:pt x="110" y="10"/>
                  </a:lnTo>
                  <a:lnTo>
                    <a:pt x="108" y="8"/>
                  </a:lnTo>
                  <a:lnTo>
                    <a:pt x="102" y="8"/>
                  </a:lnTo>
                  <a:lnTo>
                    <a:pt x="102" y="0"/>
                  </a:lnTo>
                  <a:lnTo>
                    <a:pt x="158" y="0"/>
                  </a:lnTo>
                  <a:lnTo>
                    <a:pt x="158" y="8"/>
                  </a:lnTo>
                  <a:lnTo>
                    <a:pt x="158" y="8"/>
                  </a:lnTo>
                  <a:lnTo>
                    <a:pt x="146" y="8"/>
                  </a:lnTo>
                  <a:lnTo>
                    <a:pt x="136" y="12"/>
                  </a:lnTo>
                  <a:lnTo>
                    <a:pt x="126" y="18"/>
                  </a:lnTo>
                  <a:lnTo>
                    <a:pt x="116" y="26"/>
                  </a:lnTo>
                  <a:lnTo>
                    <a:pt x="82" y="54"/>
                  </a:lnTo>
                  <a:lnTo>
                    <a:pt x="146" y="1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6" name="Freeform 82"/>
            <p:cNvSpPr>
              <a:spLocks noEditPoints="1"/>
            </p:cNvSpPr>
            <p:nvPr userDrawn="1"/>
          </p:nvSpPr>
          <p:spPr bwMode="auto">
            <a:xfrm>
              <a:off x="3669" y="105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2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2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2"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2"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7" name="Freeform 83"/>
            <p:cNvSpPr>
              <a:spLocks/>
            </p:cNvSpPr>
            <p:nvPr userDrawn="1"/>
          </p:nvSpPr>
          <p:spPr bwMode="auto">
            <a:xfrm>
              <a:off x="3853" y="1058"/>
              <a:ext cx="158" cy="146"/>
            </a:xfrm>
            <a:custGeom>
              <a:avLst/>
              <a:gdLst>
                <a:gd name="T0" fmla="*/ 124 w 158"/>
                <a:gd name="T1" fmla="*/ 34 h 146"/>
                <a:gd name="T2" fmla="*/ 124 w 158"/>
                <a:gd name="T3" fmla="*/ 34 h 146"/>
                <a:gd name="T4" fmla="*/ 124 w 158"/>
                <a:gd name="T5" fmla="*/ 20 h 146"/>
                <a:gd name="T6" fmla="*/ 120 w 158"/>
                <a:gd name="T7" fmla="*/ 12 h 146"/>
                <a:gd name="T8" fmla="*/ 118 w 158"/>
                <a:gd name="T9" fmla="*/ 10 h 146"/>
                <a:gd name="T10" fmla="*/ 114 w 158"/>
                <a:gd name="T11" fmla="*/ 8 h 146"/>
                <a:gd name="T12" fmla="*/ 102 w 158"/>
                <a:gd name="T13" fmla="*/ 8 h 146"/>
                <a:gd name="T14" fmla="*/ 102 w 158"/>
                <a:gd name="T15" fmla="*/ 0 h 146"/>
                <a:gd name="T16" fmla="*/ 158 w 158"/>
                <a:gd name="T17" fmla="*/ 0 h 146"/>
                <a:gd name="T18" fmla="*/ 158 w 158"/>
                <a:gd name="T19" fmla="*/ 8 h 146"/>
                <a:gd name="T20" fmla="*/ 158 w 158"/>
                <a:gd name="T21" fmla="*/ 8 h 146"/>
                <a:gd name="T22" fmla="*/ 146 w 158"/>
                <a:gd name="T23" fmla="*/ 8 h 146"/>
                <a:gd name="T24" fmla="*/ 142 w 158"/>
                <a:gd name="T25" fmla="*/ 10 h 146"/>
                <a:gd name="T26" fmla="*/ 138 w 158"/>
                <a:gd name="T27" fmla="*/ 12 h 146"/>
                <a:gd name="T28" fmla="*/ 136 w 158"/>
                <a:gd name="T29" fmla="*/ 20 h 146"/>
                <a:gd name="T30" fmla="*/ 136 w 158"/>
                <a:gd name="T31" fmla="*/ 34 h 146"/>
                <a:gd name="T32" fmla="*/ 136 w 158"/>
                <a:gd name="T33" fmla="*/ 146 h 146"/>
                <a:gd name="T34" fmla="*/ 130 w 158"/>
                <a:gd name="T35" fmla="*/ 146 h 146"/>
                <a:gd name="T36" fmla="*/ 32 w 158"/>
                <a:gd name="T37" fmla="*/ 30 h 146"/>
                <a:gd name="T38" fmla="*/ 32 w 158"/>
                <a:gd name="T39" fmla="*/ 106 h 146"/>
                <a:gd name="T40" fmla="*/ 32 w 158"/>
                <a:gd name="T41" fmla="*/ 106 h 146"/>
                <a:gd name="T42" fmla="*/ 32 w 158"/>
                <a:gd name="T43" fmla="*/ 122 h 146"/>
                <a:gd name="T44" fmla="*/ 36 w 158"/>
                <a:gd name="T45" fmla="*/ 130 h 146"/>
                <a:gd name="T46" fmla="*/ 38 w 158"/>
                <a:gd name="T47" fmla="*/ 132 h 146"/>
                <a:gd name="T48" fmla="*/ 42 w 158"/>
                <a:gd name="T49" fmla="*/ 134 h 146"/>
                <a:gd name="T50" fmla="*/ 54 w 158"/>
                <a:gd name="T51" fmla="*/ 134 h 146"/>
                <a:gd name="T52" fmla="*/ 54 w 158"/>
                <a:gd name="T53" fmla="*/ 142 h 146"/>
                <a:gd name="T54" fmla="*/ 0 w 158"/>
                <a:gd name="T55" fmla="*/ 142 h 146"/>
                <a:gd name="T56" fmla="*/ 0 w 158"/>
                <a:gd name="T57" fmla="*/ 134 h 146"/>
                <a:gd name="T58" fmla="*/ 0 w 158"/>
                <a:gd name="T59" fmla="*/ 134 h 146"/>
                <a:gd name="T60" fmla="*/ 10 w 158"/>
                <a:gd name="T61" fmla="*/ 134 h 146"/>
                <a:gd name="T62" fmla="*/ 14 w 158"/>
                <a:gd name="T63" fmla="*/ 132 h 146"/>
                <a:gd name="T64" fmla="*/ 18 w 158"/>
                <a:gd name="T65" fmla="*/ 130 h 146"/>
                <a:gd name="T66" fmla="*/ 20 w 158"/>
                <a:gd name="T67" fmla="*/ 122 h 146"/>
                <a:gd name="T68" fmla="*/ 22 w 158"/>
                <a:gd name="T69" fmla="*/ 106 h 146"/>
                <a:gd name="T70" fmla="*/ 22 w 158"/>
                <a:gd name="T71" fmla="*/ 34 h 146"/>
                <a:gd name="T72" fmla="*/ 22 w 158"/>
                <a:gd name="T73" fmla="*/ 34 h 146"/>
                <a:gd name="T74" fmla="*/ 20 w 158"/>
                <a:gd name="T75" fmla="*/ 20 h 146"/>
                <a:gd name="T76" fmla="*/ 18 w 158"/>
                <a:gd name="T77" fmla="*/ 12 h 146"/>
                <a:gd name="T78" fmla="*/ 14 w 158"/>
                <a:gd name="T79" fmla="*/ 10 h 146"/>
                <a:gd name="T80" fmla="*/ 10 w 158"/>
                <a:gd name="T81" fmla="*/ 8 h 146"/>
                <a:gd name="T82" fmla="*/ 0 w 158"/>
                <a:gd name="T83" fmla="*/ 8 h 146"/>
                <a:gd name="T84" fmla="*/ 0 w 158"/>
                <a:gd name="T85" fmla="*/ 0 h 146"/>
                <a:gd name="T86" fmla="*/ 46 w 158"/>
                <a:gd name="T87" fmla="*/ 0 h 146"/>
                <a:gd name="T88" fmla="*/ 124 w 158"/>
                <a:gd name="T89" fmla="*/ 94 h 146"/>
                <a:gd name="T90" fmla="*/ 124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4" y="34"/>
                  </a:moveTo>
                  <a:lnTo>
                    <a:pt x="124" y="34"/>
                  </a:lnTo>
                  <a:lnTo>
                    <a:pt x="124" y="20"/>
                  </a:lnTo>
                  <a:lnTo>
                    <a:pt x="120" y="12"/>
                  </a:lnTo>
                  <a:lnTo>
                    <a:pt x="118" y="10"/>
                  </a:lnTo>
                  <a:lnTo>
                    <a:pt x="114" y="8"/>
                  </a:lnTo>
                  <a:lnTo>
                    <a:pt x="102" y="8"/>
                  </a:lnTo>
                  <a:lnTo>
                    <a:pt x="102" y="0"/>
                  </a:lnTo>
                  <a:lnTo>
                    <a:pt x="158" y="0"/>
                  </a:lnTo>
                  <a:lnTo>
                    <a:pt x="158" y="8"/>
                  </a:lnTo>
                  <a:lnTo>
                    <a:pt x="158" y="8"/>
                  </a:lnTo>
                  <a:lnTo>
                    <a:pt x="146" y="8"/>
                  </a:lnTo>
                  <a:lnTo>
                    <a:pt x="142" y="10"/>
                  </a:lnTo>
                  <a:lnTo>
                    <a:pt x="138" y="12"/>
                  </a:lnTo>
                  <a:lnTo>
                    <a:pt x="136" y="20"/>
                  </a:lnTo>
                  <a:lnTo>
                    <a:pt x="136" y="34"/>
                  </a:lnTo>
                  <a:lnTo>
                    <a:pt x="136" y="146"/>
                  </a:lnTo>
                  <a:lnTo>
                    <a:pt x="130" y="146"/>
                  </a:lnTo>
                  <a:lnTo>
                    <a:pt x="32" y="30"/>
                  </a:lnTo>
                  <a:lnTo>
                    <a:pt x="32" y="106"/>
                  </a:lnTo>
                  <a:lnTo>
                    <a:pt x="32" y="106"/>
                  </a:lnTo>
                  <a:lnTo>
                    <a:pt x="32" y="122"/>
                  </a:lnTo>
                  <a:lnTo>
                    <a:pt x="36" y="130"/>
                  </a:lnTo>
                  <a:lnTo>
                    <a:pt x="38" y="132"/>
                  </a:lnTo>
                  <a:lnTo>
                    <a:pt x="42" y="134"/>
                  </a:lnTo>
                  <a:lnTo>
                    <a:pt x="54" y="134"/>
                  </a:lnTo>
                  <a:lnTo>
                    <a:pt x="54" y="142"/>
                  </a:lnTo>
                  <a:lnTo>
                    <a:pt x="0" y="142"/>
                  </a:lnTo>
                  <a:lnTo>
                    <a:pt x="0" y="134"/>
                  </a:lnTo>
                  <a:lnTo>
                    <a:pt x="0" y="134"/>
                  </a:lnTo>
                  <a:lnTo>
                    <a:pt x="10" y="134"/>
                  </a:lnTo>
                  <a:lnTo>
                    <a:pt x="14" y="132"/>
                  </a:lnTo>
                  <a:lnTo>
                    <a:pt x="18" y="130"/>
                  </a:lnTo>
                  <a:lnTo>
                    <a:pt x="20" y="122"/>
                  </a:lnTo>
                  <a:lnTo>
                    <a:pt x="22" y="106"/>
                  </a:lnTo>
                  <a:lnTo>
                    <a:pt x="22" y="34"/>
                  </a:lnTo>
                  <a:lnTo>
                    <a:pt x="22" y="34"/>
                  </a:lnTo>
                  <a:lnTo>
                    <a:pt x="20" y="20"/>
                  </a:lnTo>
                  <a:lnTo>
                    <a:pt x="18" y="12"/>
                  </a:lnTo>
                  <a:lnTo>
                    <a:pt x="14" y="10"/>
                  </a:lnTo>
                  <a:lnTo>
                    <a:pt x="10" y="8"/>
                  </a:lnTo>
                  <a:lnTo>
                    <a:pt x="0" y="8"/>
                  </a:lnTo>
                  <a:lnTo>
                    <a:pt x="0" y="0"/>
                  </a:lnTo>
                  <a:lnTo>
                    <a:pt x="46" y="0"/>
                  </a:lnTo>
                  <a:lnTo>
                    <a:pt x="124" y="94"/>
                  </a:lnTo>
                  <a:lnTo>
                    <a:pt x="124"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8" name="Freeform 84"/>
            <p:cNvSpPr>
              <a:spLocks/>
            </p:cNvSpPr>
            <p:nvPr userDrawn="1"/>
          </p:nvSpPr>
          <p:spPr bwMode="auto">
            <a:xfrm>
              <a:off x="4050" y="1054"/>
              <a:ext cx="96" cy="150"/>
            </a:xfrm>
            <a:custGeom>
              <a:avLst/>
              <a:gdLst>
                <a:gd name="T0" fmla="*/ 0 w 96"/>
                <a:gd name="T1" fmla="*/ 150 h 150"/>
                <a:gd name="T2" fmla="*/ 6 w 96"/>
                <a:gd name="T3" fmla="*/ 98 h 150"/>
                <a:gd name="T4" fmla="*/ 8 w 96"/>
                <a:gd name="T5" fmla="*/ 106 h 150"/>
                <a:gd name="T6" fmla="*/ 18 w 96"/>
                <a:gd name="T7" fmla="*/ 122 h 150"/>
                <a:gd name="T8" fmla="*/ 28 w 96"/>
                <a:gd name="T9" fmla="*/ 132 h 150"/>
                <a:gd name="T10" fmla="*/ 42 w 96"/>
                <a:gd name="T11" fmla="*/ 138 h 150"/>
                <a:gd name="T12" fmla="*/ 50 w 96"/>
                <a:gd name="T13" fmla="*/ 138 h 150"/>
                <a:gd name="T14" fmla="*/ 66 w 96"/>
                <a:gd name="T15" fmla="*/ 132 h 150"/>
                <a:gd name="T16" fmla="*/ 74 w 96"/>
                <a:gd name="T17" fmla="*/ 116 h 150"/>
                <a:gd name="T18" fmla="*/ 72 w 96"/>
                <a:gd name="T19" fmla="*/ 108 h 150"/>
                <a:gd name="T20" fmla="*/ 64 w 96"/>
                <a:gd name="T21" fmla="*/ 96 h 150"/>
                <a:gd name="T22" fmla="*/ 34 w 96"/>
                <a:gd name="T23" fmla="*/ 80 h 150"/>
                <a:gd name="T24" fmla="*/ 20 w 96"/>
                <a:gd name="T25" fmla="*/ 72 h 150"/>
                <a:gd name="T26" fmla="*/ 6 w 96"/>
                <a:gd name="T27" fmla="*/ 58 h 150"/>
                <a:gd name="T28" fmla="*/ 2 w 96"/>
                <a:gd name="T29" fmla="*/ 44 h 150"/>
                <a:gd name="T30" fmla="*/ 2 w 96"/>
                <a:gd name="T31" fmla="*/ 36 h 150"/>
                <a:gd name="T32" fmla="*/ 4 w 96"/>
                <a:gd name="T33" fmla="*/ 22 h 150"/>
                <a:gd name="T34" fmla="*/ 14 w 96"/>
                <a:gd name="T35" fmla="*/ 10 h 150"/>
                <a:gd name="T36" fmla="*/ 26 w 96"/>
                <a:gd name="T37" fmla="*/ 4 h 150"/>
                <a:gd name="T38" fmla="*/ 42 w 96"/>
                <a:gd name="T39" fmla="*/ 0 h 150"/>
                <a:gd name="T40" fmla="*/ 52 w 96"/>
                <a:gd name="T41" fmla="*/ 2 h 150"/>
                <a:gd name="T42" fmla="*/ 72 w 96"/>
                <a:gd name="T43" fmla="*/ 10 h 150"/>
                <a:gd name="T44" fmla="*/ 76 w 96"/>
                <a:gd name="T45" fmla="*/ 6 h 150"/>
                <a:gd name="T46" fmla="*/ 84 w 96"/>
                <a:gd name="T47" fmla="*/ 0 h 150"/>
                <a:gd name="T48" fmla="*/ 78 w 96"/>
                <a:gd name="T49" fmla="*/ 50 h 150"/>
                <a:gd name="T50" fmla="*/ 76 w 96"/>
                <a:gd name="T51" fmla="*/ 36 h 150"/>
                <a:gd name="T52" fmla="*/ 66 w 96"/>
                <a:gd name="T53" fmla="*/ 18 h 150"/>
                <a:gd name="T54" fmla="*/ 52 w 96"/>
                <a:gd name="T55" fmla="*/ 12 h 150"/>
                <a:gd name="T56" fmla="*/ 44 w 96"/>
                <a:gd name="T57" fmla="*/ 10 h 150"/>
                <a:gd name="T58" fmla="*/ 30 w 96"/>
                <a:gd name="T59" fmla="*/ 16 h 150"/>
                <a:gd name="T60" fmla="*/ 24 w 96"/>
                <a:gd name="T61" fmla="*/ 30 h 150"/>
                <a:gd name="T62" fmla="*/ 26 w 96"/>
                <a:gd name="T63" fmla="*/ 36 h 150"/>
                <a:gd name="T64" fmla="*/ 36 w 96"/>
                <a:gd name="T65" fmla="*/ 48 h 150"/>
                <a:gd name="T66" fmla="*/ 66 w 96"/>
                <a:gd name="T67" fmla="*/ 64 h 150"/>
                <a:gd name="T68" fmla="*/ 78 w 96"/>
                <a:gd name="T69" fmla="*/ 72 h 150"/>
                <a:gd name="T70" fmla="*/ 94 w 96"/>
                <a:gd name="T71" fmla="*/ 94 h 150"/>
                <a:gd name="T72" fmla="*/ 96 w 96"/>
                <a:gd name="T73" fmla="*/ 106 h 150"/>
                <a:gd name="T74" fmla="*/ 96 w 96"/>
                <a:gd name="T75" fmla="*/ 116 h 150"/>
                <a:gd name="T76" fmla="*/ 88 w 96"/>
                <a:gd name="T77" fmla="*/ 132 h 150"/>
                <a:gd name="T78" fmla="*/ 76 w 96"/>
                <a:gd name="T79" fmla="*/ 142 h 150"/>
                <a:gd name="T80" fmla="*/ 58 w 96"/>
                <a:gd name="T81" fmla="*/ 148 h 150"/>
                <a:gd name="T82" fmla="*/ 50 w 96"/>
                <a:gd name="T83" fmla="*/ 150 h 150"/>
                <a:gd name="T84" fmla="*/ 28 w 96"/>
                <a:gd name="T85" fmla="*/ 144 h 150"/>
                <a:gd name="T86" fmla="*/ 14 w 96"/>
                <a:gd name="T87" fmla="*/ 138 h 150"/>
                <a:gd name="T88" fmla="*/ 6 w 96"/>
                <a:gd name="T8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6" h="150">
                  <a:moveTo>
                    <a:pt x="6" y="150"/>
                  </a:moveTo>
                  <a:lnTo>
                    <a:pt x="0" y="150"/>
                  </a:lnTo>
                  <a:lnTo>
                    <a:pt x="0" y="98"/>
                  </a:lnTo>
                  <a:lnTo>
                    <a:pt x="6" y="98"/>
                  </a:lnTo>
                  <a:lnTo>
                    <a:pt x="6" y="98"/>
                  </a:lnTo>
                  <a:lnTo>
                    <a:pt x="8" y="106"/>
                  </a:lnTo>
                  <a:lnTo>
                    <a:pt x="12" y="114"/>
                  </a:lnTo>
                  <a:lnTo>
                    <a:pt x="18" y="122"/>
                  </a:lnTo>
                  <a:lnTo>
                    <a:pt x="22" y="128"/>
                  </a:lnTo>
                  <a:lnTo>
                    <a:pt x="28" y="132"/>
                  </a:lnTo>
                  <a:lnTo>
                    <a:pt x="36" y="136"/>
                  </a:lnTo>
                  <a:lnTo>
                    <a:pt x="42" y="138"/>
                  </a:lnTo>
                  <a:lnTo>
                    <a:pt x="50" y="138"/>
                  </a:lnTo>
                  <a:lnTo>
                    <a:pt x="50" y="138"/>
                  </a:lnTo>
                  <a:lnTo>
                    <a:pt x="60" y="138"/>
                  </a:lnTo>
                  <a:lnTo>
                    <a:pt x="66" y="132"/>
                  </a:lnTo>
                  <a:lnTo>
                    <a:pt x="72" y="126"/>
                  </a:lnTo>
                  <a:lnTo>
                    <a:pt x="74" y="116"/>
                  </a:lnTo>
                  <a:lnTo>
                    <a:pt x="74" y="116"/>
                  </a:lnTo>
                  <a:lnTo>
                    <a:pt x="72" y="108"/>
                  </a:lnTo>
                  <a:lnTo>
                    <a:pt x="68" y="102"/>
                  </a:lnTo>
                  <a:lnTo>
                    <a:pt x="64" y="96"/>
                  </a:lnTo>
                  <a:lnTo>
                    <a:pt x="56" y="92"/>
                  </a:lnTo>
                  <a:lnTo>
                    <a:pt x="34" y="80"/>
                  </a:lnTo>
                  <a:lnTo>
                    <a:pt x="34" y="80"/>
                  </a:lnTo>
                  <a:lnTo>
                    <a:pt x="20" y="72"/>
                  </a:lnTo>
                  <a:lnTo>
                    <a:pt x="10" y="62"/>
                  </a:lnTo>
                  <a:lnTo>
                    <a:pt x="6" y="58"/>
                  </a:lnTo>
                  <a:lnTo>
                    <a:pt x="4" y="50"/>
                  </a:lnTo>
                  <a:lnTo>
                    <a:pt x="2" y="44"/>
                  </a:lnTo>
                  <a:lnTo>
                    <a:pt x="2" y="36"/>
                  </a:lnTo>
                  <a:lnTo>
                    <a:pt x="2" y="36"/>
                  </a:lnTo>
                  <a:lnTo>
                    <a:pt x="2" y="28"/>
                  </a:lnTo>
                  <a:lnTo>
                    <a:pt x="4" y="22"/>
                  </a:lnTo>
                  <a:lnTo>
                    <a:pt x="8" y="16"/>
                  </a:lnTo>
                  <a:lnTo>
                    <a:pt x="14" y="10"/>
                  </a:lnTo>
                  <a:lnTo>
                    <a:pt x="20" y="6"/>
                  </a:lnTo>
                  <a:lnTo>
                    <a:pt x="26" y="4"/>
                  </a:lnTo>
                  <a:lnTo>
                    <a:pt x="34" y="0"/>
                  </a:lnTo>
                  <a:lnTo>
                    <a:pt x="42" y="0"/>
                  </a:lnTo>
                  <a:lnTo>
                    <a:pt x="42" y="0"/>
                  </a:lnTo>
                  <a:lnTo>
                    <a:pt x="52" y="2"/>
                  </a:lnTo>
                  <a:lnTo>
                    <a:pt x="60" y="4"/>
                  </a:lnTo>
                  <a:lnTo>
                    <a:pt x="72" y="10"/>
                  </a:lnTo>
                  <a:lnTo>
                    <a:pt x="72" y="10"/>
                  </a:lnTo>
                  <a:lnTo>
                    <a:pt x="76" y="6"/>
                  </a:lnTo>
                  <a:lnTo>
                    <a:pt x="78" y="0"/>
                  </a:lnTo>
                  <a:lnTo>
                    <a:pt x="84" y="0"/>
                  </a:lnTo>
                  <a:lnTo>
                    <a:pt x="84" y="50"/>
                  </a:lnTo>
                  <a:lnTo>
                    <a:pt x="78" y="50"/>
                  </a:lnTo>
                  <a:lnTo>
                    <a:pt x="78" y="50"/>
                  </a:lnTo>
                  <a:lnTo>
                    <a:pt x="76" y="36"/>
                  </a:lnTo>
                  <a:lnTo>
                    <a:pt x="70" y="24"/>
                  </a:lnTo>
                  <a:lnTo>
                    <a:pt x="66" y="18"/>
                  </a:lnTo>
                  <a:lnTo>
                    <a:pt x="60" y="14"/>
                  </a:lnTo>
                  <a:lnTo>
                    <a:pt x="52" y="12"/>
                  </a:lnTo>
                  <a:lnTo>
                    <a:pt x="44" y="10"/>
                  </a:lnTo>
                  <a:lnTo>
                    <a:pt x="44" y="10"/>
                  </a:lnTo>
                  <a:lnTo>
                    <a:pt x="36" y="12"/>
                  </a:lnTo>
                  <a:lnTo>
                    <a:pt x="30" y="16"/>
                  </a:lnTo>
                  <a:lnTo>
                    <a:pt x="26" y="22"/>
                  </a:lnTo>
                  <a:lnTo>
                    <a:pt x="24" y="30"/>
                  </a:lnTo>
                  <a:lnTo>
                    <a:pt x="24" y="30"/>
                  </a:lnTo>
                  <a:lnTo>
                    <a:pt x="26" y="36"/>
                  </a:lnTo>
                  <a:lnTo>
                    <a:pt x="30" y="42"/>
                  </a:lnTo>
                  <a:lnTo>
                    <a:pt x="36" y="48"/>
                  </a:lnTo>
                  <a:lnTo>
                    <a:pt x="44" y="54"/>
                  </a:lnTo>
                  <a:lnTo>
                    <a:pt x="66" y="64"/>
                  </a:lnTo>
                  <a:lnTo>
                    <a:pt x="66" y="64"/>
                  </a:lnTo>
                  <a:lnTo>
                    <a:pt x="78" y="72"/>
                  </a:lnTo>
                  <a:lnTo>
                    <a:pt x="88" y="82"/>
                  </a:lnTo>
                  <a:lnTo>
                    <a:pt x="94" y="94"/>
                  </a:lnTo>
                  <a:lnTo>
                    <a:pt x="96" y="100"/>
                  </a:lnTo>
                  <a:lnTo>
                    <a:pt x="96" y="106"/>
                  </a:lnTo>
                  <a:lnTo>
                    <a:pt x="96" y="106"/>
                  </a:lnTo>
                  <a:lnTo>
                    <a:pt x="96" y="116"/>
                  </a:lnTo>
                  <a:lnTo>
                    <a:pt x="92" y="124"/>
                  </a:lnTo>
                  <a:lnTo>
                    <a:pt x="88" y="132"/>
                  </a:lnTo>
                  <a:lnTo>
                    <a:pt x="82" y="138"/>
                  </a:lnTo>
                  <a:lnTo>
                    <a:pt x="76" y="142"/>
                  </a:lnTo>
                  <a:lnTo>
                    <a:pt x="68" y="146"/>
                  </a:lnTo>
                  <a:lnTo>
                    <a:pt x="58" y="148"/>
                  </a:lnTo>
                  <a:lnTo>
                    <a:pt x="50" y="150"/>
                  </a:lnTo>
                  <a:lnTo>
                    <a:pt x="50" y="150"/>
                  </a:lnTo>
                  <a:lnTo>
                    <a:pt x="38" y="148"/>
                  </a:lnTo>
                  <a:lnTo>
                    <a:pt x="28" y="144"/>
                  </a:lnTo>
                  <a:lnTo>
                    <a:pt x="14" y="138"/>
                  </a:lnTo>
                  <a:lnTo>
                    <a:pt x="14" y="138"/>
                  </a:lnTo>
                  <a:lnTo>
                    <a:pt x="10" y="142"/>
                  </a:lnTo>
                  <a:lnTo>
                    <a:pt x="6" y="150"/>
                  </a:lnTo>
                  <a:lnTo>
                    <a:pt x="6" y="1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9" name="Freeform 85"/>
            <p:cNvSpPr>
              <a:spLocks/>
            </p:cNvSpPr>
            <p:nvPr userDrawn="1"/>
          </p:nvSpPr>
          <p:spPr bwMode="auto">
            <a:xfrm>
              <a:off x="4184" y="1058"/>
              <a:ext cx="136" cy="142"/>
            </a:xfrm>
            <a:custGeom>
              <a:avLst/>
              <a:gdLst>
                <a:gd name="T0" fmla="*/ 0 w 136"/>
                <a:gd name="T1" fmla="*/ 8 h 142"/>
                <a:gd name="T2" fmla="*/ 0 w 136"/>
                <a:gd name="T3" fmla="*/ 0 h 142"/>
                <a:gd name="T4" fmla="*/ 74 w 136"/>
                <a:gd name="T5" fmla="*/ 0 h 142"/>
                <a:gd name="T6" fmla="*/ 74 w 136"/>
                <a:gd name="T7" fmla="*/ 8 h 142"/>
                <a:gd name="T8" fmla="*/ 74 w 136"/>
                <a:gd name="T9" fmla="*/ 8 h 142"/>
                <a:gd name="T10" fmla="*/ 62 w 136"/>
                <a:gd name="T11" fmla="*/ 8 h 142"/>
                <a:gd name="T12" fmla="*/ 58 w 136"/>
                <a:gd name="T13" fmla="*/ 10 h 142"/>
                <a:gd name="T14" fmla="*/ 56 w 136"/>
                <a:gd name="T15" fmla="*/ 12 h 142"/>
                <a:gd name="T16" fmla="*/ 52 w 136"/>
                <a:gd name="T17" fmla="*/ 20 h 142"/>
                <a:gd name="T18" fmla="*/ 52 w 136"/>
                <a:gd name="T19" fmla="*/ 34 h 142"/>
                <a:gd name="T20" fmla="*/ 52 w 136"/>
                <a:gd name="T21" fmla="*/ 104 h 142"/>
                <a:gd name="T22" fmla="*/ 52 w 136"/>
                <a:gd name="T23" fmla="*/ 104 h 142"/>
                <a:gd name="T24" fmla="*/ 52 w 136"/>
                <a:gd name="T25" fmla="*/ 118 h 142"/>
                <a:gd name="T26" fmla="*/ 56 w 136"/>
                <a:gd name="T27" fmla="*/ 126 h 142"/>
                <a:gd name="T28" fmla="*/ 58 w 136"/>
                <a:gd name="T29" fmla="*/ 128 h 142"/>
                <a:gd name="T30" fmla="*/ 62 w 136"/>
                <a:gd name="T31" fmla="*/ 130 h 142"/>
                <a:gd name="T32" fmla="*/ 74 w 136"/>
                <a:gd name="T33" fmla="*/ 130 h 142"/>
                <a:gd name="T34" fmla="*/ 102 w 136"/>
                <a:gd name="T35" fmla="*/ 130 h 142"/>
                <a:gd name="T36" fmla="*/ 102 w 136"/>
                <a:gd name="T37" fmla="*/ 130 h 142"/>
                <a:gd name="T38" fmla="*/ 114 w 136"/>
                <a:gd name="T39" fmla="*/ 130 h 142"/>
                <a:gd name="T40" fmla="*/ 122 w 136"/>
                <a:gd name="T41" fmla="*/ 126 h 142"/>
                <a:gd name="T42" fmla="*/ 126 w 136"/>
                <a:gd name="T43" fmla="*/ 120 h 142"/>
                <a:gd name="T44" fmla="*/ 128 w 136"/>
                <a:gd name="T45" fmla="*/ 112 h 142"/>
                <a:gd name="T46" fmla="*/ 130 w 136"/>
                <a:gd name="T47" fmla="*/ 108 h 142"/>
                <a:gd name="T48" fmla="*/ 136 w 136"/>
                <a:gd name="T49" fmla="*/ 108 h 142"/>
                <a:gd name="T50" fmla="*/ 134 w 136"/>
                <a:gd name="T51" fmla="*/ 142 h 142"/>
                <a:gd name="T52" fmla="*/ 0 w 136"/>
                <a:gd name="T53" fmla="*/ 142 h 142"/>
                <a:gd name="T54" fmla="*/ 0 w 136"/>
                <a:gd name="T55" fmla="*/ 134 h 142"/>
                <a:gd name="T56" fmla="*/ 0 w 136"/>
                <a:gd name="T57" fmla="*/ 134 h 142"/>
                <a:gd name="T58" fmla="*/ 12 w 136"/>
                <a:gd name="T59" fmla="*/ 134 h 142"/>
                <a:gd name="T60" fmla="*/ 16 w 136"/>
                <a:gd name="T61" fmla="*/ 132 h 142"/>
                <a:gd name="T62" fmla="*/ 18 w 136"/>
                <a:gd name="T63" fmla="*/ 130 h 142"/>
                <a:gd name="T64" fmla="*/ 22 w 136"/>
                <a:gd name="T65" fmla="*/ 122 h 142"/>
                <a:gd name="T66" fmla="*/ 22 w 136"/>
                <a:gd name="T67" fmla="*/ 106 h 142"/>
                <a:gd name="T68" fmla="*/ 22 w 136"/>
                <a:gd name="T69" fmla="*/ 34 h 142"/>
                <a:gd name="T70" fmla="*/ 22 w 136"/>
                <a:gd name="T71" fmla="*/ 34 h 142"/>
                <a:gd name="T72" fmla="*/ 22 w 136"/>
                <a:gd name="T73" fmla="*/ 20 h 142"/>
                <a:gd name="T74" fmla="*/ 18 w 136"/>
                <a:gd name="T75" fmla="*/ 12 h 142"/>
                <a:gd name="T76" fmla="*/ 16 w 136"/>
                <a:gd name="T77" fmla="*/ 10 h 142"/>
                <a:gd name="T78" fmla="*/ 12 w 136"/>
                <a:gd name="T79" fmla="*/ 8 h 142"/>
                <a:gd name="T80" fmla="*/ 0 w 136"/>
                <a:gd name="T81" fmla="*/ 8 h 142"/>
                <a:gd name="T82" fmla="*/ 0 w 136"/>
                <a:gd name="T83" fmla="*/ 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6" h="142">
                  <a:moveTo>
                    <a:pt x="0" y="8"/>
                  </a:moveTo>
                  <a:lnTo>
                    <a:pt x="0" y="0"/>
                  </a:lnTo>
                  <a:lnTo>
                    <a:pt x="74" y="0"/>
                  </a:lnTo>
                  <a:lnTo>
                    <a:pt x="74" y="8"/>
                  </a:lnTo>
                  <a:lnTo>
                    <a:pt x="74" y="8"/>
                  </a:lnTo>
                  <a:lnTo>
                    <a:pt x="62" y="8"/>
                  </a:lnTo>
                  <a:lnTo>
                    <a:pt x="58" y="10"/>
                  </a:lnTo>
                  <a:lnTo>
                    <a:pt x="56" y="12"/>
                  </a:lnTo>
                  <a:lnTo>
                    <a:pt x="52" y="20"/>
                  </a:lnTo>
                  <a:lnTo>
                    <a:pt x="52" y="34"/>
                  </a:lnTo>
                  <a:lnTo>
                    <a:pt x="52" y="104"/>
                  </a:lnTo>
                  <a:lnTo>
                    <a:pt x="52" y="104"/>
                  </a:lnTo>
                  <a:lnTo>
                    <a:pt x="52" y="118"/>
                  </a:lnTo>
                  <a:lnTo>
                    <a:pt x="56" y="126"/>
                  </a:lnTo>
                  <a:lnTo>
                    <a:pt x="58" y="128"/>
                  </a:lnTo>
                  <a:lnTo>
                    <a:pt x="62" y="130"/>
                  </a:lnTo>
                  <a:lnTo>
                    <a:pt x="74" y="130"/>
                  </a:lnTo>
                  <a:lnTo>
                    <a:pt x="102" y="130"/>
                  </a:lnTo>
                  <a:lnTo>
                    <a:pt x="102" y="130"/>
                  </a:lnTo>
                  <a:lnTo>
                    <a:pt x="114" y="130"/>
                  </a:lnTo>
                  <a:lnTo>
                    <a:pt x="122" y="126"/>
                  </a:lnTo>
                  <a:lnTo>
                    <a:pt x="126" y="120"/>
                  </a:lnTo>
                  <a:lnTo>
                    <a:pt x="128" y="112"/>
                  </a:lnTo>
                  <a:lnTo>
                    <a:pt x="130" y="108"/>
                  </a:lnTo>
                  <a:lnTo>
                    <a:pt x="136" y="108"/>
                  </a:lnTo>
                  <a:lnTo>
                    <a:pt x="134"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0" name="Freeform 86"/>
            <p:cNvSpPr>
              <a:spLocks/>
            </p:cNvSpPr>
            <p:nvPr userDrawn="1"/>
          </p:nvSpPr>
          <p:spPr bwMode="auto">
            <a:xfrm>
              <a:off x="4350" y="1058"/>
              <a:ext cx="74" cy="142"/>
            </a:xfrm>
            <a:custGeom>
              <a:avLst/>
              <a:gdLst>
                <a:gd name="T0" fmla="*/ 0 w 74"/>
                <a:gd name="T1" fmla="*/ 142 h 142"/>
                <a:gd name="T2" fmla="*/ 0 w 74"/>
                <a:gd name="T3" fmla="*/ 134 h 142"/>
                <a:gd name="T4" fmla="*/ 0 w 74"/>
                <a:gd name="T5" fmla="*/ 134 h 142"/>
                <a:gd name="T6" fmla="*/ 12 w 74"/>
                <a:gd name="T7" fmla="*/ 134 h 142"/>
                <a:gd name="T8" fmla="*/ 16 w 74"/>
                <a:gd name="T9" fmla="*/ 132 h 142"/>
                <a:gd name="T10" fmla="*/ 20 w 74"/>
                <a:gd name="T11" fmla="*/ 130 h 142"/>
                <a:gd name="T12" fmla="*/ 22 w 74"/>
                <a:gd name="T13" fmla="*/ 122 h 142"/>
                <a:gd name="T14" fmla="*/ 22 w 74"/>
                <a:gd name="T15" fmla="*/ 106 h 142"/>
                <a:gd name="T16" fmla="*/ 22 w 74"/>
                <a:gd name="T17" fmla="*/ 34 h 142"/>
                <a:gd name="T18" fmla="*/ 22 w 74"/>
                <a:gd name="T19" fmla="*/ 34 h 142"/>
                <a:gd name="T20" fmla="*/ 22 w 74"/>
                <a:gd name="T21" fmla="*/ 20 h 142"/>
                <a:gd name="T22" fmla="*/ 20 w 74"/>
                <a:gd name="T23" fmla="*/ 12 h 142"/>
                <a:gd name="T24" fmla="*/ 16 w 74"/>
                <a:gd name="T25" fmla="*/ 10 h 142"/>
                <a:gd name="T26" fmla="*/ 12 w 74"/>
                <a:gd name="T27" fmla="*/ 8 h 142"/>
                <a:gd name="T28" fmla="*/ 0 w 74"/>
                <a:gd name="T29" fmla="*/ 8 h 142"/>
                <a:gd name="T30" fmla="*/ 0 w 74"/>
                <a:gd name="T31" fmla="*/ 0 h 142"/>
                <a:gd name="T32" fmla="*/ 74 w 74"/>
                <a:gd name="T33" fmla="*/ 0 h 142"/>
                <a:gd name="T34" fmla="*/ 74 w 74"/>
                <a:gd name="T35" fmla="*/ 8 h 142"/>
                <a:gd name="T36" fmla="*/ 74 w 74"/>
                <a:gd name="T37" fmla="*/ 8 h 142"/>
                <a:gd name="T38" fmla="*/ 64 w 74"/>
                <a:gd name="T39" fmla="*/ 8 h 142"/>
                <a:gd name="T40" fmla="*/ 60 w 74"/>
                <a:gd name="T41" fmla="*/ 10 h 142"/>
                <a:gd name="T42" fmla="*/ 56 w 74"/>
                <a:gd name="T43" fmla="*/ 12 h 142"/>
                <a:gd name="T44" fmla="*/ 54 w 74"/>
                <a:gd name="T45" fmla="*/ 20 h 142"/>
                <a:gd name="T46" fmla="*/ 52 w 74"/>
                <a:gd name="T47" fmla="*/ 34 h 142"/>
                <a:gd name="T48" fmla="*/ 52 w 74"/>
                <a:gd name="T49" fmla="*/ 106 h 142"/>
                <a:gd name="T50" fmla="*/ 52 w 74"/>
                <a:gd name="T51" fmla="*/ 106 h 142"/>
                <a:gd name="T52" fmla="*/ 54 w 74"/>
                <a:gd name="T53" fmla="*/ 122 h 142"/>
                <a:gd name="T54" fmla="*/ 56 w 74"/>
                <a:gd name="T55" fmla="*/ 130 h 142"/>
                <a:gd name="T56" fmla="*/ 60 w 74"/>
                <a:gd name="T57" fmla="*/ 132 h 142"/>
                <a:gd name="T58" fmla="*/ 64 w 74"/>
                <a:gd name="T59" fmla="*/ 134 h 142"/>
                <a:gd name="T60" fmla="*/ 74 w 74"/>
                <a:gd name="T61" fmla="*/ 134 h 142"/>
                <a:gd name="T62" fmla="*/ 74 w 74"/>
                <a:gd name="T63" fmla="*/ 142 h 142"/>
                <a:gd name="T64" fmla="*/ 0 w 74"/>
                <a:gd name="T65"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42">
                  <a:moveTo>
                    <a:pt x="0" y="142"/>
                  </a:moveTo>
                  <a:lnTo>
                    <a:pt x="0" y="134"/>
                  </a:lnTo>
                  <a:lnTo>
                    <a:pt x="0" y="134"/>
                  </a:lnTo>
                  <a:lnTo>
                    <a:pt x="12" y="134"/>
                  </a:lnTo>
                  <a:lnTo>
                    <a:pt x="16" y="132"/>
                  </a:lnTo>
                  <a:lnTo>
                    <a:pt x="20" y="130"/>
                  </a:lnTo>
                  <a:lnTo>
                    <a:pt x="22" y="122"/>
                  </a:lnTo>
                  <a:lnTo>
                    <a:pt x="22" y="106"/>
                  </a:lnTo>
                  <a:lnTo>
                    <a:pt x="22" y="34"/>
                  </a:lnTo>
                  <a:lnTo>
                    <a:pt x="22" y="34"/>
                  </a:lnTo>
                  <a:lnTo>
                    <a:pt x="22" y="20"/>
                  </a:lnTo>
                  <a:lnTo>
                    <a:pt x="20" y="12"/>
                  </a:lnTo>
                  <a:lnTo>
                    <a:pt x="16" y="10"/>
                  </a:lnTo>
                  <a:lnTo>
                    <a:pt x="12" y="8"/>
                  </a:lnTo>
                  <a:lnTo>
                    <a:pt x="0" y="8"/>
                  </a:lnTo>
                  <a:lnTo>
                    <a:pt x="0" y="0"/>
                  </a:lnTo>
                  <a:lnTo>
                    <a:pt x="74" y="0"/>
                  </a:lnTo>
                  <a:lnTo>
                    <a:pt x="74" y="8"/>
                  </a:lnTo>
                  <a:lnTo>
                    <a:pt x="74" y="8"/>
                  </a:lnTo>
                  <a:lnTo>
                    <a:pt x="64" y="8"/>
                  </a:lnTo>
                  <a:lnTo>
                    <a:pt x="60" y="10"/>
                  </a:lnTo>
                  <a:lnTo>
                    <a:pt x="56" y="12"/>
                  </a:lnTo>
                  <a:lnTo>
                    <a:pt x="54" y="20"/>
                  </a:lnTo>
                  <a:lnTo>
                    <a:pt x="52" y="34"/>
                  </a:lnTo>
                  <a:lnTo>
                    <a:pt x="52" y="106"/>
                  </a:lnTo>
                  <a:lnTo>
                    <a:pt x="52" y="106"/>
                  </a:lnTo>
                  <a:lnTo>
                    <a:pt x="54" y="122"/>
                  </a:lnTo>
                  <a:lnTo>
                    <a:pt x="56" y="130"/>
                  </a:lnTo>
                  <a:lnTo>
                    <a:pt x="60" y="132"/>
                  </a:lnTo>
                  <a:lnTo>
                    <a:pt x="64" y="134"/>
                  </a:lnTo>
                  <a:lnTo>
                    <a:pt x="74" y="134"/>
                  </a:lnTo>
                  <a:lnTo>
                    <a:pt x="74" y="142"/>
                  </a:lnTo>
                  <a:lnTo>
                    <a:pt x="0"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1" name="Freeform 87"/>
            <p:cNvSpPr>
              <a:spLocks noEditPoints="1"/>
            </p:cNvSpPr>
            <p:nvPr userDrawn="1"/>
          </p:nvSpPr>
          <p:spPr bwMode="auto">
            <a:xfrm>
              <a:off x="4442" y="105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0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0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0"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0"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2" name="Freeform 88"/>
            <p:cNvSpPr>
              <a:spLocks/>
            </p:cNvSpPr>
            <p:nvPr userDrawn="1"/>
          </p:nvSpPr>
          <p:spPr bwMode="auto">
            <a:xfrm>
              <a:off x="913" y="1325"/>
              <a:ext cx="94" cy="150"/>
            </a:xfrm>
            <a:custGeom>
              <a:avLst/>
              <a:gdLst>
                <a:gd name="T0" fmla="*/ 4 w 94"/>
                <a:gd name="T1" fmla="*/ 98 h 150"/>
                <a:gd name="T2" fmla="*/ 6 w 94"/>
                <a:gd name="T3" fmla="*/ 104 h 150"/>
                <a:gd name="T4" fmla="*/ 10 w 94"/>
                <a:gd name="T5" fmla="*/ 118 h 150"/>
                <a:gd name="T6" fmla="*/ 24 w 94"/>
                <a:gd name="T7" fmla="*/ 134 h 150"/>
                <a:gd name="T8" fmla="*/ 48 w 94"/>
                <a:gd name="T9" fmla="*/ 140 h 150"/>
                <a:gd name="T10" fmla="*/ 60 w 94"/>
                <a:gd name="T11" fmla="*/ 138 h 150"/>
                <a:gd name="T12" fmla="*/ 76 w 94"/>
                <a:gd name="T13" fmla="*/ 124 h 150"/>
                <a:gd name="T14" fmla="*/ 78 w 94"/>
                <a:gd name="T15" fmla="*/ 114 h 150"/>
                <a:gd name="T16" fmla="*/ 70 w 94"/>
                <a:gd name="T17" fmla="*/ 98 h 150"/>
                <a:gd name="T18" fmla="*/ 50 w 94"/>
                <a:gd name="T19" fmla="*/ 86 h 150"/>
                <a:gd name="T20" fmla="*/ 28 w 94"/>
                <a:gd name="T21" fmla="*/ 74 h 150"/>
                <a:gd name="T22" fmla="*/ 10 w 94"/>
                <a:gd name="T23" fmla="*/ 58 h 150"/>
                <a:gd name="T24" fmla="*/ 2 w 94"/>
                <a:gd name="T25" fmla="*/ 36 h 150"/>
                <a:gd name="T26" fmla="*/ 2 w 94"/>
                <a:gd name="T27" fmla="*/ 28 h 150"/>
                <a:gd name="T28" fmla="*/ 8 w 94"/>
                <a:gd name="T29" fmla="*/ 16 h 150"/>
                <a:gd name="T30" fmla="*/ 18 w 94"/>
                <a:gd name="T31" fmla="*/ 6 h 150"/>
                <a:gd name="T32" fmla="*/ 32 w 94"/>
                <a:gd name="T33" fmla="*/ 2 h 150"/>
                <a:gd name="T34" fmla="*/ 40 w 94"/>
                <a:gd name="T35" fmla="*/ 0 h 150"/>
                <a:gd name="T36" fmla="*/ 58 w 94"/>
                <a:gd name="T37" fmla="*/ 4 h 150"/>
                <a:gd name="T38" fmla="*/ 70 w 94"/>
                <a:gd name="T39" fmla="*/ 10 h 150"/>
                <a:gd name="T40" fmla="*/ 76 w 94"/>
                <a:gd name="T41" fmla="*/ 0 h 150"/>
                <a:gd name="T42" fmla="*/ 82 w 94"/>
                <a:gd name="T43" fmla="*/ 50 h 150"/>
                <a:gd name="T44" fmla="*/ 76 w 94"/>
                <a:gd name="T45" fmla="*/ 50 h 150"/>
                <a:gd name="T46" fmla="*/ 72 w 94"/>
                <a:gd name="T47" fmla="*/ 30 h 150"/>
                <a:gd name="T48" fmla="*/ 64 w 94"/>
                <a:gd name="T49" fmla="*/ 18 h 150"/>
                <a:gd name="T50" fmla="*/ 50 w 94"/>
                <a:gd name="T51" fmla="*/ 10 h 150"/>
                <a:gd name="T52" fmla="*/ 40 w 94"/>
                <a:gd name="T53" fmla="*/ 10 h 150"/>
                <a:gd name="T54" fmla="*/ 24 w 94"/>
                <a:gd name="T55" fmla="*/ 16 h 150"/>
                <a:gd name="T56" fmla="*/ 18 w 94"/>
                <a:gd name="T57" fmla="*/ 30 h 150"/>
                <a:gd name="T58" fmla="*/ 20 w 94"/>
                <a:gd name="T59" fmla="*/ 38 h 150"/>
                <a:gd name="T60" fmla="*/ 32 w 94"/>
                <a:gd name="T61" fmla="*/ 52 h 150"/>
                <a:gd name="T62" fmla="*/ 68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48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4" y="98"/>
                  </a:lnTo>
                  <a:lnTo>
                    <a:pt x="4" y="98"/>
                  </a:lnTo>
                  <a:lnTo>
                    <a:pt x="6" y="104"/>
                  </a:lnTo>
                  <a:lnTo>
                    <a:pt x="8" y="112"/>
                  </a:lnTo>
                  <a:lnTo>
                    <a:pt x="10" y="118"/>
                  </a:lnTo>
                  <a:lnTo>
                    <a:pt x="16" y="126"/>
                  </a:lnTo>
                  <a:lnTo>
                    <a:pt x="24" y="134"/>
                  </a:lnTo>
                  <a:lnTo>
                    <a:pt x="34" y="138"/>
                  </a:lnTo>
                  <a:lnTo>
                    <a:pt x="48" y="140"/>
                  </a:lnTo>
                  <a:lnTo>
                    <a:pt x="48" y="140"/>
                  </a:lnTo>
                  <a:lnTo>
                    <a:pt x="60" y="138"/>
                  </a:lnTo>
                  <a:lnTo>
                    <a:pt x="70" y="132"/>
                  </a:lnTo>
                  <a:lnTo>
                    <a:pt x="76" y="124"/>
                  </a:lnTo>
                  <a:lnTo>
                    <a:pt x="78" y="114"/>
                  </a:lnTo>
                  <a:lnTo>
                    <a:pt x="78" y="114"/>
                  </a:lnTo>
                  <a:lnTo>
                    <a:pt x="76" y="106"/>
                  </a:lnTo>
                  <a:lnTo>
                    <a:pt x="70" y="98"/>
                  </a:lnTo>
                  <a:lnTo>
                    <a:pt x="62" y="92"/>
                  </a:lnTo>
                  <a:lnTo>
                    <a:pt x="50" y="86"/>
                  </a:lnTo>
                  <a:lnTo>
                    <a:pt x="28" y="74"/>
                  </a:lnTo>
                  <a:lnTo>
                    <a:pt x="28" y="74"/>
                  </a:lnTo>
                  <a:lnTo>
                    <a:pt x="18" y="68"/>
                  </a:lnTo>
                  <a:lnTo>
                    <a:pt x="10" y="58"/>
                  </a:lnTo>
                  <a:lnTo>
                    <a:pt x="4" y="48"/>
                  </a:lnTo>
                  <a:lnTo>
                    <a:pt x="2" y="36"/>
                  </a:lnTo>
                  <a:lnTo>
                    <a:pt x="2" y="36"/>
                  </a:lnTo>
                  <a:lnTo>
                    <a:pt x="2" y="28"/>
                  </a:lnTo>
                  <a:lnTo>
                    <a:pt x="4" y="22"/>
                  </a:lnTo>
                  <a:lnTo>
                    <a:pt x="8" y="16"/>
                  </a:lnTo>
                  <a:lnTo>
                    <a:pt x="12" y="10"/>
                  </a:lnTo>
                  <a:lnTo>
                    <a:pt x="18" y="6"/>
                  </a:lnTo>
                  <a:lnTo>
                    <a:pt x="26" y="4"/>
                  </a:lnTo>
                  <a:lnTo>
                    <a:pt x="32" y="2"/>
                  </a:lnTo>
                  <a:lnTo>
                    <a:pt x="40" y="0"/>
                  </a:lnTo>
                  <a:lnTo>
                    <a:pt x="40" y="0"/>
                  </a:lnTo>
                  <a:lnTo>
                    <a:pt x="50" y="2"/>
                  </a:lnTo>
                  <a:lnTo>
                    <a:pt x="58" y="4"/>
                  </a:lnTo>
                  <a:lnTo>
                    <a:pt x="70" y="10"/>
                  </a:lnTo>
                  <a:lnTo>
                    <a:pt x="70" y="10"/>
                  </a:lnTo>
                  <a:lnTo>
                    <a:pt x="74" y="6"/>
                  </a:lnTo>
                  <a:lnTo>
                    <a:pt x="76" y="0"/>
                  </a:lnTo>
                  <a:lnTo>
                    <a:pt x="82" y="0"/>
                  </a:lnTo>
                  <a:lnTo>
                    <a:pt x="82" y="50"/>
                  </a:lnTo>
                  <a:lnTo>
                    <a:pt x="76" y="50"/>
                  </a:lnTo>
                  <a:lnTo>
                    <a:pt x="76" y="50"/>
                  </a:lnTo>
                  <a:lnTo>
                    <a:pt x="74" y="36"/>
                  </a:lnTo>
                  <a:lnTo>
                    <a:pt x="72" y="30"/>
                  </a:lnTo>
                  <a:lnTo>
                    <a:pt x="68" y="24"/>
                  </a:lnTo>
                  <a:lnTo>
                    <a:pt x="64" y="18"/>
                  </a:lnTo>
                  <a:lnTo>
                    <a:pt x="58" y="14"/>
                  </a:lnTo>
                  <a:lnTo>
                    <a:pt x="50" y="10"/>
                  </a:lnTo>
                  <a:lnTo>
                    <a:pt x="40" y="10"/>
                  </a:lnTo>
                  <a:lnTo>
                    <a:pt x="40" y="10"/>
                  </a:lnTo>
                  <a:lnTo>
                    <a:pt x="32" y="12"/>
                  </a:lnTo>
                  <a:lnTo>
                    <a:pt x="24" y="16"/>
                  </a:lnTo>
                  <a:lnTo>
                    <a:pt x="20" y="22"/>
                  </a:lnTo>
                  <a:lnTo>
                    <a:pt x="18" y="30"/>
                  </a:lnTo>
                  <a:lnTo>
                    <a:pt x="18" y="30"/>
                  </a:lnTo>
                  <a:lnTo>
                    <a:pt x="20" y="38"/>
                  </a:lnTo>
                  <a:lnTo>
                    <a:pt x="24" y="46"/>
                  </a:lnTo>
                  <a:lnTo>
                    <a:pt x="32" y="52"/>
                  </a:lnTo>
                  <a:lnTo>
                    <a:pt x="46" y="60"/>
                  </a:lnTo>
                  <a:lnTo>
                    <a:pt x="68" y="72"/>
                  </a:lnTo>
                  <a:lnTo>
                    <a:pt x="68" y="72"/>
                  </a:lnTo>
                  <a:lnTo>
                    <a:pt x="80" y="78"/>
                  </a:lnTo>
                  <a:lnTo>
                    <a:pt x="88" y="88"/>
                  </a:lnTo>
                  <a:lnTo>
                    <a:pt x="92" y="98"/>
                  </a:lnTo>
                  <a:lnTo>
                    <a:pt x="94" y="108"/>
                  </a:lnTo>
                  <a:lnTo>
                    <a:pt x="94" y="108"/>
                  </a:lnTo>
                  <a:lnTo>
                    <a:pt x="92" y="116"/>
                  </a:lnTo>
                  <a:lnTo>
                    <a:pt x="90" y="124"/>
                  </a:lnTo>
                  <a:lnTo>
                    <a:pt x="86" y="132"/>
                  </a:lnTo>
                  <a:lnTo>
                    <a:pt x="80" y="138"/>
                  </a:lnTo>
                  <a:lnTo>
                    <a:pt x="74" y="142"/>
                  </a:lnTo>
                  <a:lnTo>
                    <a:pt x="66" y="146"/>
                  </a:lnTo>
                  <a:lnTo>
                    <a:pt x="58" y="148"/>
                  </a:lnTo>
                  <a:lnTo>
                    <a:pt x="48" y="150"/>
                  </a:lnTo>
                  <a:lnTo>
                    <a:pt x="48" y="150"/>
                  </a:lnTo>
                  <a:lnTo>
                    <a:pt x="36" y="148"/>
                  </a:lnTo>
                  <a:lnTo>
                    <a:pt x="26" y="144"/>
                  </a:lnTo>
                  <a:lnTo>
                    <a:pt x="12" y="138"/>
                  </a:lnTo>
                  <a:lnTo>
                    <a:pt x="12" y="138"/>
                  </a:lnTo>
                  <a:lnTo>
                    <a:pt x="8" y="142"/>
                  </a:lnTo>
                  <a:lnTo>
                    <a:pt x="4"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3" name="Freeform 89"/>
            <p:cNvSpPr>
              <a:spLocks/>
            </p:cNvSpPr>
            <p:nvPr userDrawn="1"/>
          </p:nvSpPr>
          <p:spPr bwMode="auto">
            <a:xfrm>
              <a:off x="1035" y="1329"/>
              <a:ext cx="146" cy="142"/>
            </a:xfrm>
            <a:custGeom>
              <a:avLst/>
              <a:gdLst>
                <a:gd name="T0" fmla="*/ 40 w 146"/>
                <a:gd name="T1" fmla="*/ 136 h 142"/>
                <a:gd name="T2" fmla="*/ 40 w 146"/>
                <a:gd name="T3" fmla="*/ 136 h 142"/>
                <a:gd name="T4" fmla="*/ 52 w 146"/>
                <a:gd name="T5" fmla="*/ 136 h 142"/>
                <a:gd name="T6" fmla="*/ 56 w 146"/>
                <a:gd name="T7" fmla="*/ 134 h 142"/>
                <a:gd name="T8" fmla="*/ 60 w 146"/>
                <a:gd name="T9" fmla="*/ 132 h 142"/>
                <a:gd name="T10" fmla="*/ 62 w 146"/>
                <a:gd name="T11" fmla="*/ 124 h 142"/>
                <a:gd name="T12" fmla="*/ 64 w 146"/>
                <a:gd name="T13" fmla="*/ 108 h 142"/>
                <a:gd name="T14" fmla="*/ 64 w 146"/>
                <a:gd name="T15" fmla="*/ 10 h 142"/>
                <a:gd name="T16" fmla="*/ 32 w 146"/>
                <a:gd name="T17" fmla="*/ 10 h 142"/>
                <a:gd name="T18" fmla="*/ 32 w 146"/>
                <a:gd name="T19" fmla="*/ 10 h 142"/>
                <a:gd name="T20" fmla="*/ 20 w 146"/>
                <a:gd name="T21" fmla="*/ 10 h 142"/>
                <a:gd name="T22" fmla="*/ 12 w 146"/>
                <a:gd name="T23" fmla="*/ 14 h 142"/>
                <a:gd name="T24" fmla="*/ 8 w 146"/>
                <a:gd name="T25" fmla="*/ 20 h 142"/>
                <a:gd name="T26" fmla="*/ 6 w 146"/>
                <a:gd name="T27" fmla="*/ 28 h 142"/>
                <a:gd name="T28" fmla="*/ 4 w 146"/>
                <a:gd name="T29" fmla="*/ 32 h 142"/>
                <a:gd name="T30" fmla="*/ 0 w 146"/>
                <a:gd name="T31" fmla="*/ 32 h 142"/>
                <a:gd name="T32" fmla="*/ 2 w 146"/>
                <a:gd name="T33" fmla="*/ 0 h 142"/>
                <a:gd name="T34" fmla="*/ 144 w 146"/>
                <a:gd name="T35" fmla="*/ 0 h 142"/>
                <a:gd name="T36" fmla="*/ 146 w 146"/>
                <a:gd name="T37" fmla="*/ 32 h 142"/>
                <a:gd name="T38" fmla="*/ 142 w 146"/>
                <a:gd name="T39" fmla="*/ 32 h 142"/>
                <a:gd name="T40" fmla="*/ 140 w 146"/>
                <a:gd name="T41" fmla="*/ 28 h 142"/>
                <a:gd name="T42" fmla="*/ 140 w 146"/>
                <a:gd name="T43" fmla="*/ 28 h 142"/>
                <a:gd name="T44" fmla="*/ 138 w 146"/>
                <a:gd name="T45" fmla="*/ 20 h 142"/>
                <a:gd name="T46" fmla="*/ 134 w 146"/>
                <a:gd name="T47" fmla="*/ 14 h 142"/>
                <a:gd name="T48" fmla="*/ 126 w 146"/>
                <a:gd name="T49" fmla="*/ 10 h 142"/>
                <a:gd name="T50" fmla="*/ 112 w 146"/>
                <a:gd name="T51" fmla="*/ 10 h 142"/>
                <a:gd name="T52" fmla="*/ 82 w 146"/>
                <a:gd name="T53" fmla="*/ 10 h 142"/>
                <a:gd name="T54" fmla="*/ 82 w 146"/>
                <a:gd name="T55" fmla="*/ 108 h 142"/>
                <a:gd name="T56" fmla="*/ 82 w 146"/>
                <a:gd name="T57" fmla="*/ 108 h 142"/>
                <a:gd name="T58" fmla="*/ 82 w 146"/>
                <a:gd name="T59" fmla="*/ 124 h 142"/>
                <a:gd name="T60" fmla="*/ 86 w 146"/>
                <a:gd name="T61" fmla="*/ 132 h 142"/>
                <a:gd name="T62" fmla="*/ 90 w 146"/>
                <a:gd name="T63" fmla="*/ 134 h 142"/>
                <a:gd name="T64" fmla="*/ 94 w 146"/>
                <a:gd name="T65" fmla="*/ 136 h 142"/>
                <a:gd name="T66" fmla="*/ 104 w 146"/>
                <a:gd name="T67" fmla="*/ 136 h 142"/>
                <a:gd name="T68" fmla="*/ 104 w 146"/>
                <a:gd name="T69" fmla="*/ 142 h 142"/>
                <a:gd name="T70" fmla="*/ 40 w 146"/>
                <a:gd name="T71" fmla="*/ 142 h 142"/>
                <a:gd name="T72" fmla="*/ 40 w 146"/>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6" h="142">
                  <a:moveTo>
                    <a:pt x="40" y="136"/>
                  </a:moveTo>
                  <a:lnTo>
                    <a:pt x="40" y="136"/>
                  </a:lnTo>
                  <a:lnTo>
                    <a:pt x="52" y="136"/>
                  </a:lnTo>
                  <a:lnTo>
                    <a:pt x="56" y="134"/>
                  </a:lnTo>
                  <a:lnTo>
                    <a:pt x="60" y="132"/>
                  </a:lnTo>
                  <a:lnTo>
                    <a:pt x="62" y="124"/>
                  </a:lnTo>
                  <a:lnTo>
                    <a:pt x="64" y="108"/>
                  </a:lnTo>
                  <a:lnTo>
                    <a:pt x="64" y="10"/>
                  </a:lnTo>
                  <a:lnTo>
                    <a:pt x="32" y="10"/>
                  </a:lnTo>
                  <a:lnTo>
                    <a:pt x="32" y="10"/>
                  </a:lnTo>
                  <a:lnTo>
                    <a:pt x="20" y="10"/>
                  </a:lnTo>
                  <a:lnTo>
                    <a:pt x="12" y="14"/>
                  </a:lnTo>
                  <a:lnTo>
                    <a:pt x="8" y="20"/>
                  </a:lnTo>
                  <a:lnTo>
                    <a:pt x="6" y="28"/>
                  </a:lnTo>
                  <a:lnTo>
                    <a:pt x="4" y="32"/>
                  </a:lnTo>
                  <a:lnTo>
                    <a:pt x="0" y="32"/>
                  </a:lnTo>
                  <a:lnTo>
                    <a:pt x="2" y="0"/>
                  </a:lnTo>
                  <a:lnTo>
                    <a:pt x="144" y="0"/>
                  </a:lnTo>
                  <a:lnTo>
                    <a:pt x="146" y="32"/>
                  </a:lnTo>
                  <a:lnTo>
                    <a:pt x="142" y="32"/>
                  </a:lnTo>
                  <a:lnTo>
                    <a:pt x="140" y="28"/>
                  </a:lnTo>
                  <a:lnTo>
                    <a:pt x="140" y="28"/>
                  </a:lnTo>
                  <a:lnTo>
                    <a:pt x="138" y="20"/>
                  </a:lnTo>
                  <a:lnTo>
                    <a:pt x="134" y="14"/>
                  </a:lnTo>
                  <a:lnTo>
                    <a:pt x="126" y="10"/>
                  </a:lnTo>
                  <a:lnTo>
                    <a:pt x="112" y="10"/>
                  </a:lnTo>
                  <a:lnTo>
                    <a:pt x="82" y="10"/>
                  </a:lnTo>
                  <a:lnTo>
                    <a:pt x="82" y="108"/>
                  </a:lnTo>
                  <a:lnTo>
                    <a:pt x="82" y="108"/>
                  </a:lnTo>
                  <a:lnTo>
                    <a:pt x="82" y="124"/>
                  </a:lnTo>
                  <a:lnTo>
                    <a:pt x="86" y="132"/>
                  </a:lnTo>
                  <a:lnTo>
                    <a:pt x="90" y="134"/>
                  </a:lnTo>
                  <a:lnTo>
                    <a:pt x="94" y="136"/>
                  </a:lnTo>
                  <a:lnTo>
                    <a:pt x="104" y="136"/>
                  </a:lnTo>
                  <a:lnTo>
                    <a:pt x="104" y="142"/>
                  </a:lnTo>
                  <a:lnTo>
                    <a:pt x="40" y="142"/>
                  </a:lnTo>
                  <a:lnTo>
                    <a:pt x="4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4" name="Freeform 90"/>
            <p:cNvSpPr>
              <a:spLocks noEditPoints="1"/>
            </p:cNvSpPr>
            <p:nvPr userDrawn="1"/>
          </p:nvSpPr>
          <p:spPr bwMode="auto">
            <a:xfrm>
              <a:off x="1179" y="1325"/>
              <a:ext cx="162" cy="146"/>
            </a:xfrm>
            <a:custGeom>
              <a:avLst/>
              <a:gdLst>
                <a:gd name="T0" fmla="*/ 0 w 162"/>
                <a:gd name="T1" fmla="*/ 140 h 146"/>
                <a:gd name="T2" fmla="*/ 0 w 162"/>
                <a:gd name="T3" fmla="*/ 140 h 146"/>
                <a:gd name="T4" fmla="*/ 12 w 162"/>
                <a:gd name="T5" fmla="*/ 140 h 146"/>
                <a:gd name="T6" fmla="*/ 18 w 162"/>
                <a:gd name="T7" fmla="*/ 136 h 146"/>
                <a:gd name="T8" fmla="*/ 22 w 162"/>
                <a:gd name="T9" fmla="*/ 130 h 146"/>
                <a:gd name="T10" fmla="*/ 28 w 162"/>
                <a:gd name="T11" fmla="*/ 120 h 146"/>
                <a:gd name="T12" fmla="*/ 80 w 162"/>
                <a:gd name="T13" fmla="*/ 0 h 146"/>
                <a:gd name="T14" fmla="*/ 82 w 162"/>
                <a:gd name="T15" fmla="*/ 0 h 146"/>
                <a:gd name="T16" fmla="*/ 134 w 162"/>
                <a:gd name="T17" fmla="*/ 120 h 146"/>
                <a:gd name="T18" fmla="*/ 134 w 162"/>
                <a:gd name="T19" fmla="*/ 120 h 146"/>
                <a:gd name="T20" fmla="*/ 138 w 162"/>
                <a:gd name="T21" fmla="*/ 130 h 146"/>
                <a:gd name="T22" fmla="*/ 144 w 162"/>
                <a:gd name="T23" fmla="*/ 136 h 146"/>
                <a:gd name="T24" fmla="*/ 150 w 162"/>
                <a:gd name="T25" fmla="*/ 140 h 146"/>
                <a:gd name="T26" fmla="*/ 162 w 162"/>
                <a:gd name="T27" fmla="*/ 140 h 146"/>
                <a:gd name="T28" fmla="*/ 162 w 162"/>
                <a:gd name="T29" fmla="*/ 146 h 146"/>
                <a:gd name="T30" fmla="*/ 98 w 162"/>
                <a:gd name="T31" fmla="*/ 146 h 146"/>
                <a:gd name="T32" fmla="*/ 98 w 162"/>
                <a:gd name="T33" fmla="*/ 140 h 146"/>
                <a:gd name="T34" fmla="*/ 98 w 162"/>
                <a:gd name="T35" fmla="*/ 140 h 146"/>
                <a:gd name="T36" fmla="*/ 108 w 162"/>
                <a:gd name="T37" fmla="*/ 140 h 146"/>
                <a:gd name="T38" fmla="*/ 116 w 162"/>
                <a:gd name="T39" fmla="*/ 136 h 146"/>
                <a:gd name="T40" fmla="*/ 118 w 162"/>
                <a:gd name="T41" fmla="*/ 134 h 146"/>
                <a:gd name="T42" fmla="*/ 118 w 162"/>
                <a:gd name="T43" fmla="*/ 130 h 146"/>
                <a:gd name="T44" fmla="*/ 116 w 162"/>
                <a:gd name="T45" fmla="*/ 122 h 146"/>
                <a:gd name="T46" fmla="*/ 104 w 162"/>
                <a:gd name="T47" fmla="*/ 96 h 146"/>
                <a:gd name="T48" fmla="*/ 48 w 162"/>
                <a:gd name="T49" fmla="*/ 96 h 146"/>
                <a:gd name="T50" fmla="*/ 36 w 162"/>
                <a:gd name="T51" fmla="*/ 122 h 146"/>
                <a:gd name="T52" fmla="*/ 36 w 162"/>
                <a:gd name="T53" fmla="*/ 122 h 146"/>
                <a:gd name="T54" fmla="*/ 34 w 162"/>
                <a:gd name="T55" fmla="*/ 130 h 146"/>
                <a:gd name="T56" fmla="*/ 34 w 162"/>
                <a:gd name="T57" fmla="*/ 134 h 146"/>
                <a:gd name="T58" fmla="*/ 36 w 162"/>
                <a:gd name="T59" fmla="*/ 136 h 146"/>
                <a:gd name="T60" fmla="*/ 42 w 162"/>
                <a:gd name="T61" fmla="*/ 140 h 146"/>
                <a:gd name="T62" fmla="*/ 54 w 162"/>
                <a:gd name="T63" fmla="*/ 140 h 146"/>
                <a:gd name="T64" fmla="*/ 54 w 162"/>
                <a:gd name="T65" fmla="*/ 146 h 146"/>
                <a:gd name="T66" fmla="*/ 0 w 162"/>
                <a:gd name="T67" fmla="*/ 146 h 146"/>
                <a:gd name="T68" fmla="*/ 0 w 162"/>
                <a:gd name="T69" fmla="*/ 140 h 146"/>
                <a:gd name="T70" fmla="*/ 100 w 162"/>
                <a:gd name="T71" fmla="*/ 88 h 146"/>
                <a:gd name="T72" fmla="*/ 76 w 162"/>
                <a:gd name="T73" fmla="*/ 32 h 146"/>
                <a:gd name="T74" fmla="*/ 50 w 162"/>
                <a:gd name="T75" fmla="*/ 88 h 146"/>
                <a:gd name="T76" fmla="*/ 100 w 162"/>
                <a:gd name="T77" fmla="*/ 8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2" h="146">
                  <a:moveTo>
                    <a:pt x="0" y="140"/>
                  </a:moveTo>
                  <a:lnTo>
                    <a:pt x="0" y="140"/>
                  </a:lnTo>
                  <a:lnTo>
                    <a:pt x="12" y="140"/>
                  </a:lnTo>
                  <a:lnTo>
                    <a:pt x="18" y="136"/>
                  </a:lnTo>
                  <a:lnTo>
                    <a:pt x="22" y="130"/>
                  </a:lnTo>
                  <a:lnTo>
                    <a:pt x="28" y="120"/>
                  </a:lnTo>
                  <a:lnTo>
                    <a:pt x="80" y="0"/>
                  </a:lnTo>
                  <a:lnTo>
                    <a:pt x="82" y="0"/>
                  </a:lnTo>
                  <a:lnTo>
                    <a:pt x="134" y="120"/>
                  </a:lnTo>
                  <a:lnTo>
                    <a:pt x="134" y="120"/>
                  </a:lnTo>
                  <a:lnTo>
                    <a:pt x="138" y="130"/>
                  </a:lnTo>
                  <a:lnTo>
                    <a:pt x="144" y="136"/>
                  </a:lnTo>
                  <a:lnTo>
                    <a:pt x="150" y="140"/>
                  </a:lnTo>
                  <a:lnTo>
                    <a:pt x="162" y="140"/>
                  </a:lnTo>
                  <a:lnTo>
                    <a:pt x="162" y="146"/>
                  </a:lnTo>
                  <a:lnTo>
                    <a:pt x="98" y="146"/>
                  </a:lnTo>
                  <a:lnTo>
                    <a:pt x="98" y="140"/>
                  </a:lnTo>
                  <a:lnTo>
                    <a:pt x="98" y="140"/>
                  </a:lnTo>
                  <a:lnTo>
                    <a:pt x="108" y="140"/>
                  </a:lnTo>
                  <a:lnTo>
                    <a:pt x="116" y="136"/>
                  </a:lnTo>
                  <a:lnTo>
                    <a:pt x="118" y="134"/>
                  </a:lnTo>
                  <a:lnTo>
                    <a:pt x="118" y="130"/>
                  </a:lnTo>
                  <a:lnTo>
                    <a:pt x="116" y="122"/>
                  </a:lnTo>
                  <a:lnTo>
                    <a:pt x="104" y="96"/>
                  </a:lnTo>
                  <a:lnTo>
                    <a:pt x="48" y="96"/>
                  </a:lnTo>
                  <a:lnTo>
                    <a:pt x="36" y="122"/>
                  </a:lnTo>
                  <a:lnTo>
                    <a:pt x="36" y="122"/>
                  </a:lnTo>
                  <a:lnTo>
                    <a:pt x="34" y="130"/>
                  </a:lnTo>
                  <a:lnTo>
                    <a:pt x="34" y="134"/>
                  </a:lnTo>
                  <a:lnTo>
                    <a:pt x="36" y="136"/>
                  </a:lnTo>
                  <a:lnTo>
                    <a:pt x="42" y="140"/>
                  </a:lnTo>
                  <a:lnTo>
                    <a:pt x="54" y="140"/>
                  </a:lnTo>
                  <a:lnTo>
                    <a:pt x="54" y="146"/>
                  </a:lnTo>
                  <a:lnTo>
                    <a:pt x="0" y="146"/>
                  </a:lnTo>
                  <a:lnTo>
                    <a:pt x="0" y="140"/>
                  </a:lnTo>
                  <a:close/>
                  <a:moveTo>
                    <a:pt x="100" y="88"/>
                  </a:moveTo>
                  <a:lnTo>
                    <a:pt x="76" y="32"/>
                  </a:lnTo>
                  <a:lnTo>
                    <a:pt x="50" y="88"/>
                  </a:lnTo>
                  <a:lnTo>
                    <a:pt x="100"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5" name="Freeform 91"/>
            <p:cNvSpPr>
              <a:spLocks/>
            </p:cNvSpPr>
            <p:nvPr userDrawn="1"/>
          </p:nvSpPr>
          <p:spPr bwMode="auto">
            <a:xfrm>
              <a:off x="1339" y="1329"/>
              <a:ext cx="148" cy="142"/>
            </a:xfrm>
            <a:custGeom>
              <a:avLst/>
              <a:gdLst>
                <a:gd name="T0" fmla="*/ 42 w 148"/>
                <a:gd name="T1" fmla="*/ 136 h 142"/>
                <a:gd name="T2" fmla="*/ 42 w 148"/>
                <a:gd name="T3" fmla="*/ 136 h 142"/>
                <a:gd name="T4" fmla="*/ 54 w 148"/>
                <a:gd name="T5" fmla="*/ 136 h 142"/>
                <a:gd name="T6" fmla="*/ 58 w 148"/>
                <a:gd name="T7" fmla="*/ 134 h 142"/>
                <a:gd name="T8" fmla="*/ 60 w 148"/>
                <a:gd name="T9" fmla="*/ 132 h 142"/>
                <a:gd name="T10" fmla="*/ 64 w 148"/>
                <a:gd name="T11" fmla="*/ 124 h 142"/>
                <a:gd name="T12" fmla="*/ 64 w 148"/>
                <a:gd name="T13" fmla="*/ 108 h 142"/>
                <a:gd name="T14" fmla="*/ 64 w 148"/>
                <a:gd name="T15" fmla="*/ 10 h 142"/>
                <a:gd name="T16" fmla="*/ 34 w 148"/>
                <a:gd name="T17" fmla="*/ 10 h 142"/>
                <a:gd name="T18" fmla="*/ 34 w 148"/>
                <a:gd name="T19" fmla="*/ 10 h 142"/>
                <a:gd name="T20" fmla="*/ 22 w 148"/>
                <a:gd name="T21" fmla="*/ 10 h 142"/>
                <a:gd name="T22" fmla="*/ 14 w 148"/>
                <a:gd name="T23" fmla="*/ 14 h 142"/>
                <a:gd name="T24" fmla="*/ 10 w 148"/>
                <a:gd name="T25" fmla="*/ 20 h 142"/>
                <a:gd name="T26" fmla="*/ 8 w 148"/>
                <a:gd name="T27" fmla="*/ 28 h 142"/>
                <a:gd name="T28" fmla="*/ 6 w 148"/>
                <a:gd name="T29" fmla="*/ 32 h 142"/>
                <a:gd name="T30" fmla="*/ 0 w 148"/>
                <a:gd name="T31" fmla="*/ 32 h 142"/>
                <a:gd name="T32" fmla="*/ 4 w 148"/>
                <a:gd name="T33" fmla="*/ 0 h 142"/>
                <a:gd name="T34" fmla="*/ 146 w 148"/>
                <a:gd name="T35" fmla="*/ 0 h 142"/>
                <a:gd name="T36" fmla="*/ 148 w 148"/>
                <a:gd name="T37" fmla="*/ 32 h 142"/>
                <a:gd name="T38" fmla="*/ 142 w 148"/>
                <a:gd name="T39" fmla="*/ 32 h 142"/>
                <a:gd name="T40" fmla="*/ 142 w 148"/>
                <a:gd name="T41" fmla="*/ 28 h 142"/>
                <a:gd name="T42" fmla="*/ 142 w 148"/>
                <a:gd name="T43" fmla="*/ 28 h 142"/>
                <a:gd name="T44" fmla="*/ 138 w 148"/>
                <a:gd name="T45" fmla="*/ 20 h 142"/>
                <a:gd name="T46" fmla="*/ 134 w 148"/>
                <a:gd name="T47" fmla="*/ 14 h 142"/>
                <a:gd name="T48" fmla="*/ 128 w 148"/>
                <a:gd name="T49" fmla="*/ 10 h 142"/>
                <a:gd name="T50" fmla="*/ 114 w 148"/>
                <a:gd name="T51" fmla="*/ 10 h 142"/>
                <a:gd name="T52" fmla="*/ 84 w 148"/>
                <a:gd name="T53" fmla="*/ 10 h 142"/>
                <a:gd name="T54" fmla="*/ 84 w 148"/>
                <a:gd name="T55" fmla="*/ 108 h 142"/>
                <a:gd name="T56" fmla="*/ 84 w 148"/>
                <a:gd name="T57" fmla="*/ 108 h 142"/>
                <a:gd name="T58" fmla="*/ 84 w 148"/>
                <a:gd name="T59" fmla="*/ 124 h 142"/>
                <a:gd name="T60" fmla="*/ 88 w 148"/>
                <a:gd name="T61" fmla="*/ 132 h 142"/>
                <a:gd name="T62" fmla="*/ 90 w 148"/>
                <a:gd name="T63" fmla="*/ 134 h 142"/>
                <a:gd name="T64" fmla="*/ 94 w 148"/>
                <a:gd name="T65" fmla="*/ 136 h 142"/>
                <a:gd name="T66" fmla="*/ 106 w 148"/>
                <a:gd name="T67" fmla="*/ 136 h 142"/>
                <a:gd name="T68" fmla="*/ 106 w 148"/>
                <a:gd name="T69" fmla="*/ 142 h 142"/>
                <a:gd name="T70" fmla="*/ 42 w 148"/>
                <a:gd name="T71" fmla="*/ 142 h 142"/>
                <a:gd name="T72" fmla="*/ 42 w 148"/>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42" y="136"/>
                  </a:moveTo>
                  <a:lnTo>
                    <a:pt x="42" y="136"/>
                  </a:lnTo>
                  <a:lnTo>
                    <a:pt x="54" y="136"/>
                  </a:lnTo>
                  <a:lnTo>
                    <a:pt x="58" y="134"/>
                  </a:lnTo>
                  <a:lnTo>
                    <a:pt x="60" y="132"/>
                  </a:lnTo>
                  <a:lnTo>
                    <a:pt x="64" y="124"/>
                  </a:lnTo>
                  <a:lnTo>
                    <a:pt x="64" y="108"/>
                  </a:lnTo>
                  <a:lnTo>
                    <a:pt x="64" y="10"/>
                  </a:lnTo>
                  <a:lnTo>
                    <a:pt x="34" y="10"/>
                  </a:lnTo>
                  <a:lnTo>
                    <a:pt x="34" y="10"/>
                  </a:lnTo>
                  <a:lnTo>
                    <a:pt x="22" y="10"/>
                  </a:lnTo>
                  <a:lnTo>
                    <a:pt x="14" y="14"/>
                  </a:lnTo>
                  <a:lnTo>
                    <a:pt x="10" y="20"/>
                  </a:lnTo>
                  <a:lnTo>
                    <a:pt x="8" y="28"/>
                  </a:lnTo>
                  <a:lnTo>
                    <a:pt x="6" y="32"/>
                  </a:lnTo>
                  <a:lnTo>
                    <a:pt x="0" y="32"/>
                  </a:lnTo>
                  <a:lnTo>
                    <a:pt x="4" y="0"/>
                  </a:lnTo>
                  <a:lnTo>
                    <a:pt x="146" y="0"/>
                  </a:lnTo>
                  <a:lnTo>
                    <a:pt x="148" y="32"/>
                  </a:lnTo>
                  <a:lnTo>
                    <a:pt x="142" y="32"/>
                  </a:lnTo>
                  <a:lnTo>
                    <a:pt x="142" y="28"/>
                  </a:lnTo>
                  <a:lnTo>
                    <a:pt x="142" y="28"/>
                  </a:lnTo>
                  <a:lnTo>
                    <a:pt x="138" y="20"/>
                  </a:lnTo>
                  <a:lnTo>
                    <a:pt x="134" y="14"/>
                  </a:lnTo>
                  <a:lnTo>
                    <a:pt x="128" y="10"/>
                  </a:lnTo>
                  <a:lnTo>
                    <a:pt x="114" y="10"/>
                  </a:lnTo>
                  <a:lnTo>
                    <a:pt x="84" y="10"/>
                  </a:lnTo>
                  <a:lnTo>
                    <a:pt x="84" y="108"/>
                  </a:lnTo>
                  <a:lnTo>
                    <a:pt x="84" y="108"/>
                  </a:lnTo>
                  <a:lnTo>
                    <a:pt x="84" y="124"/>
                  </a:lnTo>
                  <a:lnTo>
                    <a:pt x="88" y="132"/>
                  </a:lnTo>
                  <a:lnTo>
                    <a:pt x="90" y="134"/>
                  </a:lnTo>
                  <a:lnTo>
                    <a:pt x="94" y="136"/>
                  </a:lnTo>
                  <a:lnTo>
                    <a:pt x="106" y="136"/>
                  </a:lnTo>
                  <a:lnTo>
                    <a:pt x="106" y="142"/>
                  </a:lnTo>
                  <a:lnTo>
                    <a:pt x="42" y="142"/>
                  </a:lnTo>
                  <a:lnTo>
                    <a:pt x="42"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6" name="Freeform 92"/>
            <p:cNvSpPr>
              <a:spLocks/>
            </p:cNvSpPr>
            <p:nvPr userDrawn="1"/>
          </p:nvSpPr>
          <p:spPr bwMode="auto">
            <a:xfrm>
              <a:off x="1519" y="1325"/>
              <a:ext cx="92" cy="150"/>
            </a:xfrm>
            <a:custGeom>
              <a:avLst/>
              <a:gdLst>
                <a:gd name="T0" fmla="*/ 4 w 92"/>
                <a:gd name="T1" fmla="*/ 98 h 150"/>
                <a:gd name="T2" fmla="*/ 4 w 92"/>
                <a:gd name="T3" fmla="*/ 104 h 150"/>
                <a:gd name="T4" fmla="*/ 10 w 92"/>
                <a:gd name="T5" fmla="*/ 118 h 150"/>
                <a:gd name="T6" fmla="*/ 22 w 92"/>
                <a:gd name="T7" fmla="*/ 134 h 150"/>
                <a:gd name="T8" fmla="*/ 48 w 92"/>
                <a:gd name="T9" fmla="*/ 140 h 150"/>
                <a:gd name="T10" fmla="*/ 60 w 92"/>
                <a:gd name="T11" fmla="*/ 138 h 150"/>
                <a:gd name="T12" fmla="*/ 74 w 92"/>
                <a:gd name="T13" fmla="*/ 124 h 150"/>
                <a:gd name="T14" fmla="*/ 76 w 92"/>
                <a:gd name="T15" fmla="*/ 114 h 150"/>
                <a:gd name="T16" fmla="*/ 70 w 92"/>
                <a:gd name="T17" fmla="*/ 98 h 150"/>
                <a:gd name="T18" fmla="*/ 50 w 92"/>
                <a:gd name="T19" fmla="*/ 86 h 150"/>
                <a:gd name="T20" fmla="*/ 28 w 92"/>
                <a:gd name="T21" fmla="*/ 74 h 150"/>
                <a:gd name="T22" fmla="*/ 10 w 92"/>
                <a:gd name="T23" fmla="*/ 58 h 150"/>
                <a:gd name="T24" fmla="*/ 2 w 92"/>
                <a:gd name="T25" fmla="*/ 36 h 150"/>
                <a:gd name="T26" fmla="*/ 2 w 92"/>
                <a:gd name="T27" fmla="*/ 28 h 150"/>
                <a:gd name="T28" fmla="*/ 8 w 92"/>
                <a:gd name="T29" fmla="*/ 16 h 150"/>
                <a:gd name="T30" fmla="*/ 18 w 92"/>
                <a:gd name="T31" fmla="*/ 6 h 150"/>
                <a:gd name="T32" fmla="*/ 32 w 92"/>
                <a:gd name="T33" fmla="*/ 2 h 150"/>
                <a:gd name="T34" fmla="*/ 40 w 92"/>
                <a:gd name="T35" fmla="*/ 0 h 150"/>
                <a:gd name="T36" fmla="*/ 58 w 92"/>
                <a:gd name="T37" fmla="*/ 4 h 150"/>
                <a:gd name="T38" fmla="*/ 68 w 92"/>
                <a:gd name="T39" fmla="*/ 10 h 150"/>
                <a:gd name="T40" fmla="*/ 76 w 92"/>
                <a:gd name="T41" fmla="*/ 0 h 150"/>
                <a:gd name="T42" fmla="*/ 80 w 92"/>
                <a:gd name="T43" fmla="*/ 50 h 150"/>
                <a:gd name="T44" fmla="*/ 76 w 92"/>
                <a:gd name="T45" fmla="*/ 50 h 150"/>
                <a:gd name="T46" fmla="*/ 70 w 92"/>
                <a:gd name="T47" fmla="*/ 30 h 150"/>
                <a:gd name="T48" fmla="*/ 62 w 92"/>
                <a:gd name="T49" fmla="*/ 18 h 150"/>
                <a:gd name="T50" fmla="*/ 48 w 92"/>
                <a:gd name="T51" fmla="*/ 10 h 150"/>
                <a:gd name="T52" fmla="*/ 40 w 92"/>
                <a:gd name="T53" fmla="*/ 10 h 150"/>
                <a:gd name="T54" fmla="*/ 24 w 92"/>
                <a:gd name="T55" fmla="*/ 16 h 150"/>
                <a:gd name="T56" fmla="*/ 16 w 92"/>
                <a:gd name="T57" fmla="*/ 30 h 150"/>
                <a:gd name="T58" fmla="*/ 18 w 92"/>
                <a:gd name="T59" fmla="*/ 38 h 150"/>
                <a:gd name="T60" fmla="*/ 32 w 92"/>
                <a:gd name="T61" fmla="*/ 52 h 150"/>
                <a:gd name="T62" fmla="*/ 68 w 92"/>
                <a:gd name="T63" fmla="*/ 72 h 150"/>
                <a:gd name="T64" fmla="*/ 80 w 92"/>
                <a:gd name="T65" fmla="*/ 78 h 150"/>
                <a:gd name="T66" fmla="*/ 92 w 92"/>
                <a:gd name="T67" fmla="*/ 98 h 150"/>
                <a:gd name="T68" fmla="*/ 92 w 92"/>
                <a:gd name="T69" fmla="*/ 108 h 150"/>
                <a:gd name="T70" fmla="*/ 88 w 92"/>
                <a:gd name="T71" fmla="*/ 124 h 150"/>
                <a:gd name="T72" fmla="*/ 80 w 92"/>
                <a:gd name="T73" fmla="*/ 138 h 150"/>
                <a:gd name="T74" fmla="*/ 64 w 92"/>
                <a:gd name="T75" fmla="*/ 146 h 150"/>
                <a:gd name="T76" fmla="*/ 48 w 92"/>
                <a:gd name="T77" fmla="*/ 150 h 150"/>
                <a:gd name="T78" fmla="*/ 36 w 92"/>
                <a:gd name="T79" fmla="*/ 148 h 150"/>
                <a:gd name="T80" fmla="*/ 10 w 92"/>
                <a:gd name="T81" fmla="*/ 138 h 150"/>
                <a:gd name="T82" fmla="*/ 6 w 92"/>
                <a:gd name="T83" fmla="*/ 142 h 150"/>
                <a:gd name="T84" fmla="*/ 0 w 92"/>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2" h="150">
                  <a:moveTo>
                    <a:pt x="0" y="98"/>
                  </a:moveTo>
                  <a:lnTo>
                    <a:pt x="4" y="98"/>
                  </a:lnTo>
                  <a:lnTo>
                    <a:pt x="4" y="98"/>
                  </a:lnTo>
                  <a:lnTo>
                    <a:pt x="4" y="104"/>
                  </a:lnTo>
                  <a:lnTo>
                    <a:pt x="6" y="112"/>
                  </a:lnTo>
                  <a:lnTo>
                    <a:pt x="10" y="118"/>
                  </a:lnTo>
                  <a:lnTo>
                    <a:pt x="14" y="126"/>
                  </a:lnTo>
                  <a:lnTo>
                    <a:pt x="22" y="134"/>
                  </a:lnTo>
                  <a:lnTo>
                    <a:pt x="34" y="138"/>
                  </a:lnTo>
                  <a:lnTo>
                    <a:pt x="48" y="140"/>
                  </a:lnTo>
                  <a:lnTo>
                    <a:pt x="48" y="140"/>
                  </a:lnTo>
                  <a:lnTo>
                    <a:pt x="60" y="138"/>
                  </a:lnTo>
                  <a:lnTo>
                    <a:pt x="68" y="132"/>
                  </a:lnTo>
                  <a:lnTo>
                    <a:pt x="74" y="124"/>
                  </a:lnTo>
                  <a:lnTo>
                    <a:pt x="76" y="114"/>
                  </a:lnTo>
                  <a:lnTo>
                    <a:pt x="76" y="114"/>
                  </a:lnTo>
                  <a:lnTo>
                    <a:pt x="74" y="106"/>
                  </a:lnTo>
                  <a:lnTo>
                    <a:pt x="70" y="98"/>
                  </a:lnTo>
                  <a:lnTo>
                    <a:pt x="60" y="92"/>
                  </a:lnTo>
                  <a:lnTo>
                    <a:pt x="50" y="86"/>
                  </a:lnTo>
                  <a:lnTo>
                    <a:pt x="28" y="74"/>
                  </a:lnTo>
                  <a:lnTo>
                    <a:pt x="28" y="74"/>
                  </a:lnTo>
                  <a:lnTo>
                    <a:pt x="18" y="68"/>
                  </a:lnTo>
                  <a:lnTo>
                    <a:pt x="10" y="58"/>
                  </a:lnTo>
                  <a:lnTo>
                    <a:pt x="4" y="48"/>
                  </a:lnTo>
                  <a:lnTo>
                    <a:pt x="2" y="36"/>
                  </a:lnTo>
                  <a:lnTo>
                    <a:pt x="2" y="36"/>
                  </a:lnTo>
                  <a:lnTo>
                    <a:pt x="2" y="28"/>
                  </a:lnTo>
                  <a:lnTo>
                    <a:pt x="4" y="22"/>
                  </a:lnTo>
                  <a:lnTo>
                    <a:pt x="8" y="16"/>
                  </a:lnTo>
                  <a:lnTo>
                    <a:pt x="12" y="10"/>
                  </a:lnTo>
                  <a:lnTo>
                    <a:pt x="18" y="6"/>
                  </a:lnTo>
                  <a:lnTo>
                    <a:pt x="24" y="4"/>
                  </a:lnTo>
                  <a:lnTo>
                    <a:pt x="32" y="2"/>
                  </a:lnTo>
                  <a:lnTo>
                    <a:pt x="40" y="0"/>
                  </a:lnTo>
                  <a:lnTo>
                    <a:pt x="40" y="0"/>
                  </a:lnTo>
                  <a:lnTo>
                    <a:pt x="50" y="2"/>
                  </a:lnTo>
                  <a:lnTo>
                    <a:pt x="58" y="4"/>
                  </a:lnTo>
                  <a:lnTo>
                    <a:pt x="68" y="10"/>
                  </a:lnTo>
                  <a:lnTo>
                    <a:pt x="68" y="10"/>
                  </a:lnTo>
                  <a:lnTo>
                    <a:pt x="72" y="6"/>
                  </a:lnTo>
                  <a:lnTo>
                    <a:pt x="76" y="0"/>
                  </a:lnTo>
                  <a:lnTo>
                    <a:pt x="80" y="0"/>
                  </a:lnTo>
                  <a:lnTo>
                    <a:pt x="80" y="50"/>
                  </a:lnTo>
                  <a:lnTo>
                    <a:pt x="76" y="50"/>
                  </a:lnTo>
                  <a:lnTo>
                    <a:pt x="76" y="50"/>
                  </a:lnTo>
                  <a:lnTo>
                    <a:pt x="72" y="36"/>
                  </a:lnTo>
                  <a:lnTo>
                    <a:pt x="70" y="30"/>
                  </a:lnTo>
                  <a:lnTo>
                    <a:pt x="68" y="24"/>
                  </a:lnTo>
                  <a:lnTo>
                    <a:pt x="62" y="18"/>
                  </a:lnTo>
                  <a:lnTo>
                    <a:pt x="56" y="14"/>
                  </a:lnTo>
                  <a:lnTo>
                    <a:pt x="48" y="10"/>
                  </a:lnTo>
                  <a:lnTo>
                    <a:pt x="40" y="10"/>
                  </a:lnTo>
                  <a:lnTo>
                    <a:pt x="40" y="10"/>
                  </a:lnTo>
                  <a:lnTo>
                    <a:pt x="30" y="12"/>
                  </a:lnTo>
                  <a:lnTo>
                    <a:pt x="24" y="16"/>
                  </a:lnTo>
                  <a:lnTo>
                    <a:pt x="18" y="22"/>
                  </a:lnTo>
                  <a:lnTo>
                    <a:pt x="16" y="30"/>
                  </a:lnTo>
                  <a:lnTo>
                    <a:pt x="16" y="30"/>
                  </a:lnTo>
                  <a:lnTo>
                    <a:pt x="18" y="38"/>
                  </a:lnTo>
                  <a:lnTo>
                    <a:pt x="24" y="46"/>
                  </a:lnTo>
                  <a:lnTo>
                    <a:pt x="32" y="52"/>
                  </a:lnTo>
                  <a:lnTo>
                    <a:pt x="46" y="60"/>
                  </a:lnTo>
                  <a:lnTo>
                    <a:pt x="68" y="72"/>
                  </a:lnTo>
                  <a:lnTo>
                    <a:pt x="68" y="72"/>
                  </a:lnTo>
                  <a:lnTo>
                    <a:pt x="80" y="78"/>
                  </a:lnTo>
                  <a:lnTo>
                    <a:pt x="86" y="88"/>
                  </a:lnTo>
                  <a:lnTo>
                    <a:pt x="92" y="98"/>
                  </a:lnTo>
                  <a:lnTo>
                    <a:pt x="92" y="108"/>
                  </a:lnTo>
                  <a:lnTo>
                    <a:pt x="92" y="108"/>
                  </a:lnTo>
                  <a:lnTo>
                    <a:pt x="92" y="116"/>
                  </a:lnTo>
                  <a:lnTo>
                    <a:pt x="88" y="124"/>
                  </a:lnTo>
                  <a:lnTo>
                    <a:pt x="84" y="132"/>
                  </a:lnTo>
                  <a:lnTo>
                    <a:pt x="80" y="138"/>
                  </a:lnTo>
                  <a:lnTo>
                    <a:pt x="72" y="142"/>
                  </a:lnTo>
                  <a:lnTo>
                    <a:pt x="64" y="146"/>
                  </a:lnTo>
                  <a:lnTo>
                    <a:pt x="56" y="148"/>
                  </a:lnTo>
                  <a:lnTo>
                    <a:pt x="48" y="150"/>
                  </a:lnTo>
                  <a:lnTo>
                    <a:pt x="48" y="150"/>
                  </a:lnTo>
                  <a:lnTo>
                    <a:pt x="36" y="148"/>
                  </a:lnTo>
                  <a:lnTo>
                    <a:pt x="26" y="144"/>
                  </a:lnTo>
                  <a:lnTo>
                    <a:pt x="10" y="138"/>
                  </a:lnTo>
                  <a:lnTo>
                    <a:pt x="10" y="138"/>
                  </a:lnTo>
                  <a:lnTo>
                    <a:pt x="6" y="142"/>
                  </a:lnTo>
                  <a:lnTo>
                    <a:pt x="4"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7" name="Freeform 93"/>
            <p:cNvSpPr>
              <a:spLocks noEditPoints="1"/>
            </p:cNvSpPr>
            <p:nvPr userDrawn="1"/>
          </p:nvSpPr>
          <p:spPr bwMode="auto">
            <a:xfrm>
              <a:off x="1651" y="1329"/>
              <a:ext cx="137" cy="142"/>
            </a:xfrm>
            <a:custGeom>
              <a:avLst/>
              <a:gdLst>
                <a:gd name="T0" fmla="*/ 0 w 137"/>
                <a:gd name="T1" fmla="*/ 136 h 142"/>
                <a:gd name="T2" fmla="*/ 16 w 137"/>
                <a:gd name="T3" fmla="*/ 134 h 142"/>
                <a:gd name="T4" fmla="*/ 22 w 137"/>
                <a:gd name="T5" fmla="*/ 124 h 142"/>
                <a:gd name="T6" fmla="*/ 22 w 137"/>
                <a:gd name="T7" fmla="*/ 32 h 142"/>
                <a:gd name="T8" fmla="*/ 22 w 137"/>
                <a:gd name="T9" fmla="*/ 18 h 142"/>
                <a:gd name="T10" fmla="*/ 16 w 137"/>
                <a:gd name="T11" fmla="*/ 8 h 142"/>
                <a:gd name="T12" fmla="*/ 0 w 137"/>
                <a:gd name="T13" fmla="*/ 6 h 142"/>
                <a:gd name="T14" fmla="*/ 62 w 137"/>
                <a:gd name="T15" fmla="*/ 0 h 142"/>
                <a:gd name="T16" fmla="*/ 74 w 137"/>
                <a:gd name="T17" fmla="*/ 2 h 142"/>
                <a:gd name="T18" fmla="*/ 92 w 137"/>
                <a:gd name="T19" fmla="*/ 8 h 142"/>
                <a:gd name="T20" fmla="*/ 105 w 137"/>
                <a:gd name="T21" fmla="*/ 18 h 142"/>
                <a:gd name="T22" fmla="*/ 111 w 137"/>
                <a:gd name="T23" fmla="*/ 32 h 142"/>
                <a:gd name="T24" fmla="*/ 111 w 137"/>
                <a:gd name="T25" fmla="*/ 40 h 142"/>
                <a:gd name="T26" fmla="*/ 109 w 137"/>
                <a:gd name="T27" fmla="*/ 54 h 142"/>
                <a:gd name="T28" fmla="*/ 102 w 137"/>
                <a:gd name="T29" fmla="*/ 66 h 142"/>
                <a:gd name="T30" fmla="*/ 88 w 137"/>
                <a:gd name="T31" fmla="*/ 76 h 142"/>
                <a:gd name="T32" fmla="*/ 70 w 137"/>
                <a:gd name="T33" fmla="*/ 80 h 142"/>
                <a:gd name="T34" fmla="*/ 94 w 137"/>
                <a:gd name="T35" fmla="*/ 106 h 142"/>
                <a:gd name="T36" fmla="*/ 115 w 137"/>
                <a:gd name="T37" fmla="*/ 128 h 142"/>
                <a:gd name="T38" fmla="*/ 137 w 137"/>
                <a:gd name="T39" fmla="*/ 136 h 142"/>
                <a:gd name="T40" fmla="*/ 98 w 137"/>
                <a:gd name="T41" fmla="*/ 142 h 142"/>
                <a:gd name="T42" fmla="*/ 40 w 137"/>
                <a:gd name="T43" fmla="*/ 80 h 142"/>
                <a:gd name="T44" fmla="*/ 40 w 137"/>
                <a:gd name="T45" fmla="*/ 108 h 142"/>
                <a:gd name="T46" fmla="*/ 44 w 137"/>
                <a:gd name="T47" fmla="*/ 132 h 142"/>
                <a:gd name="T48" fmla="*/ 52 w 137"/>
                <a:gd name="T49" fmla="*/ 136 h 142"/>
                <a:gd name="T50" fmla="*/ 64 w 137"/>
                <a:gd name="T51" fmla="*/ 142 h 142"/>
                <a:gd name="T52" fmla="*/ 0 w 137"/>
                <a:gd name="T53" fmla="*/ 136 h 142"/>
                <a:gd name="T54" fmla="*/ 62 w 137"/>
                <a:gd name="T55" fmla="*/ 72 h 142"/>
                <a:gd name="T56" fmla="*/ 74 w 137"/>
                <a:gd name="T57" fmla="*/ 68 h 142"/>
                <a:gd name="T58" fmla="*/ 84 w 137"/>
                <a:gd name="T59" fmla="*/ 62 h 142"/>
                <a:gd name="T60" fmla="*/ 92 w 137"/>
                <a:gd name="T61" fmla="*/ 40 h 142"/>
                <a:gd name="T62" fmla="*/ 90 w 137"/>
                <a:gd name="T63" fmla="*/ 28 h 142"/>
                <a:gd name="T64" fmla="*/ 80 w 137"/>
                <a:gd name="T65" fmla="*/ 14 h 142"/>
                <a:gd name="T66" fmla="*/ 68 w 137"/>
                <a:gd name="T67" fmla="*/ 10 h 142"/>
                <a:gd name="T68" fmla="*/ 40 w 137"/>
                <a:gd name="T69" fmla="*/ 10 h 142"/>
                <a:gd name="T70" fmla="*/ 62 w 137"/>
                <a:gd name="T71" fmla="*/ 7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7"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2" y="0"/>
                  </a:lnTo>
                  <a:lnTo>
                    <a:pt x="62" y="0"/>
                  </a:lnTo>
                  <a:lnTo>
                    <a:pt x="74" y="2"/>
                  </a:lnTo>
                  <a:lnTo>
                    <a:pt x="84" y="4"/>
                  </a:lnTo>
                  <a:lnTo>
                    <a:pt x="92" y="8"/>
                  </a:lnTo>
                  <a:lnTo>
                    <a:pt x="100" y="12"/>
                  </a:lnTo>
                  <a:lnTo>
                    <a:pt x="105" y="18"/>
                  </a:lnTo>
                  <a:lnTo>
                    <a:pt x="109" y="24"/>
                  </a:lnTo>
                  <a:lnTo>
                    <a:pt x="111" y="32"/>
                  </a:lnTo>
                  <a:lnTo>
                    <a:pt x="111" y="40"/>
                  </a:lnTo>
                  <a:lnTo>
                    <a:pt x="111" y="40"/>
                  </a:lnTo>
                  <a:lnTo>
                    <a:pt x="111" y="48"/>
                  </a:lnTo>
                  <a:lnTo>
                    <a:pt x="109" y="54"/>
                  </a:lnTo>
                  <a:lnTo>
                    <a:pt x="105" y="60"/>
                  </a:lnTo>
                  <a:lnTo>
                    <a:pt x="102" y="66"/>
                  </a:lnTo>
                  <a:lnTo>
                    <a:pt x="96" y="72"/>
                  </a:lnTo>
                  <a:lnTo>
                    <a:pt x="88" y="76"/>
                  </a:lnTo>
                  <a:lnTo>
                    <a:pt x="80" y="78"/>
                  </a:lnTo>
                  <a:lnTo>
                    <a:pt x="70" y="80"/>
                  </a:lnTo>
                  <a:lnTo>
                    <a:pt x="94" y="106"/>
                  </a:lnTo>
                  <a:lnTo>
                    <a:pt x="94" y="106"/>
                  </a:lnTo>
                  <a:lnTo>
                    <a:pt x="103" y="118"/>
                  </a:lnTo>
                  <a:lnTo>
                    <a:pt x="115" y="128"/>
                  </a:lnTo>
                  <a:lnTo>
                    <a:pt x="125" y="134"/>
                  </a:lnTo>
                  <a:lnTo>
                    <a:pt x="137" y="136"/>
                  </a:lnTo>
                  <a:lnTo>
                    <a:pt x="137" y="142"/>
                  </a:lnTo>
                  <a:lnTo>
                    <a:pt x="98" y="142"/>
                  </a:lnTo>
                  <a:lnTo>
                    <a:pt x="52" y="80"/>
                  </a:lnTo>
                  <a:lnTo>
                    <a:pt x="40" y="80"/>
                  </a:lnTo>
                  <a:lnTo>
                    <a:pt x="40" y="108"/>
                  </a:lnTo>
                  <a:lnTo>
                    <a:pt x="40" y="108"/>
                  </a:lnTo>
                  <a:lnTo>
                    <a:pt x="42" y="124"/>
                  </a:lnTo>
                  <a:lnTo>
                    <a:pt x="44" y="132"/>
                  </a:lnTo>
                  <a:lnTo>
                    <a:pt x="48" y="134"/>
                  </a:lnTo>
                  <a:lnTo>
                    <a:pt x="52" y="136"/>
                  </a:lnTo>
                  <a:lnTo>
                    <a:pt x="64" y="136"/>
                  </a:lnTo>
                  <a:lnTo>
                    <a:pt x="64" y="142"/>
                  </a:lnTo>
                  <a:lnTo>
                    <a:pt x="0" y="142"/>
                  </a:lnTo>
                  <a:lnTo>
                    <a:pt x="0" y="136"/>
                  </a:lnTo>
                  <a:close/>
                  <a:moveTo>
                    <a:pt x="62" y="72"/>
                  </a:moveTo>
                  <a:lnTo>
                    <a:pt x="62" y="72"/>
                  </a:lnTo>
                  <a:lnTo>
                    <a:pt x="68" y="70"/>
                  </a:lnTo>
                  <a:lnTo>
                    <a:pt x="74" y="68"/>
                  </a:lnTo>
                  <a:lnTo>
                    <a:pt x="80" y="66"/>
                  </a:lnTo>
                  <a:lnTo>
                    <a:pt x="84" y="62"/>
                  </a:lnTo>
                  <a:lnTo>
                    <a:pt x="90" y="52"/>
                  </a:lnTo>
                  <a:lnTo>
                    <a:pt x="92" y="40"/>
                  </a:lnTo>
                  <a:lnTo>
                    <a:pt x="92" y="40"/>
                  </a:lnTo>
                  <a:lnTo>
                    <a:pt x="90" y="28"/>
                  </a:lnTo>
                  <a:lnTo>
                    <a:pt x="84" y="18"/>
                  </a:lnTo>
                  <a:lnTo>
                    <a:pt x="80" y="14"/>
                  </a:lnTo>
                  <a:lnTo>
                    <a:pt x="74" y="12"/>
                  </a:lnTo>
                  <a:lnTo>
                    <a:pt x="68" y="10"/>
                  </a:lnTo>
                  <a:lnTo>
                    <a:pt x="62" y="10"/>
                  </a:lnTo>
                  <a:lnTo>
                    <a:pt x="40" y="10"/>
                  </a:lnTo>
                  <a:lnTo>
                    <a:pt x="40" y="72"/>
                  </a:lnTo>
                  <a:lnTo>
                    <a:pt x="62"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8" name="Freeform 94"/>
            <p:cNvSpPr>
              <a:spLocks noEditPoints="1"/>
            </p:cNvSpPr>
            <p:nvPr userDrawn="1"/>
          </p:nvSpPr>
          <p:spPr bwMode="auto">
            <a:xfrm>
              <a:off x="1796" y="1273"/>
              <a:ext cx="162" cy="198"/>
            </a:xfrm>
            <a:custGeom>
              <a:avLst/>
              <a:gdLst>
                <a:gd name="T0" fmla="*/ 0 w 162"/>
                <a:gd name="T1" fmla="*/ 192 h 198"/>
                <a:gd name="T2" fmla="*/ 18 w 162"/>
                <a:gd name="T3" fmla="*/ 188 h 198"/>
                <a:gd name="T4" fmla="*/ 28 w 162"/>
                <a:gd name="T5" fmla="*/ 172 h 198"/>
                <a:gd name="T6" fmla="*/ 82 w 162"/>
                <a:gd name="T7" fmla="*/ 52 h 198"/>
                <a:gd name="T8" fmla="*/ 134 w 162"/>
                <a:gd name="T9" fmla="*/ 172 h 198"/>
                <a:gd name="T10" fmla="*/ 144 w 162"/>
                <a:gd name="T11" fmla="*/ 188 h 198"/>
                <a:gd name="T12" fmla="*/ 162 w 162"/>
                <a:gd name="T13" fmla="*/ 192 h 198"/>
                <a:gd name="T14" fmla="*/ 98 w 162"/>
                <a:gd name="T15" fmla="*/ 198 h 198"/>
                <a:gd name="T16" fmla="*/ 98 w 162"/>
                <a:gd name="T17" fmla="*/ 192 h 198"/>
                <a:gd name="T18" fmla="*/ 116 w 162"/>
                <a:gd name="T19" fmla="*/ 188 h 198"/>
                <a:gd name="T20" fmla="*/ 118 w 162"/>
                <a:gd name="T21" fmla="*/ 182 h 198"/>
                <a:gd name="T22" fmla="*/ 104 w 162"/>
                <a:gd name="T23" fmla="*/ 148 h 198"/>
                <a:gd name="T24" fmla="*/ 36 w 162"/>
                <a:gd name="T25" fmla="*/ 174 h 198"/>
                <a:gd name="T26" fmla="*/ 34 w 162"/>
                <a:gd name="T27" fmla="*/ 182 h 198"/>
                <a:gd name="T28" fmla="*/ 36 w 162"/>
                <a:gd name="T29" fmla="*/ 188 h 198"/>
                <a:gd name="T30" fmla="*/ 54 w 162"/>
                <a:gd name="T31" fmla="*/ 192 h 198"/>
                <a:gd name="T32" fmla="*/ 0 w 162"/>
                <a:gd name="T33" fmla="*/ 198 h 198"/>
                <a:gd name="T34" fmla="*/ 100 w 162"/>
                <a:gd name="T35" fmla="*/ 140 h 198"/>
                <a:gd name="T36" fmla="*/ 52 w 162"/>
                <a:gd name="T37" fmla="*/ 140 h 198"/>
                <a:gd name="T38" fmla="*/ 60 w 162"/>
                <a:gd name="T39" fmla="*/ 20 h 198"/>
                <a:gd name="T40" fmla="*/ 62 w 162"/>
                <a:gd name="T41" fmla="*/ 12 h 198"/>
                <a:gd name="T42" fmla="*/ 72 w 162"/>
                <a:gd name="T43" fmla="*/ 2 h 198"/>
                <a:gd name="T44" fmla="*/ 80 w 162"/>
                <a:gd name="T45" fmla="*/ 0 h 198"/>
                <a:gd name="T46" fmla="*/ 94 w 162"/>
                <a:gd name="T47" fmla="*/ 6 h 198"/>
                <a:gd name="T48" fmla="*/ 100 w 162"/>
                <a:gd name="T49" fmla="*/ 20 h 198"/>
                <a:gd name="T50" fmla="*/ 98 w 162"/>
                <a:gd name="T51" fmla="*/ 26 h 198"/>
                <a:gd name="T52" fmla="*/ 88 w 162"/>
                <a:gd name="T53" fmla="*/ 38 h 198"/>
                <a:gd name="T54" fmla="*/ 80 w 162"/>
                <a:gd name="T55" fmla="*/ 38 h 198"/>
                <a:gd name="T56" fmla="*/ 66 w 162"/>
                <a:gd name="T57" fmla="*/ 34 h 198"/>
                <a:gd name="T58" fmla="*/ 60 w 162"/>
                <a:gd name="T59" fmla="*/ 20 h 198"/>
                <a:gd name="T60" fmla="*/ 90 w 162"/>
                <a:gd name="T61" fmla="*/ 20 h 198"/>
                <a:gd name="T62" fmla="*/ 90 w 162"/>
                <a:gd name="T63" fmla="*/ 16 h 198"/>
                <a:gd name="T64" fmla="*/ 84 w 162"/>
                <a:gd name="T65" fmla="*/ 10 h 198"/>
                <a:gd name="T66" fmla="*/ 80 w 162"/>
                <a:gd name="T67" fmla="*/ 8 h 198"/>
                <a:gd name="T68" fmla="*/ 72 w 162"/>
                <a:gd name="T69" fmla="*/ 12 h 198"/>
                <a:gd name="T70" fmla="*/ 70 w 162"/>
                <a:gd name="T71" fmla="*/ 20 h 198"/>
                <a:gd name="T72" fmla="*/ 70 w 162"/>
                <a:gd name="T73" fmla="*/ 24 h 198"/>
                <a:gd name="T74" fmla="*/ 76 w 162"/>
                <a:gd name="T75" fmla="*/ 30 h 198"/>
                <a:gd name="T76" fmla="*/ 80 w 162"/>
                <a:gd name="T77" fmla="*/ 30 h 198"/>
                <a:gd name="T78" fmla="*/ 88 w 162"/>
                <a:gd name="T79" fmla="*/ 26 h 198"/>
                <a:gd name="T80" fmla="*/ 90 w 162"/>
                <a:gd name="T81" fmla="*/ 2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2" h="198">
                  <a:moveTo>
                    <a:pt x="0" y="192"/>
                  </a:moveTo>
                  <a:lnTo>
                    <a:pt x="0" y="192"/>
                  </a:lnTo>
                  <a:lnTo>
                    <a:pt x="12" y="192"/>
                  </a:lnTo>
                  <a:lnTo>
                    <a:pt x="18" y="188"/>
                  </a:lnTo>
                  <a:lnTo>
                    <a:pt x="22" y="182"/>
                  </a:lnTo>
                  <a:lnTo>
                    <a:pt x="28" y="172"/>
                  </a:lnTo>
                  <a:lnTo>
                    <a:pt x="80" y="52"/>
                  </a:lnTo>
                  <a:lnTo>
                    <a:pt x="82" y="52"/>
                  </a:lnTo>
                  <a:lnTo>
                    <a:pt x="134" y="172"/>
                  </a:lnTo>
                  <a:lnTo>
                    <a:pt x="134" y="172"/>
                  </a:lnTo>
                  <a:lnTo>
                    <a:pt x="138" y="182"/>
                  </a:lnTo>
                  <a:lnTo>
                    <a:pt x="144" y="188"/>
                  </a:lnTo>
                  <a:lnTo>
                    <a:pt x="150" y="192"/>
                  </a:lnTo>
                  <a:lnTo>
                    <a:pt x="162" y="192"/>
                  </a:lnTo>
                  <a:lnTo>
                    <a:pt x="162" y="198"/>
                  </a:lnTo>
                  <a:lnTo>
                    <a:pt x="98" y="198"/>
                  </a:lnTo>
                  <a:lnTo>
                    <a:pt x="98" y="192"/>
                  </a:lnTo>
                  <a:lnTo>
                    <a:pt x="98" y="192"/>
                  </a:lnTo>
                  <a:lnTo>
                    <a:pt x="108" y="192"/>
                  </a:lnTo>
                  <a:lnTo>
                    <a:pt x="116" y="188"/>
                  </a:lnTo>
                  <a:lnTo>
                    <a:pt x="118" y="186"/>
                  </a:lnTo>
                  <a:lnTo>
                    <a:pt x="118" y="182"/>
                  </a:lnTo>
                  <a:lnTo>
                    <a:pt x="116" y="174"/>
                  </a:lnTo>
                  <a:lnTo>
                    <a:pt x="104" y="148"/>
                  </a:lnTo>
                  <a:lnTo>
                    <a:pt x="48" y="148"/>
                  </a:lnTo>
                  <a:lnTo>
                    <a:pt x="36" y="174"/>
                  </a:lnTo>
                  <a:lnTo>
                    <a:pt x="36" y="174"/>
                  </a:lnTo>
                  <a:lnTo>
                    <a:pt x="34" y="182"/>
                  </a:lnTo>
                  <a:lnTo>
                    <a:pt x="34" y="186"/>
                  </a:lnTo>
                  <a:lnTo>
                    <a:pt x="36" y="188"/>
                  </a:lnTo>
                  <a:lnTo>
                    <a:pt x="42" y="192"/>
                  </a:lnTo>
                  <a:lnTo>
                    <a:pt x="54" y="192"/>
                  </a:lnTo>
                  <a:lnTo>
                    <a:pt x="54" y="198"/>
                  </a:lnTo>
                  <a:lnTo>
                    <a:pt x="0" y="198"/>
                  </a:lnTo>
                  <a:lnTo>
                    <a:pt x="0" y="192"/>
                  </a:lnTo>
                  <a:close/>
                  <a:moveTo>
                    <a:pt x="100" y="140"/>
                  </a:moveTo>
                  <a:lnTo>
                    <a:pt x="76" y="84"/>
                  </a:lnTo>
                  <a:lnTo>
                    <a:pt x="52" y="140"/>
                  </a:lnTo>
                  <a:lnTo>
                    <a:pt x="100" y="140"/>
                  </a:lnTo>
                  <a:close/>
                  <a:moveTo>
                    <a:pt x="60" y="20"/>
                  </a:moveTo>
                  <a:lnTo>
                    <a:pt x="60" y="20"/>
                  </a:lnTo>
                  <a:lnTo>
                    <a:pt x="62" y="12"/>
                  </a:lnTo>
                  <a:lnTo>
                    <a:pt x="66" y="6"/>
                  </a:lnTo>
                  <a:lnTo>
                    <a:pt x="72" y="2"/>
                  </a:lnTo>
                  <a:lnTo>
                    <a:pt x="80" y="0"/>
                  </a:lnTo>
                  <a:lnTo>
                    <a:pt x="80" y="0"/>
                  </a:lnTo>
                  <a:lnTo>
                    <a:pt x="88" y="2"/>
                  </a:lnTo>
                  <a:lnTo>
                    <a:pt x="94" y="6"/>
                  </a:lnTo>
                  <a:lnTo>
                    <a:pt x="98" y="12"/>
                  </a:lnTo>
                  <a:lnTo>
                    <a:pt x="100" y="20"/>
                  </a:lnTo>
                  <a:lnTo>
                    <a:pt x="100" y="20"/>
                  </a:lnTo>
                  <a:lnTo>
                    <a:pt x="98" y="26"/>
                  </a:lnTo>
                  <a:lnTo>
                    <a:pt x="94" y="34"/>
                  </a:lnTo>
                  <a:lnTo>
                    <a:pt x="88" y="38"/>
                  </a:lnTo>
                  <a:lnTo>
                    <a:pt x="80" y="38"/>
                  </a:lnTo>
                  <a:lnTo>
                    <a:pt x="80" y="38"/>
                  </a:lnTo>
                  <a:lnTo>
                    <a:pt x="72" y="38"/>
                  </a:lnTo>
                  <a:lnTo>
                    <a:pt x="66" y="34"/>
                  </a:lnTo>
                  <a:lnTo>
                    <a:pt x="62" y="26"/>
                  </a:lnTo>
                  <a:lnTo>
                    <a:pt x="60" y="20"/>
                  </a:lnTo>
                  <a:lnTo>
                    <a:pt x="60" y="20"/>
                  </a:lnTo>
                  <a:close/>
                  <a:moveTo>
                    <a:pt x="90" y="20"/>
                  </a:moveTo>
                  <a:lnTo>
                    <a:pt x="90" y="20"/>
                  </a:lnTo>
                  <a:lnTo>
                    <a:pt x="90" y="16"/>
                  </a:lnTo>
                  <a:lnTo>
                    <a:pt x="88" y="12"/>
                  </a:lnTo>
                  <a:lnTo>
                    <a:pt x="84" y="10"/>
                  </a:lnTo>
                  <a:lnTo>
                    <a:pt x="80" y="8"/>
                  </a:lnTo>
                  <a:lnTo>
                    <a:pt x="80" y="8"/>
                  </a:lnTo>
                  <a:lnTo>
                    <a:pt x="76" y="10"/>
                  </a:lnTo>
                  <a:lnTo>
                    <a:pt x="72" y="12"/>
                  </a:lnTo>
                  <a:lnTo>
                    <a:pt x="70" y="16"/>
                  </a:lnTo>
                  <a:lnTo>
                    <a:pt x="70" y="20"/>
                  </a:lnTo>
                  <a:lnTo>
                    <a:pt x="70" y="20"/>
                  </a:lnTo>
                  <a:lnTo>
                    <a:pt x="70" y="24"/>
                  </a:lnTo>
                  <a:lnTo>
                    <a:pt x="72" y="26"/>
                  </a:lnTo>
                  <a:lnTo>
                    <a:pt x="76" y="30"/>
                  </a:lnTo>
                  <a:lnTo>
                    <a:pt x="80" y="30"/>
                  </a:lnTo>
                  <a:lnTo>
                    <a:pt x="80" y="30"/>
                  </a:lnTo>
                  <a:lnTo>
                    <a:pt x="84" y="30"/>
                  </a:lnTo>
                  <a:lnTo>
                    <a:pt x="88" y="26"/>
                  </a:lnTo>
                  <a:lnTo>
                    <a:pt x="90" y="24"/>
                  </a:lnTo>
                  <a:lnTo>
                    <a:pt x="90" y="20"/>
                  </a:lnTo>
                  <a:lnTo>
                    <a:pt x="9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9" name="Freeform 95"/>
            <p:cNvSpPr>
              <a:spLocks noEditPoints="1"/>
            </p:cNvSpPr>
            <p:nvPr userDrawn="1"/>
          </p:nvSpPr>
          <p:spPr bwMode="auto">
            <a:xfrm>
              <a:off x="1976" y="1329"/>
              <a:ext cx="142" cy="142"/>
            </a:xfrm>
            <a:custGeom>
              <a:avLst/>
              <a:gdLst>
                <a:gd name="T0" fmla="*/ 0 w 142"/>
                <a:gd name="T1" fmla="*/ 136 h 142"/>
                <a:gd name="T2" fmla="*/ 16 w 142"/>
                <a:gd name="T3" fmla="*/ 134 h 142"/>
                <a:gd name="T4" fmla="*/ 22 w 142"/>
                <a:gd name="T5" fmla="*/ 124 h 142"/>
                <a:gd name="T6" fmla="*/ 22 w 142"/>
                <a:gd name="T7" fmla="*/ 32 h 142"/>
                <a:gd name="T8" fmla="*/ 22 w 142"/>
                <a:gd name="T9" fmla="*/ 18 h 142"/>
                <a:gd name="T10" fmla="*/ 16 w 142"/>
                <a:gd name="T11" fmla="*/ 8 h 142"/>
                <a:gd name="T12" fmla="*/ 0 w 142"/>
                <a:gd name="T13" fmla="*/ 6 h 142"/>
                <a:gd name="T14" fmla="*/ 64 w 142"/>
                <a:gd name="T15" fmla="*/ 0 h 142"/>
                <a:gd name="T16" fmla="*/ 82 w 142"/>
                <a:gd name="T17" fmla="*/ 2 h 142"/>
                <a:gd name="T18" fmla="*/ 112 w 142"/>
                <a:gd name="T19" fmla="*/ 12 h 142"/>
                <a:gd name="T20" fmla="*/ 132 w 142"/>
                <a:gd name="T21" fmla="*/ 32 h 142"/>
                <a:gd name="T22" fmla="*/ 140 w 142"/>
                <a:gd name="T23" fmla="*/ 56 h 142"/>
                <a:gd name="T24" fmla="*/ 142 w 142"/>
                <a:gd name="T25" fmla="*/ 70 h 142"/>
                <a:gd name="T26" fmla="*/ 138 w 142"/>
                <a:gd name="T27" fmla="*/ 98 h 142"/>
                <a:gd name="T28" fmla="*/ 124 w 142"/>
                <a:gd name="T29" fmla="*/ 120 h 142"/>
                <a:gd name="T30" fmla="*/ 98 w 142"/>
                <a:gd name="T31" fmla="*/ 136 h 142"/>
                <a:gd name="T32" fmla="*/ 64 w 142"/>
                <a:gd name="T33" fmla="*/ 142 h 142"/>
                <a:gd name="T34" fmla="*/ 0 w 142"/>
                <a:gd name="T35" fmla="*/ 136 h 142"/>
                <a:gd name="T36" fmla="*/ 64 w 142"/>
                <a:gd name="T37" fmla="*/ 132 h 142"/>
                <a:gd name="T38" fmla="*/ 92 w 142"/>
                <a:gd name="T39" fmla="*/ 126 h 142"/>
                <a:gd name="T40" fmla="*/ 108 w 142"/>
                <a:gd name="T41" fmla="*/ 112 h 142"/>
                <a:gd name="T42" fmla="*/ 118 w 142"/>
                <a:gd name="T43" fmla="*/ 92 h 142"/>
                <a:gd name="T44" fmla="*/ 120 w 142"/>
                <a:gd name="T45" fmla="*/ 70 h 142"/>
                <a:gd name="T46" fmla="*/ 118 w 142"/>
                <a:gd name="T47" fmla="*/ 60 h 142"/>
                <a:gd name="T48" fmla="*/ 114 w 142"/>
                <a:gd name="T49" fmla="*/ 40 h 142"/>
                <a:gd name="T50" fmla="*/ 102 w 142"/>
                <a:gd name="T51" fmla="*/ 22 h 142"/>
                <a:gd name="T52" fmla="*/ 80 w 142"/>
                <a:gd name="T53" fmla="*/ 10 h 142"/>
                <a:gd name="T54" fmla="*/ 40 w 142"/>
                <a:gd name="T55" fmla="*/ 10 h 142"/>
                <a:gd name="T56" fmla="*/ 40 w 142"/>
                <a:gd name="T57" fmla="*/ 106 h 142"/>
                <a:gd name="T58" fmla="*/ 44 w 142"/>
                <a:gd name="T59" fmla="*/ 128 h 142"/>
                <a:gd name="T60" fmla="*/ 52 w 142"/>
                <a:gd name="T61" fmla="*/ 132 h 142"/>
                <a:gd name="T62" fmla="*/ 64 w 142"/>
                <a:gd name="T63" fmla="*/ 13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0"/>
                  </a:lnTo>
                  <a:lnTo>
                    <a:pt x="82" y="2"/>
                  </a:lnTo>
                  <a:lnTo>
                    <a:pt x="98" y="6"/>
                  </a:lnTo>
                  <a:lnTo>
                    <a:pt x="112" y="12"/>
                  </a:lnTo>
                  <a:lnTo>
                    <a:pt x="124" y="22"/>
                  </a:lnTo>
                  <a:lnTo>
                    <a:pt x="132" y="32"/>
                  </a:lnTo>
                  <a:lnTo>
                    <a:pt x="138" y="44"/>
                  </a:lnTo>
                  <a:lnTo>
                    <a:pt x="140" y="56"/>
                  </a:lnTo>
                  <a:lnTo>
                    <a:pt x="142" y="70"/>
                  </a:lnTo>
                  <a:lnTo>
                    <a:pt x="142" y="70"/>
                  </a:lnTo>
                  <a:lnTo>
                    <a:pt x="140" y="86"/>
                  </a:lnTo>
                  <a:lnTo>
                    <a:pt x="138" y="98"/>
                  </a:lnTo>
                  <a:lnTo>
                    <a:pt x="132" y="110"/>
                  </a:lnTo>
                  <a:lnTo>
                    <a:pt x="124" y="120"/>
                  </a:lnTo>
                  <a:lnTo>
                    <a:pt x="112" y="130"/>
                  </a:lnTo>
                  <a:lnTo>
                    <a:pt x="98" y="136"/>
                  </a:lnTo>
                  <a:lnTo>
                    <a:pt x="82" y="140"/>
                  </a:lnTo>
                  <a:lnTo>
                    <a:pt x="64" y="142"/>
                  </a:lnTo>
                  <a:lnTo>
                    <a:pt x="0" y="142"/>
                  </a:lnTo>
                  <a:lnTo>
                    <a:pt x="0" y="136"/>
                  </a:lnTo>
                  <a:close/>
                  <a:moveTo>
                    <a:pt x="64" y="132"/>
                  </a:moveTo>
                  <a:lnTo>
                    <a:pt x="64" y="132"/>
                  </a:lnTo>
                  <a:lnTo>
                    <a:pt x="80" y="132"/>
                  </a:lnTo>
                  <a:lnTo>
                    <a:pt x="92" y="126"/>
                  </a:lnTo>
                  <a:lnTo>
                    <a:pt x="102" y="120"/>
                  </a:lnTo>
                  <a:lnTo>
                    <a:pt x="108" y="112"/>
                  </a:lnTo>
                  <a:lnTo>
                    <a:pt x="114" y="102"/>
                  </a:lnTo>
                  <a:lnTo>
                    <a:pt x="118" y="92"/>
                  </a:lnTo>
                  <a:lnTo>
                    <a:pt x="118" y="82"/>
                  </a:lnTo>
                  <a:lnTo>
                    <a:pt x="120" y="70"/>
                  </a:lnTo>
                  <a:lnTo>
                    <a:pt x="120" y="70"/>
                  </a:lnTo>
                  <a:lnTo>
                    <a:pt x="118" y="60"/>
                  </a:lnTo>
                  <a:lnTo>
                    <a:pt x="118" y="50"/>
                  </a:lnTo>
                  <a:lnTo>
                    <a:pt x="114" y="40"/>
                  </a:lnTo>
                  <a:lnTo>
                    <a:pt x="108" y="30"/>
                  </a:lnTo>
                  <a:lnTo>
                    <a:pt x="102" y="22"/>
                  </a:lnTo>
                  <a:lnTo>
                    <a:pt x="92" y="14"/>
                  </a:lnTo>
                  <a:lnTo>
                    <a:pt x="80" y="10"/>
                  </a:lnTo>
                  <a:lnTo>
                    <a:pt x="64" y="10"/>
                  </a:lnTo>
                  <a:lnTo>
                    <a:pt x="40" y="10"/>
                  </a:lnTo>
                  <a:lnTo>
                    <a:pt x="40" y="106"/>
                  </a:lnTo>
                  <a:lnTo>
                    <a:pt x="40" y="106"/>
                  </a:lnTo>
                  <a:lnTo>
                    <a:pt x="42" y="120"/>
                  </a:lnTo>
                  <a:lnTo>
                    <a:pt x="44" y="128"/>
                  </a:lnTo>
                  <a:lnTo>
                    <a:pt x="48" y="130"/>
                  </a:lnTo>
                  <a:lnTo>
                    <a:pt x="52" y="132"/>
                  </a:lnTo>
                  <a:lnTo>
                    <a:pt x="62" y="132"/>
                  </a:lnTo>
                  <a:lnTo>
                    <a:pt x="64"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0" name="Freeform 96"/>
            <p:cNvSpPr>
              <a:spLocks/>
            </p:cNvSpPr>
            <p:nvPr userDrawn="1"/>
          </p:nvSpPr>
          <p:spPr bwMode="auto">
            <a:xfrm>
              <a:off x="2156" y="1329"/>
              <a:ext cx="116" cy="142"/>
            </a:xfrm>
            <a:custGeom>
              <a:avLst/>
              <a:gdLst>
                <a:gd name="T0" fmla="*/ 0 w 116"/>
                <a:gd name="T1" fmla="*/ 136 h 142"/>
                <a:gd name="T2" fmla="*/ 0 w 116"/>
                <a:gd name="T3" fmla="*/ 136 h 142"/>
                <a:gd name="T4" fmla="*/ 10 w 116"/>
                <a:gd name="T5" fmla="*/ 136 h 142"/>
                <a:gd name="T6" fmla="*/ 14 w 116"/>
                <a:gd name="T7" fmla="*/ 134 h 142"/>
                <a:gd name="T8" fmla="*/ 18 w 116"/>
                <a:gd name="T9" fmla="*/ 132 h 142"/>
                <a:gd name="T10" fmla="*/ 20 w 116"/>
                <a:gd name="T11" fmla="*/ 124 h 142"/>
                <a:gd name="T12" fmla="*/ 22 w 116"/>
                <a:gd name="T13" fmla="*/ 108 h 142"/>
                <a:gd name="T14" fmla="*/ 22 w 116"/>
                <a:gd name="T15" fmla="*/ 32 h 142"/>
                <a:gd name="T16" fmla="*/ 22 w 116"/>
                <a:gd name="T17" fmla="*/ 32 h 142"/>
                <a:gd name="T18" fmla="*/ 20 w 116"/>
                <a:gd name="T19" fmla="*/ 18 h 142"/>
                <a:gd name="T20" fmla="*/ 18 w 116"/>
                <a:gd name="T21" fmla="*/ 10 h 142"/>
                <a:gd name="T22" fmla="*/ 14 w 116"/>
                <a:gd name="T23" fmla="*/ 8 h 142"/>
                <a:gd name="T24" fmla="*/ 10 w 116"/>
                <a:gd name="T25" fmla="*/ 6 h 142"/>
                <a:gd name="T26" fmla="*/ 0 w 116"/>
                <a:gd name="T27" fmla="*/ 6 h 142"/>
                <a:gd name="T28" fmla="*/ 0 w 116"/>
                <a:gd name="T29" fmla="*/ 0 h 142"/>
                <a:gd name="T30" fmla="*/ 106 w 116"/>
                <a:gd name="T31" fmla="*/ 0 h 142"/>
                <a:gd name="T32" fmla="*/ 108 w 116"/>
                <a:gd name="T33" fmla="*/ 32 h 142"/>
                <a:gd name="T34" fmla="*/ 104 w 116"/>
                <a:gd name="T35" fmla="*/ 32 h 142"/>
                <a:gd name="T36" fmla="*/ 102 w 116"/>
                <a:gd name="T37" fmla="*/ 26 h 142"/>
                <a:gd name="T38" fmla="*/ 102 w 116"/>
                <a:gd name="T39" fmla="*/ 26 h 142"/>
                <a:gd name="T40" fmla="*/ 100 w 116"/>
                <a:gd name="T41" fmla="*/ 18 h 142"/>
                <a:gd name="T42" fmla="*/ 96 w 116"/>
                <a:gd name="T43" fmla="*/ 14 h 142"/>
                <a:gd name="T44" fmla="*/ 88 w 116"/>
                <a:gd name="T45" fmla="*/ 10 h 142"/>
                <a:gd name="T46" fmla="*/ 74 w 116"/>
                <a:gd name="T47" fmla="*/ 10 h 142"/>
                <a:gd name="T48" fmla="*/ 40 w 116"/>
                <a:gd name="T49" fmla="*/ 10 h 142"/>
                <a:gd name="T50" fmla="*/ 40 w 116"/>
                <a:gd name="T51" fmla="*/ 62 h 142"/>
                <a:gd name="T52" fmla="*/ 52 w 116"/>
                <a:gd name="T53" fmla="*/ 62 h 142"/>
                <a:gd name="T54" fmla="*/ 52 w 116"/>
                <a:gd name="T55" fmla="*/ 62 h 142"/>
                <a:gd name="T56" fmla="*/ 66 w 116"/>
                <a:gd name="T57" fmla="*/ 62 h 142"/>
                <a:gd name="T58" fmla="*/ 74 w 116"/>
                <a:gd name="T59" fmla="*/ 58 h 142"/>
                <a:gd name="T60" fmla="*/ 76 w 116"/>
                <a:gd name="T61" fmla="*/ 56 h 142"/>
                <a:gd name="T62" fmla="*/ 78 w 116"/>
                <a:gd name="T63" fmla="*/ 52 h 142"/>
                <a:gd name="T64" fmla="*/ 80 w 116"/>
                <a:gd name="T65" fmla="*/ 40 h 142"/>
                <a:gd name="T66" fmla="*/ 84 w 116"/>
                <a:gd name="T67" fmla="*/ 40 h 142"/>
                <a:gd name="T68" fmla="*/ 84 w 116"/>
                <a:gd name="T69" fmla="*/ 94 h 142"/>
                <a:gd name="T70" fmla="*/ 80 w 116"/>
                <a:gd name="T71" fmla="*/ 94 h 142"/>
                <a:gd name="T72" fmla="*/ 80 w 116"/>
                <a:gd name="T73" fmla="*/ 94 h 142"/>
                <a:gd name="T74" fmla="*/ 78 w 116"/>
                <a:gd name="T75" fmla="*/ 82 h 142"/>
                <a:gd name="T76" fmla="*/ 76 w 116"/>
                <a:gd name="T77" fmla="*/ 78 h 142"/>
                <a:gd name="T78" fmla="*/ 74 w 116"/>
                <a:gd name="T79" fmla="*/ 74 h 142"/>
                <a:gd name="T80" fmla="*/ 66 w 116"/>
                <a:gd name="T81" fmla="*/ 72 h 142"/>
                <a:gd name="T82" fmla="*/ 52 w 116"/>
                <a:gd name="T83" fmla="*/ 72 h 142"/>
                <a:gd name="T84" fmla="*/ 40 w 116"/>
                <a:gd name="T85" fmla="*/ 72 h 142"/>
                <a:gd name="T86" fmla="*/ 40 w 116"/>
                <a:gd name="T87" fmla="*/ 106 h 142"/>
                <a:gd name="T88" fmla="*/ 40 w 116"/>
                <a:gd name="T89" fmla="*/ 106 h 142"/>
                <a:gd name="T90" fmla="*/ 40 w 116"/>
                <a:gd name="T91" fmla="*/ 120 h 142"/>
                <a:gd name="T92" fmla="*/ 44 w 116"/>
                <a:gd name="T93" fmla="*/ 128 h 142"/>
                <a:gd name="T94" fmla="*/ 46 w 116"/>
                <a:gd name="T95" fmla="*/ 130 h 142"/>
                <a:gd name="T96" fmla="*/ 50 w 116"/>
                <a:gd name="T97" fmla="*/ 132 h 142"/>
                <a:gd name="T98" fmla="*/ 62 w 116"/>
                <a:gd name="T99" fmla="*/ 132 h 142"/>
                <a:gd name="T100" fmla="*/ 82 w 116"/>
                <a:gd name="T101" fmla="*/ 132 h 142"/>
                <a:gd name="T102" fmla="*/ 82 w 116"/>
                <a:gd name="T103" fmla="*/ 132 h 142"/>
                <a:gd name="T104" fmla="*/ 96 w 116"/>
                <a:gd name="T105" fmla="*/ 132 h 142"/>
                <a:gd name="T106" fmla="*/ 104 w 116"/>
                <a:gd name="T107" fmla="*/ 128 h 142"/>
                <a:gd name="T108" fmla="*/ 108 w 116"/>
                <a:gd name="T109" fmla="*/ 122 h 142"/>
                <a:gd name="T110" fmla="*/ 110 w 116"/>
                <a:gd name="T111" fmla="*/ 114 h 142"/>
                <a:gd name="T112" fmla="*/ 112 w 116"/>
                <a:gd name="T113" fmla="*/ 110 h 142"/>
                <a:gd name="T114" fmla="*/ 116 w 116"/>
                <a:gd name="T115" fmla="*/ 110 h 142"/>
                <a:gd name="T116" fmla="*/ 114 w 116"/>
                <a:gd name="T117" fmla="*/ 142 h 142"/>
                <a:gd name="T118" fmla="*/ 0 w 116"/>
                <a:gd name="T119" fmla="*/ 142 h 142"/>
                <a:gd name="T120" fmla="*/ 0 w 116"/>
                <a:gd name="T121"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6" h="142">
                  <a:moveTo>
                    <a:pt x="0" y="136"/>
                  </a:moveTo>
                  <a:lnTo>
                    <a:pt x="0" y="136"/>
                  </a:lnTo>
                  <a:lnTo>
                    <a:pt x="10" y="136"/>
                  </a:lnTo>
                  <a:lnTo>
                    <a:pt x="14" y="134"/>
                  </a:lnTo>
                  <a:lnTo>
                    <a:pt x="18" y="132"/>
                  </a:lnTo>
                  <a:lnTo>
                    <a:pt x="20" y="124"/>
                  </a:lnTo>
                  <a:lnTo>
                    <a:pt x="22" y="108"/>
                  </a:lnTo>
                  <a:lnTo>
                    <a:pt x="22" y="32"/>
                  </a:lnTo>
                  <a:lnTo>
                    <a:pt x="22" y="32"/>
                  </a:lnTo>
                  <a:lnTo>
                    <a:pt x="20" y="18"/>
                  </a:lnTo>
                  <a:lnTo>
                    <a:pt x="18" y="10"/>
                  </a:lnTo>
                  <a:lnTo>
                    <a:pt x="14" y="8"/>
                  </a:lnTo>
                  <a:lnTo>
                    <a:pt x="10" y="6"/>
                  </a:lnTo>
                  <a:lnTo>
                    <a:pt x="0" y="6"/>
                  </a:lnTo>
                  <a:lnTo>
                    <a:pt x="0" y="0"/>
                  </a:lnTo>
                  <a:lnTo>
                    <a:pt x="106" y="0"/>
                  </a:lnTo>
                  <a:lnTo>
                    <a:pt x="108" y="32"/>
                  </a:lnTo>
                  <a:lnTo>
                    <a:pt x="104" y="32"/>
                  </a:lnTo>
                  <a:lnTo>
                    <a:pt x="102" y="26"/>
                  </a:lnTo>
                  <a:lnTo>
                    <a:pt x="102" y="26"/>
                  </a:lnTo>
                  <a:lnTo>
                    <a:pt x="100" y="18"/>
                  </a:lnTo>
                  <a:lnTo>
                    <a:pt x="96" y="14"/>
                  </a:lnTo>
                  <a:lnTo>
                    <a:pt x="88" y="10"/>
                  </a:lnTo>
                  <a:lnTo>
                    <a:pt x="74" y="10"/>
                  </a:lnTo>
                  <a:lnTo>
                    <a:pt x="40" y="10"/>
                  </a:lnTo>
                  <a:lnTo>
                    <a:pt x="40" y="62"/>
                  </a:lnTo>
                  <a:lnTo>
                    <a:pt x="52" y="62"/>
                  </a:lnTo>
                  <a:lnTo>
                    <a:pt x="52" y="62"/>
                  </a:lnTo>
                  <a:lnTo>
                    <a:pt x="66" y="62"/>
                  </a:lnTo>
                  <a:lnTo>
                    <a:pt x="74" y="58"/>
                  </a:lnTo>
                  <a:lnTo>
                    <a:pt x="76" y="56"/>
                  </a:lnTo>
                  <a:lnTo>
                    <a:pt x="78" y="52"/>
                  </a:lnTo>
                  <a:lnTo>
                    <a:pt x="80" y="40"/>
                  </a:lnTo>
                  <a:lnTo>
                    <a:pt x="84" y="40"/>
                  </a:lnTo>
                  <a:lnTo>
                    <a:pt x="84" y="94"/>
                  </a:lnTo>
                  <a:lnTo>
                    <a:pt x="80" y="94"/>
                  </a:lnTo>
                  <a:lnTo>
                    <a:pt x="80" y="94"/>
                  </a:lnTo>
                  <a:lnTo>
                    <a:pt x="78" y="82"/>
                  </a:lnTo>
                  <a:lnTo>
                    <a:pt x="76" y="78"/>
                  </a:lnTo>
                  <a:lnTo>
                    <a:pt x="74" y="74"/>
                  </a:lnTo>
                  <a:lnTo>
                    <a:pt x="66" y="72"/>
                  </a:lnTo>
                  <a:lnTo>
                    <a:pt x="52" y="72"/>
                  </a:lnTo>
                  <a:lnTo>
                    <a:pt x="40" y="72"/>
                  </a:lnTo>
                  <a:lnTo>
                    <a:pt x="40" y="106"/>
                  </a:lnTo>
                  <a:lnTo>
                    <a:pt x="40" y="106"/>
                  </a:lnTo>
                  <a:lnTo>
                    <a:pt x="40" y="120"/>
                  </a:lnTo>
                  <a:lnTo>
                    <a:pt x="44" y="128"/>
                  </a:lnTo>
                  <a:lnTo>
                    <a:pt x="46" y="130"/>
                  </a:lnTo>
                  <a:lnTo>
                    <a:pt x="50" y="132"/>
                  </a:lnTo>
                  <a:lnTo>
                    <a:pt x="62" y="132"/>
                  </a:lnTo>
                  <a:lnTo>
                    <a:pt x="82" y="132"/>
                  </a:lnTo>
                  <a:lnTo>
                    <a:pt x="82" y="132"/>
                  </a:lnTo>
                  <a:lnTo>
                    <a:pt x="96" y="132"/>
                  </a:lnTo>
                  <a:lnTo>
                    <a:pt x="104" y="128"/>
                  </a:lnTo>
                  <a:lnTo>
                    <a:pt x="108" y="122"/>
                  </a:lnTo>
                  <a:lnTo>
                    <a:pt x="110" y="114"/>
                  </a:lnTo>
                  <a:lnTo>
                    <a:pt x="112" y="110"/>
                  </a:lnTo>
                  <a:lnTo>
                    <a:pt x="116" y="110"/>
                  </a:lnTo>
                  <a:lnTo>
                    <a:pt x="114"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1" name="Freeform 97"/>
            <p:cNvSpPr>
              <a:spLocks/>
            </p:cNvSpPr>
            <p:nvPr userDrawn="1"/>
          </p:nvSpPr>
          <p:spPr bwMode="auto">
            <a:xfrm>
              <a:off x="2302" y="1329"/>
              <a:ext cx="148" cy="142"/>
            </a:xfrm>
            <a:custGeom>
              <a:avLst/>
              <a:gdLst>
                <a:gd name="T0" fmla="*/ 42 w 148"/>
                <a:gd name="T1" fmla="*/ 136 h 142"/>
                <a:gd name="T2" fmla="*/ 42 w 148"/>
                <a:gd name="T3" fmla="*/ 136 h 142"/>
                <a:gd name="T4" fmla="*/ 54 w 148"/>
                <a:gd name="T5" fmla="*/ 136 h 142"/>
                <a:gd name="T6" fmla="*/ 58 w 148"/>
                <a:gd name="T7" fmla="*/ 134 h 142"/>
                <a:gd name="T8" fmla="*/ 60 w 148"/>
                <a:gd name="T9" fmla="*/ 132 h 142"/>
                <a:gd name="T10" fmla="*/ 64 w 148"/>
                <a:gd name="T11" fmla="*/ 124 h 142"/>
                <a:gd name="T12" fmla="*/ 64 w 148"/>
                <a:gd name="T13" fmla="*/ 108 h 142"/>
                <a:gd name="T14" fmla="*/ 64 w 148"/>
                <a:gd name="T15" fmla="*/ 10 h 142"/>
                <a:gd name="T16" fmla="*/ 34 w 148"/>
                <a:gd name="T17" fmla="*/ 10 h 142"/>
                <a:gd name="T18" fmla="*/ 34 w 148"/>
                <a:gd name="T19" fmla="*/ 10 h 142"/>
                <a:gd name="T20" fmla="*/ 22 w 148"/>
                <a:gd name="T21" fmla="*/ 10 h 142"/>
                <a:gd name="T22" fmla="*/ 14 w 148"/>
                <a:gd name="T23" fmla="*/ 14 h 142"/>
                <a:gd name="T24" fmla="*/ 10 w 148"/>
                <a:gd name="T25" fmla="*/ 20 h 142"/>
                <a:gd name="T26" fmla="*/ 6 w 148"/>
                <a:gd name="T27" fmla="*/ 28 h 142"/>
                <a:gd name="T28" fmla="*/ 6 w 148"/>
                <a:gd name="T29" fmla="*/ 32 h 142"/>
                <a:gd name="T30" fmla="*/ 0 w 148"/>
                <a:gd name="T31" fmla="*/ 32 h 142"/>
                <a:gd name="T32" fmla="*/ 2 w 148"/>
                <a:gd name="T33" fmla="*/ 0 h 142"/>
                <a:gd name="T34" fmla="*/ 146 w 148"/>
                <a:gd name="T35" fmla="*/ 0 h 142"/>
                <a:gd name="T36" fmla="*/ 148 w 148"/>
                <a:gd name="T37" fmla="*/ 32 h 142"/>
                <a:gd name="T38" fmla="*/ 142 w 148"/>
                <a:gd name="T39" fmla="*/ 32 h 142"/>
                <a:gd name="T40" fmla="*/ 142 w 148"/>
                <a:gd name="T41" fmla="*/ 28 h 142"/>
                <a:gd name="T42" fmla="*/ 142 w 148"/>
                <a:gd name="T43" fmla="*/ 28 h 142"/>
                <a:gd name="T44" fmla="*/ 138 w 148"/>
                <a:gd name="T45" fmla="*/ 20 h 142"/>
                <a:gd name="T46" fmla="*/ 134 w 148"/>
                <a:gd name="T47" fmla="*/ 14 h 142"/>
                <a:gd name="T48" fmla="*/ 126 w 148"/>
                <a:gd name="T49" fmla="*/ 10 h 142"/>
                <a:gd name="T50" fmla="*/ 114 w 148"/>
                <a:gd name="T51" fmla="*/ 10 h 142"/>
                <a:gd name="T52" fmla="*/ 84 w 148"/>
                <a:gd name="T53" fmla="*/ 10 h 142"/>
                <a:gd name="T54" fmla="*/ 84 w 148"/>
                <a:gd name="T55" fmla="*/ 108 h 142"/>
                <a:gd name="T56" fmla="*/ 84 w 148"/>
                <a:gd name="T57" fmla="*/ 108 h 142"/>
                <a:gd name="T58" fmla="*/ 84 w 148"/>
                <a:gd name="T59" fmla="*/ 124 h 142"/>
                <a:gd name="T60" fmla="*/ 88 w 148"/>
                <a:gd name="T61" fmla="*/ 132 h 142"/>
                <a:gd name="T62" fmla="*/ 90 w 148"/>
                <a:gd name="T63" fmla="*/ 134 h 142"/>
                <a:gd name="T64" fmla="*/ 94 w 148"/>
                <a:gd name="T65" fmla="*/ 136 h 142"/>
                <a:gd name="T66" fmla="*/ 106 w 148"/>
                <a:gd name="T67" fmla="*/ 136 h 142"/>
                <a:gd name="T68" fmla="*/ 106 w 148"/>
                <a:gd name="T69" fmla="*/ 142 h 142"/>
                <a:gd name="T70" fmla="*/ 42 w 148"/>
                <a:gd name="T71" fmla="*/ 142 h 142"/>
                <a:gd name="T72" fmla="*/ 42 w 148"/>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42" y="136"/>
                  </a:moveTo>
                  <a:lnTo>
                    <a:pt x="42" y="136"/>
                  </a:lnTo>
                  <a:lnTo>
                    <a:pt x="54" y="136"/>
                  </a:lnTo>
                  <a:lnTo>
                    <a:pt x="58" y="134"/>
                  </a:lnTo>
                  <a:lnTo>
                    <a:pt x="60" y="132"/>
                  </a:lnTo>
                  <a:lnTo>
                    <a:pt x="64" y="124"/>
                  </a:lnTo>
                  <a:lnTo>
                    <a:pt x="64" y="108"/>
                  </a:lnTo>
                  <a:lnTo>
                    <a:pt x="64" y="10"/>
                  </a:lnTo>
                  <a:lnTo>
                    <a:pt x="34" y="10"/>
                  </a:lnTo>
                  <a:lnTo>
                    <a:pt x="34" y="10"/>
                  </a:lnTo>
                  <a:lnTo>
                    <a:pt x="22" y="10"/>
                  </a:lnTo>
                  <a:lnTo>
                    <a:pt x="14" y="14"/>
                  </a:lnTo>
                  <a:lnTo>
                    <a:pt x="10" y="20"/>
                  </a:lnTo>
                  <a:lnTo>
                    <a:pt x="6" y="28"/>
                  </a:lnTo>
                  <a:lnTo>
                    <a:pt x="6" y="32"/>
                  </a:lnTo>
                  <a:lnTo>
                    <a:pt x="0" y="32"/>
                  </a:lnTo>
                  <a:lnTo>
                    <a:pt x="2" y="0"/>
                  </a:lnTo>
                  <a:lnTo>
                    <a:pt x="146" y="0"/>
                  </a:lnTo>
                  <a:lnTo>
                    <a:pt x="148" y="32"/>
                  </a:lnTo>
                  <a:lnTo>
                    <a:pt x="142" y="32"/>
                  </a:lnTo>
                  <a:lnTo>
                    <a:pt x="142" y="28"/>
                  </a:lnTo>
                  <a:lnTo>
                    <a:pt x="142" y="28"/>
                  </a:lnTo>
                  <a:lnTo>
                    <a:pt x="138" y="20"/>
                  </a:lnTo>
                  <a:lnTo>
                    <a:pt x="134" y="14"/>
                  </a:lnTo>
                  <a:lnTo>
                    <a:pt x="126" y="10"/>
                  </a:lnTo>
                  <a:lnTo>
                    <a:pt x="114" y="10"/>
                  </a:lnTo>
                  <a:lnTo>
                    <a:pt x="84" y="10"/>
                  </a:lnTo>
                  <a:lnTo>
                    <a:pt x="84" y="108"/>
                  </a:lnTo>
                  <a:lnTo>
                    <a:pt x="84" y="108"/>
                  </a:lnTo>
                  <a:lnTo>
                    <a:pt x="84" y="124"/>
                  </a:lnTo>
                  <a:lnTo>
                    <a:pt x="88" y="132"/>
                  </a:lnTo>
                  <a:lnTo>
                    <a:pt x="90" y="134"/>
                  </a:lnTo>
                  <a:lnTo>
                    <a:pt x="94" y="136"/>
                  </a:lnTo>
                  <a:lnTo>
                    <a:pt x="106" y="136"/>
                  </a:lnTo>
                  <a:lnTo>
                    <a:pt x="106" y="142"/>
                  </a:lnTo>
                  <a:lnTo>
                    <a:pt x="42" y="142"/>
                  </a:lnTo>
                  <a:lnTo>
                    <a:pt x="42"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2" name="Freeform 98"/>
            <p:cNvSpPr>
              <a:spLocks/>
            </p:cNvSpPr>
            <p:nvPr userDrawn="1"/>
          </p:nvSpPr>
          <p:spPr bwMode="auto">
            <a:xfrm>
              <a:off x="2480" y="1325"/>
              <a:ext cx="94" cy="150"/>
            </a:xfrm>
            <a:custGeom>
              <a:avLst/>
              <a:gdLst>
                <a:gd name="T0" fmla="*/ 6 w 94"/>
                <a:gd name="T1" fmla="*/ 98 h 150"/>
                <a:gd name="T2" fmla="*/ 6 w 94"/>
                <a:gd name="T3" fmla="*/ 104 h 150"/>
                <a:gd name="T4" fmla="*/ 12 w 94"/>
                <a:gd name="T5" fmla="*/ 118 h 150"/>
                <a:gd name="T6" fmla="*/ 24 w 94"/>
                <a:gd name="T7" fmla="*/ 134 h 150"/>
                <a:gd name="T8" fmla="*/ 50 w 94"/>
                <a:gd name="T9" fmla="*/ 140 h 150"/>
                <a:gd name="T10" fmla="*/ 60 w 94"/>
                <a:gd name="T11" fmla="*/ 138 h 150"/>
                <a:gd name="T12" fmla="*/ 76 w 94"/>
                <a:gd name="T13" fmla="*/ 124 h 150"/>
                <a:gd name="T14" fmla="*/ 78 w 94"/>
                <a:gd name="T15" fmla="*/ 114 h 150"/>
                <a:gd name="T16" fmla="*/ 72 w 94"/>
                <a:gd name="T17" fmla="*/ 98 h 150"/>
                <a:gd name="T18" fmla="*/ 52 w 94"/>
                <a:gd name="T19" fmla="*/ 86 h 150"/>
                <a:gd name="T20" fmla="*/ 28 w 94"/>
                <a:gd name="T21" fmla="*/ 74 h 150"/>
                <a:gd name="T22" fmla="*/ 10 w 94"/>
                <a:gd name="T23" fmla="*/ 58 h 150"/>
                <a:gd name="T24" fmla="*/ 2 w 94"/>
                <a:gd name="T25" fmla="*/ 36 h 150"/>
                <a:gd name="T26" fmla="*/ 4 w 94"/>
                <a:gd name="T27" fmla="*/ 28 h 150"/>
                <a:gd name="T28" fmla="*/ 10 w 94"/>
                <a:gd name="T29" fmla="*/ 16 h 150"/>
                <a:gd name="T30" fmla="*/ 20 w 94"/>
                <a:gd name="T31" fmla="*/ 6 h 150"/>
                <a:gd name="T32" fmla="*/ 34 w 94"/>
                <a:gd name="T33" fmla="*/ 2 h 150"/>
                <a:gd name="T34" fmla="*/ 42 w 94"/>
                <a:gd name="T35" fmla="*/ 0 h 150"/>
                <a:gd name="T36" fmla="*/ 58 w 94"/>
                <a:gd name="T37" fmla="*/ 4 h 150"/>
                <a:gd name="T38" fmla="*/ 70 w 94"/>
                <a:gd name="T39" fmla="*/ 10 h 150"/>
                <a:gd name="T40" fmla="*/ 78 w 94"/>
                <a:gd name="T41" fmla="*/ 0 h 150"/>
                <a:gd name="T42" fmla="*/ 82 w 94"/>
                <a:gd name="T43" fmla="*/ 50 h 150"/>
                <a:gd name="T44" fmla="*/ 78 w 94"/>
                <a:gd name="T45" fmla="*/ 50 h 150"/>
                <a:gd name="T46" fmla="*/ 72 w 94"/>
                <a:gd name="T47" fmla="*/ 30 h 150"/>
                <a:gd name="T48" fmla="*/ 64 w 94"/>
                <a:gd name="T49" fmla="*/ 18 h 150"/>
                <a:gd name="T50" fmla="*/ 50 w 94"/>
                <a:gd name="T51" fmla="*/ 10 h 150"/>
                <a:gd name="T52" fmla="*/ 42 w 94"/>
                <a:gd name="T53" fmla="*/ 10 h 150"/>
                <a:gd name="T54" fmla="*/ 24 w 94"/>
                <a:gd name="T55" fmla="*/ 16 h 150"/>
                <a:gd name="T56" fmla="*/ 18 w 94"/>
                <a:gd name="T57" fmla="*/ 30 h 150"/>
                <a:gd name="T58" fmla="*/ 20 w 94"/>
                <a:gd name="T59" fmla="*/ 38 h 150"/>
                <a:gd name="T60" fmla="*/ 34 w 94"/>
                <a:gd name="T61" fmla="*/ 52 h 150"/>
                <a:gd name="T62" fmla="*/ 70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50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6" y="98"/>
                  </a:lnTo>
                  <a:lnTo>
                    <a:pt x="6" y="98"/>
                  </a:lnTo>
                  <a:lnTo>
                    <a:pt x="6" y="104"/>
                  </a:lnTo>
                  <a:lnTo>
                    <a:pt x="8" y="112"/>
                  </a:lnTo>
                  <a:lnTo>
                    <a:pt x="12" y="118"/>
                  </a:lnTo>
                  <a:lnTo>
                    <a:pt x="16" y="126"/>
                  </a:lnTo>
                  <a:lnTo>
                    <a:pt x="24" y="134"/>
                  </a:lnTo>
                  <a:lnTo>
                    <a:pt x="34" y="138"/>
                  </a:lnTo>
                  <a:lnTo>
                    <a:pt x="50" y="140"/>
                  </a:lnTo>
                  <a:lnTo>
                    <a:pt x="50" y="140"/>
                  </a:lnTo>
                  <a:lnTo>
                    <a:pt x="60" y="138"/>
                  </a:lnTo>
                  <a:lnTo>
                    <a:pt x="70" y="132"/>
                  </a:lnTo>
                  <a:lnTo>
                    <a:pt x="76" y="124"/>
                  </a:lnTo>
                  <a:lnTo>
                    <a:pt x="78" y="114"/>
                  </a:lnTo>
                  <a:lnTo>
                    <a:pt x="78" y="114"/>
                  </a:lnTo>
                  <a:lnTo>
                    <a:pt x="76" y="106"/>
                  </a:lnTo>
                  <a:lnTo>
                    <a:pt x="72" y="98"/>
                  </a:lnTo>
                  <a:lnTo>
                    <a:pt x="62" y="92"/>
                  </a:lnTo>
                  <a:lnTo>
                    <a:pt x="52" y="86"/>
                  </a:lnTo>
                  <a:lnTo>
                    <a:pt x="28" y="74"/>
                  </a:lnTo>
                  <a:lnTo>
                    <a:pt x="28" y="74"/>
                  </a:lnTo>
                  <a:lnTo>
                    <a:pt x="20" y="68"/>
                  </a:lnTo>
                  <a:lnTo>
                    <a:pt x="10" y="58"/>
                  </a:lnTo>
                  <a:lnTo>
                    <a:pt x="6" y="48"/>
                  </a:lnTo>
                  <a:lnTo>
                    <a:pt x="2" y="36"/>
                  </a:lnTo>
                  <a:lnTo>
                    <a:pt x="2" y="36"/>
                  </a:lnTo>
                  <a:lnTo>
                    <a:pt x="4" y="28"/>
                  </a:lnTo>
                  <a:lnTo>
                    <a:pt x="6" y="22"/>
                  </a:lnTo>
                  <a:lnTo>
                    <a:pt x="10" y="16"/>
                  </a:lnTo>
                  <a:lnTo>
                    <a:pt x="14" y="10"/>
                  </a:lnTo>
                  <a:lnTo>
                    <a:pt x="20" y="6"/>
                  </a:lnTo>
                  <a:lnTo>
                    <a:pt x="26" y="4"/>
                  </a:lnTo>
                  <a:lnTo>
                    <a:pt x="34" y="2"/>
                  </a:lnTo>
                  <a:lnTo>
                    <a:pt x="42" y="0"/>
                  </a:lnTo>
                  <a:lnTo>
                    <a:pt x="42" y="0"/>
                  </a:lnTo>
                  <a:lnTo>
                    <a:pt x="52" y="2"/>
                  </a:lnTo>
                  <a:lnTo>
                    <a:pt x="58" y="4"/>
                  </a:lnTo>
                  <a:lnTo>
                    <a:pt x="70" y="10"/>
                  </a:lnTo>
                  <a:lnTo>
                    <a:pt x="70" y="10"/>
                  </a:lnTo>
                  <a:lnTo>
                    <a:pt x="74" y="6"/>
                  </a:lnTo>
                  <a:lnTo>
                    <a:pt x="78" y="0"/>
                  </a:lnTo>
                  <a:lnTo>
                    <a:pt x="82" y="0"/>
                  </a:lnTo>
                  <a:lnTo>
                    <a:pt x="82" y="50"/>
                  </a:lnTo>
                  <a:lnTo>
                    <a:pt x="78" y="50"/>
                  </a:lnTo>
                  <a:lnTo>
                    <a:pt x="78" y="50"/>
                  </a:lnTo>
                  <a:lnTo>
                    <a:pt x="74" y="36"/>
                  </a:lnTo>
                  <a:lnTo>
                    <a:pt x="72" y="30"/>
                  </a:lnTo>
                  <a:lnTo>
                    <a:pt x="68" y="24"/>
                  </a:lnTo>
                  <a:lnTo>
                    <a:pt x="64" y="18"/>
                  </a:lnTo>
                  <a:lnTo>
                    <a:pt x="58" y="14"/>
                  </a:lnTo>
                  <a:lnTo>
                    <a:pt x="50" y="10"/>
                  </a:lnTo>
                  <a:lnTo>
                    <a:pt x="42" y="10"/>
                  </a:lnTo>
                  <a:lnTo>
                    <a:pt x="42" y="10"/>
                  </a:lnTo>
                  <a:lnTo>
                    <a:pt x="32" y="12"/>
                  </a:lnTo>
                  <a:lnTo>
                    <a:pt x="24" y="16"/>
                  </a:lnTo>
                  <a:lnTo>
                    <a:pt x="20" y="22"/>
                  </a:lnTo>
                  <a:lnTo>
                    <a:pt x="18" y="30"/>
                  </a:lnTo>
                  <a:lnTo>
                    <a:pt x="18" y="30"/>
                  </a:lnTo>
                  <a:lnTo>
                    <a:pt x="20" y="38"/>
                  </a:lnTo>
                  <a:lnTo>
                    <a:pt x="26" y="46"/>
                  </a:lnTo>
                  <a:lnTo>
                    <a:pt x="34" y="52"/>
                  </a:lnTo>
                  <a:lnTo>
                    <a:pt x="48" y="60"/>
                  </a:lnTo>
                  <a:lnTo>
                    <a:pt x="70" y="72"/>
                  </a:lnTo>
                  <a:lnTo>
                    <a:pt x="70" y="72"/>
                  </a:lnTo>
                  <a:lnTo>
                    <a:pt x="80" y="78"/>
                  </a:lnTo>
                  <a:lnTo>
                    <a:pt x="88" y="88"/>
                  </a:lnTo>
                  <a:lnTo>
                    <a:pt x="92" y="98"/>
                  </a:lnTo>
                  <a:lnTo>
                    <a:pt x="94" y="108"/>
                  </a:lnTo>
                  <a:lnTo>
                    <a:pt x="94" y="108"/>
                  </a:lnTo>
                  <a:lnTo>
                    <a:pt x="94" y="116"/>
                  </a:lnTo>
                  <a:lnTo>
                    <a:pt x="90" y="124"/>
                  </a:lnTo>
                  <a:lnTo>
                    <a:pt x="86" y="132"/>
                  </a:lnTo>
                  <a:lnTo>
                    <a:pt x="80" y="138"/>
                  </a:lnTo>
                  <a:lnTo>
                    <a:pt x="74" y="142"/>
                  </a:lnTo>
                  <a:lnTo>
                    <a:pt x="66" y="146"/>
                  </a:lnTo>
                  <a:lnTo>
                    <a:pt x="58" y="148"/>
                  </a:lnTo>
                  <a:lnTo>
                    <a:pt x="50" y="150"/>
                  </a:lnTo>
                  <a:lnTo>
                    <a:pt x="50" y="150"/>
                  </a:lnTo>
                  <a:lnTo>
                    <a:pt x="36" y="148"/>
                  </a:lnTo>
                  <a:lnTo>
                    <a:pt x="26" y="144"/>
                  </a:lnTo>
                  <a:lnTo>
                    <a:pt x="12" y="138"/>
                  </a:lnTo>
                  <a:lnTo>
                    <a:pt x="12" y="138"/>
                  </a:lnTo>
                  <a:lnTo>
                    <a:pt x="8" y="142"/>
                  </a:lnTo>
                  <a:lnTo>
                    <a:pt x="6"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3" name="Freeform 99"/>
            <p:cNvSpPr>
              <a:spLocks/>
            </p:cNvSpPr>
            <p:nvPr userDrawn="1"/>
          </p:nvSpPr>
          <p:spPr bwMode="auto">
            <a:xfrm>
              <a:off x="2672" y="1329"/>
              <a:ext cx="164" cy="142"/>
            </a:xfrm>
            <a:custGeom>
              <a:avLst/>
              <a:gdLst>
                <a:gd name="T0" fmla="*/ 0 w 164"/>
                <a:gd name="T1" fmla="*/ 136 h 142"/>
                <a:gd name="T2" fmla="*/ 16 w 164"/>
                <a:gd name="T3" fmla="*/ 134 h 142"/>
                <a:gd name="T4" fmla="*/ 22 w 164"/>
                <a:gd name="T5" fmla="*/ 124 h 142"/>
                <a:gd name="T6" fmla="*/ 22 w 164"/>
                <a:gd name="T7" fmla="*/ 32 h 142"/>
                <a:gd name="T8" fmla="*/ 22 w 164"/>
                <a:gd name="T9" fmla="*/ 18 h 142"/>
                <a:gd name="T10" fmla="*/ 16 w 164"/>
                <a:gd name="T11" fmla="*/ 8 h 142"/>
                <a:gd name="T12" fmla="*/ 0 w 164"/>
                <a:gd name="T13" fmla="*/ 6 h 142"/>
                <a:gd name="T14" fmla="*/ 64 w 164"/>
                <a:gd name="T15" fmla="*/ 0 h 142"/>
                <a:gd name="T16" fmla="*/ 64 w 164"/>
                <a:gd name="T17" fmla="*/ 6 h 142"/>
                <a:gd name="T18" fmla="*/ 48 w 164"/>
                <a:gd name="T19" fmla="*/ 8 h 142"/>
                <a:gd name="T20" fmla="*/ 42 w 164"/>
                <a:gd name="T21" fmla="*/ 18 h 142"/>
                <a:gd name="T22" fmla="*/ 42 w 164"/>
                <a:gd name="T23" fmla="*/ 66 h 142"/>
                <a:gd name="T24" fmla="*/ 90 w 164"/>
                <a:gd name="T25" fmla="*/ 24 h 142"/>
                <a:gd name="T26" fmla="*/ 100 w 164"/>
                <a:gd name="T27" fmla="*/ 10 h 142"/>
                <a:gd name="T28" fmla="*/ 98 w 164"/>
                <a:gd name="T29" fmla="*/ 6 h 142"/>
                <a:gd name="T30" fmla="*/ 90 w 164"/>
                <a:gd name="T31" fmla="*/ 0 h 142"/>
                <a:gd name="T32" fmla="*/ 144 w 164"/>
                <a:gd name="T33" fmla="*/ 6 h 142"/>
                <a:gd name="T34" fmla="*/ 132 w 164"/>
                <a:gd name="T35" fmla="*/ 6 h 142"/>
                <a:gd name="T36" fmla="*/ 112 w 164"/>
                <a:gd name="T37" fmla="*/ 16 h 142"/>
                <a:gd name="T38" fmla="*/ 60 w 164"/>
                <a:gd name="T39" fmla="*/ 60 h 142"/>
                <a:gd name="T40" fmla="*/ 134 w 164"/>
                <a:gd name="T41" fmla="*/ 122 h 142"/>
                <a:gd name="T42" fmla="*/ 150 w 164"/>
                <a:gd name="T43" fmla="*/ 132 h 142"/>
                <a:gd name="T44" fmla="*/ 164 w 164"/>
                <a:gd name="T45" fmla="*/ 136 h 142"/>
                <a:gd name="T46" fmla="*/ 98 w 164"/>
                <a:gd name="T47" fmla="*/ 142 h 142"/>
                <a:gd name="T48" fmla="*/ 98 w 164"/>
                <a:gd name="T49" fmla="*/ 136 h 142"/>
                <a:gd name="T50" fmla="*/ 112 w 164"/>
                <a:gd name="T51" fmla="*/ 132 h 142"/>
                <a:gd name="T52" fmla="*/ 106 w 164"/>
                <a:gd name="T53" fmla="*/ 122 h 142"/>
                <a:gd name="T54" fmla="*/ 42 w 164"/>
                <a:gd name="T55" fmla="*/ 76 h 142"/>
                <a:gd name="T56" fmla="*/ 42 w 164"/>
                <a:gd name="T57" fmla="*/ 108 h 142"/>
                <a:gd name="T58" fmla="*/ 46 w 164"/>
                <a:gd name="T59" fmla="*/ 132 h 142"/>
                <a:gd name="T60" fmla="*/ 52 w 164"/>
                <a:gd name="T61" fmla="*/ 136 h 142"/>
                <a:gd name="T62" fmla="*/ 64 w 164"/>
                <a:gd name="T63" fmla="*/ 142 h 142"/>
                <a:gd name="T64" fmla="*/ 0 w 164"/>
                <a:gd name="T65"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6"/>
                  </a:lnTo>
                  <a:lnTo>
                    <a:pt x="64" y="6"/>
                  </a:lnTo>
                  <a:lnTo>
                    <a:pt x="52" y="6"/>
                  </a:lnTo>
                  <a:lnTo>
                    <a:pt x="48" y="8"/>
                  </a:lnTo>
                  <a:lnTo>
                    <a:pt x="46" y="10"/>
                  </a:lnTo>
                  <a:lnTo>
                    <a:pt x="42" y="18"/>
                  </a:lnTo>
                  <a:lnTo>
                    <a:pt x="42" y="32"/>
                  </a:lnTo>
                  <a:lnTo>
                    <a:pt x="42" y="66"/>
                  </a:lnTo>
                  <a:lnTo>
                    <a:pt x="90" y="24"/>
                  </a:lnTo>
                  <a:lnTo>
                    <a:pt x="90" y="24"/>
                  </a:lnTo>
                  <a:lnTo>
                    <a:pt x="98" y="16"/>
                  </a:lnTo>
                  <a:lnTo>
                    <a:pt x="100" y="10"/>
                  </a:lnTo>
                  <a:lnTo>
                    <a:pt x="100" y="8"/>
                  </a:lnTo>
                  <a:lnTo>
                    <a:pt x="98" y="6"/>
                  </a:lnTo>
                  <a:lnTo>
                    <a:pt x="90" y="6"/>
                  </a:lnTo>
                  <a:lnTo>
                    <a:pt x="90" y="0"/>
                  </a:lnTo>
                  <a:lnTo>
                    <a:pt x="144" y="0"/>
                  </a:lnTo>
                  <a:lnTo>
                    <a:pt x="144" y="6"/>
                  </a:lnTo>
                  <a:lnTo>
                    <a:pt x="144" y="6"/>
                  </a:lnTo>
                  <a:lnTo>
                    <a:pt x="132" y="6"/>
                  </a:lnTo>
                  <a:lnTo>
                    <a:pt x="122" y="10"/>
                  </a:lnTo>
                  <a:lnTo>
                    <a:pt x="112" y="16"/>
                  </a:lnTo>
                  <a:lnTo>
                    <a:pt x="102" y="24"/>
                  </a:lnTo>
                  <a:lnTo>
                    <a:pt x="60" y="60"/>
                  </a:lnTo>
                  <a:lnTo>
                    <a:pt x="134" y="122"/>
                  </a:lnTo>
                  <a:lnTo>
                    <a:pt x="134" y="122"/>
                  </a:lnTo>
                  <a:lnTo>
                    <a:pt x="142" y="128"/>
                  </a:lnTo>
                  <a:lnTo>
                    <a:pt x="150" y="132"/>
                  </a:lnTo>
                  <a:lnTo>
                    <a:pt x="158" y="136"/>
                  </a:lnTo>
                  <a:lnTo>
                    <a:pt x="164" y="136"/>
                  </a:lnTo>
                  <a:lnTo>
                    <a:pt x="164" y="142"/>
                  </a:lnTo>
                  <a:lnTo>
                    <a:pt x="98" y="142"/>
                  </a:lnTo>
                  <a:lnTo>
                    <a:pt x="98" y="136"/>
                  </a:lnTo>
                  <a:lnTo>
                    <a:pt x="98" y="136"/>
                  </a:lnTo>
                  <a:lnTo>
                    <a:pt x="108" y="136"/>
                  </a:lnTo>
                  <a:lnTo>
                    <a:pt x="112" y="132"/>
                  </a:lnTo>
                  <a:lnTo>
                    <a:pt x="112" y="128"/>
                  </a:lnTo>
                  <a:lnTo>
                    <a:pt x="106" y="122"/>
                  </a:lnTo>
                  <a:lnTo>
                    <a:pt x="48" y="72"/>
                  </a:lnTo>
                  <a:lnTo>
                    <a:pt x="42" y="76"/>
                  </a:lnTo>
                  <a:lnTo>
                    <a:pt x="42" y="108"/>
                  </a:lnTo>
                  <a:lnTo>
                    <a:pt x="42" y="108"/>
                  </a:lnTo>
                  <a:lnTo>
                    <a:pt x="42" y="124"/>
                  </a:lnTo>
                  <a:lnTo>
                    <a:pt x="46" y="132"/>
                  </a:lnTo>
                  <a:lnTo>
                    <a:pt x="48" y="134"/>
                  </a:lnTo>
                  <a:lnTo>
                    <a:pt x="52" y="136"/>
                  </a:lnTo>
                  <a:lnTo>
                    <a:pt x="64" y="136"/>
                  </a:lnTo>
                  <a:lnTo>
                    <a:pt x="64"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4" name="Freeform 100"/>
            <p:cNvSpPr>
              <a:spLocks noEditPoints="1"/>
            </p:cNvSpPr>
            <p:nvPr userDrawn="1"/>
          </p:nvSpPr>
          <p:spPr bwMode="auto">
            <a:xfrm>
              <a:off x="2844" y="1325"/>
              <a:ext cx="161" cy="146"/>
            </a:xfrm>
            <a:custGeom>
              <a:avLst/>
              <a:gdLst>
                <a:gd name="T0" fmla="*/ 0 w 161"/>
                <a:gd name="T1" fmla="*/ 140 h 146"/>
                <a:gd name="T2" fmla="*/ 0 w 161"/>
                <a:gd name="T3" fmla="*/ 140 h 146"/>
                <a:gd name="T4" fmla="*/ 12 w 161"/>
                <a:gd name="T5" fmla="*/ 140 h 146"/>
                <a:gd name="T6" fmla="*/ 18 w 161"/>
                <a:gd name="T7" fmla="*/ 136 h 146"/>
                <a:gd name="T8" fmla="*/ 22 w 161"/>
                <a:gd name="T9" fmla="*/ 130 h 146"/>
                <a:gd name="T10" fmla="*/ 28 w 161"/>
                <a:gd name="T11" fmla="*/ 120 h 146"/>
                <a:gd name="T12" fmla="*/ 79 w 161"/>
                <a:gd name="T13" fmla="*/ 0 h 146"/>
                <a:gd name="T14" fmla="*/ 81 w 161"/>
                <a:gd name="T15" fmla="*/ 0 h 146"/>
                <a:gd name="T16" fmla="*/ 133 w 161"/>
                <a:gd name="T17" fmla="*/ 120 h 146"/>
                <a:gd name="T18" fmla="*/ 133 w 161"/>
                <a:gd name="T19" fmla="*/ 120 h 146"/>
                <a:gd name="T20" fmla="*/ 137 w 161"/>
                <a:gd name="T21" fmla="*/ 130 h 146"/>
                <a:gd name="T22" fmla="*/ 143 w 161"/>
                <a:gd name="T23" fmla="*/ 136 h 146"/>
                <a:gd name="T24" fmla="*/ 149 w 161"/>
                <a:gd name="T25" fmla="*/ 140 h 146"/>
                <a:gd name="T26" fmla="*/ 161 w 161"/>
                <a:gd name="T27" fmla="*/ 140 h 146"/>
                <a:gd name="T28" fmla="*/ 161 w 161"/>
                <a:gd name="T29" fmla="*/ 146 h 146"/>
                <a:gd name="T30" fmla="*/ 97 w 161"/>
                <a:gd name="T31" fmla="*/ 146 h 146"/>
                <a:gd name="T32" fmla="*/ 97 w 161"/>
                <a:gd name="T33" fmla="*/ 140 h 146"/>
                <a:gd name="T34" fmla="*/ 97 w 161"/>
                <a:gd name="T35" fmla="*/ 140 h 146"/>
                <a:gd name="T36" fmla="*/ 107 w 161"/>
                <a:gd name="T37" fmla="*/ 140 h 146"/>
                <a:gd name="T38" fmla="*/ 115 w 161"/>
                <a:gd name="T39" fmla="*/ 136 h 146"/>
                <a:gd name="T40" fmla="*/ 117 w 161"/>
                <a:gd name="T41" fmla="*/ 134 h 146"/>
                <a:gd name="T42" fmla="*/ 117 w 161"/>
                <a:gd name="T43" fmla="*/ 130 h 146"/>
                <a:gd name="T44" fmla="*/ 115 w 161"/>
                <a:gd name="T45" fmla="*/ 122 h 146"/>
                <a:gd name="T46" fmla="*/ 103 w 161"/>
                <a:gd name="T47" fmla="*/ 96 h 146"/>
                <a:gd name="T48" fmla="*/ 48 w 161"/>
                <a:gd name="T49" fmla="*/ 96 h 146"/>
                <a:gd name="T50" fmla="*/ 36 w 161"/>
                <a:gd name="T51" fmla="*/ 122 h 146"/>
                <a:gd name="T52" fmla="*/ 36 w 161"/>
                <a:gd name="T53" fmla="*/ 122 h 146"/>
                <a:gd name="T54" fmla="*/ 34 w 161"/>
                <a:gd name="T55" fmla="*/ 130 h 146"/>
                <a:gd name="T56" fmla="*/ 34 w 161"/>
                <a:gd name="T57" fmla="*/ 134 h 146"/>
                <a:gd name="T58" fmla="*/ 36 w 161"/>
                <a:gd name="T59" fmla="*/ 136 h 146"/>
                <a:gd name="T60" fmla="*/ 42 w 161"/>
                <a:gd name="T61" fmla="*/ 140 h 146"/>
                <a:gd name="T62" fmla="*/ 53 w 161"/>
                <a:gd name="T63" fmla="*/ 140 h 146"/>
                <a:gd name="T64" fmla="*/ 53 w 161"/>
                <a:gd name="T65" fmla="*/ 146 h 146"/>
                <a:gd name="T66" fmla="*/ 0 w 161"/>
                <a:gd name="T67" fmla="*/ 146 h 146"/>
                <a:gd name="T68" fmla="*/ 0 w 161"/>
                <a:gd name="T69" fmla="*/ 140 h 146"/>
                <a:gd name="T70" fmla="*/ 99 w 161"/>
                <a:gd name="T71" fmla="*/ 88 h 146"/>
                <a:gd name="T72" fmla="*/ 75 w 161"/>
                <a:gd name="T73" fmla="*/ 32 h 146"/>
                <a:gd name="T74" fmla="*/ 51 w 161"/>
                <a:gd name="T75" fmla="*/ 88 h 146"/>
                <a:gd name="T76" fmla="*/ 99 w 161"/>
                <a:gd name="T77" fmla="*/ 8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1" h="146">
                  <a:moveTo>
                    <a:pt x="0" y="140"/>
                  </a:moveTo>
                  <a:lnTo>
                    <a:pt x="0" y="140"/>
                  </a:lnTo>
                  <a:lnTo>
                    <a:pt x="12" y="140"/>
                  </a:lnTo>
                  <a:lnTo>
                    <a:pt x="18" y="136"/>
                  </a:lnTo>
                  <a:lnTo>
                    <a:pt x="22" y="130"/>
                  </a:lnTo>
                  <a:lnTo>
                    <a:pt x="28" y="120"/>
                  </a:lnTo>
                  <a:lnTo>
                    <a:pt x="79" y="0"/>
                  </a:lnTo>
                  <a:lnTo>
                    <a:pt x="81" y="0"/>
                  </a:lnTo>
                  <a:lnTo>
                    <a:pt x="133" y="120"/>
                  </a:lnTo>
                  <a:lnTo>
                    <a:pt x="133" y="120"/>
                  </a:lnTo>
                  <a:lnTo>
                    <a:pt x="137" y="130"/>
                  </a:lnTo>
                  <a:lnTo>
                    <a:pt x="143" y="136"/>
                  </a:lnTo>
                  <a:lnTo>
                    <a:pt x="149" y="140"/>
                  </a:lnTo>
                  <a:lnTo>
                    <a:pt x="161" y="140"/>
                  </a:lnTo>
                  <a:lnTo>
                    <a:pt x="161" y="146"/>
                  </a:lnTo>
                  <a:lnTo>
                    <a:pt x="97" y="146"/>
                  </a:lnTo>
                  <a:lnTo>
                    <a:pt x="97" y="140"/>
                  </a:lnTo>
                  <a:lnTo>
                    <a:pt x="97" y="140"/>
                  </a:lnTo>
                  <a:lnTo>
                    <a:pt x="107" y="140"/>
                  </a:lnTo>
                  <a:lnTo>
                    <a:pt x="115" y="136"/>
                  </a:lnTo>
                  <a:lnTo>
                    <a:pt x="117" y="134"/>
                  </a:lnTo>
                  <a:lnTo>
                    <a:pt x="117" y="130"/>
                  </a:lnTo>
                  <a:lnTo>
                    <a:pt x="115" y="122"/>
                  </a:lnTo>
                  <a:lnTo>
                    <a:pt x="103" y="96"/>
                  </a:lnTo>
                  <a:lnTo>
                    <a:pt x="48" y="96"/>
                  </a:lnTo>
                  <a:lnTo>
                    <a:pt x="36" y="122"/>
                  </a:lnTo>
                  <a:lnTo>
                    <a:pt x="36" y="122"/>
                  </a:lnTo>
                  <a:lnTo>
                    <a:pt x="34" y="130"/>
                  </a:lnTo>
                  <a:lnTo>
                    <a:pt x="34" y="134"/>
                  </a:lnTo>
                  <a:lnTo>
                    <a:pt x="36" y="136"/>
                  </a:lnTo>
                  <a:lnTo>
                    <a:pt x="42" y="140"/>
                  </a:lnTo>
                  <a:lnTo>
                    <a:pt x="53" y="140"/>
                  </a:lnTo>
                  <a:lnTo>
                    <a:pt x="53" y="146"/>
                  </a:lnTo>
                  <a:lnTo>
                    <a:pt x="0" y="146"/>
                  </a:lnTo>
                  <a:lnTo>
                    <a:pt x="0" y="140"/>
                  </a:lnTo>
                  <a:close/>
                  <a:moveTo>
                    <a:pt x="99" y="88"/>
                  </a:moveTo>
                  <a:lnTo>
                    <a:pt x="75" y="32"/>
                  </a:lnTo>
                  <a:lnTo>
                    <a:pt x="51" y="88"/>
                  </a:lnTo>
                  <a:lnTo>
                    <a:pt x="99"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5" name="Freeform 101"/>
            <p:cNvSpPr>
              <a:spLocks/>
            </p:cNvSpPr>
            <p:nvPr userDrawn="1"/>
          </p:nvSpPr>
          <p:spPr bwMode="auto">
            <a:xfrm>
              <a:off x="3023" y="1329"/>
              <a:ext cx="154" cy="146"/>
            </a:xfrm>
            <a:custGeom>
              <a:avLst/>
              <a:gdLst>
                <a:gd name="T0" fmla="*/ 30 w 154"/>
                <a:gd name="T1" fmla="*/ 28 h 146"/>
                <a:gd name="T2" fmla="*/ 30 w 154"/>
                <a:gd name="T3" fmla="*/ 108 h 146"/>
                <a:gd name="T4" fmla="*/ 30 w 154"/>
                <a:gd name="T5" fmla="*/ 108 h 146"/>
                <a:gd name="T6" fmla="*/ 32 w 154"/>
                <a:gd name="T7" fmla="*/ 124 h 146"/>
                <a:gd name="T8" fmla="*/ 34 w 154"/>
                <a:gd name="T9" fmla="*/ 132 h 146"/>
                <a:gd name="T10" fmla="*/ 38 w 154"/>
                <a:gd name="T11" fmla="*/ 134 h 146"/>
                <a:gd name="T12" fmla="*/ 42 w 154"/>
                <a:gd name="T13" fmla="*/ 136 h 146"/>
                <a:gd name="T14" fmla="*/ 54 w 154"/>
                <a:gd name="T15" fmla="*/ 136 h 146"/>
                <a:gd name="T16" fmla="*/ 54 w 154"/>
                <a:gd name="T17" fmla="*/ 142 h 146"/>
                <a:gd name="T18" fmla="*/ 0 w 154"/>
                <a:gd name="T19" fmla="*/ 142 h 146"/>
                <a:gd name="T20" fmla="*/ 0 w 154"/>
                <a:gd name="T21" fmla="*/ 136 h 146"/>
                <a:gd name="T22" fmla="*/ 0 w 154"/>
                <a:gd name="T23" fmla="*/ 136 h 146"/>
                <a:gd name="T24" fmla="*/ 12 w 154"/>
                <a:gd name="T25" fmla="*/ 136 h 146"/>
                <a:gd name="T26" fmla="*/ 16 w 154"/>
                <a:gd name="T27" fmla="*/ 134 h 146"/>
                <a:gd name="T28" fmla="*/ 18 w 154"/>
                <a:gd name="T29" fmla="*/ 132 h 146"/>
                <a:gd name="T30" fmla="*/ 22 w 154"/>
                <a:gd name="T31" fmla="*/ 124 h 146"/>
                <a:gd name="T32" fmla="*/ 22 w 154"/>
                <a:gd name="T33" fmla="*/ 108 h 146"/>
                <a:gd name="T34" fmla="*/ 22 w 154"/>
                <a:gd name="T35" fmla="*/ 32 h 146"/>
                <a:gd name="T36" fmla="*/ 22 w 154"/>
                <a:gd name="T37" fmla="*/ 32 h 146"/>
                <a:gd name="T38" fmla="*/ 22 w 154"/>
                <a:gd name="T39" fmla="*/ 18 h 146"/>
                <a:gd name="T40" fmla="*/ 18 w 154"/>
                <a:gd name="T41" fmla="*/ 10 h 146"/>
                <a:gd name="T42" fmla="*/ 16 w 154"/>
                <a:gd name="T43" fmla="*/ 8 h 146"/>
                <a:gd name="T44" fmla="*/ 12 w 154"/>
                <a:gd name="T45" fmla="*/ 6 h 146"/>
                <a:gd name="T46" fmla="*/ 0 w 154"/>
                <a:gd name="T47" fmla="*/ 6 h 146"/>
                <a:gd name="T48" fmla="*/ 0 w 154"/>
                <a:gd name="T49" fmla="*/ 0 h 146"/>
                <a:gd name="T50" fmla="*/ 32 w 154"/>
                <a:gd name="T51" fmla="*/ 0 h 146"/>
                <a:gd name="T52" fmla="*/ 124 w 154"/>
                <a:gd name="T53" fmla="*/ 112 h 146"/>
                <a:gd name="T54" fmla="*/ 124 w 154"/>
                <a:gd name="T55" fmla="*/ 32 h 146"/>
                <a:gd name="T56" fmla="*/ 124 w 154"/>
                <a:gd name="T57" fmla="*/ 32 h 146"/>
                <a:gd name="T58" fmla="*/ 122 w 154"/>
                <a:gd name="T59" fmla="*/ 18 h 146"/>
                <a:gd name="T60" fmla="*/ 120 w 154"/>
                <a:gd name="T61" fmla="*/ 10 h 146"/>
                <a:gd name="T62" fmla="*/ 116 w 154"/>
                <a:gd name="T63" fmla="*/ 8 h 146"/>
                <a:gd name="T64" fmla="*/ 112 w 154"/>
                <a:gd name="T65" fmla="*/ 6 h 146"/>
                <a:gd name="T66" fmla="*/ 100 w 154"/>
                <a:gd name="T67" fmla="*/ 6 h 146"/>
                <a:gd name="T68" fmla="*/ 100 w 154"/>
                <a:gd name="T69" fmla="*/ 0 h 146"/>
                <a:gd name="T70" fmla="*/ 154 w 154"/>
                <a:gd name="T71" fmla="*/ 0 h 146"/>
                <a:gd name="T72" fmla="*/ 154 w 154"/>
                <a:gd name="T73" fmla="*/ 6 h 146"/>
                <a:gd name="T74" fmla="*/ 154 w 154"/>
                <a:gd name="T75" fmla="*/ 6 h 146"/>
                <a:gd name="T76" fmla="*/ 142 w 154"/>
                <a:gd name="T77" fmla="*/ 6 h 146"/>
                <a:gd name="T78" fmla="*/ 138 w 154"/>
                <a:gd name="T79" fmla="*/ 8 h 146"/>
                <a:gd name="T80" fmla="*/ 136 w 154"/>
                <a:gd name="T81" fmla="*/ 10 h 146"/>
                <a:gd name="T82" fmla="*/ 132 w 154"/>
                <a:gd name="T83" fmla="*/ 18 h 146"/>
                <a:gd name="T84" fmla="*/ 132 w 154"/>
                <a:gd name="T85" fmla="*/ 32 h 146"/>
                <a:gd name="T86" fmla="*/ 132 w 154"/>
                <a:gd name="T87" fmla="*/ 146 h 146"/>
                <a:gd name="T88" fmla="*/ 126 w 154"/>
                <a:gd name="T89" fmla="*/ 146 h 146"/>
                <a:gd name="T90" fmla="*/ 30 w 154"/>
                <a:gd name="T91"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4" h="146">
                  <a:moveTo>
                    <a:pt x="30" y="28"/>
                  </a:moveTo>
                  <a:lnTo>
                    <a:pt x="30" y="108"/>
                  </a:lnTo>
                  <a:lnTo>
                    <a:pt x="30" y="108"/>
                  </a:lnTo>
                  <a:lnTo>
                    <a:pt x="32" y="124"/>
                  </a:lnTo>
                  <a:lnTo>
                    <a:pt x="34" y="132"/>
                  </a:lnTo>
                  <a:lnTo>
                    <a:pt x="38" y="134"/>
                  </a:lnTo>
                  <a:lnTo>
                    <a:pt x="42" y="136"/>
                  </a:lnTo>
                  <a:lnTo>
                    <a:pt x="54" y="136"/>
                  </a:lnTo>
                  <a:lnTo>
                    <a:pt x="54" y="142"/>
                  </a:lnTo>
                  <a:lnTo>
                    <a:pt x="0" y="142"/>
                  </a:lnTo>
                  <a:lnTo>
                    <a:pt x="0" y="136"/>
                  </a:ln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32" y="0"/>
                  </a:lnTo>
                  <a:lnTo>
                    <a:pt x="124" y="112"/>
                  </a:lnTo>
                  <a:lnTo>
                    <a:pt x="124" y="32"/>
                  </a:lnTo>
                  <a:lnTo>
                    <a:pt x="124" y="32"/>
                  </a:lnTo>
                  <a:lnTo>
                    <a:pt x="122" y="18"/>
                  </a:lnTo>
                  <a:lnTo>
                    <a:pt x="120" y="10"/>
                  </a:lnTo>
                  <a:lnTo>
                    <a:pt x="116" y="8"/>
                  </a:lnTo>
                  <a:lnTo>
                    <a:pt x="112" y="6"/>
                  </a:lnTo>
                  <a:lnTo>
                    <a:pt x="100" y="6"/>
                  </a:lnTo>
                  <a:lnTo>
                    <a:pt x="100" y="0"/>
                  </a:lnTo>
                  <a:lnTo>
                    <a:pt x="154" y="0"/>
                  </a:lnTo>
                  <a:lnTo>
                    <a:pt x="154" y="6"/>
                  </a:lnTo>
                  <a:lnTo>
                    <a:pt x="154" y="6"/>
                  </a:lnTo>
                  <a:lnTo>
                    <a:pt x="142" y="6"/>
                  </a:lnTo>
                  <a:lnTo>
                    <a:pt x="138" y="8"/>
                  </a:lnTo>
                  <a:lnTo>
                    <a:pt x="136" y="10"/>
                  </a:lnTo>
                  <a:lnTo>
                    <a:pt x="132" y="18"/>
                  </a:lnTo>
                  <a:lnTo>
                    <a:pt x="132" y="32"/>
                  </a:lnTo>
                  <a:lnTo>
                    <a:pt x="132" y="146"/>
                  </a:lnTo>
                  <a:lnTo>
                    <a:pt x="126" y="146"/>
                  </a:lnTo>
                  <a:lnTo>
                    <a:pt x="30"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6" name="Freeform 102"/>
            <p:cNvSpPr>
              <a:spLocks/>
            </p:cNvSpPr>
            <p:nvPr userDrawn="1"/>
          </p:nvSpPr>
          <p:spPr bwMode="auto">
            <a:xfrm>
              <a:off x="3217" y="1325"/>
              <a:ext cx="94" cy="150"/>
            </a:xfrm>
            <a:custGeom>
              <a:avLst/>
              <a:gdLst>
                <a:gd name="T0" fmla="*/ 6 w 94"/>
                <a:gd name="T1" fmla="*/ 98 h 150"/>
                <a:gd name="T2" fmla="*/ 6 w 94"/>
                <a:gd name="T3" fmla="*/ 104 h 150"/>
                <a:gd name="T4" fmla="*/ 12 w 94"/>
                <a:gd name="T5" fmla="*/ 118 h 150"/>
                <a:gd name="T6" fmla="*/ 24 w 94"/>
                <a:gd name="T7" fmla="*/ 134 h 150"/>
                <a:gd name="T8" fmla="*/ 50 w 94"/>
                <a:gd name="T9" fmla="*/ 140 h 150"/>
                <a:gd name="T10" fmla="*/ 60 w 94"/>
                <a:gd name="T11" fmla="*/ 138 h 150"/>
                <a:gd name="T12" fmla="*/ 76 w 94"/>
                <a:gd name="T13" fmla="*/ 124 h 150"/>
                <a:gd name="T14" fmla="*/ 78 w 94"/>
                <a:gd name="T15" fmla="*/ 114 h 150"/>
                <a:gd name="T16" fmla="*/ 70 w 94"/>
                <a:gd name="T17" fmla="*/ 98 h 150"/>
                <a:gd name="T18" fmla="*/ 52 w 94"/>
                <a:gd name="T19" fmla="*/ 86 h 150"/>
                <a:gd name="T20" fmla="*/ 28 w 94"/>
                <a:gd name="T21" fmla="*/ 74 h 150"/>
                <a:gd name="T22" fmla="*/ 10 w 94"/>
                <a:gd name="T23" fmla="*/ 58 h 150"/>
                <a:gd name="T24" fmla="*/ 2 w 94"/>
                <a:gd name="T25" fmla="*/ 36 h 150"/>
                <a:gd name="T26" fmla="*/ 4 w 94"/>
                <a:gd name="T27" fmla="*/ 28 h 150"/>
                <a:gd name="T28" fmla="*/ 10 w 94"/>
                <a:gd name="T29" fmla="*/ 16 h 150"/>
                <a:gd name="T30" fmla="*/ 20 w 94"/>
                <a:gd name="T31" fmla="*/ 6 h 150"/>
                <a:gd name="T32" fmla="*/ 34 w 94"/>
                <a:gd name="T33" fmla="*/ 2 h 150"/>
                <a:gd name="T34" fmla="*/ 42 w 94"/>
                <a:gd name="T35" fmla="*/ 0 h 150"/>
                <a:gd name="T36" fmla="*/ 58 w 94"/>
                <a:gd name="T37" fmla="*/ 4 h 150"/>
                <a:gd name="T38" fmla="*/ 70 w 94"/>
                <a:gd name="T39" fmla="*/ 10 h 150"/>
                <a:gd name="T40" fmla="*/ 78 w 94"/>
                <a:gd name="T41" fmla="*/ 0 h 150"/>
                <a:gd name="T42" fmla="*/ 82 w 94"/>
                <a:gd name="T43" fmla="*/ 50 h 150"/>
                <a:gd name="T44" fmla="*/ 76 w 94"/>
                <a:gd name="T45" fmla="*/ 50 h 150"/>
                <a:gd name="T46" fmla="*/ 72 w 94"/>
                <a:gd name="T47" fmla="*/ 30 h 150"/>
                <a:gd name="T48" fmla="*/ 64 w 94"/>
                <a:gd name="T49" fmla="*/ 18 h 150"/>
                <a:gd name="T50" fmla="*/ 50 w 94"/>
                <a:gd name="T51" fmla="*/ 10 h 150"/>
                <a:gd name="T52" fmla="*/ 42 w 94"/>
                <a:gd name="T53" fmla="*/ 10 h 150"/>
                <a:gd name="T54" fmla="*/ 24 w 94"/>
                <a:gd name="T55" fmla="*/ 16 h 150"/>
                <a:gd name="T56" fmla="*/ 18 w 94"/>
                <a:gd name="T57" fmla="*/ 30 h 150"/>
                <a:gd name="T58" fmla="*/ 20 w 94"/>
                <a:gd name="T59" fmla="*/ 38 h 150"/>
                <a:gd name="T60" fmla="*/ 34 w 94"/>
                <a:gd name="T61" fmla="*/ 52 h 150"/>
                <a:gd name="T62" fmla="*/ 70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50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6" y="98"/>
                  </a:lnTo>
                  <a:lnTo>
                    <a:pt x="6" y="98"/>
                  </a:lnTo>
                  <a:lnTo>
                    <a:pt x="6" y="104"/>
                  </a:lnTo>
                  <a:lnTo>
                    <a:pt x="8" y="112"/>
                  </a:lnTo>
                  <a:lnTo>
                    <a:pt x="12" y="118"/>
                  </a:lnTo>
                  <a:lnTo>
                    <a:pt x="16" y="126"/>
                  </a:lnTo>
                  <a:lnTo>
                    <a:pt x="24" y="134"/>
                  </a:lnTo>
                  <a:lnTo>
                    <a:pt x="34" y="138"/>
                  </a:lnTo>
                  <a:lnTo>
                    <a:pt x="50" y="140"/>
                  </a:lnTo>
                  <a:lnTo>
                    <a:pt x="50" y="140"/>
                  </a:lnTo>
                  <a:lnTo>
                    <a:pt x="60" y="138"/>
                  </a:lnTo>
                  <a:lnTo>
                    <a:pt x="70" y="132"/>
                  </a:lnTo>
                  <a:lnTo>
                    <a:pt x="76" y="124"/>
                  </a:lnTo>
                  <a:lnTo>
                    <a:pt x="78" y="114"/>
                  </a:lnTo>
                  <a:lnTo>
                    <a:pt x="78" y="114"/>
                  </a:lnTo>
                  <a:lnTo>
                    <a:pt x="76" y="106"/>
                  </a:lnTo>
                  <a:lnTo>
                    <a:pt x="70" y="98"/>
                  </a:lnTo>
                  <a:lnTo>
                    <a:pt x="62" y="92"/>
                  </a:lnTo>
                  <a:lnTo>
                    <a:pt x="52" y="86"/>
                  </a:lnTo>
                  <a:lnTo>
                    <a:pt x="28" y="74"/>
                  </a:lnTo>
                  <a:lnTo>
                    <a:pt x="28" y="74"/>
                  </a:lnTo>
                  <a:lnTo>
                    <a:pt x="18" y="68"/>
                  </a:lnTo>
                  <a:lnTo>
                    <a:pt x="10" y="58"/>
                  </a:lnTo>
                  <a:lnTo>
                    <a:pt x="4" y="48"/>
                  </a:lnTo>
                  <a:lnTo>
                    <a:pt x="2" y="36"/>
                  </a:lnTo>
                  <a:lnTo>
                    <a:pt x="2" y="36"/>
                  </a:lnTo>
                  <a:lnTo>
                    <a:pt x="4" y="28"/>
                  </a:lnTo>
                  <a:lnTo>
                    <a:pt x="6" y="22"/>
                  </a:lnTo>
                  <a:lnTo>
                    <a:pt x="10" y="16"/>
                  </a:lnTo>
                  <a:lnTo>
                    <a:pt x="14" y="10"/>
                  </a:lnTo>
                  <a:lnTo>
                    <a:pt x="20" y="6"/>
                  </a:lnTo>
                  <a:lnTo>
                    <a:pt x="26" y="4"/>
                  </a:lnTo>
                  <a:lnTo>
                    <a:pt x="34" y="2"/>
                  </a:lnTo>
                  <a:lnTo>
                    <a:pt x="42" y="0"/>
                  </a:lnTo>
                  <a:lnTo>
                    <a:pt x="42" y="0"/>
                  </a:lnTo>
                  <a:lnTo>
                    <a:pt x="52" y="2"/>
                  </a:lnTo>
                  <a:lnTo>
                    <a:pt x="58" y="4"/>
                  </a:lnTo>
                  <a:lnTo>
                    <a:pt x="70" y="10"/>
                  </a:lnTo>
                  <a:lnTo>
                    <a:pt x="70" y="10"/>
                  </a:lnTo>
                  <a:lnTo>
                    <a:pt x="74" y="6"/>
                  </a:lnTo>
                  <a:lnTo>
                    <a:pt x="78" y="0"/>
                  </a:lnTo>
                  <a:lnTo>
                    <a:pt x="82" y="0"/>
                  </a:lnTo>
                  <a:lnTo>
                    <a:pt x="82" y="50"/>
                  </a:lnTo>
                  <a:lnTo>
                    <a:pt x="76" y="50"/>
                  </a:lnTo>
                  <a:lnTo>
                    <a:pt x="76" y="50"/>
                  </a:lnTo>
                  <a:lnTo>
                    <a:pt x="74" y="36"/>
                  </a:lnTo>
                  <a:lnTo>
                    <a:pt x="72" y="30"/>
                  </a:lnTo>
                  <a:lnTo>
                    <a:pt x="68" y="24"/>
                  </a:lnTo>
                  <a:lnTo>
                    <a:pt x="64" y="18"/>
                  </a:lnTo>
                  <a:lnTo>
                    <a:pt x="58" y="14"/>
                  </a:lnTo>
                  <a:lnTo>
                    <a:pt x="50" y="10"/>
                  </a:lnTo>
                  <a:lnTo>
                    <a:pt x="42" y="10"/>
                  </a:lnTo>
                  <a:lnTo>
                    <a:pt x="42" y="10"/>
                  </a:lnTo>
                  <a:lnTo>
                    <a:pt x="32" y="12"/>
                  </a:lnTo>
                  <a:lnTo>
                    <a:pt x="24" y="16"/>
                  </a:lnTo>
                  <a:lnTo>
                    <a:pt x="20" y="22"/>
                  </a:lnTo>
                  <a:lnTo>
                    <a:pt x="18" y="30"/>
                  </a:lnTo>
                  <a:lnTo>
                    <a:pt x="18" y="30"/>
                  </a:lnTo>
                  <a:lnTo>
                    <a:pt x="20" y="38"/>
                  </a:lnTo>
                  <a:lnTo>
                    <a:pt x="24" y="46"/>
                  </a:lnTo>
                  <a:lnTo>
                    <a:pt x="34" y="52"/>
                  </a:lnTo>
                  <a:lnTo>
                    <a:pt x="46" y="60"/>
                  </a:lnTo>
                  <a:lnTo>
                    <a:pt x="70" y="72"/>
                  </a:lnTo>
                  <a:lnTo>
                    <a:pt x="70" y="72"/>
                  </a:lnTo>
                  <a:lnTo>
                    <a:pt x="80" y="78"/>
                  </a:lnTo>
                  <a:lnTo>
                    <a:pt x="88" y="88"/>
                  </a:lnTo>
                  <a:lnTo>
                    <a:pt x="92" y="98"/>
                  </a:lnTo>
                  <a:lnTo>
                    <a:pt x="94" y="108"/>
                  </a:lnTo>
                  <a:lnTo>
                    <a:pt x="94" y="108"/>
                  </a:lnTo>
                  <a:lnTo>
                    <a:pt x="92" y="116"/>
                  </a:lnTo>
                  <a:lnTo>
                    <a:pt x="90" y="124"/>
                  </a:lnTo>
                  <a:lnTo>
                    <a:pt x="86" y="132"/>
                  </a:lnTo>
                  <a:lnTo>
                    <a:pt x="80" y="138"/>
                  </a:lnTo>
                  <a:lnTo>
                    <a:pt x="74" y="142"/>
                  </a:lnTo>
                  <a:lnTo>
                    <a:pt x="66" y="146"/>
                  </a:lnTo>
                  <a:lnTo>
                    <a:pt x="58" y="148"/>
                  </a:lnTo>
                  <a:lnTo>
                    <a:pt x="50" y="150"/>
                  </a:lnTo>
                  <a:lnTo>
                    <a:pt x="50" y="150"/>
                  </a:lnTo>
                  <a:lnTo>
                    <a:pt x="36" y="148"/>
                  </a:lnTo>
                  <a:lnTo>
                    <a:pt x="26" y="144"/>
                  </a:lnTo>
                  <a:lnTo>
                    <a:pt x="12" y="138"/>
                  </a:lnTo>
                  <a:lnTo>
                    <a:pt x="12" y="138"/>
                  </a:lnTo>
                  <a:lnTo>
                    <a:pt x="8" y="142"/>
                  </a:lnTo>
                  <a:lnTo>
                    <a:pt x="6"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7" name="Freeform 103"/>
            <p:cNvSpPr>
              <a:spLocks/>
            </p:cNvSpPr>
            <p:nvPr userDrawn="1"/>
          </p:nvSpPr>
          <p:spPr bwMode="auto">
            <a:xfrm>
              <a:off x="3351" y="1329"/>
              <a:ext cx="124" cy="142"/>
            </a:xfrm>
            <a:custGeom>
              <a:avLst/>
              <a:gdLst>
                <a:gd name="T0" fmla="*/ 0 w 124"/>
                <a:gd name="T1" fmla="*/ 136 h 142"/>
                <a:gd name="T2" fmla="*/ 0 w 124"/>
                <a:gd name="T3" fmla="*/ 136 h 142"/>
                <a:gd name="T4" fmla="*/ 12 w 124"/>
                <a:gd name="T5" fmla="*/ 136 h 142"/>
                <a:gd name="T6" fmla="*/ 14 w 124"/>
                <a:gd name="T7" fmla="*/ 134 h 142"/>
                <a:gd name="T8" fmla="*/ 18 w 124"/>
                <a:gd name="T9" fmla="*/ 132 h 142"/>
                <a:gd name="T10" fmla="*/ 20 w 124"/>
                <a:gd name="T11" fmla="*/ 124 h 142"/>
                <a:gd name="T12" fmla="*/ 22 w 124"/>
                <a:gd name="T13" fmla="*/ 108 h 142"/>
                <a:gd name="T14" fmla="*/ 22 w 124"/>
                <a:gd name="T15" fmla="*/ 32 h 142"/>
                <a:gd name="T16" fmla="*/ 22 w 124"/>
                <a:gd name="T17" fmla="*/ 32 h 142"/>
                <a:gd name="T18" fmla="*/ 20 w 124"/>
                <a:gd name="T19" fmla="*/ 18 h 142"/>
                <a:gd name="T20" fmla="*/ 18 w 124"/>
                <a:gd name="T21" fmla="*/ 10 h 142"/>
                <a:gd name="T22" fmla="*/ 14 w 124"/>
                <a:gd name="T23" fmla="*/ 8 h 142"/>
                <a:gd name="T24" fmla="*/ 12 w 124"/>
                <a:gd name="T25" fmla="*/ 6 h 142"/>
                <a:gd name="T26" fmla="*/ 0 w 124"/>
                <a:gd name="T27" fmla="*/ 6 h 142"/>
                <a:gd name="T28" fmla="*/ 0 w 124"/>
                <a:gd name="T29" fmla="*/ 0 h 142"/>
                <a:gd name="T30" fmla="*/ 62 w 124"/>
                <a:gd name="T31" fmla="*/ 0 h 142"/>
                <a:gd name="T32" fmla="*/ 62 w 124"/>
                <a:gd name="T33" fmla="*/ 6 h 142"/>
                <a:gd name="T34" fmla="*/ 62 w 124"/>
                <a:gd name="T35" fmla="*/ 6 h 142"/>
                <a:gd name="T36" fmla="*/ 52 w 124"/>
                <a:gd name="T37" fmla="*/ 6 h 142"/>
                <a:gd name="T38" fmla="*/ 48 w 124"/>
                <a:gd name="T39" fmla="*/ 8 h 142"/>
                <a:gd name="T40" fmla="*/ 44 w 124"/>
                <a:gd name="T41" fmla="*/ 10 h 142"/>
                <a:gd name="T42" fmla="*/ 42 w 124"/>
                <a:gd name="T43" fmla="*/ 18 h 142"/>
                <a:gd name="T44" fmla="*/ 40 w 124"/>
                <a:gd name="T45" fmla="*/ 32 h 142"/>
                <a:gd name="T46" fmla="*/ 40 w 124"/>
                <a:gd name="T47" fmla="*/ 106 h 142"/>
                <a:gd name="T48" fmla="*/ 40 w 124"/>
                <a:gd name="T49" fmla="*/ 106 h 142"/>
                <a:gd name="T50" fmla="*/ 42 w 124"/>
                <a:gd name="T51" fmla="*/ 120 h 142"/>
                <a:gd name="T52" fmla="*/ 44 w 124"/>
                <a:gd name="T53" fmla="*/ 128 h 142"/>
                <a:gd name="T54" fmla="*/ 48 w 124"/>
                <a:gd name="T55" fmla="*/ 130 h 142"/>
                <a:gd name="T56" fmla="*/ 52 w 124"/>
                <a:gd name="T57" fmla="*/ 132 h 142"/>
                <a:gd name="T58" fmla="*/ 62 w 124"/>
                <a:gd name="T59" fmla="*/ 132 h 142"/>
                <a:gd name="T60" fmla="*/ 92 w 124"/>
                <a:gd name="T61" fmla="*/ 132 h 142"/>
                <a:gd name="T62" fmla="*/ 92 w 124"/>
                <a:gd name="T63" fmla="*/ 132 h 142"/>
                <a:gd name="T64" fmla="*/ 104 w 124"/>
                <a:gd name="T65" fmla="*/ 132 h 142"/>
                <a:gd name="T66" fmla="*/ 112 w 124"/>
                <a:gd name="T67" fmla="*/ 128 h 142"/>
                <a:gd name="T68" fmla="*/ 116 w 124"/>
                <a:gd name="T69" fmla="*/ 122 h 142"/>
                <a:gd name="T70" fmla="*/ 118 w 124"/>
                <a:gd name="T71" fmla="*/ 114 h 142"/>
                <a:gd name="T72" fmla="*/ 120 w 124"/>
                <a:gd name="T73" fmla="*/ 110 h 142"/>
                <a:gd name="T74" fmla="*/ 124 w 124"/>
                <a:gd name="T75" fmla="*/ 110 h 142"/>
                <a:gd name="T76" fmla="*/ 122 w 124"/>
                <a:gd name="T77" fmla="*/ 142 h 142"/>
                <a:gd name="T78" fmla="*/ 0 w 124"/>
                <a:gd name="T79" fmla="*/ 142 h 142"/>
                <a:gd name="T80" fmla="*/ 0 w 124"/>
                <a:gd name="T81"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4" h="142">
                  <a:moveTo>
                    <a:pt x="0" y="136"/>
                  </a:moveTo>
                  <a:lnTo>
                    <a:pt x="0" y="136"/>
                  </a:lnTo>
                  <a:lnTo>
                    <a:pt x="12" y="136"/>
                  </a:lnTo>
                  <a:lnTo>
                    <a:pt x="14" y="134"/>
                  </a:lnTo>
                  <a:lnTo>
                    <a:pt x="18" y="132"/>
                  </a:lnTo>
                  <a:lnTo>
                    <a:pt x="20" y="124"/>
                  </a:lnTo>
                  <a:lnTo>
                    <a:pt x="22" y="108"/>
                  </a:lnTo>
                  <a:lnTo>
                    <a:pt x="22" y="32"/>
                  </a:lnTo>
                  <a:lnTo>
                    <a:pt x="22" y="32"/>
                  </a:lnTo>
                  <a:lnTo>
                    <a:pt x="20" y="18"/>
                  </a:lnTo>
                  <a:lnTo>
                    <a:pt x="18" y="10"/>
                  </a:lnTo>
                  <a:lnTo>
                    <a:pt x="14" y="8"/>
                  </a:lnTo>
                  <a:lnTo>
                    <a:pt x="12" y="6"/>
                  </a:lnTo>
                  <a:lnTo>
                    <a:pt x="0" y="6"/>
                  </a:lnTo>
                  <a:lnTo>
                    <a:pt x="0" y="0"/>
                  </a:lnTo>
                  <a:lnTo>
                    <a:pt x="62" y="0"/>
                  </a:lnTo>
                  <a:lnTo>
                    <a:pt x="62" y="6"/>
                  </a:lnTo>
                  <a:lnTo>
                    <a:pt x="62" y="6"/>
                  </a:lnTo>
                  <a:lnTo>
                    <a:pt x="52" y="6"/>
                  </a:lnTo>
                  <a:lnTo>
                    <a:pt x="48" y="8"/>
                  </a:lnTo>
                  <a:lnTo>
                    <a:pt x="44" y="10"/>
                  </a:lnTo>
                  <a:lnTo>
                    <a:pt x="42" y="18"/>
                  </a:lnTo>
                  <a:lnTo>
                    <a:pt x="40" y="32"/>
                  </a:lnTo>
                  <a:lnTo>
                    <a:pt x="40" y="106"/>
                  </a:lnTo>
                  <a:lnTo>
                    <a:pt x="40" y="106"/>
                  </a:lnTo>
                  <a:lnTo>
                    <a:pt x="42" y="120"/>
                  </a:lnTo>
                  <a:lnTo>
                    <a:pt x="44" y="128"/>
                  </a:lnTo>
                  <a:lnTo>
                    <a:pt x="48" y="130"/>
                  </a:lnTo>
                  <a:lnTo>
                    <a:pt x="52" y="132"/>
                  </a:lnTo>
                  <a:lnTo>
                    <a:pt x="62" y="132"/>
                  </a:lnTo>
                  <a:lnTo>
                    <a:pt x="92" y="132"/>
                  </a:lnTo>
                  <a:lnTo>
                    <a:pt x="92" y="132"/>
                  </a:lnTo>
                  <a:lnTo>
                    <a:pt x="104" y="132"/>
                  </a:lnTo>
                  <a:lnTo>
                    <a:pt x="112" y="128"/>
                  </a:lnTo>
                  <a:lnTo>
                    <a:pt x="116" y="122"/>
                  </a:lnTo>
                  <a:lnTo>
                    <a:pt x="118" y="114"/>
                  </a:lnTo>
                  <a:lnTo>
                    <a:pt x="120" y="110"/>
                  </a:lnTo>
                  <a:lnTo>
                    <a:pt x="124" y="110"/>
                  </a:lnTo>
                  <a:lnTo>
                    <a:pt x="122"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8" name="Freeform 104"/>
            <p:cNvSpPr>
              <a:spLocks/>
            </p:cNvSpPr>
            <p:nvPr userDrawn="1"/>
          </p:nvSpPr>
          <p:spPr bwMode="auto">
            <a:xfrm>
              <a:off x="3503" y="1329"/>
              <a:ext cx="64" cy="142"/>
            </a:xfrm>
            <a:custGeom>
              <a:avLst/>
              <a:gdLst>
                <a:gd name="T0" fmla="*/ 0 w 64"/>
                <a:gd name="T1" fmla="*/ 136 h 142"/>
                <a:gd name="T2" fmla="*/ 0 w 64"/>
                <a:gd name="T3" fmla="*/ 136 h 142"/>
                <a:gd name="T4" fmla="*/ 12 w 64"/>
                <a:gd name="T5" fmla="*/ 136 h 142"/>
                <a:gd name="T6" fmla="*/ 16 w 64"/>
                <a:gd name="T7" fmla="*/ 134 h 142"/>
                <a:gd name="T8" fmla="*/ 18 w 64"/>
                <a:gd name="T9" fmla="*/ 132 h 142"/>
                <a:gd name="T10" fmla="*/ 22 w 64"/>
                <a:gd name="T11" fmla="*/ 124 h 142"/>
                <a:gd name="T12" fmla="*/ 22 w 64"/>
                <a:gd name="T13" fmla="*/ 108 h 142"/>
                <a:gd name="T14" fmla="*/ 22 w 64"/>
                <a:gd name="T15" fmla="*/ 32 h 142"/>
                <a:gd name="T16" fmla="*/ 22 w 64"/>
                <a:gd name="T17" fmla="*/ 32 h 142"/>
                <a:gd name="T18" fmla="*/ 22 w 64"/>
                <a:gd name="T19" fmla="*/ 18 h 142"/>
                <a:gd name="T20" fmla="*/ 18 w 64"/>
                <a:gd name="T21" fmla="*/ 10 h 142"/>
                <a:gd name="T22" fmla="*/ 16 w 64"/>
                <a:gd name="T23" fmla="*/ 8 h 142"/>
                <a:gd name="T24" fmla="*/ 12 w 64"/>
                <a:gd name="T25" fmla="*/ 6 h 142"/>
                <a:gd name="T26" fmla="*/ 0 w 64"/>
                <a:gd name="T27" fmla="*/ 6 h 142"/>
                <a:gd name="T28" fmla="*/ 0 w 64"/>
                <a:gd name="T29" fmla="*/ 0 h 142"/>
                <a:gd name="T30" fmla="*/ 64 w 64"/>
                <a:gd name="T31" fmla="*/ 0 h 142"/>
                <a:gd name="T32" fmla="*/ 64 w 64"/>
                <a:gd name="T33" fmla="*/ 6 h 142"/>
                <a:gd name="T34" fmla="*/ 64 w 64"/>
                <a:gd name="T35" fmla="*/ 6 h 142"/>
                <a:gd name="T36" fmla="*/ 52 w 64"/>
                <a:gd name="T37" fmla="*/ 6 h 142"/>
                <a:gd name="T38" fmla="*/ 48 w 64"/>
                <a:gd name="T39" fmla="*/ 8 h 142"/>
                <a:gd name="T40" fmla="*/ 46 w 64"/>
                <a:gd name="T41" fmla="*/ 10 h 142"/>
                <a:gd name="T42" fmla="*/ 42 w 64"/>
                <a:gd name="T43" fmla="*/ 18 h 142"/>
                <a:gd name="T44" fmla="*/ 42 w 64"/>
                <a:gd name="T45" fmla="*/ 32 h 142"/>
                <a:gd name="T46" fmla="*/ 42 w 64"/>
                <a:gd name="T47" fmla="*/ 108 h 142"/>
                <a:gd name="T48" fmla="*/ 42 w 64"/>
                <a:gd name="T49" fmla="*/ 108 h 142"/>
                <a:gd name="T50" fmla="*/ 42 w 64"/>
                <a:gd name="T51" fmla="*/ 124 h 142"/>
                <a:gd name="T52" fmla="*/ 46 w 64"/>
                <a:gd name="T53" fmla="*/ 132 h 142"/>
                <a:gd name="T54" fmla="*/ 48 w 64"/>
                <a:gd name="T55" fmla="*/ 134 h 142"/>
                <a:gd name="T56" fmla="*/ 52 w 64"/>
                <a:gd name="T57" fmla="*/ 136 h 142"/>
                <a:gd name="T58" fmla="*/ 64 w 64"/>
                <a:gd name="T59" fmla="*/ 136 h 142"/>
                <a:gd name="T60" fmla="*/ 64 w 64"/>
                <a:gd name="T61" fmla="*/ 142 h 142"/>
                <a:gd name="T62" fmla="*/ 0 w 64"/>
                <a:gd name="T63" fmla="*/ 142 h 142"/>
                <a:gd name="T64" fmla="*/ 0 w 64"/>
                <a:gd name="T65"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6"/>
                  </a:lnTo>
                  <a:lnTo>
                    <a:pt x="64" y="6"/>
                  </a:lnTo>
                  <a:lnTo>
                    <a:pt x="52" y="6"/>
                  </a:lnTo>
                  <a:lnTo>
                    <a:pt x="48" y="8"/>
                  </a:lnTo>
                  <a:lnTo>
                    <a:pt x="46" y="10"/>
                  </a:lnTo>
                  <a:lnTo>
                    <a:pt x="42" y="18"/>
                  </a:lnTo>
                  <a:lnTo>
                    <a:pt x="42" y="32"/>
                  </a:lnTo>
                  <a:lnTo>
                    <a:pt x="42" y="108"/>
                  </a:lnTo>
                  <a:lnTo>
                    <a:pt x="42" y="108"/>
                  </a:lnTo>
                  <a:lnTo>
                    <a:pt x="42" y="124"/>
                  </a:lnTo>
                  <a:lnTo>
                    <a:pt x="46" y="132"/>
                  </a:lnTo>
                  <a:lnTo>
                    <a:pt x="48" y="134"/>
                  </a:lnTo>
                  <a:lnTo>
                    <a:pt x="52" y="136"/>
                  </a:lnTo>
                  <a:lnTo>
                    <a:pt x="64" y="136"/>
                  </a:lnTo>
                  <a:lnTo>
                    <a:pt x="64"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9" name="Freeform 105"/>
            <p:cNvSpPr>
              <a:spLocks noEditPoints="1"/>
            </p:cNvSpPr>
            <p:nvPr userDrawn="1"/>
          </p:nvSpPr>
          <p:spPr bwMode="auto">
            <a:xfrm>
              <a:off x="40" y="784"/>
              <a:ext cx="675" cy="923"/>
            </a:xfrm>
            <a:custGeom>
              <a:avLst/>
              <a:gdLst>
                <a:gd name="T0" fmla="*/ 526 w 675"/>
                <a:gd name="T1" fmla="*/ 865 h 923"/>
                <a:gd name="T2" fmla="*/ 200 w 675"/>
                <a:gd name="T3" fmla="*/ 823 h 923"/>
                <a:gd name="T4" fmla="*/ 348 w 675"/>
                <a:gd name="T5" fmla="*/ 545 h 923"/>
                <a:gd name="T6" fmla="*/ 314 w 675"/>
                <a:gd name="T7" fmla="*/ 609 h 923"/>
                <a:gd name="T8" fmla="*/ 128 w 675"/>
                <a:gd name="T9" fmla="*/ 651 h 923"/>
                <a:gd name="T10" fmla="*/ 118 w 675"/>
                <a:gd name="T11" fmla="*/ 681 h 923"/>
                <a:gd name="T12" fmla="*/ 182 w 675"/>
                <a:gd name="T13" fmla="*/ 717 h 923"/>
                <a:gd name="T14" fmla="*/ 150 w 675"/>
                <a:gd name="T15" fmla="*/ 761 h 923"/>
                <a:gd name="T16" fmla="*/ 222 w 675"/>
                <a:gd name="T17" fmla="*/ 767 h 923"/>
                <a:gd name="T18" fmla="*/ 294 w 675"/>
                <a:gd name="T19" fmla="*/ 695 h 923"/>
                <a:gd name="T20" fmla="*/ 400 w 675"/>
                <a:gd name="T21" fmla="*/ 669 h 923"/>
                <a:gd name="T22" fmla="*/ 44 w 675"/>
                <a:gd name="T23" fmla="*/ 807 h 923"/>
                <a:gd name="T24" fmla="*/ 146 w 675"/>
                <a:gd name="T25" fmla="*/ 891 h 923"/>
                <a:gd name="T26" fmla="*/ 196 w 675"/>
                <a:gd name="T27" fmla="*/ 841 h 923"/>
                <a:gd name="T28" fmla="*/ 194 w 675"/>
                <a:gd name="T29" fmla="*/ 783 h 923"/>
                <a:gd name="T30" fmla="*/ 54 w 675"/>
                <a:gd name="T31" fmla="*/ 773 h 923"/>
                <a:gd name="T32" fmla="*/ 150 w 675"/>
                <a:gd name="T33" fmla="*/ 116 h 923"/>
                <a:gd name="T34" fmla="*/ 94 w 675"/>
                <a:gd name="T35" fmla="*/ 74 h 923"/>
                <a:gd name="T36" fmla="*/ 124 w 675"/>
                <a:gd name="T37" fmla="*/ 130 h 923"/>
                <a:gd name="T38" fmla="*/ 166 w 675"/>
                <a:gd name="T39" fmla="*/ 78 h 923"/>
                <a:gd name="T40" fmla="*/ 102 w 675"/>
                <a:gd name="T41" fmla="*/ 180 h 923"/>
                <a:gd name="T42" fmla="*/ 190 w 675"/>
                <a:gd name="T43" fmla="*/ 362 h 923"/>
                <a:gd name="T44" fmla="*/ 178 w 675"/>
                <a:gd name="T45" fmla="*/ 118 h 923"/>
                <a:gd name="T46" fmla="*/ 228 w 675"/>
                <a:gd name="T47" fmla="*/ 88 h 923"/>
                <a:gd name="T48" fmla="*/ 462 w 675"/>
                <a:gd name="T49" fmla="*/ 66 h 923"/>
                <a:gd name="T50" fmla="*/ 406 w 675"/>
                <a:gd name="T51" fmla="*/ 76 h 923"/>
                <a:gd name="T52" fmla="*/ 380 w 675"/>
                <a:gd name="T53" fmla="*/ 40 h 923"/>
                <a:gd name="T54" fmla="*/ 328 w 675"/>
                <a:gd name="T55" fmla="*/ 46 h 923"/>
                <a:gd name="T56" fmla="*/ 386 w 675"/>
                <a:gd name="T57" fmla="*/ 90 h 923"/>
                <a:gd name="T58" fmla="*/ 506 w 675"/>
                <a:gd name="T59" fmla="*/ 234 h 923"/>
                <a:gd name="T60" fmla="*/ 591 w 675"/>
                <a:gd name="T61" fmla="*/ 180 h 923"/>
                <a:gd name="T62" fmla="*/ 286 w 675"/>
                <a:gd name="T63" fmla="*/ 146 h 923"/>
                <a:gd name="T64" fmla="*/ 603 w 675"/>
                <a:gd name="T65" fmla="*/ 312 h 923"/>
                <a:gd name="T66" fmla="*/ 506 w 675"/>
                <a:gd name="T67" fmla="*/ 174 h 923"/>
                <a:gd name="T68" fmla="*/ 508 w 675"/>
                <a:gd name="T69" fmla="*/ 418 h 923"/>
                <a:gd name="T70" fmla="*/ 556 w 675"/>
                <a:gd name="T71" fmla="*/ 320 h 923"/>
                <a:gd name="T72" fmla="*/ 566 w 675"/>
                <a:gd name="T73" fmla="*/ 467 h 923"/>
                <a:gd name="T74" fmla="*/ 414 w 675"/>
                <a:gd name="T75" fmla="*/ 292 h 923"/>
                <a:gd name="T76" fmla="*/ 452 w 675"/>
                <a:gd name="T77" fmla="*/ 226 h 923"/>
                <a:gd name="T78" fmla="*/ 382 w 675"/>
                <a:gd name="T79" fmla="*/ 100 h 923"/>
                <a:gd name="T80" fmla="*/ 246 w 675"/>
                <a:gd name="T81" fmla="*/ 190 h 923"/>
                <a:gd name="T82" fmla="*/ 316 w 675"/>
                <a:gd name="T83" fmla="*/ 204 h 923"/>
                <a:gd name="T84" fmla="*/ 220 w 675"/>
                <a:gd name="T85" fmla="*/ 234 h 923"/>
                <a:gd name="T86" fmla="*/ 272 w 675"/>
                <a:gd name="T87" fmla="*/ 230 h 923"/>
                <a:gd name="T88" fmla="*/ 284 w 675"/>
                <a:gd name="T89" fmla="*/ 312 h 923"/>
                <a:gd name="T90" fmla="*/ 24 w 675"/>
                <a:gd name="T91" fmla="*/ 376 h 923"/>
                <a:gd name="T92" fmla="*/ 22 w 675"/>
                <a:gd name="T93" fmla="*/ 398 h 923"/>
                <a:gd name="T94" fmla="*/ 74 w 675"/>
                <a:gd name="T95" fmla="*/ 434 h 923"/>
                <a:gd name="T96" fmla="*/ 86 w 675"/>
                <a:gd name="T97" fmla="*/ 462 h 923"/>
                <a:gd name="T98" fmla="*/ 140 w 675"/>
                <a:gd name="T99" fmla="*/ 465 h 923"/>
                <a:gd name="T100" fmla="*/ 278 w 675"/>
                <a:gd name="T101" fmla="*/ 428 h 923"/>
                <a:gd name="T102" fmla="*/ 488 w 675"/>
                <a:gd name="T103" fmla="*/ 535 h 923"/>
                <a:gd name="T104" fmla="*/ 516 w 675"/>
                <a:gd name="T105" fmla="*/ 685 h 923"/>
                <a:gd name="T106" fmla="*/ 540 w 675"/>
                <a:gd name="T107" fmla="*/ 761 h 923"/>
                <a:gd name="T108" fmla="*/ 564 w 675"/>
                <a:gd name="T109" fmla="*/ 801 h 923"/>
                <a:gd name="T110" fmla="*/ 526 w 675"/>
                <a:gd name="T111" fmla="*/ 843 h 923"/>
                <a:gd name="T112" fmla="*/ 570 w 675"/>
                <a:gd name="T113" fmla="*/ 871 h 923"/>
                <a:gd name="T114" fmla="*/ 627 w 675"/>
                <a:gd name="T115" fmla="*/ 821 h 923"/>
                <a:gd name="T116" fmla="*/ 635 w 675"/>
                <a:gd name="T117" fmla="*/ 749 h 923"/>
                <a:gd name="T118" fmla="*/ 655 w 675"/>
                <a:gd name="T119" fmla="*/ 651 h 923"/>
                <a:gd name="T120" fmla="*/ 599 w 675"/>
                <a:gd name="T121" fmla="*/ 593 h 923"/>
                <a:gd name="T122" fmla="*/ 633 w 675"/>
                <a:gd name="T123" fmla="*/ 475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5" h="923">
                  <a:moveTo>
                    <a:pt x="184" y="861"/>
                  </a:moveTo>
                  <a:lnTo>
                    <a:pt x="184" y="861"/>
                  </a:lnTo>
                  <a:lnTo>
                    <a:pt x="206" y="875"/>
                  </a:lnTo>
                  <a:lnTo>
                    <a:pt x="228" y="887"/>
                  </a:lnTo>
                  <a:lnTo>
                    <a:pt x="228" y="887"/>
                  </a:lnTo>
                  <a:lnTo>
                    <a:pt x="262" y="901"/>
                  </a:lnTo>
                  <a:lnTo>
                    <a:pt x="282" y="909"/>
                  </a:lnTo>
                  <a:lnTo>
                    <a:pt x="308" y="915"/>
                  </a:lnTo>
                  <a:lnTo>
                    <a:pt x="334" y="919"/>
                  </a:lnTo>
                  <a:lnTo>
                    <a:pt x="364" y="923"/>
                  </a:lnTo>
                  <a:lnTo>
                    <a:pt x="398" y="923"/>
                  </a:lnTo>
                  <a:lnTo>
                    <a:pt x="432" y="921"/>
                  </a:lnTo>
                  <a:lnTo>
                    <a:pt x="432" y="921"/>
                  </a:lnTo>
                  <a:lnTo>
                    <a:pt x="464" y="917"/>
                  </a:lnTo>
                  <a:lnTo>
                    <a:pt x="492" y="911"/>
                  </a:lnTo>
                  <a:lnTo>
                    <a:pt x="514" y="905"/>
                  </a:lnTo>
                  <a:lnTo>
                    <a:pt x="534" y="897"/>
                  </a:lnTo>
                  <a:lnTo>
                    <a:pt x="558" y="885"/>
                  </a:lnTo>
                  <a:lnTo>
                    <a:pt x="566" y="881"/>
                  </a:lnTo>
                  <a:lnTo>
                    <a:pt x="566" y="881"/>
                  </a:lnTo>
                  <a:lnTo>
                    <a:pt x="556" y="875"/>
                  </a:lnTo>
                  <a:lnTo>
                    <a:pt x="546" y="869"/>
                  </a:lnTo>
                  <a:lnTo>
                    <a:pt x="528" y="857"/>
                  </a:lnTo>
                  <a:lnTo>
                    <a:pt x="528" y="857"/>
                  </a:lnTo>
                  <a:lnTo>
                    <a:pt x="526" y="865"/>
                  </a:lnTo>
                  <a:lnTo>
                    <a:pt x="526" y="865"/>
                  </a:lnTo>
                  <a:lnTo>
                    <a:pt x="526" y="879"/>
                  </a:lnTo>
                  <a:lnTo>
                    <a:pt x="526" y="879"/>
                  </a:lnTo>
                  <a:lnTo>
                    <a:pt x="516" y="875"/>
                  </a:lnTo>
                  <a:lnTo>
                    <a:pt x="516" y="875"/>
                  </a:lnTo>
                  <a:lnTo>
                    <a:pt x="512" y="873"/>
                  </a:lnTo>
                  <a:lnTo>
                    <a:pt x="506" y="867"/>
                  </a:lnTo>
                  <a:lnTo>
                    <a:pt x="502" y="859"/>
                  </a:lnTo>
                  <a:lnTo>
                    <a:pt x="498" y="849"/>
                  </a:lnTo>
                  <a:lnTo>
                    <a:pt x="498" y="849"/>
                  </a:lnTo>
                  <a:lnTo>
                    <a:pt x="498" y="845"/>
                  </a:lnTo>
                  <a:lnTo>
                    <a:pt x="498" y="845"/>
                  </a:lnTo>
                  <a:lnTo>
                    <a:pt x="482" y="853"/>
                  </a:lnTo>
                  <a:lnTo>
                    <a:pt x="460" y="859"/>
                  </a:lnTo>
                  <a:lnTo>
                    <a:pt x="436" y="863"/>
                  </a:lnTo>
                  <a:lnTo>
                    <a:pt x="408" y="867"/>
                  </a:lnTo>
                  <a:lnTo>
                    <a:pt x="408" y="867"/>
                  </a:lnTo>
                  <a:lnTo>
                    <a:pt x="360" y="865"/>
                  </a:lnTo>
                  <a:lnTo>
                    <a:pt x="336" y="863"/>
                  </a:lnTo>
                  <a:lnTo>
                    <a:pt x="312" y="859"/>
                  </a:lnTo>
                  <a:lnTo>
                    <a:pt x="288" y="853"/>
                  </a:lnTo>
                  <a:lnTo>
                    <a:pt x="266" y="847"/>
                  </a:lnTo>
                  <a:lnTo>
                    <a:pt x="242" y="839"/>
                  </a:lnTo>
                  <a:lnTo>
                    <a:pt x="218" y="831"/>
                  </a:lnTo>
                  <a:lnTo>
                    <a:pt x="218" y="831"/>
                  </a:lnTo>
                  <a:lnTo>
                    <a:pt x="200" y="823"/>
                  </a:lnTo>
                  <a:lnTo>
                    <a:pt x="200" y="823"/>
                  </a:lnTo>
                  <a:lnTo>
                    <a:pt x="200" y="823"/>
                  </a:lnTo>
                  <a:lnTo>
                    <a:pt x="200" y="829"/>
                  </a:lnTo>
                  <a:lnTo>
                    <a:pt x="204" y="837"/>
                  </a:lnTo>
                  <a:lnTo>
                    <a:pt x="212" y="851"/>
                  </a:lnTo>
                  <a:lnTo>
                    <a:pt x="212" y="851"/>
                  </a:lnTo>
                  <a:lnTo>
                    <a:pt x="202" y="849"/>
                  </a:lnTo>
                  <a:lnTo>
                    <a:pt x="194" y="851"/>
                  </a:lnTo>
                  <a:lnTo>
                    <a:pt x="194" y="851"/>
                  </a:lnTo>
                  <a:lnTo>
                    <a:pt x="188" y="857"/>
                  </a:lnTo>
                  <a:lnTo>
                    <a:pt x="184" y="861"/>
                  </a:lnTo>
                  <a:close/>
                  <a:moveTo>
                    <a:pt x="474" y="535"/>
                  </a:moveTo>
                  <a:lnTo>
                    <a:pt x="474" y="535"/>
                  </a:lnTo>
                  <a:lnTo>
                    <a:pt x="464" y="527"/>
                  </a:lnTo>
                  <a:lnTo>
                    <a:pt x="456" y="523"/>
                  </a:lnTo>
                  <a:lnTo>
                    <a:pt x="438" y="513"/>
                  </a:lnTo>
                  <a:lnTo>
                    <a:pt x="438" y="513"/>
                  </a:lnTo>
                  <a:lnTo>
                    <a:pt x="444" y="509"/>
                  </a:lnTo>
                  <a:lnTo>
                    <a:pt x="448" y="505"/>
                  </a:lnTo>
                  <a:lnTo>
                    <a:pt x="450" y="503"/>
                  </a:lnTo>
                  <a:lnTo>
                    <a:pt x="450" y="503"/>
                  </a:lnTo>
                  <a:lnTo>
                    <a:pt x="442" y="501"/>
                  </a:lnTo>
                  <a:lnTo>
                    <a:pt x="440" y="499"/>
                  </a:lnTo>
                  <a:lnTo>
                    <a:pt x="440" y="499"/>
                  </a:lnTo>
                  <a:lnTo>
                    <a:pt x="406" y="513"/>
                  </a:lnTo>
                  <a:lnTo>
                    <a:pt x="374" y="529"/>
                  </a:lnTo>
                  <a:lnTo>
                    <a:pt x="348" y="545"/>
                  </a:lnTo>
                  <a:lnTo>
                    <a:pt x="326" y="559"/>
                  </a:lnTo>
                  <a:lnTo>
                    <a:pt x="326" y="559"/>
                  </a:lnTo>
                  <a:lnTo>
                    <a:pt x="326" y="559"/>
                  </a:lnTo>
                  <a:lnTo>
                    <a:pt x="326" y="559"/>
                  </a:lnTo>
                  <a:lnTo>
                    <a:pt x="320" y="561"/>
                  </a:lnTo>
                  <a:lnTo>
                    <a:pt x="312" y="563"/>
                  </a:lnTo>
                  <a:lnTo>
                    <a:pt x="300" y="561"/>
                  </a:lnTo>
                  <a:lnTo>
                    <a:pt x="292" y="559"/>
                  </a:lnTo>
                  <a:lnTo>
                    <a:pt x="288" y="557"/>
                  </a:lnTo>
                  <a:lnTo>
                    <a:pt x="286" y="573"/>
                  </a:lnTo>
                  <a:lnTo>
                    <a:pt x="286" y="573"/>
                  </a:lnTo>
                  <a:lnTo>
                    <a:pt x="296" y="579"/>
                  </a:lnTo>
                  <a:lnTo>
                    <a:pt x="304" y="581"/>
                  </a:lnTo>
                  <a:lnTo>
                    <a:pt x="304" y="581"/>
                  </a:lnTo>
                  <a:lnTo>
                    <a:pt x="294" y="585"/>
                  </a:lnTo>
                  <a:lnTo>
                    <a:pt x="288" y="587"/>
                  </a:lnTo>
                  <a:lnTo>
                    <a:pt x="284" y="591"/>
                  </a:lnTo>
                  <a:lnTo>
                    <a:pt x="290" y="607"/>
                  </a:lnTo>
                  <a:lnTo>
                    <a:pt x="290" y="607"/>
                  </a:lnTo>
                  <a:lnTo>
                    <a:pt x="296" y="603"/>
                  </a:lnTo>
                  <a:lnTo>
                    <a:pt x="304" y="601"/>
                  </a:lnTo>
                  <a:lnTo>
                    <a:pt x="314" y="599"/>
                  </a:lnTo>
                  <a:lnTo>
                    <a:pt x="314" y="599"/>
                  </a:lnTo>
                  <a:lnTo>
                    <a:pt x="314" y="601"/>
                  </a:lnTo>
                  <a:lnTo>
                    <a:pt x="314" y="601"/>
                  </a:lnTo>
                  <a:lnTo>
                    <a:pt x="314" y="609"/>
                  </a:lnTo>
                  <a:lnTo>
                    <a:pt x="310" y="617"/>
                  </a:lnTo>
                  <a:lnTo>
                    <a:pt x="304" y="627"/>
                  </a:lnTo>
                  <a:lnTo>
                    <a:pt x="298" y="635"/>
                  </a:lnTo>
                  <a:lnTo>
                    <a:pt x="278" y="649"/>
                  </a:lnTo>
                  <a:lnTo>
                    <a:pt x="268" y="657"/>
                  </a:lnTo>
                  <a:lnTo>
                    <a:pt x="258" y="661"/>
                  </a:lnTo>
                  <a:lnTo>
                    <a:pt x="258" y="661"/>
                  </a:lnTo>
                  <a:lnTo>
                    <a:pt x="238" y="667"/>
                  </a:lnTo>
                  <a:lnTo>
                    <a:pt x="222" y="671"/>
                  </a:lnTo>
                  <a:lnTo>
                    <a:pt x="210" y="671"/>
                  </a:lnTo>
                  <a:lnTo>
                    <a:pt x="202" y="669"/>
                  </a:lnTo>
                  <a:lnTo>
                    <a:pt x="202" y="669"/>
                  </a:lnTo>
                  <a:lnTo>
                    <a:pt x="192" y="659"/>
                  </a:lnTo>
                  <a:lnTo>
                    <a:pt x="184" y="649"/>
                  </a:lnTo>
                  <a:lnTo>
                    <a:pt x="180" y="643"/>
                  </a:lnTo>
                  <a:lnTo>
                    <a:pt x="176" y="639"/>
                  </a:lnTo>
                  <a:lnTo>
                    <a:pt x="174" y="637"/>
                  </a:lnTo>
                  <a:lnTo>
                    <a:pt x="174" y="637"/>
                  </a:lnTo>
                  <a:lnTo>
                    <a:pt x="170" y="639"/>
                  </a:lnTo>
                  <a:lnTo>
                    <a:pt x="164" y="641"/>
                  </a:lnTo>
                  <a:lnTo>
                    <a:pt x="164" y="641"/>
                  </a:lnTo>
                  <a:lnTo>
                    <a:pt x="154" y="639"/>
                  </a:lnTo>
                  <a:lnTo>
                    <a:pt x="142" y="641"/>
                  </a:lnTo>
                  <a:lnTo>
                    <a:pt x="134" y="645"/>
                  </a:lnTo>
                  <a:lnTo>
                    <a:pt x="130" y="647"/>
                  </a:lnTo>
                  <a:lnTo>
                    <a:pt x="128" y="651"/>
                  </a:lnTo>
                  <a:lnTo>
                    <a:pt x="128" y="651"/>
                  </a:lnTo>
                  <a:lnTo>
                    <a:pt x="144" y="651"/>
                  </a:lnTo>
                  <a:lnTo>
                    <a:pt x="150" y="653"/>
                  </a:lnTo>
                  <a:lnTo>
                    <a:pt x="152" y="655"/>
                  </a:lnTo>
                  <a:lnTo>
                    <a:pt x="148" y="657"/>
                  </a:lnTo>
                  <a:lnTo>
                    <a:pt x="148" y="657"/>
                  </a:lnTo>
                  <a:lnTo>
                    <a:pt x="146" y="661"/>
                  </a:lnTo>
                  <a:lnTo>
                    <a:pt x="146" y="665"/>
                  </a:lnTo>
                  <a:lnTo>
                    <a:pt x="150" y="669"/>
                  </a:lnTo>
                  <a:lnTo>
                    <a:pt x="156" y="673"/>
                  </a:lnTo>
                  <a:lnTo>
                    <a:pt x="180" y="687"/>
                  </a:lnTo>
                  <a:lnTo>
                    <a:pt x="180" y="687"/>
                  </a:lnTo>
                  <a:lnTo>
                    <a:pt x="182" y="687"/>
                  </a:lnTo>
                  <a:lnTo>
                    <a:pt x="182" y="689"/>
                  </a:lnTo>
                  <a:lnTo>
                    <a:pt x="180" y="689"/>
                  </a:lnTo>
                  <a:lnTo>
                    <a:pt x="180" y="689"/>
                  </a:lnTo>
                  <a:lnTo>
                    <a:pt x="172" y="687"/>
                  </a:lnTo>
                  <a:lnTo>
                    <a:pt x="162" y="685"/>
                  </a:lnTo>
                  <a:lnTo>
                    <a:pt x="142" y="677"/>
                  </a:lnTo>
                  <a:lnTo>
                    <a:pt x="142" y="677"/>
                  </a:lnTo>
                  <a:lnTo>
                    <a:pt x="136" y="675"/>
                  </a:lnTo>
                  <a:lnTo>
                    <a:pt x="132" y="677"/>
                  </a:lnTo>
                  <a:lnTo>
                    <a:pt x="130" y="681"/>
                  </a:lnTo>
                  <a:lnTo>
                    <a:pt x="130" y="681"/>
                  </a:lnTo>
                  <a:lnTo>
                    <a:pt x="124" y="681"/>
                  </a:lnTo>
                  <a:lnTo>
                    <a:pt x="118" y="681"/>
                  </a:lnTo>
                  <a:lnTo>
                    <a:pt x="112" y="685"/>
                  </a:lnTo>
                  <a:lnTo>
                    <a:pt x="106" y="687"/>
                  </a:lnTo>
                  <a:lnTo>
                    <a:pt x="102" y="693"/>
                  </a:lnTo>
                  <a:lnTo>
                    <a:pt x="98" y="699"/>
                  </a:lnTo>
                  <a:lnTo>
                    <a:pt x="98" y="705"/>
                  </a:lnTo>
                  <a:lnTo>
                    <a:pt x="100" y="711"/>
                  </a:lnTo>
                  <a:lnTo>
                    <a:pt x="100" y="711"/>
                  </a:lnTo>
                  <a:lnTo>
                    <a:pt x="108" y="705"/>
                  </a:lnTo>
                  <a:lnTo>
                    <a:pt x="114" y="699"/>
                  </a:lnTo>
                  <a:lnTo>
                    <a:pt x="118" y="699"/>
                  </a:lnTo>
                  <a:lnTo>
                    <a:pt x="120" y="699"/>
                  </a:lnTo>
                  <a:lnTo>
                    <a:pt x="120" y="699"/>
                  </a:lnTo>
                  <a:lnTo>
                    <a:pt x="122" y="701"/>
                  </a:lnTo>
                  <a:lnTo>
                    <a:pt x="122" y="707"/>
                  </a:lnTo>
                  <a:lnTo>
                    <a:pt x="122" y="711"/>
                  </a:lnTo>
                  <a:lnTo>
                    <a:pt x="124" y="713"/>
                  </a:lnTo>
                  <a:lnTo>
                    <a:pt x="126" y="717"/>
                  </a:lnTo>
                  <a:lnTo>
                    <a:pt x="126" y="717"/>
                  </a:lnTo>
                  <a:lnTo>
                    <a:pt x="132" y="717"/>
                  </a:lnTo>
                  <a:lnTo>
                    <a:pt x="138" y="717"/>
                  </a:lnTo>
                  <a:lnTo>
                    <a:pt x="156" y="717"/>
                  </a:lnTo>
                  <a:lnTo>
                    <a:pt x="172" y="715"/>
                  </a:lnTo>
                  <a:lnTo>
                    <a:pt x="178" y="715"/>
                  </a:lnTo>
                  <a:lnTo>
                    <a:pt x="182" y="715"/>
                  </a:lnTo>
                  <a:lnTo>
                    <a:pt x="182" y="715"/>
                  </a:lnTo>
                  <a:lnTo>
                    <a:pt x="182" y="717"/>
                  </a:lnTo>
                  <a:lnTo>
                    <a:pt x="178" y="719"/>
                  </a:lnTo>
                  <a:lnTo>
                    <a:pt x="164" y="721"/>
                  </a:lnTo>
                  <a:lnTo>
                    <a:pt x="146" y="723"/>
                  </a:lnTo>
                  <a:lnTo>
                    <a:pt x="142" y="725"/>
                  </a:lnTo>
                  <a:lnTo>
                    <a:pt x="138" y="729"/>
                  </a:lnTo>
                  <a:lnTo>
                    <a:pt x="138" y="729"/>
                  </a:lnTo>
                  <a:lnTo>
                    <a:pt x="140" y="733"/>
                  </a:lnTo>
                  <a:lnTo>
                    <a:pt x="140" y="733"/>
                  </a:lnTo>
                  <a:lnTo>
                    <a:pt x="138" y="737"/>
                  </a:lnTo>
                  <a:lnTo>
                    <a:pt x="134" y="741"/>
                  </a:lnTo>
                  <a:lnTo>
                    <a:pt x="132" y="747"/>
                  </a:lnTo>
                  <a:lnTo>
                    <a:pt x="128" y="757"/>
                  </a:lnTo>
                  <a:lnTo>
                    <a:pt x="128" y="757"/>
                  </a:lnTo>
                  <a:lnTo>
                    <a:pt x="130" y="761"/>
                  </a:lnTo>
                  <a:lnTo>
                    <a:pt x="132" y="765"/>
                  </a:lnTo>
                  <a:lnTo>
                    <a:pt x="136" y="773"/>
                  </a:lnTo>
                  <a:lnTo>
                    <a:pt x="144" y="779"/>
                  </a:lnTo>
                  <a:lnTo>
                    <a:pt x="144" y="779"/>
                  </a:lnTo>
                  <a:lnTo>
                    <a:pt x="144" y="775"/>
                  </a:lnTo>
                  <a:lnTo>
                    <a:pt x="144" y="769"/>
                  </a:lnTo>
                  <a:lnTo>
                    <a:pt x="144" y="763"/>
                  </a:lnTo>
                  <a:lnTo>
                    <a:pt x="144" y="761"/>
                  </a:lnTo>
                  <a:lnTo>
                    <a:pt x="146" y="759"/>
                  </a:lnTo>
                  <a:lnTo>
                    <a:pt x="146" y="759"/>
                  </a:lnTo>
                  <a:lnTo>
                    <a:pt x="148" y="759"/>
                  </a:lnTo>
                  <a:lnTo>
                    <a:pt x="150" y="761"/>
                  </a:lnTo>
                  <a:lnTo>
                    <a:pt x="154" y="765"/>
                  </a:lnTo>
                  <a:lnTo>
                    <a:pt x="158" y="765"/>
                  </a:lnTo>
                  <a:lnTo>
                    <a:pt x="158" y="765"/>
                  </a:lnTo>
                  <a:lnTo>
                    <a:pt x="164" y="765"/>
                  </a:lnTo>
                  <a:lnTo>
                    <a:pt x="168" y="763"/>
                  </a:lnTo>
                  <a:lnTo>
                    <a:pt x="176" y="755"/>
                  </a:lnTo>
                  <a:lnTo>
                    <a:pt x="186" y="745"/>
                  </a:lnTo>
                  <a:lnTo>
                    <a:pt x="192" y="739"/>
                  </a:lnTo>
                  <a:lnTo>
                    <a:pt x="200" y="735"/>
                  </a:lnTo>
                  <a:lnTo>
                    <a:pt x="200" y="735"/>
                  </a:lnTo>
                  <a:lnTo>
                    <a:pt x="210" y="731"/>
                  </a:lnTo>
                  <a:lnTo>
                    <a:pt x="216" y="729"/>
                  </a:lnTo>
                  <a:lnTo>
                    <a:pt x="218" y="731"/>
                  </a:lnTo>
                  <a:lnTo>
                    <a:pt x="218" y="733"/>
                  </a:lnTo>
                  <a:lnTo>
                    <a:pt x="216" y="739"/>
                  </a:lnTo>
                  <a:lnTo>
                    <a:pt x="216" y="743"/>
                  </a:lnTo>
                  <a:lnTo>
                    <a:pt x="220" y="745"/>
                  </a:lnTo>
                  <a:lnTo>
                    <a:pt x="220" y="745"/>
                  </a:lnTo>
                  <a:lnTo>
                    <a:pt x="224" y="747"/>
                  </a:lnTo>
                  <a:lnTo>
                    <a:pt x="228" y="749"/>
                  </a:lnTo>
                  <a:lnTo>
                    <a:pt x="228" y="753"/>
                  </a:lnTo>
                  <a:lnTo>
                    <a:pt x="226" y="757"/>
                  </a:lnTo>
                  <a:lnTo>
                    <a:pt x="220" y="763"/>
                  </a:lnTo>
                  <a:lnTo>
                    <a:pt x="216" y="765"/>
                  </a:lnTo>
                  <a:lnTo>
                    <a:pt x="216" y="765"/>
                  </a:lnTo>
                  <a:lnTo>
                    <a:pt x="222" y="767"/>
                  </a:lnTo>
                  <a:lnTo>
                    <a:pt x="230" y="763"/>
                  </a:lnTo>
                  <a:lnTo>
                    <a:pt x="240" y="757"/>
                  </a:lnTo>
                  <a:lnTo>
                    <a:pt x="242" y="753"/>
                  </a:lnTo>
                  <a:lnTo>
                    <a:pt x="246" y="747"/>
                  </a:lnTo>
                  <a:lnTo>
                    <a:pt x="246" y="747"/>
                  </a:lnTo>
                  <a:lnTo>
                    <a:pt x="248" y="743"/>
                  </a:lnTo>
                  <a:lnTo>
                    <a:pt x="250" y="743"/>
                  </a:lnTo>
                  <a:lnTo>
                    <a:pt x="252" y="741"/>
                  </a:lnTo>
                  <a:lnTo>
                    <a:pt x="254" y="739"/>
                  </a:lnTo>
                  <a:lnTo>
                    <a:pt x="254" y="739"/>
                  </a:lnTo>
                  <a:lnTo>
                    <a:pt x="256" y="735"/>
                  </a:lnTo>
                  <a:lnTo>
                    <a:pt x="256" y="731"/>
                  </a:lnTo>
                  <a:lnTo>
                    <a:pt x="256" y="727"/>
                  </a:lnTo>
                  <a:lnTo>
                    <a:pt x="258" y="725"/>
                  </a:lnTo>
                  <a:lnTo>
                    <a:pt x="258" y="725"/>
                  </a:lnTo>
                  <a:lnTo>
                    <a:pt x="260" y="721"/>
                  </a:lnTo>
                  <a:lnTo>
                    <a:pt x="262" y="719"/>
                  </a:lnTo>
                  <a:lnTo>
                    <a:pt x="272" y="717"/>
                  </a:lnTo>
                  <a:lnTo>
                    <a:pt x="278" y="715"/>
                  </a:lnTo>
                  <a:lnTo>
                    <a:pt x="280" y="713"/>
                  </a:lnTo>
                  <a:lnTo>
                    <a:pt x="280" y="711"/>
                  </a:lnTo>
                  <a:lnTo>
                    <a:pt x="280" y="711"/>
                  </a:lnTo>
                  <a:lnTo>
                    <a:pt x="282" y="703"/>
                  </a:lnTo>
                  <a:lnTo>
                    <a:pt x="284" y="699"/>
                  </a:lnTo>
                  <a:lnTo>
                    <a:pt x="290" y="697"/>
                  </a:lnTo>
                  <a:lnTo>
                    <a:pt x="294" y="695"/>
                  </a:lnTo>
                  <a:lnTo>
                    <a:pt x="294" y="695"/>
                  </a:lnTo>
                  <a:lnTo>
                    <a:pt x="296" y="697"/>
                  </a:lnTo>
                  <a:lnTo>
                    <a:pt x="300" y="703"/>
                  </a:lnTo>
                  <a:lnTo>
                    <a:pt x="306" y="709"/>
                  </a:lnTo>
                  <a:lnTo>
                    <a:pt x="310" y="713"/>
                  </a:lnTo>
                  <a:lnTo>
                    <a:pt x="318" y="715"/>
                  </a:lnTo>
                  <a:lnTo>
                    <a:pt x="318" y="715"/>
                  </a:lnTo>
                  <a:lnTo>
                    <a:pt x="342" y="705"/>
                  </a:lnTo>
                  <a:lnTo>
                    <a:pt x="342" y="705"/>
                  </a:lnTo>
                  <a:lnTo>
                    <a:pt x="350" y="701"/>
                  </a:lnTo>
                  <a:lnTo>
                    <a:pt x="356" y="697"/>
                  </a:lnTo>
                  <a:lnTo>
                    <a:pt x="356" y="697"/>
                  </a:lnTo>
                  <a:lnTo>
                    <a:pt x="352" y="691"/>
                  </a:lnTo>
                  <a:lnTo>
                    <a:pt x="348" y="687"/>
                  </a:lnTo>
                  <a:lnTo>
                    <a:pt x="344" y="679"/>
                  </a:lnTo>
                  <a:lnTo>
                    <a:pt x="344" y="679"/>
                  </a:lnTo>
                  <a:lnTo>
                    <a:pt x="342" y="673"/>
                  </a:lnTo>
                  <a:lnTo>
                    <a:pt x="342" y="671"/>
                  </a:lnTo>
                  <a:lnTo>
                    <a:pt x="342" y="671"/>
                  </a:lnTo>
                  <a:lnTo>
                    <a:pt x="350" y="679"/>
                  </a:lnTo>
                  <a:lnTo>
                    <a:pt x="358" y="685"/>
                  </a:lnTo>
                  <a:lnTo>
                    <a:pt x="366" y="691"/>
                  </a:lnTo>
                  <a:lnTo>
                    <a:pt x="366" y="691"/>
                  </a:lnTo>
                  <a:lnTo>
                    <a:pt x="396" y="673"/>
                  </a:lnTo>
                  <a:lnTo>
                    <a:pt x="396" y="673"/>
                  </a:lnTo>
                  <a:lnTo>
                    <a:pt x="400" y="669"/>
                  </a:lnTo>
                  <a:lnTo>
                    <a:pt x="400" y="669"/>
                  </a:lnTo>
                  <a:lnTo>
                    <a:pt x="400" y="669"/>
                  </a:lnTo>
                  <a:lnTo>
                    <a:pt x="400" y="669"/>
                  </a:lnTo>
                  <a:lnTo>
                    <a:pt x="398" y="665"/>
                  </a:lnTo>
                  <a:lnTo>
                    <a:pt x="390" y="659"/>
                  </a:lnTo>
                  <a:lnTo>
                    <a:pt x="384" y="651"/>
                  </a:lnTo>
                  <a:lnTo>
                    <a:pt x="384" y="647"/>
                  </a:lnTo>
                  <a:lnTo>
                    <a:pt x="386" y="645"/>
                  </a:lnTo>
                  <a:lnTo>
                    <a:pt x="386" y="645"/>
                  </a:lnTo>
                  <a:lnTo>
                    <a:pt x="390" y="643"/>
                  </a:lnTo>
                  <a:lnTo>
                    <a:pt x="390" y="637"/>
                  </a:lnTo>
                  <a:lnTo>
                    <a:pt x="384" y="627"/>
                  </a:lnTo>
                  <a:lnTo>
                    <a:pt x="380" y="617"/>
                  </a:lnTo>
                  <a:lnTo>
                    <a:pt x="382" y="611"/>
                  </a:lnTo>
                  <a:lnTo>
                    <a:pt x="384" y="609"/>
                  </a:lnTo>
                  <a:lnTo>
                    <a:pt x="384" y="609"/>
                  </a:lnTo>
                  <a:lnTo>
                    <a:pt x="440" y="581"/>
                  </a:lnTo>
                  <a:lnTo>
                    <a:pt x="488" y="557"/>
                  </a:lnTo>
                  <a:lnTo>
                    <a:pt x="488" y="557"/>
                  </a:lnTo>
                  <a:lnTo>
                    <a:pt x="486" y="549"/>
                  </a:lnTo>
                  <a:lnTo>
                    <a:pt x="482" y="543"/>
                  </a:lnTo>
                  <a:lnTo>
                    <a:pt x="474" y="535"/>
                  </a:lnTo>
                  <a:close/>
                  <a:moveTo>
                    <a:pt x="44" y="797"/>
                  </a:moveTo>
                  <a:lnTo>
                    <a:pt x="44" y="797"/>
                  </a:lnTo>
                  <a:lnTo>
                    <a:pt x="44" y="803"/>
                  </a:lnTo>
                  <a:lnTo>
                    <a:pt x="44" y="807"/>
                  </a:lnTo>
                  <a:lnTo>
                    <a:pt x="48" y="811"/>
                  </a:lnTo>
                  <a:lnTo>
                    <a:pt x="48" y="811"/>
                  </a:lnTo>
                  <a:lnTo>
                    <a:pt x="56" y="815"/>
                  </a:lnTo>
                  <a:lnTo>
                    <a:pt x="60" y="815"/>
                  </a:lnTo>
                  <a:lnTo>
                    <a:pt x="62" y="815"/>
                  </a:lnTo>
                  <a:lnTo>
                    <a:pt x="62" y="815"/>
                  </a:lnTo>
                  <a:lnTo>
                    <a:pt x="64" y="811"/>
                  </a:lnTo>
                  <a:lnTo>
                    <a:pt x="64" y="807"/>
                  </a:lnTo>
                  <a:lnTo>
                    <a:pt x="66" y="803"/>
                  </a:lnTo>
                  <a:lnTo>
                    <a:pt x="66" y="797"/>
                  </a:lnTo>
                  <a:lnTo>
                    <a:pt x="66" y="797"/>
                  </a:lnTo>
                  <a:lnTo>
                    <a:pt x="68" y="797"/>
                  </a:lnTo>
                  <a:lnTo>
                    <a:pt x="70" y="795"/>
                  </a:lnTo>
                  <a:lnTo>
                    <a:pt x="70" y="795"/>
                  </a:lnTo>
                  <a:lnTo>
                    <a:pt x="74" y="793"/>
                  </a:lnTo>
                  <a:lnTo>
                    <a:pt x="74" y="793"/>
                  </a:lnTo>
                  <a:lnTo>
                    <a:pt x="96" y="805"/>
                  </a:lnTo>
                  <a:lnTo>
                    <a:pt x="118" y="817"/>
                  </a:lnTo>
                  <a:lnTo>
                    <a:pt x="160" y="845"/>
                  </a:lnTo>
                  <a:lnTo>
                    <a:pt x="160" y="845"/>
                  </a:lnTo>
                  <a:lnTo>
                    <a:pt x="164" y="847"/>
                  </a:lnTo>
                  <a:lnTo>
                    <a:pt x="164" y="847"/>
                  </a:lnTo>
                  <a:lnTo>
                    <a:pt x="160" y="861"/>
                  </a:lnTo>
                  <a:lnTo>
                    <a:pt x="160" y="861"/>
                  </a:lnTo>
                  <a:lnTo>
                    <a:pt x="150" y="881"/>
                  </a:lnTo>
                  <a:lnTo>
                    <a:pt x="146" y="891"/>
                  </a:lnTo>
                  <a:lnTo>
                    <a:pt x="146" y="897"/>
                  </a:lnTo>
                  <a:lnTo>
                    <a:pt x="146" y="897"/>
                  </a:lnTo>
                  <a:lnTo>
                    <a:pt x="146" y="903"/>
                  </a:lnTo>
                  <a:lnTo>
                    <a:pt x="150" y="907"/>
                  </a:lnTo>
                  <a:lnTo>
                    <a:pt x="154" y="909"/>
                  </a:lnTo>
                  <a:lnTo>
                    <a:pt x="158" y="909"/>
                  </a:lnTo>
                  <a:lnTo>
                    <a:pt x="158" y="909"/>
                  </a:lnTo>
                  <a:lnTo>
                    <a:pt x="162" y="909"/>
                  </a:lnTo>
                  <a:lnTo>
                    <a:pt x="168" y="907"/>
                  </a:lnTo>
                  <a:lnTo>
                    <a:pt x="170" y="903"/>
                  </a:lnTo>
                  <a:lnTo>
                    <a:pt x="172" y="899"/>
                  </a:lnTo>
                  <a:lnTo>
                    <a:pt x="172" y="899"/>
                  </a:lnTo>
                  <a:lnTo>
                    <a:pt x="172" y="895"/>
                  </a:lnTo>
                  <a:lnTo>
                    <a:pt x="172" y="891"/>
                  </a:lnTo>
                  <a:lnTo>
                    <a:pt x="168" y="887"/>
                  </a:lnTo>
                  <a:lnTo>
                    <a:pt x="164" y="885"/>
                  </a:lnTo>
                  <a:lnTo>
                    <a:pt x="162" y="885"/>
                  </a:lnTo>
                  <a:lnTo>
                    <a:pt x="162" y="885"/>
                  </a:lnTo>
                  <a:lnTo>
                    <a:pt x="168" y="871"/>
                  </a:lnTo>
                  <a:lnTo>
                    <a:pt x="168" y="871"/>
                  </a:lnTo>
                  <a:lnTo>
                    <a:pt x="172" y="861"/>
                  </a:lnTo>
                  <a:lnTo>
                    <a:pt x="178" y="853"/>
                  </a:lnTo>
                  <a:lnTo>
                    <a:pt x="182" y="847"/>
                  </a:lnTo>
                  <a:lnTo>
                    <a:pt x="186" y="845"/>
                  </a:lnTo>
                  <a:lnTo>
                    <a:pt x="194" y="841"/>
                  </a:lnTo>
                  <a:lnTo>
                    <a:pt x="196" y="841"/>
                  </a:lnTo>
                  <a:lnTo>
                    <a:pt x="196" y="841"/>
                  </a:lnTo>
                  <a:lnTo>
                    <a:pt x="194" y="839"/>
                  </a:lnTo>
                  <a:lnTo>
                    <a:pt x="192" y="833"/>
                  </a:lnTo>
                  <a:lnTo>
                    <a:pt x="190" y="827"/>
                  </a:lnTo>
                  <a:lnTo>
                    <a:pt x="190" y="821"/>
                  </a:lnTo>
                  <a:lnTo>
                    <a:pt x="192" y="813"/>
                  </a:lnTo>
                  <a:lnTo>
                    <a:pt x="198" y="805"/>
                  </a:lnTo>
                  <a:lnTo>
                    <a:pt x="198" y="805"/>
                  </a:lnTo>
                  <a:lnTo>
                    <a:pt x="206" y="785"/>
                  </a:lnTo>
                  <a:lnTo>
                    <a:pt x="210" y="769"/>
                  </a:lnTo>
                  <a:lnTo>
                    <a:pt x="210" y="769"/>
                  </a:lnTo>
                  <a:lnTo>
                    <a:pt x="210" y="765"/>
                  </a:lnTo>
                  <a:lnTo>
                    <a:pt x="206" y="761"/>
                  </a:lnTo>
                  <a:lnTo>
                    <a:pt x="202" y="757"/>
                  </a:lnTo>
                  <a:lnTo>
                    <a:pt x="198" y="755"/>
                  </a:lnTo>
                  <a:lnTo>
                    <a:pt x="198" y="755"/>
                  </a:lnTo>
                  <a:lnTo>
                    <a:pt x="192" y="755"/>
                  </a:lnTo>
                  <a:lnTo>
                    <a:pt x="188" y="759"/>
                  </a:lnTo>
                  <a:lnTo>
                    <a:pt x="184" y="763"/>
                  </a:lnTo>
                  <a:lnTo>
                    <a:pt x="182" y="767"/>
                  </a:lnTo>
                  <a:lnTo>
                    <a:pt x="182" y="767"/>
                  </a:lnTo>
                  <a:lnTo>
                    <a:pt x="182" y="771"/>
                  </a:lnTo>
                  <a:lnTo>
                    <a:pt x="184" y="775"/>
                  </a:lnTo>
                  <a:lnTo>
                    <a:pt x="188" y="781"/>
                  </a:lnTo>
                  <a:lnTo>
                    <a:pt x="192" y="781"/>
                  </a:lnTo>
                  <a:lnTo>
                    <a:pt x="194" y="783"/>
                  </a:lnTo>
                  <a:lnTo>
                    <a:pt x="194" y="783"/>
                  </a:lnTo>
                  <a:lnTo>
                    <a:pt x="188" y="801"/>
                  </a:lnTo>
                  <a:lnTo>
                    <a:pt x="180" y="811"/>
                  </a:lnTo>
                  <a:lnTo>
                    <a:pt x="180" y="811"/>
                  </a:lnTo>
                  <a:lnTo>
                    <a:pt x="172" y="807"/>
                  </a:lnTo>
                  <a:lnTo>
                    <a:pt x="172" y="807"/>
                  </a:lnTo>
                  <a:lnTo>
                    <a:pt x="130" y="785"/>
                  </a:lnTo>
                  <a:lnTo>
                    <a:pt x="110" y="777"/>
                  </a:lnTo>
                  <a:lnTo>
                    <a:pt x="86" y="769"/>
                  </a:lnTo>
                  <a:lnTo>
                    <a:pt x="86" y="769"/>
                  </a:lnTo>
                  <a:lnTo>
                    <a:pt x="88" y="765"/>
                  </a:lnTo>
                  <a:lnTo>
                    <a:pt x="88" y="765"/>
                  </a:lnTo>
                  <a:lnTo>
                    <a:pt x="94" y="755"/>
                  </a:lnTo>
                  <a:lnTo>
                    <a:pt x="96" y="751"/>
                  </a:lnTo>
                  <a:lnTo>
                    <a:pt x="96" y="751"/>
                  </a:lnTo>
                  <a:lnTo>
                    <a:pt x="92" y="751"/>
                  </a:lnTo>
                  <a:lnTo>
                    <a:pt x="84" y="757"/>
                  </a:lnTo>
                  <a:lnTo>
                    <a:pt x="84" y="757"/>
                  </a:lnTo>
                  <a:lnTo>
                    <a:pt x="76" y="761"/>
                  </a:lnTo>
                  <a:lnTo>
                    <a:pt x="68" y="763"/>
                  </a:lnTo>
                  <a:lnTo>
                    <a:pt x="68" y="763"/>
                  </a:lnTo>
                  <a:lnTo>
                    <a:pt x="64" y="763"/>
                  </a:lnTo>
                  <a:lnTo>
                    <a:pt x="60" y="761"/>
                  </a:lnTo>
                  <a:lnTo>
                    <a:pt x="60" y="761"/>
                  </a:lnTo>
                  <a:lnTo>
                    <a:pt x="56" y="765"/>
                  </a:lnTo>
                  <a:lnTo>
                    <a:pt x="54" y="773"/>
                  </a:lnTo>
                  <a:lnTo>
                    <a:pt x="54" y="773"/>
                  </a:lnTo>
                  <a:lnTo>
                    <a:pt x="48" y="787"/>
                  </a:lnTo>
                  <a:lnTo>
                    <a:pt x="48" y="787"/>
                  </a:lnTo>
                  <a:lnTo>
                    <a:pt x="44" y="793"/>
                  </a:lnTo>
                  <a:lnTo>
                    <a:pt x="44" y="797"/>
                  </a:lnTo>
                  <a:close/>
                  <a:moveTo>
                    <a:pt x="52" y="132"/>
                  </a:moveTo>
                  <a:lnTo>
                    <a:pt x="52" y="132"/>
                  </a:lnTo>
                  <a:lnTo>
                    <a:pt x="70" y="130"/>
                  </a:lnTo>
                  <a:lnTo>
                    <a:pt x="78" y="128"/>
                  </a:lnTo>
                  <a:lnTo>
                    <a:pt x="78" y="88"/>
                  </a:lnTo>
                  <a:lnTo>
                    <a:pt x="78" y="88"/>
                  </a:lnTo>
                  <a:lnTo>
                    <a:pt x="58" y="84"/>
                  </a:lnTo>
                  <a:lnTo>
                    <a:pt x="58" y="84"/>
                  </a:lnTo>
                  <a:lnTo>
                    <a:pt x="52" y="84"/>
                  </a:lnTo>
                  <a:lnTo>
                    <a:pt x="46" y="86"/>
                  </a:lnTo>
                  <a:lnTo>
                    <a:pt x="42" y="88"/>
                  </a:lnTo>
                  <a:lnTo>
                    <a:pt x="40" y="92"/>
                  </a:lnTo>
                  <a:lnTo>
                    <a:pt x="38" y="98"/>
                  </a:lnTo>
                  <a:lnTo>
                    <a:pt x="38" y="102"/>
                  </a:lnTo>
                  <a:lnTo>
                    <a:pt x="38" y="112"/>
                  </a:lnTo>
                  <a:lnTo>
                    <a:pt x="38" y="112"/>
                  </a:lnTo>
                  <a:lnTo>
                    <a:pt x="40" y="122"/>
                  </a:lnTo>
                  <a:lnTo>
                    <a:pt x="44" y="128"/>
                  </a:lnTo>
                  <a:lnTo>
                    <a:pt x="48" y="130"/>
                  </a:lnTo>
                  <a:lnTo>
                    <a:pt x="52" y="132"/>
                  </a:lnTo>
                  <a:close/>
                  <a:moveTo>
                    <a:pt x="150" y="116"/>
                  </a:moveTo>
                  <a:lnTo>
                    <a:pt x="150" y="116"/>
                  </a:lnTo>
                  <a:lnTo>
                    <a:pt x="150" y="104"/>
                  </a:lnTo>
                  <a:lnTo>
                    <a:pt x="150" y="104"/>
                  </a:lnTo>
                  <a:lnTo>
                    <a:pt x="150" y="82"/>
                  </a:lnTo>
                  <a:lnTo>
                    <a:pt x="150" y="82"/>
                  </a:lnTo>
                  <a:lnTo>
                    <a:pt x="150" y="78"/>
                  </a:lnTo>
                  <a:lnTo>
                    <a:pt x="148" y="74"/>
                  </a:lnTo>
                  <a:lnTo>
                    <a:pt x="146" y="74"/>
                  </a:lnTo>
                  <a:lnTo>
                    <a:pt x="146" y="74"/>
                  </a:lnTo>
                  <a:lnTo>
                    <a:pt x="138" y="74"/>
                  </a:lnTo>
                  <a:lnTo>
                    <a:pt x="138" y="74"/>
                  </a:lnTo>
                  <a:lnTo>
                    <a:pt x="136" y="82"/>
                  </a:lnTo>
                  <a:lnTo>
                    <a:pt x="132" y="74"/>
                  </a:lnTo>
                  <a:lnTo>
                    <a:pt x="132" y="74"/>
                  </a:lnTo>
                  <a:lnTo>
                    <a:pt x="122" y="74"/>
                  </a:lnTo>
                  <a:lnTo>
                    <a:pt x="122" y="74"/>
                  </a:lnTo>
                  <a:lnTo>
                    <a:pt x="118" y="82"/>
                  </a:lnTo>
                  <a:lnTo>
                    <a:pt x="116" y="74"/>
                  </a:lnTo>
                  <a:lnTo>
                    <a:pt x="116" y="74"/>
                  </a:lnTo>
                  <a:lnTo>
                    <a:pt x="106" y="74"/>
                  </a:lnTo>
                  <a:lnTo>
                    <a:pt x="106" y="74"/>
                  </a:lnTo>
                  <a:lnTo>
                    <a:pt x="102" y="82"/>
                  </a:lnTo>
                  <a:lnTo>
                    <a:pt x="100" y="74"/>
                  </a:lnTo>
                  <a:lnTo>
                    <a:pt x="100" y="74"/>
                  </a:lnTo>
                  <a:lnTo>
                    <a:pt x="94" y="74"/>
                  </a:lnTo>
                  <a:lnTo>
                    <a:pt x="94" y="74"/>
                  </a:lnTo>
                  <a:lnTo>
                    <a:pt x="92" y="76"/>
                  </a:lnTo>
                  <a:lnTo>
                    <a:pt x="90" y="78"/>
                  </a:lnTo>
                  <a:lnTo>
                    <a:pt x="88" y="82"/>
                  </a:lnTo>
                  <a:lnTo>
                    <a:pt x="88" y="82"/>
                  </a:lnTo>
                  <a:lnTo>
                    <a:pt x="88" y="104"/>
                  </a:lnTo>
                  <a:lnTo>
                    <a:pt x="88" y="104"/>
                  </a:lnTo>
                  <a:lnTo>
                    <a:pt x="90" y="128"/>
                  </a:lnTo>
                  <a:lnTo>
                    <a:pt x="90" y="128"/>
                  </a:lnTo>
                  <a:lnTo>
                    <a:pt x="94" y="128"/>
                  </a:lnTo>
                  <a:lnTo>
                    <a:pt x="98" y="126"/>
                  </a:lnTo>
                  <a:lnTo>
                    <a:pt x="98" y="126"/>
                  </a:lnTo>
                  <a:lnTo>
                    <a:pt x="102" y="120"/>
                  </a:lnTo>
                  <a:lnTo>
                    <a:pt x="102" y="116"/>
                  </a:lnTo>
                  <a:lnTo>
                    <a:pt x="102" y="116"/>
                  </a:lnTo>
                  <a:lnTo>
                    <a:pt x="102" y="130"/>
                  </a:lnTo>
                  <a:lnTo>
                    <a:pt x="102" y="130"/>
                  </a:lnTo>
                  <a:lnTo>
                    <a:pt x="106" y="132"/>
                  </a:lnTo>
                  <a:lnTo>
                    <a:pt x="110" y="130"/>
                  </a:lnTo>
                  <a:lnTo>
                    <a:pt x="114" y="128"/>
                  </a:lnTo>
                  <a:lnTo>
                    <a:pt x="114" y="128"/>
                  </a:lnTo>
                  <a:lnTo>
                    <a:pt x="118" y="122"/>
                  </a:lnTo>
                  <a:lnTo>
                    <a:pt x="118" y="116"/>
                  </a:lnTo>
                  <a:lnTo>
                    <a:pt x="118" y="116"/>
                  </a:lnTo>
                  <a:lnTo>
                    <a:pt x="120" y="130"/>
                  </a:lnTo>
                  <a:lnTo>
                    <a:pt x="120" y="130"/>
                  </a:lnTo>
                  <a:lnTo>
                    <a:pt x="124" y="130"/>
                  </a:lnTo>
                  <a:lnTo>
                    <a:pt x="130" y="128"/>
                  </a:lnTo>
                  <a:lnTo>
                    <a:pt x="130" y="128"/>
                  </a:lnTo>
                  <a:lnTo>
                    <a:pt x="134" y="122"/>
                  </a:lnTo>
                  <a:lnTo>
                    <a:pt x="136" y="116"/>
                  </a:lnTo>
                  <a:lnTo>
                    <a:pt x="136" y="116"/>
                  </a:lnTo>
                  <a:lnTo>
                    <a:pt x="136" y="126"/>
                  </a:lnTo>
                  <a:lnTo>
                    <a:pt x="136" y="126"/>
                  </a:lnTo>
                  <a:lnTo>
                    <a:pt x="140" y="126"/>
                  </a:lnTo>
                  <a:lnTo>
                    <a:pt x="140" y="126"/>
                  </a:lnTo>
                  <a:lnTo>
                    <a:pt x="144" y="124"/>
                  </a:lnTo>
                  <a:lnTo>
                    <a:pt x="144" y="124"/>
                  </a:lnTo>
                  <a:lnTo>
                    <a:pt x="148" y="122"/>
                  </a:lnTo>
                  <a:lnTo>
                    <a:pt x="150" y="116"/>
                  </a:lnTo>
                  <a:close/>
                  <a:moveTo>
                    <a:pt x="172" y="136"/>
                  </a:moveTo>
                  <a:lnTo>
                    <a:pt x="172" y="124"/>
                  </a:lnTo>
                  <a:lnTo>
                    <a:pt x="172" y="124"/>
                  </a:lnTo>
                  <a:lnTo>
                    <a:pt x="170" y="120"/>
                  </a:lnTo>
                  <a:lnTo>
                    <a:pt x="168" y="116"/>
                  </a:lnTo>
                  <a:lnTo>
                    <a:pt x="166" y="108"/>
                  </a:lnTo>
                  <a:lnTo>
                    <a:pt x="166" y="108"/>
                  </a:lnTo>
                  <a:lnTo>
                    <a:pt x="168" y="104"/>
                  </a:lnTo>
                  <a:lnTo>
                    <a:pt x="168" y="98"/>
                  </a:lnTo>
                  <a:lnTo>
                    <a:pt x="172" y="94"/>
                  </a:lnTo>
                  <a:lnTo>
                    <a:pt x="172" y="82"/>
                  </a:lnTo>
                  <a:lnTo>
                    <a:pt x="172" y="82"/>
                  </a:lnTo>
                  <a:lnTo>
                    <a:pt x="166" y="78"/>
                  </a:lnTo>
                  <a:lnTo>
                    <a:pt x="162" y="76"/>
                  </a:lnTo>
                  <a:lnTo>
                    <a:pt x="160" y="76"/>
                  </a:lnTo>
                  <a:lnTo>
                    <a:pt x="160" y="120"/>
                  </a:lnTo>
                  <a:lnTo>
                    <a:pt x="160" y="120"/>
                  </a:lnTo>
                  <a:lnTo>
                    <a:pt x="158" y="126"/>
                  </a:lnTo>
                  <a:lnTo>
                    <a:pt x="152" y="132"/>
                  </a:lnTo>
                  <a:lnTo>
                    <a:pt x="146" y="136"/>
                  </a:lnTo>
                  <a:lnTo>
                    <a:pt x="138" y="138"/>
                  </a:lnTo>
                  <a:lnTo>
                    <a:pt x="138" y="138"/>
                  </a:lnTo>
                  <a:lnTo>
                    <a:pt x="124" y="140"/>
                  </a:lnTo>
                  <a:lnTo>
                    <a:pt x="110" y="142"/>
                  </a:lnTo>
                  <a:lnTo>
                    <a:pt x="96" y="142"/>
                  </a:lnTo>
                  <a:lnTo>
                    <a:pt x="96" y="142"/>
                  </a:lnTo>
                  <a:lnTo>
                    <a:pt x="98" y="152"/>
                  </a:lnTo>
                  <a:lnTo>
                    <a:pt x="98" y="152"/>
                  </a:lnTo>
                  <a:lnTo>
                    <a:pt x="102" y="158"/>
                  </a:lnTo>
                  <a:lnTo>
                    <a:pt x="104" y="160"/>
                  </a:lnTo>
                  <a:lnTo>
                    <a:pt x="158" y="160"/>
                  </a:lnTo>
                  <a:lnTo>
                    <a:pt x="172" y="136"/>
                  </a:lnTo>
                  <a:close/>
                  <a:moveTo>
                    <a:pt x="104" y="190"/>
                  </a:moveTo>
                  <a:lnTo>
                    <a:pt x="158" y="190"/>
                  </a:lnTo>
                  <a:lnTo>
                    <a:pt x="158" y="190"/>
                  </a:lnTo>
                  <a:lnTo>
                    <a:pt x="162" y="178"/>
                  </a:lnTo>
                  <a:lnTo>
                    <a:pt x="158" y="170"/>
                  </a:lnTo>
                  <a:lnTo>
                    <a:pt x="104" y="170"/>
                  </a:lnTo>
                  <a:lnTo>
                    <a:pt x="102" y="180"/>
                  </a:lnTo>
                  <a:lnTo>
                    <a:pt x="104" y="190"/>
                  </a:lnTo>
                  <a:close/>
                  <a:moveTo>
                    <a:pt x="158" y="200"/>
                  </a:moveTo>
                  <a:lnTo>
                    <a:pt x="106" y="200"/>
                  </a:lnTo>
                  <a:lnTo>
                    <a:pt x="106" y="268"/>
                  </a:lnTo>
                  <a:lnTo>
                    <a:pt x="150" y="270"/>
                  </a:lnTo>
                  <a:lnTo>
                    <a:pt x="164" y="258"/>
                  </a:lnTo>
                  <a:lnTo>
                    <a:pt x="158" y="200"/>
                  </a:lnTo>
                  <a:close/>
                  <a:moveTo>
                    <a:pt x="182" y="286"/>
                  </a:moveTo>
                  <a:lnTo>
                    <a:pt x="182" y="286"/>
                  </a:lnTo>
                  <a:lnTo>
                    <a:pt x="172" y="278"/>
                  </a:lnTo>
                  <a:lnTo>
                    <a:pt x="172" y="278"/>
                  </a:lnTo>
                  <a:lnTo>
                    <a:pt x="170" y="266"/>
                  </a:lnTo>
                  <a:lnTo>
                    <a:pt x="154" y="280"/>
                  </a:lnTo>
                  <a:lnTo>
                    <a:pt x="104" y="280"/>
                  </a:lnTo>
                  <a:lnTo>
                    <a:pt x="104" y="280"/>
                  </a:lnTo>
                  <a:lnTo>
                    <a:pt x="102" y="298"/>
                  </a:lnTo>
                  <a:lnTo>
                    <a:pt x="102" y="318"/>
                  </a:lnTo>
                  <a:lnTo>
                    <a:pt x="102" y="318"/>
                  </a:lnTo>
                  <a:lnTo>
                    <a:pt x="116" y="328"/>
                  </a:lnTo>
                  <a:lnTo>
                    <a:pt x="130" y="338"/>
                  </a:lnTo>
                  <a:lnTo>
                    <a:pt x="164" y="294"/>
                  </a:lnTo>
                  <a:lnTo>
                    <a:pt x="182" y="286"/>
                  </a:lnTo>
                  <a:close/>
                  <a:moveTo>
                    <a:pt x="170" y="302"/>
                  </a:moveTo>
                  <a:lnTo>
                    <a:pt x="140" y="342"/>
                  </a:lnTo>
                  <a:lnTo>
                    <a:pt x="190" y="362"/>
                  </a:lnTo>
                  <a:lnTo>
                    <a:pt x="190" y="362"/>
                  </a:lnTo>
                  <a:lnTo>
                    <a:pt x="214" y="350"/>
                  </a:lnTo>
                  <a:lnTo>
                    <a:pt x="236" y="336"/>
                  </a:lnTo>
                  <a:lnTo>
                    <a:pt x="260" y="320"/>
                  </a:lnTo>
                  <a:lnTo>
                    <a:pt x="188" y="294"/>
                  </a:lnTo>
                  <a:lnTo>
                    <a:pt x="170" y="302"/>
                  </a:lnTo>
                  <a:close/>
                  <a:moveTo>
                    <a:pt x="198" y="96"/>
                  </a:moveTo>
                  <a:lnTo>
                    <a:pt x="198" y="96"/>
                  </a:lnTo>
                  <a:lnTo>
                    <a:pt x="198" y="52"/>
                  </a:lnTo>
                  <a:lnTo>
                    <a:pt x="198" y="52"/>
                  </a:lnTo>
                  <a:lnTo>
                    <a:pt x="200" y="50"/>
                  </a:lnTo>
                  <a:lnTo>
                    <a:pt x="200" y="50"/>
                  </a:lnTo>
                  <a:lnTo>
                    <a:pt x="202" y="44"/>
                  </a:lnTo>
                  <a:lnTo>
                    <a:pt x="200" y="42"/>
                  </a:lnTo>
                  <a:lnTo>
                    <a:pt x="176" y="42"/>
                  </a:lnTo>
                  <a:lnTo>
                    <a:pt x="176" y="42"/>
                  </a:lnTo>
                  <a:lnTo>
                    <a:pt x="176" y="48"/>
                  </a:lnTo>
                  <a:lnTo>
                    <a:pt x="176" y="48"/>
                  </a:lnTo>
                  <a:lnTo>
                    <a:pt x="178" y="52"/>
                  </a:lnTo>
                  <a:lnTo>
                    <a:pt x="180" y="54"/>
                  </a:lnTo>
                  <a:lnTo>
                    <a:pt x="180" y="96"/>
                  </a:lnTo>
                  <a:lnTo>
                    <a:pt x="180" y="96"/>
                  </a:lnTo>
                  <a:lnTo>
                    <a:pt x="178" y="98"/>
                  </a:lnTo>
                  <a:lnTo>
                    <a:pt x="176" y="108"/>
                  </a:lnTo>
                  <a:lnTo>
                    <a:pt x="176" y="108"/>
                  </a:lnTo>
                  <a:lnTo>
                    <a:pt x="176" y="114"/>
                  </a:lnTo>
                  <a:lnTo>
                    <a:pt x="178" y="118"/>
                  </a:lnTo>
                  <a:lnTo>
                    <a:pt x="180" y="124"/>
                  </a:lnTo>
                  <a:lnTo>
                    <a:pt x="180" y="158"/>
                  </a:lnTo>
                  <a:lnTo>
                    <a:pt x="180" y="158"/>
                  </a:lnTo>
                  <a:lnTo>
                    <a:pt x="178" y="160"/>
                  </a:lnTo>
                  <a:lnTo>
                    <a:pt x="178" y="164"/>
                  </a:lnTo>
                  <a:lnTo>
                    <a:pt x="178" y="164"/>
                  </a:lnTo>
                  <a:lnTo>
                    <a:pt x="178" y="168"/>
                  </a:lnTo>
                  <a:lnTo>
                    <a:pt x="200" y="168"/>
                  </a:lnTo>
                  <a:lnTo>
                    <a:pt x="200" y="168"/>
                  </a:lnTo>
                  <a:lnTo>
                    <a:pt x="200" y="162"/>
                  </a:lnTo>
                  <a:lnTo>
                    <a:pt x="200" y="162"/>
                  </a:lnTo>
                  <a:lnTo>
                    <a:pt x="198" y="158"/>
                  </a:lnTo>
                  <a:lnTo>
                    <a:pt x="198" y="124"/>
                  </a:lnTo>
                  <a:lnTo>
                    <a:pt x="198" y="124"/>
                  </a:lnTo>
                  <a:lnTo>
                    <a:pt x="202" y="118"/>
                  </a:lnTo>
                  <a:lnTo>
                    <a:pt x="204" y="114"/>
                  </a:lnTo>
                  <a:lnTo>
                    <a:pt x="204" y="110"/>
                  </a:lnTo>
                  <a:lnTo>
                    <a:pt x="204" y="110"/>
                  </a:lnTo>
                  <a:lnTo>
                    <a:pt x="202" y="100"/>
                  </a:lnTo>
                  <a:lnTo>
                    <a:pt x="198" y="96"/>
                  </a:lnTo>
                  <a:close/>
                  <a:moveTo>
                    <a:pt x="250" y="130"/>
                  </a:moveTo>
                  <a:lnTo>
                    <a:pt x="290" y="90"/>
                  </a:lnTo>
                  <a:lnTo>
                    <a:pt x="290" y="90"/>
                  </a:lnTo>
                  <a:lnTo>
                    <a:pt x="232" y="90"/>
                  </a:lnTo>
                  <a:lnTo>
                    <a:pt x="232" y="90"/>
                  </a:lnTo>
                  <a:lnTo>
                    <a:pt x="228" y="88"/>
                  </a:lnTo>
                  <a:lnTo>
                    <a:pt x="220" y="84"/>
                  </a:lnTo>
                  <a:lnTo>
                    <a:pt x="214" y="80"/>
                  </a:lnTo>
                  <a:lnTo>
                    <a:pt x="210" y="80"/>
                  </a:lnTo>
                  <a:lnTo>
                    <a:pt x="210" y="80"/>
                  </a:lnTo>
                  <a:lnTo>
                    <a:pt x="206" y="92"/>
                  </a:lnTo>
                  <a:lnTo>
                    <a:pt x="206" y="92"/>
                  </a:lnTo>
                  <a:lnTo>
                    <a:pt x="210" y="98"/>
                  </a:lnTo>
                  <a:lnTo>
                    <a:pt x="212" y="102"/>
                  </a:lnTo>
                  <a:lnTo>
                    <a:pt x="212" y="110"/>
                  </a:lnTo>
                  <a:lnTo>
                    <a:pt x="212" y="110"/>
                  </a:lnTo>
                  <a:lnTo>
                    <a:pt x="212" y="116"/>
                  </a:lnTo>
                  <a:lnTo>
                    <a:pt x="210" y="120"/>
                  </a:lnTo>
                  <a:lnTo>
                    <a:pt x="206" y="126"/>
                  </a:lnTo>
                  <a:lnTo>
                    <a:pt x="206" y="126"/>
                  </a:lnTo>
                  <a:lnTo>
                    <a:pt x="212" y="140"/>
                  </a:lnTo>
                  <a:lnTo>
                    <a:pt x="212" y="140"/>
                  </a:lnTo>
                  <a:lnTo>
                    <a:pt x="220" y="136"/>
                  </a:lnTo>
                  <a:lnTo>
                    <a:pt x="234" y="130"/>
                  </a:lnTo>
                  <a:lnTo>
                    <a:pt x="234" y="130"/>
                  </a:lnTo>
                  <a:lnTo>
                    <a:pt x="250" y="130"/>
                  </a:lnTo>
                  <a:close/>
                  <a:moveTo>
                    <a:pt x="424" y="130"/>
                  </a:moveTo>
                  <a:lnTo>
                    <a:pt x="474" y="66"/>
                  </a:lnTo>
                  <a:lnTo>
                    <a:pt x="474" y="66"/>
                  </a:lnTo>
                  <a:lnTo>
                    <a:pt x="470" y="64"/>
                  </a:lnTo>
                  <a:lnTo>
                    <a:pt x="466" y="66"/>
                  </a:lnTo>
                  <a:lnTo>
                    <a:pt x="462" y="66"/>
                  </a:lnTo>
                  <a:lnTo>
                    <a:pt x="462" y="66"/>
                  </a:lnTo>
                  <a:lnTo>
                    <a:pt x="458" y="70"/>
                  </a:lnTo>
                  <a:lnTo>
                    <a:pt x="454" y="76"/>
                  </a:lnTo>
                  <a:lnTo>
                    <a:pt x="454" y="82"/>
                  </a:lnTo>
                  <a:lnTo>
                    <a:pt x="454" y="82"/>
                  </a:lnTo>
                  <a:lnTo>
                    <a:pt x="452" y="78"/>
                  </a:lnTo>
                  <a:lnTo>
                    <a:pt x="448" y="76"/>
                  </a:lnTo>
                  <a:lnTo>
                    <a:pt x="442" y="74"/>
                  </a:lnTo>
                  <a:lnTo>
                    <a:pt x="436" y="76"/>
                  </a:lnTo>
                  <a:lnTo>
                    <a:pt x="434" y="78"/>
                  </a:lnTo>
                  <a:lnTo>
                    <a:pt x="434" y="78"/>
                  </a:lnTo>
                  <a:lnTo>
                    <a:pt x="438" y="88"/>
                  </a:lnTo>
                  <a:lnTo>
                    <a:pt x="436" y="94"/>
                  </a:lnTo>
                  <a:lnTo>
                    <a:pt x="434" y="98"/>
                  </a:lnTo>
                  <a:lnTo>
                    <a:pt x="428" y="98"/>
                  </a:lnTo>
                  <a:lnTo>
                    <a:pt x="428" y="98"/>
                  </a:lnTo>
                  <a:lnTo>
                    <a:pt x="424" y="94"/>
                  </a:lnTo>
                  <a:lnTo>
                    <a:pt x="422" y="90"/>
                  </a:lnTo>
                  <a:lnTo>
                    <a:pt x="420" y="86"/>
                  </a:lnTo>
                  <a:lnTo>
                    <a:pt x="420" y="86"/>
                  </a:lnTo>
                  <a:lnTo>
                    <a:pt x="416" y="88"/>
                  </a:lnTo>
                  <a:lnTo>
                    <a:pt x="410" y="88"/>
                  </a:lnTo>
                  <a:lnTo>
                    <a:pt x="406" y="86"/>
                  </a:lnTo>
                  <a:lnTo>
                    <a:pt x="406" y="86"/>
                  </a:lnTo>
                  <a:lnTo>
                    <a:pt x="404" y="80"/>
                  </a:lnTo>
                  <a:lnTo>
                    <a:pt x="406" y="76"/>
                  </a:lnTo>
                  <a:lnTo>
                    <a:pt x="412" y="72"/>
                  </a:lnTo>
                  <a:lnTo>
                    <a:pt x="422" y="72"/>
                  </a:lnTo>
                  <a:lnTo>
                    <a:pt x="422" y="72"/>
                  </a:lnTo>
                  <a:lnTo>
                    <a:pt x="422" y="66"/>
                  </a:lnTo>
                  <a:lnTo>
                    <a:pt x="420" y="62"/>
                  </a:lnTo>
                  <a:lnTo>
                    <a:pt x="414" y="58"/>
                  </a:lnTo>
                  <a:lnTo>
                    <a:pt x="414" y="58"/>
                  </a:lnTo>
                  <a:lnTo>
                    <a:pt x="410" y="56"/>
                  </a:lnTo>
                  <a:lnTo>
                    <a:pt x="404" y="56"/>
                  </a:lnTo>
                  <a:lnTo>
                    <a:pt x="400" y="58"/>
                  </a:lnTo>
                  <a:lnTo>
                    <a:pt x="400" y="58"/>
                  </a:lnTo>
                  <a:lnTo>
                    <a:pt x="402" y="54"/>
                  </a:lnTo>
                  <a:lnTo>
                    <a:pt x="406" y="52"/>
                  </a:lnTo>
                  <a:lnTo>
                    <a:pt x="406" y="48"/>
                  </a:lnTo>
                  <a:lnTo>
                    <a:pt x="406" y="48"/>
                  </a:lnTo>
                  <a:lnTo>
                    <a:pt x="406" y="38"/>
                  </a:lnTo>
                  <a:lnTo>
                    <a:pt x="404" y="34"/>
                  </a:lnTo>
                  <a:lnTo>
                    <a:pt x="400" y="28"/>
                  </a:lnTo>
                  <a:lnTo>
                    <a:pt x="400" y="28"/>
                  </a:lnTo>
                  <a:lnTo>
                    <a:pt x="400" y="28"/>
                  </a:lnTo>
                  <a:lnTo>
                    <a:pt x="400" y="28"/>
                  </a:lnTo>
                  <a:lnTo>
                    <a:pt x="394" y="30"/>
                  </a:lnTo>
                  <a:lnTo>
                    <a:pt x="390" y="30"/>
                  </a:lnTo>
                  <a:lnTo>
                    <a:pt x="382" y="36"/>
                  </a:lnTo>
                  <a:lnTo>
                    <a:pt x="382" y="36"/>
                  </a:lnTo>
                  <a:lnTo>
                    <a:pt x="380" y="40"/>
                  </a:lnTo>
                  <a:lnTo>
                    <a:pt x="380" y="44"/>
                  </a:lnTo>
                  <a:lnTo>
                    <a:pt x="380" y="50"/>
                  </a:lnTo>
                  <a:lnTo>
                    <a:pt x="380" y="50"/>
                  </a:lnTo>
                  <a:lnTo>
                    <a:pt x="378" y="44"/>
                  </a:lnTo>
                  <a:lnTo>
                    <a:pt x="374" y="40"/>
                  </a:lnTo>
                  <a:lnTo>
                    <a:pt x="370" y="38"/>
                  </a:lnTo>
                  <a:lnTo>
                    <a:pt x="370" y="38"/>
                  </a:lnTo>
                  <a:lnTo>
                    <a:pt x="364" y="38"/>
                  </a:lnTo>
                  <a:lnTo>
                    <a:pt x="358" y="40"/>
                  </a:lnTo>
                  <a:lnTo>
                    <a:pt x="354" y="42"/>
                  </a:lnTo>
                  <a:lnTo>
                    <a:pt x="354" y="42"/>
                  </a:lnTo>
                  <a:lnTo>
                    <a:pt x="360" y="50"/>
                  </a:lnTo>
                  <a:lnTo>
                    <a:pt x="362" y="56"/>
                  </a:lnTo>
                  <a:lnTo>
                    <a:pt x="360" y="62"/>
                  </a:lnTo>
                  <a:lnTo>
                    <a:pt x="356" y="64"/>
                  </a:lnTo>
                  <a:lnTo>
                    <a:pt x="356" y="64"/>
                  </a:lnTo>
                  <a:lnTo>
                    <a:pt x="350" y="62"/>
                  </a:lnTo>
                  <a:lnTo>
                    <a:pt x="346" y="58"/>
                  </a:lnTo>
                  <a:lnTo>
                    <a:pt x="344" y="52"/>
                  </a:lnTo>
                  <a:lnTo>
                    <a:pt x="344" y="52"/>
                  </a:lnTo>
                  <a:lnTo>
                    <a:pt x="340" y="56"/>
                  </a:lnTo>
                  <a:lnTo>
                    <a:pt x="336" y="56"/>
                  </a:lnTo>
                  <a:lnTo>
                    <a:pt x="330" y="56"/>
                  </a:lnTo>
                  <a:lnTo>
                    <a:pt x="330" y="56"/>
                  </a:lnTo>
                  <a:lnTo>
                    <a:pt x="328" y="52"/>
                  </a:lnTo>
                  <a:lnTo>
                    <a:pt x="328" y="46"/>
                  </a:lnTo>
                  <a:lnTo>
                    <a:pt x="332" y="42"/>
                  </a:lnTo>
                  <a:lnTo>
                    <a:pt x="342" y="38"/>
                  </a:lnTo>
                  <a:lnTo>
                    <a:pt x="342" y="38"/>
                  </a:lnTo>
                  <a:lnTo>
                    <a:pt x="342" y="34"/>
                  </a:lnTo>
                  <a:lnTo>
                    <a:pt x="338" y="30"/>
                  </a:lnTo>
                  <a:lnTo>
                    <a:pt x="334" y="26"/>
                  </a:lnTo>
                  <a:lnTo>
                    <a:pt x="330" y="24"/>
                  </a:lnTo>
                  <a:lnTo>
                    <a:pt x="324" y="26"/>
                  </a:lnTo>
                  <a:lnTo>
                    <a:pt x="324" y="26"/>
                  </a:lnTo>
                  <a:lnTo>
                    <a:pt x="330" y="20"/>
                  </a:lnTo>
                  <a:lnTo>
                    <a:pt x="332" y="16"/>
                  </a:lnTo>
                  <a:lnTo>
                    <a:pt x="332" y="10"/>
                  </a:lnTo>
                  <a:lnTo>
                    <a:pt x="332" y="10"/>
                  </a:lnTo>
                  <a:lnTo>
                    <a:pt x="330" y="4"/>
                  </a:lnTo>
                  <a:lnTo>
                    <a:pt x="326" y="2"/>
                  </a:lnTo>
                  <a:lnTo>
                    <a:pt x="324" y="0"/>
                  </a:lnTo>
                  <a:lnTo>
                    <a:pt x="310" y="80"/>
                  </a:lnTo>
                  <a:lnTo>
                    <a:pt x="346" y="96"/>
                  </a:lnTo>
                  <a:lnTo>
                    <a:pt x="346" y="96"/>
                  </a:lnTo>
                  <a:lnTo>
                    <a:pt x="358" y="88"/>
                  </a:lnTo>
                  <a:lnTo>
                    <a:pt x="358" y="88"/>
                  </a:lnTo>
                  <a:lnTo>
                    <a:pt x="366" y="86"/>
                  </a:lnTo>
                  <a:lnTo>
                    <a:pt x="372" y="86"/>
                  </a:lnTo>
                  <a:lnTo>
                    <a:pt x="380" y="86"/>
                  </a:lnTo>
                  <a:lnTo>
                    <a:pt x="386" y="90"/>
                  </a:lnTo>
                  <a:lnTo>
                    <a:pt x="386" y="90"/>
                  </a:lnTo>
                  <a:lnTo>
                    <a:pt x="394" y="94"/>
                  </a:lnTo>
                  <a:lnTo>
                    <a:pt x="398" y="98"/>
                  </a:lnTo>
                  <a:lnTo>
                    <a:pt x="400" y="102"/>
                  </a:lnTo>
                  <a:lnTo>
                    <a:pt x="402" y="108"/>
                  </a:lnTo>
                  <a:lnTo>
                    <a:pt x="402" y="108"/>
                  </a:lnTo>
                  <a:lnTo>
                    <a:pt x="400" y="114"/>
                  </a:lnTo>
                  <a:lnTo>
                    <a:pt x="398" y="118"/>
                  </a:lnTo>
                  <a:lnTo>
                    <a:pt x="424" y="130"/>
                  </a:lnTo>
                  <a:close/>
                  <a:moveTo>
                    <a:pt x="609" y="120"/>
                  </a:moveTo>
                  <a:lnTo>
                    <a:pt x="641" y="104"/>
                  </a:lnTo>
                  <a:lnTo>
                    <a:pt x="607" y="92"/>
                  </a:lnTo>
                  <a:lnTo>
                    <a:pt x="607" y="92"/>
                  </a:lnTo>
                  <a:lnTo>
                    <a:pt x="554" y="90"/>
                  </a:lnTo>
                  <a:lnTo>
                    <a:pt x="468" y="90"/>
                  </a:lnTo>
                  <a:lnTo>
                    <a:pt x="442" y="124"/>
                  </a:lnTo>
                  <a:lnTo>
                    <a:pt x="442" y="124"/>
                  </a:lnTo>
                  <a:lnTo>
                    <a:pt x="609" y="120"/>
                  </a:lnTo>
                  <a:close/>
                  <a:moveTo>
                    <a:pt x="568" y="290"/>
                  </a:moveTo>
                  <a:lnTo>
                    <a:pt x="568" y="290"/>
                  </a:lnTo>
                  <a:lnTo>
                    <a:pt x="550" y="282"/>
                  </a:lnTo>
                  <a:lnTo>
                    <a:pt x="534" y="272"/>
                  </a:lnTo>
                  <a:lnTo>
                    <a:pt x="520" y="262"/>
                  </a:lnTo>
                  <a:lnTo>
                    <a:pt x="510" y="250"/>
                  </a:lnTo>
                  <a:lnTo>
                    <a:pt x="510" y="250"/>
                  </a:lnTo>
                  <a:lnTo>
                    <a:pt x="508" y="244"/>
                  </a:lnTo>
                  <a:lnTo>
                    <a:pt x="506" y="234"/>
                  </a:lnTo>
                  <a:lnTo>
                    <a:pt x="506" y="226"/>
                  </a:lnTo>
                  <a:lnTo>
                    <a:pt x="508" y="216"/>
                  </a:lnTo>
                  <a:lnTo>
                    <a:pt x="510" y="206"/>
                  </a:lnTo>
                  <a:lnTo>
                    <a:pt x="516" y="198"/>
                  </a:lnTo>
                  <a:lnTo>
                    <a:pt x="522" y="190"/>
                  </a:lnTo>
                  <a:lnTo>
                    <a:pt x="530" y="182"/>
                  </a:lnTo>
                  <a:lnTo>
                    <a:pt x="530" y="182"/>
                  </a:lnTo>
                  <a:lnTo>
                    <a:pt x="534" y="188"/>
                  </a:lnTo>
                  <a:lnTo>
                    <a:pt x="536" y="192"/>
                  </a:lnTo>
                  <a:lnTo>
                    <a:pt x="536" y="196"/>
                  </a:lnTo>
                  <a:lnTo>
                    <a:pt x="536" y="196"/>
                  </a:lnTo>
                  <a:lnTo>
                    <a:pt x="564" y="194"/>
                  </a:lnTo>
                  <a:lnTo>
                    <a:pt x="564" y="194"/>
                  </a:lnTo>
                  <a:lnTo>
                    <a:pt x="564" y="186"/>
                  </a:lnTo>
                  <a:lnTo>
                    <a:pt x="562" y="180"/>
                  </a:lnTo>
                  <a:lnTo>
                    <a:pt x="560" y="174"/>
                  </a:lnTo>
                  <a:lnTo>
                    <a:pt x="560" y="174"/>
                  </a:lnTo>
                  <a:lnTo>
                    <a:pt x="568" y="182"/>
                  </a:lnTo>
                  <a:lnTo>
                    <a:pt x="571" y="188"/>
                  </a:lnTo>
                  <a:lnTo>
                    <a:pt x="571" y="194"/>
                  </a:lnTo>
                  <a:lnTo>
                    <a:pt x="571" y="194"/>
                  </a:lnTo>
                  <a:lnTo>
                    <a:pt x="597" y="196"/>
                  </a:lnTo>
                  <a:lnTo>
                    <a:pt x="597" y="196"/>
                  </a:lnTo>
                  <a:lnTo>
                    <a:pt x="595" y="186"/>
                  </a:lnTo>
                  <a:lnTo>
                    <a:pt x="591" y="180"/>
                  </a:lnTo>
                  <a:lnTo>
                    <a:pt x="591" y="180"/>
                  </a:lnTo>
                  <a:lnTo>
                    <a:pt x="601" y="184"/>
                  </a:lnTo>
                  <a:lnTo>
                    <a:pt x="607" y="190"/>
                  </a:lnTo>
                  <a:lnTo>
                    <a:pt x="613" y="196"/>
                  </a:lnTo>
                  <a:lnTo>
                    <a:pt x="617" y="204"/>
                  </a:lnTo>
                  <a:lnTo>
                    <a:pt x="623" y="218"/>
                  </a:lnTo>
                  <a:lnTo>
                    <a:pt x="623" y="228"/>
                  </a:lnTo>
                  <a:lnTo>
                    <a:pt x="623" y="228"/>
                  </a:lnTo>
                  <a:lnTo>
                    <a:pt x="621" y="242"/>
                  </a:lnTo>
                  <a:lnTo>
                    <a:pt x="617" y="256"/>
                  </a:lnTo>
                  <a:lnTo>
                    <a:pt x="609" y="266"/>
                  </a:lnTo>
                  <a:lnTo>
                    <a:pt x="599" y="274"/>
                  </a:lnTo>
                  <a:lnTo>
                    <a:pt x="599" y="274"/>
                  </a:lnTo>
                  <a:lnTo>
                    <a:pt x="581" y="284"/>
                  </a:lnTo>
                  <a:lnTo>
                    <a:pt x="568" y="290"/>
                  </a:lnTo>
                  <a:close/>
                  <a:moveTo>
                    <a:pt x="542" y="462"/>
                  </a:moveTo>
                  <a:lnTo>
                    <a:pt x="542" y="462"/>
                  </a:lnTo>
                  <a:lnTo>
                    <a:pt x="540" y="460"/>
                  </a:lnTo>
                  <a:lnTo>
                    <a:pt x="540" y="460"/>
                  </a:lnTo>
                  <a:lnTo>
                    <a:pt x="540" y="460"/>
                  </a:lnTo>
                  <a:lnTo>
                    <a:pt x="540" y="460"/>
                  </a:lnTo>
                  <a:lnTo>
                    <a:pt x="542" y="462"/>
                  </a:lnTo>
                  <a:close/>
                  <a:moveTo>
                    <a:pt x="308" y="144"/>
                  </a:moveTo>
                  <a:lnTo>
                    <a:pt x="308" y="144"/>
                  </a:lnTo>
                  <a:lnTo>
                    <a:pt x="304" y="144"/>
                  </a:lnTo>
                  <a:lnTo>
                    <a:pt x="298" y="146"/>
                  </a:lnTo>
                  <a:lnTo>
                    <a:pt x="286" y="146"/>
                  </a:lnTo>
                  <a:lnTo>
                    <a:pt x="286" y="146"/>
                  </a:lnTo>
                  <a:lnTo>
                    <a:pt x="284" y="140"/>
                  </a:lnTo>
                  <a:lnTo>
                    <a:pt x="286" y="134"/>
                  </a:lnTo>
                  <a:lnTo>
                    <a:pt x="286" y="134"/>
                  </a:lnTo>
                  <a:lnTo>
                    <a:pt x="290" y="134"/>
                  </a:lnTo>
                  <a:lnTo>
                    <a:pt x="296" y="136"/>
                  </a:lnTo>
                  <a:lnTo>
                    <a:pt x="304" y="138"/>
                  </a:lnTo>
                  <a:lnTo>
                    <a:pt x="308" y="144"/>
                  </a:lnTo>
                  <a:close/>
                  <a:moveTo>
                    <a:pt x="657" y="396"/>
                  </a:moveTo>
                  <a:lnTo>
                    <a:pt x="657" y="396"/>
                  </a:lnTo>
                  <a:lnTo>
                    <a:pt x="667" y="398"/>
                  </a:lnTo>
                  <a:lnTo>
                    <a:pt x="675" y="394"/>
                  </a:lnTo>
                  <a:lnTo>
                    <a:pt x="675" y="394"/>
                  </a:lnTo>
                  <a:lnTo>
                    <a:pt x="673" y="384"/>
                  </a:lnTo>
                  <a:lnTo>
                    <a:pt x="671" y="366"/>
                  </a:lnTo>
                  <a:lnTo>
                    <a:pt x="671" y="366"/>
                  </a:lnTo>
                  <a:lnTo>
                    <a:pt x="665" y="366"/>
                  </a:lnTo>
                  <a:lnTo>
                    <a:pt x="659" y="366"/>
                  </a:lnTo>
                  <a:lnTo>
                    <a:pt x="653" y="362"/>
                  </a:lnTo>
                  <a:lnTo>
                    <a:pt x="647" y="356"/>
                  </a:lnTo>
                  <a:lnTo>
                    <a:pt x="647" y="356"/>
                  </a:lnTo>
                  <a:lnTo>
                    <a:pt x="641" y="350"/>
                  </a:lnTo>
                  <a:lnTo>
                    <a:pt x="641" y="350"/>
                  </a:lnTo>
                  <a:lnTo>
                    <a:pt x="629" y="334"/>
                  </a:lnTo>
                  <a:lnTo>
                    <a:pt x="617" y="322"/>
                  </a:lnTo>
                  <a:lnTo>
                    <a:pt x="603" y="312"/>
                  </a:lnTo>
                  <a:lnTo>
                    <a:pt x="589" y="302"/>
                  </a:lnTo>
                  <a:lnTo>
                    <a:pt x="589" y="302"/>
                  </a:lnTo>
                  <a:lnTo>
                    <a:pt x="611" y="290"/>
                  </a:lnTo>
                  <a:lnTo>
                    <a:pt x="625" y="280"/>
                  </a:lnTo>
                  <a:lnTo>
                    <a:pt x="633" y="270"/>
                  </a:lnTo>
                  <a:lnTo>
                    <a:pt x="639" y="262"/>
                  </a:lnTo>
                  <a:lnTo>
                    <a:pt x="639" y="262"/>
                  </a:lnTo>
                  <a:lnTo>
                    <a:pt x="643" y="254"/>
                  </a:lnTo>
                  <a:lnTo>
                    <a:pt x="645" y="242"/>
                  </a:lnTo>
                  <a:lnTo>
                    <a:pt x="647" y="230"/>
                  </a:lnTo>
                  <a:lnTo>
                    <a:pt x="645" y="216"/>
                  </a:lnTo>
                  <a:lnTo>
                    <a:pt x="643" y="202"/>
                  </a:lnTo>
                  <a:lnTo>
                    <a:pt x="635" y="188"/>
                  </a:lnTo>
                  <a:lnTo>
                    <a:pt x="625" y="174"/>
                  </a:lnTo>
                  <a:lnTo>
                    <a:pt x="619" y="170"/>
                  </a:lnTo>
                  <a:lnTo>
                    <a:pt x="609" y="164"/>
                  </a:lnTo>
                  <a:lnTo>
                    <a:pt x="609" y="164"/>
                  </a:lnTo>
                  <a:lnTo>
                    <a:pt x="597" y="158"/>
                  </a:lnTo>
                  <a:lnTo>
                    <a:pt x="585" y="154"/>
                  </a:lnTo>
                  <a:lnTo>
                    <a:pt x="571" y="152"/>
                  </a:lnTo>
                  <a:lnTo>
                    <a:pt x="560" y="152"/>
                  </a:lnTo>
                  <a:lnTo>
                    <a:pt x="540" y="156"/>
                  </a:lnTo>
                  <a:lnTo>
                    <a:pt x="526" y="160"/>
                  </a:lnTo>
                  <a:lnTo>
                    <a:pt x="526" y="160"/>
                  </a:lnTo>
                  <a:lnTo>
                    <a:pt x="516" y="166"/>
                  </a:lnTo>
                  <a:lnTo>
                    <a:pt x="506" y="174"/>
                  </a:lnTo>
                  <a:lnTo>
                    <a:pt x="498" y="182"/>
                  </a:lnTo>
                  <a:lnTo>
                    <a:pt x="490" y="192"/>
                  </a:lnTo>
                  <a:lnTo>
                    <a:pt x="486" y="204"/>
                  </a:lnTo>
                  <a:lnTo>
                    <a:pt x="482" y="216"/>
                  </a:lnTo>
                  <a:lnTo>
                    <a:pt x="482" y="228"/>
                  </a:lnTo>
                  <a:lnTo>
                    <a:pt x="484" y="242"/>
                  </a:lnTo>
                  <a:lnTo>
                    <a:pt x="484" y="242"/>
                  </a:lnTo>
                  <a:lnTo>
                    <a:pt x="486" y="254"/>
                  </a:lnTo>
                  <a:lnTo>
                    <a:pt x="490" y="264"/>
                  </a:lnTo>
                  <a:lnTo>
                    <a:pt x="496" y="272"/>
                  </a:lnTo>
                  <a:lnTo>
                    <a:pt x="504" y="280"/>
                  </a:lnTo>
                  <a:lnTo>
                    <a:pt x="520" y="292"/>
                  </a:lnTo>
                  <a:lnTo>
                    <a:pt x="540" y="302"/>
                  </a:lnTo>
                  <a:lnTo>
                    <a:pt x="540" y="302"/>
                  </a:lnTo>
                  <a:lnTo>
                    <a:pt x="526" y="312"/>
                  </a:lnTo>
                  <a:lnTo>
                    <a:pt x="514" y="324"/>
                  </a:lnTo>
                  <a:lnTo>
                    <a:pt x="510" y="330"/>
                  </a:lnTo>
                  <a:lnTo>
                    <a:pt x="506" y="338"/>
                  </a:lnTo>
                  <a:lnTo>
                    <a:pt x="504" y="346"/>
                  </a:lnTo>
                  <a:lnTo>
                    <a:pt x="504" y="354"/>
                  </a:lnTo>
                  <a:lnTo>
                    <a:pt x="504" y="354"/>
                  </a:lnTo>
                  <a:lnTo>
                    <a:pt x="506" y="368"/>
                  </a:lnTo>
                  <a:lnTo>
                    <a:pt x="508" y="380"/>
                  </a:lnTo>
                  <a:lnTo>
                    <a:pt x="512" y="398"/>
                  </a:lnTo>
                  <a:lnTo>
                    <a:pt x="510" y="408"/>
                  </a:lnTo>
                  <a:lnTo>
                    <a:pt x="508" y="418"/>
                  </a:lnTo>
                  <a:lnTo>
                    <a:pt x="508" y="418"/>
                  </a:lnTo>
                  <a:lnTo>
                    <a:pt x="512" y="418"/>
                  </a:lnTo>
                  <a:lnTo>
                    <a:pt x="518" y="414"/>
                  </a:lnTo>
                  <a:lnTo>
                    <a:pt x="530" y="408"/>
                  </a:lnTo>
                  <a:lnTo>
                    <a:pt x="530" y="408"/>
                  </a:lnTo>
                  <a:lnTo>
                    <a:pt x="534" y="396"/>
                  </a:lnTo>
                  <a:lnTo>
                    <a:pt x="534" y="384"/>
                  </a:lnTo>
                  <a:lnTo>
                    <a:pt x="534" y="370"/>
                  </a:lnTo>
                  <a:lnTo>
                    <a:pt x="534" y="370"/>
                  </a:lnTo>
                  <a:lnTo>
                    <a:pt x="538" y="376"/>
                  </a:lnTo>
                  <a:lnTo>
                    <a:pt x="540" y="384"/>
                  </a:lnTo>
                  <a:lnTo>
                    <a:pt x="540" y="394"/>
                  </a:lnTo>
                  <a:lnTo>
                    <a:pt x="540" y="402"/>
                  </a:lnTo>
                  <a:lnTo>
                    <a:pt x="540" y="402"/>
                  </a:lnTo>
                  <a:lnTo>
                    <a:pt x="546" y="398"/>
                  </a:lnTo>
                  <a:lnTo>
                    <a:pt x="552" y="394"/>
                  </a:lnTo>
                  <a:lnTo>
                    <a:pt x="554" y="390"/>
                  </a:lnTo>
                  <a:lnTo>
                    <a:pt x="554" y="390"/>
                  </a:lnTo>
                  <a:lnTo>
                    <a:pt x="558" y="374"/>
                  </a:lnTo>
                  <a:lnTo>
                    <a:pt x="556" y="362"/>
                  </a:lnTo>
                  <a:lnTo>
                    <a:pt x="554" y="352"/>
                  </a:lnTo>
                  <a:lnTo>
                    <a:pt x="550" y="344"/>
                  </a:lnTo>
                  <a:lnTo>
                    <a:pt x="550" y="344"/>
                  </a:lnTo>
                  <a:lnTo>
                    <a:pt x="548" y="336"/>
                  </a:lnTo>
                  <a:lnTo>
                    <a:pt x="552" y="328"/>
                  </a:lnTo>
                  <a:lnTo>
                    <a:pt x="556" y="320"/>
                  </a:lnTo>
                  <a:lnTo>
                    <a:pt x="564" y="314"/>
                  </a:lnTo>
                  <a:lnTo>
                    <a:pt x="564" y="314"/>
                  </a:lnTo>
                  <a:lnTo>
                    <a:pt x="583" y="326"/>
                  </a:lnTo>
                  <a:lnTo>
                    <a:pt x="583" y="326"/>
                  </a:lnTo>
                  <a:lnTo>
                    <a:pt x="589" y="332"/>
                  </a:lnTo>
                  <a:lnTo>
                    <a:pt x="601" y="342"/>
                  </a:lnTo>
                  <a:lnTo>
                    <a:pt x="615" y="356"/>
                  </a:lnTo>
                  <a:lnTo>
                    <a:pt x="619" y="364"/>
                  </a:lnTo>
                  <a:lnTo>
                    <a:pt x="625" y="372"/>
                  </a:lnTo>
                  <a:lnTo>
                    <a:pt x="625" y="372"/>
                  </a:lnTo>
                  <a:lnTo>
                    <a:pt x="629" y="386"/>
                  </a:lnTo>
                  <a:lnTo>
                    <a:pt x="631" y="398"/>
                  </a:lnTo>
                  <a:lnTo>
                    <a:pt x="633" y="408"/>
                  </a:lnTo>
                  <a:lnTo>
                    <a:pt x="631" y="418"/>
                  </a:lnTo>
                  <a:lnTo>
                    <a:pt x="629" y="432"/>
                  </a:lnTo>
                  <a:lnTo>
                    <a:pt x="625" y="440"/>
                  </a:lnTo>
                  <a:lnTo>
                    <a:pt x="625" y="440"/>
                  </a:lnTo>
                  <a:lnTo>
                    <a:pt x="617" y="450"/>
                  </a:lnTo>
                  <a:lnTo>
                    <a:pt x="607" y="458"/>
                  </a:lnTo>
                  <a:lnTo>
                    <a:pt x="595" y="463"/>
                  </a:lnTo>
                  <a:lnTo>
                    <a:pt x="583" y="467"/>
                  </a:lnTo>
                  <a:lnTo>
                    <a:pt x="583" y="467"/>
                  </a:lnTo>
                  <a:lnTo>
                    <a:pt x="581" y="467"/>
                  </a:lnTo>
                  <a:lnTo>
                    <a:pt x="581" y="467"/>
                  </a:lnTo>
                  <a:lnTo>
                    <a:pt x="566" y="467"/>
                  </a:lnTo>
                  <a:lnTo>
                    <a:pt x="566" y="467"/>
                  </a:lnTo>
                  <a:lnTo>
                    <a:pt x="552" y="463"/>
                  </a:lnTo>
                  <a:lnTo>
                    <a:pt x="552" y="463"/>
                  </a:lnTo>
                  <a:lnTo>
                    <a:pt x="540" y="460"/>
                  </a:lnTo>
                  <a:lnTo>
                    <a:pt x="540" y="460"/>
                  </a:lnTo>
                  <a:lnTo>
                    <a:pt x="526" y="454"/>
                  </a:lnTo>
                  <a:lnTo>
                    <a:pt x="510" y="442"/>
                  </a:lnTo>
                  <a:lnTo>
                    <a:pt x="490" y="426"/>
                  </a:lnTo>
                  <a:lnTo>
                    <a:pt x="470" y="408"/>
                  </a:lnTo>
                  <a:lnTo>
                    <a:pt x="470" y="408"/>
                  </a:lnTo>
                  <a:lnTo>
                    <a:pt x="442" y="376"/>
                  </a:lnTo>
                  <a:lnTo>
                    <a:pt x="424" y="354"/>
                  </a:lnTo>
                  <a:lnTo>
                    <a:pt x="424" y="354"/>
                  </a:lnTo>
                  <a:lnTo>
                    <a:pt x="434" y="356"/>
                  </a:lnTo>
                  <a:lnTo>
                    <a:pt x="444" y="358"/>
                  </a:lnTo>
                  <a:lnTo>
                    <a:pt x="454" y="358"/>
                  </a:lnTo>
                  <a:lnTo>
                    <a:pt x="454" y="358"/>
                  </a:lnTo>
                  <a:lnTo>
                    <a:pt x="454" y="340"/>
                  </a:lnTo>
                  <a:lnTo>
                    <a:pt x="454" y="320"/>
                  </a:lnTo>
                  <a:lnTo>
                    <a:pt x="454" y="320"/>
                  </a:lnTo>
                  <a:lnTo>
                    <a:pt x="456" y="306"/>
                  </a:lnTo>
                  <a:lnTo>
                    <a:pt x="456" y="306"/>
                  </a:lnTo>
                  <a:lnTo>
                    <a:pt x="450" y="306"/>
                  </a:lnTo>
                  <a:lnTo>
                    <a:pt x="436" y="302"/>
                  </a:lnTo>
                  <a:lnTo>
                    <a:pt x="428" y="300"/>
                  </a:lnTo>
                  <a:lnTo>
                    <a:pt x="420" y="296"/>
                  </a:lnTo>
                  <a:lnTo>
                    <a:pt x="414" y="292"/>
                  </a:lnTo>
                  <a:lnTo>
                    <a:pt x="410" y="286"/>
                  </a:lnTo>
                  <a:lnTo>
                    <a:pt x="410" y="286"/>
                  </a:lnTo>
                  <a:lnTo>
                    <a:pt x="416" y="288"/>
                  </a:lnTo>
                  <a:lnTo>
                    <a:pt x="422" y="290"/>
                  </a:lnTo>
                  <a:lnTo>
                    <a:pt x="430" y="292"/>
                  </a:lnTo>
                  <a:lnTo>
                    <a:pt x="430" y="292"/>
                  </a:lnTo>
                  <a:lnTo>
                    <a:pt x="448" y="290"/>
                  </a:lnTo>
                  <a:lnTo>
                    <a:pt x="456" y="290"/>
                  </a:lnTo>
                  <a:lnTo>
                    <a:pt x="456" y="290"/>
                  </a:lnTo>
                  <a:lnTo>
                    <a:pt x="458" y="272"/>
                  </a:lnTo>
                  <a:lnTo>
                    <a:pt x="458" y="256"/>
                  </a:lnTo>
                  <a:lnTo>
                    <a:pt x="458" y="256"/>
                  </a:lnTo>
                  <a:lnTo>
                    <a:pt x="460" y="240"/>
                  </a:lnTo>
                  <a:lnTo>
                    <a:pt x="460" y="240"/>
                  </a:lnTo>
                  <a:lnTo>
                    <a:pt x="448" y="240"/>
                  </a:lnTo>
                  <a:lnTo>
                    <a:pt x="432" y="238"/>
                  </a:lnTo>
                  <a:lnTo>
                    <a:pt x="432" y="238"/>
                  </a:lnTo>
                  <a:lnTo>
                    <a:pt x="420" y="232"/>
                  </a:lnTo>
                  <a:lnTo>
                    <a:pt x="414" y="226"/>
                  </a:lnTo>
                  <a:lnTo>
                    <a:pt x="410" y="222"/>
                  </a:lnTo>
                  <a:lnTo>
                    <a:pt x="410" y="222"/>
                  </a:lnTo>
                  <a:lnTo>
                    <a:pt x="414" y="224"/>
                  </a:lnTo>
                  <a:lnTo>
                    <a:pt x="430" y="226"/>
                  </a:lnTo>
                  <a:lnTo>
                    <a:pt x="430" y="226"/>
                  </a:lnTo>
                  <a:lnTo>
                    <a:pt x="442" y="228"/>
                  </a:lnTo>
                  <a:lnTo>
                    <a:pt x="452" y="226"/>
                  </a:lnTo>
                  <a:lnTo>
                    <a:pt x="458" y="226"/>
                  </a:lnTo>
                  <a:lnTo>
                    <a:pt x="460" y="224"/>
                  </a:lnTo>
                  <a:lnTo>
                    <a:pt x="460" y="224"/>
                  </a:lnTo>
                  <a:lnTo>
                    <a:pt x="462" y="192"/>
                  </a:lnTo>
                  <a:lnTo>
                    <a:pt x="462" y="192"/>
                  </a:lnTo>
                  <a:lnTo>
                    <a:pt x="462" y="182"/>
                  </a:lnTo>
                  <a:lnTo>
                    <a:pt x="462" y="174"/>
                  </a:lnTo>
                  <a:lnTo>
                    <a:pt x="462" y="174"/>
                  </a:lnTo>
                  <a:lnTo>
                    <a:pt x="456" y="174"/>
                  </a:lnTo>
                  <a:lnTo>
                    <a:pt x="446" y="172"/>
                  </a:lnTo>
                  <a:lnTo>
                    <a:pt x="432" y="166"/>
                  </a:lnTo>
                  <a:lnTo>
                    <a:pt x="424" y="162"/>
                  </a:lnTo>
                  <a:lnTo>
                    <a:pt x="418" y="156"/>
                  </a:lnTo>
                  <a:lnTo>
                    <a:pt x="418" y="156"/>
                  </a:lnTo>
                  <a:lnTo>
                    <a:pt x="416" y="152"/>
                  </a:lnTo>
                  <a:lnTo>
                    <a:pt x="414" y="146"/>
                  </a:lnTo>
                  <a:lnTo>
                    <a:pt x="418" y="140"/>
                  </a:lnTo>
                  <a:lnTo>
                    <a:pt x="418" y="140"/>
                  </a:lnTo>
                  <a:lnTo>
                    <a:pt x="382" y="124"/>
                  </a:lnTo>
                  <a:lnTo>
                    <a:pt x="382" y="124"/>
                  </a:lnTo>
                  <a:lnTo>
                    <a:pt x="386" y="120"/>
                  </a:lnTo>
                  <a:lnTo>
                    <a:pt x="388" y="114"/>
                  </a:lnTo>
                  <a:lnTo>
                    <a:pt x="390" y="110"/>
                  </a:lnTo>
                  <a:lnTo>
                    <a:pt x="390" y="110"/>
                  </a:lnTo>
                  <a:lnTo>
                    <a:pt x="388" y="104"/>
                  </a:lnTo>
                  <a:lnTo>
                    <a:pt x="382" y="100"/>
                  </a:lnTo>
                  <a:lnTo>
                    <a:pt x="374" y="98"/>
                  </a:lnTo>
                  <a:lnTo>
                    <a:pt x="366" y="98"/>
                  </a:lnTo>
                  <a:lnTo>
                    <a:pt x="366" y="98"/>
                  </a:lnTo>
                  <a:lnTo>
                    <a:pt x="360" y="100"/>
                  </a:lnTo>
                  <a:lnTo>
                    <a:pt x="354" y="104"/>
                  </a:lnTo>
                  <a:lnTo>
                    <a:pt x="350" y="110"/>
                  </a:lnTo>
                  <a:lnTo>
                    <a:pt x="304" y="90"/>
                  </a:lnTo>
                  <a:lnTo>
                    <a:pt x="268" y="126"/>
                  </a:lnTo>
                  <a:lnTo>
                    <a:pt x="268" y="126"/>
                  </a:lnTo>
                  <a:lnTo>
                    <a:pt x="268" y="128"/>
                  </a:lnTo>
                  <a:lnTo>
                    <a:pt x="266" y="132"/>
                  </a:lnTo>
                  <a:lnTo>
                    <a:pt x="266" y="136"/>
                  </a:lnTo>
                  <a:lnTo>
                    <a:pt x="266" y="136"/>
                  </a:lnTo>
                  <a:lnTo>
                    <a:pt x="266" y="138"/>
                  </a:lnTo>
                  <a:lnTo>
                    <a:pt x="266" y="140"/>
                  </a:lnTo>
                  <a:lnTo>
                    <a:pt x="266" y="140"/>
                  </a:lnTo>
                  <a:lnTo>
                    <a:pt x="254" y="152"/>
                  </a:lnTo>
                  <a:lnTo>
                    <a:pt x="254" y="152"/>
                  </a:lnTo>
                  <a:lnTo>
                    <a:pt x="248" y="162"/>
                  </a:lnTo>
                  <a:lnTo>
                    <a:pt x="248" y="162"/>
                  </a:lnTo>
                  <a:lnTo>
                    <a:pt x="244" y="168"/>
                  </a:lnTo>
                  <a:lnTo>
                    <a:pt x="242" y="176"/>
                  </a:lnTo>
                  <a:lnTo>
                    <a:pt x="242" y="176"/>
                  </a:lnTo>
                  <a:lnTo>
                    <a:pt x="242" y="176"/>
                  </a:lnTo>
                  <a:lnTo>
                    <a:pt x="242" y="182"/>
                  </a:lnTo>
                  <a:lnTo>
                    <a:pt x="246" y="190"/>
                  </a:lnTo>
                  <a:lnTo>
                    <a:pt x="254" y="198"/>
                  </a:lnTo>
                  <a:lnTo>
                    <a:pt x="256" y="200"/>
                  </a:lnTo>
                  <a:lnTo>
                    <a:pt x="256" y="200"/>
                  </a:lnTo>
                  <a:lnTo>
                    <a:pt x="258" y="196"/>
                  </a:lnTo>
                  <a:lnTo>
                    <a:pt x="258" y="198"/>
                  </a:lnTo>
                  <a:lnTo>
                    <a:pt x="258" y="198"/>
                  </a:lnTo>
                  <a:lnTo>
                    <a:pt x="266" y="204"/>
                  </a:lnTo>
                  <a:lnTo>
                    <a:pt x="266" y="204"/>
                  </a:lnTo>
                  <a:lnTo>
                    <a:pt x="266" y="200"/>
                  </a:lnTo>
                  <a:lnTo>
                    <a:pt x="270" y="194"/>
                  </a:lnTo>
                  <a:lnTo>
                    <a:pt x="270" y="194"/>
                  </a:lnTo>
                  <a:lnTo>
                    <a:pt x="276" y="186"/>
                  </a:lnTo>
                  <a:lnTo>
                    <a:pt x="284" y="180"/>
                  </a:lnTo>
                  <a:lnTo>
                    <a:pt x="284" y="180"/>
                  </a:lnTo>
                  <a:lnTo>
                    <a:pt x="292" y="176"/>
                  </a:lnTo>
                  <a:lnTo>
                    <a:pt x="302" y="174"/>
                  </a:lnTo>
                  <a:lnTo>
                    <a:pt x="302" y="174"/>
                  </a:lnTo>
                  <a:lnTo>
                    <a:pt x="308" y="176"/>
                  </a:lnTo>
                  <a:lnTo>
                    <a:pt x="314" y="180"/>
                  </a:lnTo>
                  <a:lnTo>
                    <a:pt x="314" y="180"/>
                  </a:lnTo>
                  <a:lnTo>
                    <a:pt x="318" y="186"/>
                  </a:lnTo>
                  <a:lnTo>
                    <a:pt x="320" y="194"/>
                  </a:lnTo>
                  <a:lnTo>
                    <a:pt x="322" y="200"/>
                  </a:lnTo>
                  <a:lnTo>
                    <a:pt x="320" y="206"/>
                  </a:lnTo>
                  <a:lnTo>
                    <a:pt x="320" y="206"/>
                  </a:lnTo>
                  <a:lnTo>
                    <a:pt x="316" y="204"/>
                  </a:lnTo>
                  <a:lnTo>
                    <a:pt x="316" y="204"/>
                  </a:lnTo>
                  <a:lnTo>
                    <a:pt x="310" y="202"/>
                  </a:lnTo>
                  <a:lnTo>
                    <a:pt x="300" y="198"/>
                  </a:lnTo>
                  <a:lnTo>
                    <a:pt x="290" y="198"/>
                  </a:lnTo>
                  <a:lnTo>
                    <a:pt x="276" y="202"/>
                  </a:lnTo>
                  <a:lnTo>
                    <a:pt x="276" y="202"/>
                  </a:lnTo>
                  <a:lnTo>
                    <a:pt x="262" y="208"/>
                  </a:lnTo>
                  <a:lnTo>
                    <a:pt x="240" y="216"/>
                  </a:lnTo>
                  <a:lnTo>
                    <a:pt x="240" y="216"/>
                  </a:lnTo>
                  <a:lnTo>
                    <a:pt x="232" y="218"/>
                  </a:lnTo>
                  <a:lnTo>
                    <a:pt x="226" y="218"/>
                  </a:lnTo>
                  <a:lnTo>
                    <a:pt x="222" y="214"/>
                  </a:lnTo>
                  <a:lnTo>
                    <a:pt x="220" y="210"/>
                  </a:lnTo>
                  <a:lnTo>
                    <a:pt x="220" y="210"/>
                  </a:lnTo>
                  <a:lnTo>
                    <a:pt x="220" y="204"/>
                  </a:lnTo>
                  <a:lnTo>
                    <a:pt x="222" y="200"/>
                  </a:lnTo>
                  <a:lnTo>
                    <a:pt x="222" y="196"/>
                  </a:lnTo>
                  <a:lnTo>
                    <a:pt x="222" y="196"/>
                  </a:lnTo>
                  <a:lnTo>
                    <a:pt x="216" y="198"/>
                  </a:lnTo>
                  <a:lnTo>
                    <a:pt x="210" y="202"/>
                  </a:lnTo>
                  <a:lnTo>
                    <a:pt x="208" y="210"/>
                  </a:lnTo>
                  <a:lnTo>
                    <a:pt x="208" y="210"/>
                  </a:lnTo>
                  <a:lnTo>
                    <a:pt x="206" y="218"/>
                  </a:lnTo>
                  <a:lnTo>
                    <a:pt x="208" y="224"/>
                  </a:lnTo>
                  <a:lnTo>
                    <a:pt x="212" y="230"/>
                  </a:lnTo>
                  <a:lnTo>
                    <a:pt x="220" y="234"/>
                  </a:lnTo>
                  <a:lnTo>
                    <a:pt x="220" y="234"/>
                  </a:lnTo>
                  <a:lnTo>
                    <a:pt x="228" y="234"/>
                  </a:lnTo>
                  <a:lnTo>
                    <a:pt x="236" y="232"/>
                  </a:lnTo>
                  <a:lnTo>
                    <a:pt x="256" y="224"/>
                  </a:lnTo>
                  <a:lnTo>
                    <a:pt x="256" y="224"/>
                  </a:lnTo>
                  <a:lnTo>
                    <a:pt x="274" y="214"/>
                  </a:lnTo>
                  <a:lnTo>
                    <a:pt x="274" y="214"/>
                  </a:lnTo>
                  <a:lnTo>
                    <a:pt x="280" y="212"/>
                  </a:lnTo>
                  <a:lnTo>
                    <a:pt x="288" y="210"/>
                  </a:lnTo>
                  <a:lnTo>
                    <a:pt x="294" y="212"/>
                  </a:lnTo>
                  <a:lnTo>
                    <a:pt x="302" y="214"/>
                  </a:lnTo>
                  <a:lnTo>
                    <a:pt x="302" y="214"/>
                  </a:lnTo>
                  <a:lnTo>
                    <a:pt x="312" y="220"/>
                  </a:lnTo>
                  <a:lnTo>
                    <a:pt x="316" y="222"/>
                  </a:lnTo>
                  <a:lnTo>
                    <a:pt x="316" y="222"/>
                  </a:lnTo>
                  <a:lnTo>
                    <a:pt x="312" y="228"/>
                  </a:lnTo>
                  <a:lnTo>
                    <a:pt x="306" y="230"/>
                  </a:lnTo>
                  <a:lnTo>
                    <a:pt x="298" y="232"/>
                  </a:lnTo>
                  <a:lnTo>
                    <a:pt x="298" y="232"/>
                  </a:lnTo>
                  <a:lnTo>
                    <a:pt x="290" y="232"/>
                  </a:lnTo>
                  <a:lnTo>
                    <a:pt x="284" y="230"/>
                  </a:lnTo>
                  <a:lnTo>
                    <a:pt x="280" y="226"/>
                  </a:lnTo>
                  <a:lnTo>
                    <a:pt x="276" y="222"/>
                  </a:lnTo>
                  <a:lnTo>
                    <a:pt x="276" y="222"/>
                  </a:lnTo>
                  <a:lnTo>
                    <a:pt x="272" y="230"/>
                  </a:lnTo>
                  <a:lnTo>
                    <a:pt x="272" y="230"/>
                  </a:lnTo>
                  <a:lnTo>
                    <a:pt x="272" y="234"/>
                  </a:lnTo>
                  <a:lnTo>
                    <a:pt x="272" y="236"/>
                  </a:lnTo>
                  <a:lnTo>
                    <a:pt x="272" y="240"/>
                  </a:lnTo>
                  <a:lnTo>
                    <a:pt x="272" y="242"/>
                  </a:lnTo>
                  <a:lnTo>
                    <a:pt x="272" y="242"/>
                  </a:lnTo>
                  <a:lnTo>
                    <a:pt x="270" y="246"/>
                  </a:lnTo>
                  <a:lnTo>
                    <a:pt x="266" y="250"/>
                  </a:lnTo>
                  <a:lnTo>
                    <a:pt x="258" y="256"/>
                  </a:lnTo>
                  <a:lnTo>
                    <a:pt x="258" y="256"/>
                  </a:lnTo>
                  <a:lnTo>
                    <a:pt x="246" y="260"/>
                  </a:lnTo>
                  <a:lnTo>
                    <a:pt x="238" y="264"/>
                  </a:lnTo>
                  <a:lnTo>
                    <a:pt x="238" y="264"/>
                  </a:lnTo>
                  <a:lnTo>
                    <a:pt x="246" y="280"/>
                  </a:lnTo>
                  <a:lnTo>
                    <a:pt x="246" y="280"/>
                  </a:lnTo>
                  <a:lnTo>
                    <a:pt x="252" y="294"/>
                  </a:lnTo>
                  <a:lnTo>
                    <a:pt x="258" y="302"/>
                  </a:lnTo>
                  <a:lnTo>
                    <a:pt x="262" y="306"/>
                  </a:lnTo>
                  <a:lnTo>
                    <a:pt x="262" y="306"/>
                  </a:lnTo>
                  <a:lnTo>
                    <a:pt x="268" y="304"/>
                  </a:lnTo>
                  <a:lnTo>
                    <a:pt x="282" y="298"/>
                  </a:lnTo>
                  <a:lnTo>
                    <a:pt x="282" y="298"/>
                  </a:lnTo>
                  <a:lnTo>
                    <a:pt x="294" y="292"/>
                  </a:lnTo>
                  <a:lnTo>
                    <a:pt x="300" y="284"/>
                  </a:lnTo>
                  <a:lnTo>
                    <a:pt x="300" y="284"/>
                  </a:lnTo>
                  <a:lnTo>
                    <a:pt x="292" y="300"/>
                  </a:lnTo>
                  <a:lnTo>
                    <a:pt x="284" y="312"/>
                  </a:lnTo>
                  <a:lnTo>
                    <a:pt x="278" y="320"/>
                  </a:lnTo>
                  <a:lnTo>
                    <a:pt x="272" y="326"/>
                  </a:lnTo>
                  <a:lnTo>
                    <a:pt x="272" y="326"/>
                  </a:lnTo>
                  <a:lnTo>
                    <a:pt x="244" y="344"/>
                  </a:lnTo>
                  <a:lnTo>
                    <a:pt x="208" y="364"/>
                  </a:lnTo>
                  <a:lnTo>
                    <a:pt x="188" y="374"/>
                  </a:lnTo>
                  <a:lnTo>
                    <a:pt x="166" y="384"/>
                  </a:lnTo>
                  <a:lnTo>
                    <a:pt x="146" y="390"/>
                  </a:lnTo>
                  <a:lnTo>
                    <a:pt x="124" y="396"/>
                  </a:lnTo>
                  <a:lnTo>
                    <a:pt x="124" y="396"/>
                  </a:lnTo>
                  <a:lnTo>
                    <a:pt x="116" y="394"/>
                  </a:lnTo>
                  <a:lnTo>
                    <a:pt x="110" y="392"/>
                  </a:lnTo>
                  <a:lnTo>
                    <a:pt x="94" y="382"/>
                  </a:lnTo>
                  <a:lnTo>
                    <a:pt x="80" y="372"/>
                  </a:lnTo>
                  <a:lnTo>
                    <a:pt x="72" y="362"/>
                  </a:lnTo>
                  <a:lnTo>
                    <a:pt x="72" y="362"/>
                  </a:lnTo>
                  <a:lnTo>
                    <a:pt x="70" y="360"/>
                  </a:lnTo>
                  <a:lnTo>
                    <a:pt x="68" y="360"/>
                  </a:lnTo>
                  <a:lnTo>
                    <a:pt x="62" y="362"/>
                  </a:lnTo>
                  <a:lnTo>
                    <a:pt x="56" y="366"/>
                  </a:lnTo>
                  <a:lnTo>
                    <a:pt x="56" y="366"/>
                  </a:lnTo>
                  <a:lnTo>
                    <a:pt x="52" y="364"/>
                  </a:lnTo>
                  <a:lnTo>
                    <a:pt x="44" y="366"/>
                  </a:lnTo>
                  <a:lnTo>
                    <a:pt x="34" y="368"/>
                  </a:lnTo>
                  <a:lnTo>
                    <a:pt x="28" y="372"/>
                  </a:lnTo>
                  <a:lnTo>
                    <a:pt x="24" y="376"/>
                  </a:lnTo>
                  <a:lnTo>
                    <a:pt x="24" y="376"/>
                  </a:lnTo>
                  <a:lnTo>
                    <a:pt x="26" y="378"/>
                  </a:lnTo>
                  <a:lnTo>
                    <a:pt x="30" y="376"/>
                  </a:lnTo>
                  <a:lnTo>
                    <a:pt x="38" y="376"/>
                  </a:lnTo>
                  <a:lnTo>
                    <a:pt x="44" y="378"/>
                  </a:lnTo>
                  <a:lnTo>
                    <a:pt x="44" y="378"/>
                  </a:lnTo>
                  <a:lnTo>
                    <a:pt x="46" y="378"/>
                  </a:lnTo>
                  <a:lnTo>
                    <a:pt x="46" y="380"/>
                  </a:lnTo>
                  <a:lnTo>
                    <a:pt x="44" y="384"/>
                  </a:lnTo>
                  <a:lnTo>
                    <a:pt x="42" y="388"/>
                  </a:lnTo>
                  <a:lnTo>
                    <a:pt x="42" y="388"/>
                  </a:lnTo>
                  <a:lnTo>
                    <a:pt x="44" y="390"/>
                  </a:lnTo>
                  <a:lnTo>
                    <a:pt x="46" y="392"/>
                  </a:lnTo>
                  <a:lnTo>
                    <a:pt x="56" y="398"/>
                  </a:lnTo>
                  <a:lnTo>
                    <a:pt x="76" y="404"/>
                  </a:lnTo>
                  <a:lnTo>
                    <a:pt x="76" y="404"/>
                  </a:lnTo>
                  <a:lnTo>
                    <a:pt x="80" y="408"/>
                  </a:lnTo>
                  <a:lnTo>
                    <a:pt x="78" y="408"/>
                  </a:lnTo>
                  <a:lnTo>
                    <a:pt x="78" y="408"/>
                  </a:lnTo>
                  <a:lnTo>
                    <a:pt x="66" y="408"/>
                  </a:lnTo>
                  <a:lnTo>
                    <a:pt x="56" y="404"/>
                  </a:lnTo>
                  <a:lnTo>
                    <a:pt x="40" y="398"/>
                  </a:lnTo>
                  <a:lnTo>
                    <a:pt x="40" y="398"/>
                  </a:lnTo>
                  <a:lnTo>
                    <a:pt x="32" y="396"/>
                  </a:lnTo>
                  <a:lnTo>
                    <a:pt x="26" y="396"/>
                  </a:lnTo>
                  <a:lnTo>
                    <a:pt x="22" y="398"/>
                  </a:lnTo>
                  <a:lnTo>
                    <a:pt x="20" y="404"/>
                  </a:lnTo>
                  <a:lnTo>
                    <a:pt x="20" y="404"/>
                  </a:lnTo>
                  <a:lnTo>
                    <a:pt x="20" y="404"/>
                  </a:lnTo>
                  <a:lnTo>
                    <a:pt x="18" y="406"/>
                  </a:lnTo>
                  <a:lnTo>
                    <a:pt x="10" y="410"/>
                  </a:lnTo>
                  <a:lnTo>
                    <a:pt x="8" y="412"/>
                  </a:lnTo>
                  <a:lnTo>
                    <a:pt x="4" y="418"/>
                  </a:lnTo>
                  <a:lnTo>
                    <a:pt x="2" y="424"/>
                  </a:lnTo>
                  <a:lnTo>
                    <a:pt x="0" y="434"/>
                  </a:lnTo>
                  <a:lnTo>
                    <a:pt x="0" y="434"/>
                  </a:lnTo>
                  <a:lnTo>
                    <a:pt x="2" y="432"/>
                  </a:lnTo>
                  <a:lnTo>
                    <a:pt x="8" y="426"/>
                  </a:lnTo>
                  <a:lnTo>
                    <a:pt x="16" y="420"/>
                  </a:lnTo>
                  <a:lnTo>
                    <a:pt x="18" y="420"/>
                  </a:lnTo>
                  <a:lnTo>
                    <a:pt x="20" y="422"/>
                  </a:lnTo>
                  <a:lnTo>
                    <a:pt x="20" y="422"/>
                  </a:lnTo>
                  <a:lnTo>
                    <a:pt x="22" y="430"/>
                  </a:lnTo>
                  <a:lnTo>
                    <a:pt x="28" y="434"/>
                  </a:lnTo>
                  <a:lnTo>
                    <a:pt x="36" y="434"/>
                  </a:lnTo>
                  <a:lnTo>
                    <a:pt x="46" y="434"/>
                  </a:lnTo>
                  <a:lnTo>
                    <a:pt x="62" y="432"/>
                  </a:lnTo>
                  <a:lnTo>
                    <a:pt x="70" y="432"/>
                  </a:lnTo>
                  <a:lnTo>
                    <a:pt x="74" y="432"/>
                  </a:lnTo>
                  <a:lnTo>
                    <a:pt x="74" y="432"/>
                  </a:lnTo>
                  <a:lnTo>
                    <a:pt x="76" y="434"/>
                  </a:lnTo>
                  <a:lnTo>
                    <a:pt x="74" y="434"/>
                  </a:lnTo>
                  <a:lnTo>
                    <a:pt x="70" y="436"/>
                  </a:lnTo>
                  <a:lnTo>
                    <a:pt x="56" y="438"/>
                  </a:lnTo>
                  <a:lnTo>
                    <a:pt x="48" y="440"/>
                  </a:lnTo>
                  <a:lnTo>
                    <a:pt x="42" y="442"/>
                  </a:lnTo>
                  <a:lnTo>
                    <a:pt x="38" y="446"/>
                  </a:lnTo>
                  <a:lnTo>
                    <a:pt x="38" y="448"/>
                  </a:lnTo>
                  <a:lnTo>
                    <a:pt x="38" y="452"/>
                  </a:lnTo>
                  <a:lnTo>
                    <a:pt x="38" y="452"/>
                  </a:lnTo>
                  <a:lnTo>
                    <a:pt x="36" y="456"/>
                  </a:lnTo>
                  <a:lnTo>
                    <a:pt x="30" y="463"/>
                  </a:lnTo>
                  <a:lnTo>
                    <a:pt x="28" y="467"/>
                  </a:lnTo>
                  <a:lnTo>
                    <a:pt x="28" y="473"/>
                  </a:lnTo>
                  <a:lnTo>
                    <a:pt x="30" y="479"/>
                  </a:lnTo>
                  <a:lnTo>
                    <a:pt x="36" y="485"/>
                  </a:lnTo>
                  <a:lnTo>
                    <a:pt x="36" y="485"/>
                  </a:lnTo>
                  <a:lnTo>
                    <a:pt x="38" y="475"/>
                  </a:lnTo>
                  <a:lnTo>
                    <a:pt x="42" y="469"/>
                  </a:lnTo>
                  <a:lnTo>
                    <a:pt x="46" y="467"/>
                  </a:lnTo>
                  <a:lnTo>
                    <a:pt x="50" y="465"/>
                  </a:lnTo>
                  <a:lnTo>
                    <a:pt x="50" y="465"/>
                  </a:lnTo>
                  <a:lnTo>
                    <a:pt x="56" y="467"/>
                  </a:lnTo>
                  <a:lnTo>
                    <a:pt x="62" y="471"/>
                  </a:lnTo>
                  <a:lnTo>
                    <a:pt x="70" y="471"/>
                  </a:lnTo>
                  <a:lnTo>
                    <a:pt x="78" y="467"/>
                  </a:lnTo>
                  <a:lnTo>
                    <a:pt x="78" y="467"/>
                  </a:lnTo>
                  <a:lnTo>
                    <a:pt x="86" y="462"/>
                  </a:lnTo>
                  <a:lnTo>
                    <a:pt x="92" y="458"/>
                  </a:lnTo>
                  <a:lnTo>
                    <a:pt x="102" y="454"/>
                  </a:lnTo>
                  <a:lnTo>
                    <a:pt x="102" y="454"/>
                  </a:lnTo>
                  <a:lnTo>
                    <a:pt x="104" y="458"/>
                  </a:lnTo>
                  <a:lnTo>
                    <a:pt x="106" y="463"/>
                  </a:lnTo>
                  <a:lnTo>
                    <a:pt x="106" y="463"/>
                  </a:lnTo>
                  <a:lnTo>
                    <a:pt x="110" y="465"/>
                  </a:lnTo>
                  <a:lnTo>
                    <a:pt x="112" y="467"/>
                  </a:lnTo>
                  <a:lnTo>
                    <a:pt x="112" y="467"/>
                  </a:lnTo>
                  <a:lnTo>
                    <a:pt x="112" y="467"/>
                  </a:lnTo>
                  <a:lnTo>
                    <a:pt x="112" y="473"/>
                  </a:lnTo>
                  <a:lnTo>
                    <a:pt x="108" y="477"/>
                  </a:lnTo>
                  <a:lnTo>
                    <a:pt x="104" y="483"/>
                  </a:lnTo>
                  <a:lnTo>
                    <a:pt x="104" y="483"/>
                  </a:lnTo>
                  <a:lnTo>
                    <a:pt x="106" y="483"/>
                  </a:lnTo>
                  <a:lnTo>
                    <a:pt x="110" y="483"/>
                  </a:lnTo>
                  <a:lnTo>
                    <a:pt x="118" y="479"/>
                  </a:lnTo>
                  <a:lnTo>
                    <a:pt x="120" y="475"/>
                  </a:lnTo>
                  <a:lnTo>
                    <a:pt x="124" y="471"/>
                  </a:lnTo>
                  <a:lnTo>
                    <a:pt x="124" y="471"/>
                  </a:lnTo>
                  <a:lnTo>
                    <a:pt x="126" y="469"/>
                  </a:lnTo>
                  <a:lnTo>
                    <a:pt x="128" y="469"/>
                  </a:lnTo>
                  <a:lnTo>
                    <a:pt x="134" y="469"/>
                  </a:lnTo>
                  <a:lnTo>
                    <a:pt x="134" y="469"/>
                  </a:lnTo>
                  <a:lnTo>
                    <a:pt x="138" y="467"/>
                  </a:lnTo>
                  <a:lnTo>
                    <a:pt x="140" y="465"/>
                  </a:lnTo>
                  <a:lnTo>
                    <a:pt x="140" y="460"/>
                  </a:lnTo>
                  <a:lnTo>
                    <a:pt x="140" y="454"/>
                  </a:lnTo>
                  <a:lnTo>
                    <a:pt x="140" y="450"/>
                  </a:lnTo>
                  <a:lnTo>
                    <a:pt x="142" y="448"/>
                  </a:lnTo>
                  <a:lnTo>
                    <a:pt x="142" y="448"/>
                  </a:lnTo>
                  <a:lnTo>
                    <a:pt x="152" y="440"/>
                  </a:lnTo>
                  <a:lnTo>
                    <a:pt x="160" y="436"/>
                  </a:lnTo>
                  <a:lnTo>
                    <a:pt x="176" y="428"/>
                  </a:lnTo>
                  <a:lnTo>
                    <a:pt x="176" y="428"/>
                  </a:lnTo>
                  <a:lnTo>
                    <a:pt x="176" y="436"/>
                  </a:lnTo>
                  <a:lnTo>
                    <a:pt x="176" y="444"/>
                  </a:lnTo>
                  <a:lnTo>
                    <a:pt x="178" y="454"/>
                  </a:lnTo>
                  <a:lnTo>
                    <a:pt x="222" y="442"/>
                  </a:lnTo>
                  <a:lnTo>
                    <a:pt x="222" y="442"/>
                  </a:lnTo>
                  <a:lnTo>
                    <a:pt x="222" y="432"/>
                  </a:lnTo>
                  <a:lnTo>
                    <a:pt x="224" y="422"/>
                  </a:lnTo>
                  <a:lnTo>
                    <a:pt x="228" y="414"/>
                  </a:lnTo>
                  <a:lnTo>
                    <a:pt x="234" y="404"/>
                  </a:lnTo>
                  <a:lnTo>
                    <a:pt x="234" y="404"/>
                  </a:lnTo>
                  <a:lnTo>
                    <a:pt x="234" y="408"/>
                  </a:lnTo>
                  <a:lnTo>
                    <a:pt x="232" y="418"/>
                  </a:lnTo>
                  <a:lnTo>
                    <a:pt x="232" y="430"/>
                  </a:lnTo>
                  <a:lnTo>
                    <a:pt x="232" y="436"/>
                  </a:lnTo>
                  <a:lnTo>
                    <a:pt x="234" y="438"/>
                  </a:lnTo>
                  <a:lnTo>
                    <a:pt x="278" y="428"/>
                  </a:lnTo>
                  <a:lnTo>
                    <a:pt x="278" y="428"/>
                  </a:lnTo>
                  <a:lnTo>
                    <a:pt x="276" y="422"/>
                  </a:lnTo>
                  <a:lnTo>
                    <a:pt x="276" y="414"/>
                  </a:lnTo>
                  <a:lnTo>
                    <a:pt x="280" y="400"/>
                  </a:lnTo>
                  <a:lnTo>
                    <a:pt x="280" y="400"/>
                  </a:lnTo>
                  <a:lnTo>
                    <a:pt x="284" y="414"/>
                  </a:lnTo>
                  <a:lnTo>
                    <a:pt x="292" y="430"/>
                  </a:lnTo>
                  <a:lnTo>
                    <a:pt x="302" y="442"/>
                  </a:lnTo>
                  <a:lnTo>
                    <a:pt x="308" y="446"/>
                  </a:lnTo>
                  <a:lnTo>
                    <a:pt x="316" y="450"/>
                  </a:lnTo>
                  <a:lnTo>
                    <a:pt x="316" y="450"/>
                  </a:lnTo>
                  <a:lnTo>
                    <a:pt x="340" y="460"/>
                  </a:lnTo>
                  <a:lnTo>
                    <a:pt x="364" y="467"/>
                  </a:lnTo>
                  <a:lnTo>
                    <a:pt x="426" y="485"/>
                  </a:lnTo>
                  <a:lnTo>
                    <a:pt x="426" y="485"/>
                  </a:lnTo>
                  <a:lnTo>
                    <a:pt x="446" y="491"/>
                  </a:lnTo>
                  <a:lnTo>
                    <a:pt x="460" y="497"/>
                  </a:lnTo>
                  <a:lnTo>
                    <a:pt x="460" y="497"/>
                  </a:lnTo>
                  <a:lnTo>
                    <a:pt x="462" y="499"/>
                  </a:lnTo>
                  <a:lnTo>
                    <a:pt x="462" y="501"/>
                  </a:lnTo>
                  <a:lnTo>
                    <a:pt x="460" y="505"/>
                  </a:lnTo>
                  <a:lnTo>
                    <a:pt x="454" y="511"/>
                  </a:lnTo>
                  <a:lnTo>
                    <a:pt x="454" y="511"/>
                  </a:lnTo>
                  <a:lnTo>
                    <a:pt x="464" y="517"/>
                  </a:lnTo>
                  <a:lnTo>
                    <a:pt x="480" y="525"/>
                  </a:lnTo>
                  <a:lnTo>
                    <a:pt x="480" y="525"/>
                  </a:lnTo>
                  <a:lnTo>
                    <a:pt x="488" y="535"/>
                  </a:lnTo>
                  <a:lnTo>
                    <a:pt x="496" y="549"/>
                  </a:lnTo>
                  <a:lnTo>
                    <a:pt x="500" y="563"/>
                  </a:lnTo>
                  <a:lnTo>
                    <a:pt x="506" y="581"/>
                  </a:lnTo>
                  <a:lnTo>
                    <a:pt x="506" y="581"/>
                  </a:lnTo>
                  <a:lnTo>
                    <a:pt x="508" y="595"/>
                  </a:lnTo>
                  <a:lnTo>
                    <a:pt x="510" y="609"/>
                  </a:lnTo>
                  <a:lnTo>
                    <a:pt x="510" y="621"/>
                  </a:lnTo>
                  <a:lnTo>
                    <a:pt x="508" y="625"/>
                  </a:lnTo>
                  <a:lnTo>
                    <a:pt x="506" y="629"/>
                  </a:lnTo>
                  <a:lnTo>
                    <a:pt x="506" y="629"/>
                  </a:lnTo>
                  <a:lnTo>
                    <a:pt x="504" y="631"/>
                  </a:lnTo>
                  <a:lnTo>
                    <a:pt x="500" y="635"/>
                  </a:lnTo>
                  <a:lnTo>
                    <a:pt x="492" y="637"/>
                  </a:lnTo>
                  <a:lnTo>
                    <a:pt x="480" y="639"/>
                  </a:lnTo>
                  <a:lnTo>
                    <a:pt x="484" y="657"/>
                  </a:lnTo>
                  <a:lnTo>
                    <a:pt x="484" y="657"/>
                  </a:lnTo>
                  <a:lnTo>
                    <a:pt x="494" y="657"/>
                  </a:lnTo>
                  <a:lnTo>
                    <a:pt x="502" y="655"/>
                  </a:lnTo>
                  <a:lnTo>
                    <a:pt x="508" y="653"/>
                  </a:lnTo>
                  <a:lnTo>
                    <a:pt x="508" y="653"/>
                  </a:lnTo>
                  <a:lnTo>
                    <a:pt x="506" y="655"/>
                  </a:lnTo>
                  <a:lnTo>
                    <a:pt x="506" y="655"/>
                  </a:lnTo>
                  <a:lnTo>
                    <a:pt x="502" y="663"/>
                  </a:lnTo>
                  <a:lnTo>
                    <a:pt x="498" y="673"/>
                  </a:lnTo>
                  <a:lnTo>
                    <a:pt x="516" y="685"/>
                  </a:lnTo>
                  <a:lnTo>
                    <a:pt x="516" y="685"/>
                  </a:lnTo>
                  <a:lnTo>
                    <a:pt x="524" y="665"/>
                  </a:lnTo>
                  <a:lnTo>
                    <a:pt x="528" y="657"/>
                  </a:lnTo>
                  <a:lnTo>
                    <a:pt x="532" y="655"/>
                  </a:lnTo>
                  <a:lnTo>
                    <a:pt x="532" y="655"/>
                  </a:lnTo>
                  <a:lnTo>
                    <a:pt x="536" y="655"/>
                  </a:lnTo>
                  <a:lnTo>
                    <a:pt x="542" y="655"/>
                  </a:lnTo>
                  <a:lnTo>
                    <a:pt x="550" y="659"/>
                  </a:lnTo>
                  <a:lnTo>
                    <a:pt x="560" y="665"/>
                  </a:lnTo>
                  <a:lnTo>
                    <a:pt x="568" y="673"/>
                  </a:lnTo>
                  <a:lnTo>
                    <a:pt x="575" y="681"/>
                  </a:lnTo>
                  <a:lnTo>
                    <a:pt x="583" y="693"/>
                  </a:lnTo>
                  <a:lnTo>
                    <a:pt x="589" y="705"/>
                  </a:lnTo>
                  <a:lnTo>
                    <a:pt x="589" y="705"/>
                  </a:lnTo>
                  <a:lnTo>
                    <a:pt x="593" y="713"/>
                  </a:lnTo>
                  <a:lnTo>
                    <a:pt x="593" y="725"/>
                  </a:lnTo>
                  <a:lnTo>
                    <a:pt x="593" y="735"/>
                  </a:lnTo>
                  <a:lnTo>
                    <a:pt x="593" y="745"/>
                  </a:lnTo>
                  <a:lnTo>
                    <a:pt x="591" y="755"/>
                  </a:lnTo>
                  <a:lnTo>
                    <a:pt x="587" y="765"/>
                  </a:lnTo>
                  <a:lnTo>
                    <a:pt x="581" y="771"/>
                  </a:lnTo>
                  <a:lnTo>
                    <a:pt x="573" y="773"/>
                  </a:lnTo>
                  <a:lnTo>
                    <a:pt x="573" y="773"/>
                  </a:lnTo>
                  <a:lnTo>
                    <a:pt x="570" y="773"/>
                  </a:lnTo>
                  <a:lnTo>
                    <a:pt x="564" y="771"/>
                  </a:lnTo>
                  <a:lnTo>
                    <a:pt x="552" y="765"/>
                  </a:lnTo>
                  <a:lnTo>
                    <a:pt x="540" y="761"/>
                  </a:lnTo>
                  <a:lnTo>
                    <a:pt x="534" y="761"/>
                  </a:lnTo>
                  <a:lnTo>
                    <a:pt x="532" y="763"/>
                  </a:lnTo>
                  <a:lnTo>
                    <a:pt x="532" y="763"/>
                  </a:lnTo>
                  <a:lnTo>
                    <a:pt x="528" y="767"/>
                  </a:lnTo>
                  <a:lnTo>
                    <a:pt x="524" y="771"/>
                  </a:lnTo>
                  <a:lnTo>
                    <a:pt x="512" y="777"/>
                  </a:lnTo>
                  <a:lnTo>
                    <a:pt x="508" y="781"/>
                  </a:lnTo>
                  <a:lnTo>
                    <a:pt x="504" y="787"/>
                  </a:lnTo>
                  <a:lnTo>
                    <a:pt x="504" y="795"/>
                  </a:lnTo>
                  <a:lnTo>
                    <a:pt x="506" y="805"/>
                  </a:lnTo>
                  <a:lnTo>
                    <a:pt x="506" y="805"/>
                  </a:lnTo>
                  <a:lnTo>
                    <a:pt x="516" y="793"/>
                  </a:lnTo>
                  <a:lnTo>
                    <a:pt x="520" y="791"/>
                  </a:lnTo>
                  <a:lnTo>
                    <a:pt x="524" y="791"/>
                  </a:lnTo>
                  <a:lnTo>
                    <a:pt x="524" y="791"/>
                  </a:lnTo>
                  <a:lnTo>
                    <a:pt x="526" y="791"/>
                  </a:lnTo>
                  <a:lnTo>
                    <a:pt x="528" y="795"/>
                  </a:lnTo>
                  <a:lnTo>
                    <a:pt x="530" y="799"/>
                  </a:lnTo>
                  <a:lnTo>
                    <a:pt x="530" y="799"/>
                  </a:lnTo>
                  <a:lnTo>
                    <a:pt x="534" y="801"/>
                  </a:lnTo>
                  <a:lnTo>
                    <a:pt x="538" y="801"/>
                  </a:lnTo>
                  <a:lnTo>
                    <a:pt x="548" y="799"/>
                  </a:lnTo>
                  <a:lnTo>
                    <a:pt x="560" y="799"/>
                  </a:lnTo>
                  <a:lnTo>
                    <a:pt x="562" y="799"/>
                  </a:lnTo>
                  <a:lnTo>
                    <a:pt x="564" y="801"/>
                  </a:lnTo>
                  <a:lnTo>
                    <a:pt x="564" y="801"/>
                  </a:lnTo>
                  <a:lnTo>
                    <a:pt x="564" y="803"/>
                  </a:lnTo>
                  <a:lnTo>
                    <a:pt x="562" y="803"/>
                  </a:lnTo>
                  <a:lnTo>
                    <a:pt x="558" y="803"/>
                  </a:lnTo>
                  <a:lnTo>
                    <a:pt x="558" y="803"/>
                  </a:lnTo>
                  <a:lnTo>
                    <a:pt x="536" y="807"/>
                  </a:lnTo>
                  <a:lnTo>
                    <a:pt x="528" y="811"/>
                  </a:lnTo>
                  <a:lnTo>
                    <a:pt x="524" y="815"/>
                  </a:lnTo>
                  <a:lnTo>
                    <a:pt x="524" y="815"/>
                  </a:lnTo>
                  <a:lnTo>
                    <a:pt x="524" y="817"/>
                  </a:lnTo>
                  <a:lnTo>
                    <a:pt x="522" y="821"/>
                  </a:lnTo>
                  <a:lnTo>
                    <a:pt x="522" y="821"/>
                  </a:lnTo>
                  <a:lnTo>
                    <a:pt x="518" y="827"/>
                  </a:lnTo>
                  <a:lnTo>
                    <a:pt x="514" y="831"/>
                  </a:lnTo>
                  <a:lnTo>
                    <a:pt x="508" y="837"/>
                  </a:lnTo>
                  <a:lnTo>
                    <a:pt x="508" y="843"/>
                  </a:lnTo>
                  <a:lnTo>
                    <a:pt x="508" y="849"/>
                  </a:lnTo>
                  <a:lnTo>
                    <a:pt x="508" y="849"/>
                  </a:lnTo>
                  <a:lnTo>
                    <a:pt x="510" y="855"/>
                  </a:lnTo>
                  <a:lnTo>
                    <a:pt x="512" y="861"/>
                  </a:lnTo>
                  <a:lnTo>
                    <a:pt x="518" y="867"/>
                  </a:lnTo>
                  <a:lnTo>
                    <a:pt x="518" y="867"/>
                  </a:lnTo>
                  <a:lnTo>
                    <a:pt x="520" y="863"/>
                  </a:lnTo>
                  <a:lnTo>
                    <a:pt x="520" y="855"/>
                  </a:lnTo>
                  <a:lnTo>
                    <a:pt x="522" y="849"/>
                  </a:lnTo>
                  <a:lnTo>
                    <a:pt x="524" y="845"/>
                  </a:lnTo>
                  <a:lnTo>
                    <a:pt x="526" y="843"/>
                  </a:lnTo>
                  <a:lnTo>
                    <a:pt x="526" y="843"/>
                  </a:lnTo>
                  <a:lnTo>
                    <a:pt x="530" y="845"/>
                  </a:lnTo>
                  <a:lnTo>
                    <a:pt x="532" y="847"/>
                  </a:lnTo>
                  <a:lnTo>
                    <a:pt x="534" y="851"/>
                  </a:lnTo>
                  <a:lnTo>
                    <a:pt x="538" y="851"/>
                  </a:lnTo>
                  <a:lnTo>
                    <a:pt x="538" y="851"/>
                  </a:lnTo>
                  <a:lnTo>
                    <a:pt x="544" y="849"/>
                  </a:lnTo>
                  <a:lnTo>
                    <a:pt x="548" y="845"/>
                  </a:lnTo>
                  <a:lnTo>
                    <a:pt x="560" y="835"/>
                  </a:lnTo>
                  <a:lnTo>
                    <a:pt x="571" y="825"/>
                  </a:lnTo>
                  <a:lnTo>
                    <a:pt x="577" y="821"/>
                  </a:lnTo>
                  <a:lnTo>
                    <a:pt x="581" y="821"/>
                  </a:lnTo>
                  <a:lnTo>
                    <a:pt x="581" y="821"/>
                  </a:lnTo>
                  <a:lnTo>
                    <a:pt x="581" y="821"/>
                  </a:lnTo>
                  <a:lnTo>
                    <a:pt x="579" y="825"/>
                  </a:lnTo>
                  <a:lnTo>
                    <a:pt x="571" y="831"/>
                  </a:lnTo>
                  <a:lnTo>
                    <a:pt x="564" y="839"/>
                  </a:lnTo>
                  <a:lnTo>
                    <a:pt x="562" y="843"/>
                  </a:lnTo>
                  <a:lnTo>
                    <a:pt x="560" y="847"/>
                  </a:lnTo>
                  <a:lnTo>
                    <a:pt x="560" y="847"/>
                  </a:lnTo>
                  <a:lnTo>
                    <a:pt x="560" y="853"/>
                  </a:lnTo>
                  <a:lnTo>
                    <a:pt x="564" y="859"/>
                  </a:lnTo>
                  <a:lnTo>
                    <a:pt x="568" y="861"/>
                  </a:lnTo>
                  <a:lnTo>
                    <a:pt x="568" y="865"/>
                  </a:lnTo>
                  <a:lnTo>
                    <a:pt x="568" y="865"/>
                  </a:lnTo>
                  <a:lnTo>
                    <a:pt x="570" y="871"/>
                  </a:lnTo>
                  <a:lnTo>
                    <a:pt x="573" y="877"/>
                  </a:lnTo>
                  <a:lnTo>
                    <a:pt x="579" y="881"/>
                  </a:lnTo>
                  <a:lnTo>
                    <a:pt x="583" y="883"/>
                  </a:lnTo>
                  <a:lnTo>
                    <a:pt x="595" y="887"/>
                  </a:lnTo>
                  <a:lnTo>
                    <a:pt x="601" y="887"/>
                  </a:lnTo>
                  <a:lnTo>
                    <a:pt x="601" y="887"/>
                  </a:lnTo>
                  <a:lnTo>
                    <a:pt x="599" y="883"/>
                  </a:lnTo>
                  <a:lnTo>
                    <a:pt x="593" y="877"/>
                  </a:lnTo>
                  <a:lnTo>
                    <a:pt x="589" y="869"/>
                  </a:lnTo>
                  <a:lnTo>
                    <a:pt x="587" y="865"/>
                  </a:lnTo>
                  <a:lnTo>
                    <a:pt x="587" y="863"/>
                  </a:lnTo>
                  <a:lnTo>
                    <a:pt x="587" y="863"/>
                  </a:lnTo>
                  <a:lnTo>
                    <a:pt x="591" y="861"/>
                  </a:lnTo>
                  <a:lnTo>
                    <a:pt x="593" y="863"/>
                  </a:lnTo>
                  <a:lnTo>
                    <a:pt x="597" y="863"/>
                  </a:lnTo>
                  <a:lnTo>
                    <a:pt x="603" y="861"/>
                  </a:lnTo>
                  <a:lnTo>
                    <a:pt x="603" y="861"/>
                  </a:lnTo>
                  <a:lnTo>
                    <a:pt x="603" y="857"/>
                  </a:lnTo>
                  <a:lnTo>
                    <a:pt x="601" y="845"/>
                  </a:lnTo>
                  <a:lnTo>
                    <a:pt x="603" y="839"/>
                  </a:lnTo>
                  <a:lnTo>
                    <a:pt x="605" y="831"/>
                  </a:lnTo>
                  <a:lnTo>
                    <a:pt x="609" y="821"/>
                  </a:lnTo>
                  <a:lnTo>
                    <a:pt x="617" y="813"/>
                  </a:lnTo>
                  <a:lnTo>
                    <a:pt x="617" y="813"/>
                  </a:lnTo>
                  <a:lnTo>
                    <a:pt x="621" y="817"/>
                  </a:lnTo>
                  <a:lnTo>
                    <a:pt x="627" y="821"/>
                  </a:lnTo>
                  <a:lnTo>
                    <a:pt x="633" y="823"/>
                  </a:lnTo>
                  <a:lnTo>
                    <a:pt x="633" y="823"/>
                  </a:lnTo>
                  <a:lnTo>
                    <a:pt x="635" y="825"/>
                  </a:lnTo>
                  <a:lnTo>
                    <a:pt x="637" y="827"/>
                  </a:lnTo>
                  <a:lnTo>
                    <a:pt x="639" y="835"/>
                  </a:lnTo>
                  <a:lnTo>
                    <a:pt x="637" y="845"/>
                  </a:lnTo>
                  <a:lnTo>
                    <a:pt x="637" y="845"/>
                  </a:lnTo>
                  <a:lnTo>
                    <a:pt x="641" y="843"/>
                  </a:lnTo>
                  <a:lnTo>
                    <a:pt x="645" y="837"/>
                  </a:lnTo>
                  <a:lnTo>
                    <a:pt x="647" y="827"/>
                  </a:lnTo>
                  <a:lnTo>
                    <a:pt x="647" y="815"/>
                  </a:lnTo>
                  <a:lnTo>
                    <a:pt x="647" y="815"/>
                  </a:lnTo>
                  <a:lnTo>
                    <a:pt x="651" y="813"/>
                  </a:lnTo>
                  <a:lnTo>
                    <a:pt x="657" y="805"/>
                  </a:lnTo>
                  <a:lnTo>
                    <a:pt x="657" y="805"/>
                  </a:lnTo>
                  <a:lnTo>
                    <a:pt x="657" y="801"/>
                  </a:lnTo>
                  <a:lnTo>
                    <a:pt x="655" y="797"/>
                  </a:lnTo>
                  <a:lnTo>
                    <a:pt x="651" y="793"/>
                  </a:lnTo>
                  <a:lnTo>
                    <a:pt x="647" y="789"/>
                  </a:lnTo>
                  <a:lnTo>
                    <a:pt x="645" y="783"/>
                  </a:lnTo>
                  <a:lnTo>
                    <a:pt x="643" y="773"/>
                  </a:lnTo>
                  <a:lnTo>
                    <a:pt x="643" y="761"/>
                  </a:lnTo>
                  <a:lnTo>
                    <a:pt x="643" y="761"/>
                  </a:lnTo>
                  <a:lnTo>
                    <a:pt x="643" y="757"/>
                  </a:lnTo>
                  <a:lnTo>
                    <a:pt x="641" y="755"/>
                  </a:lnTo>
                  <a:lnTo>
                    <a:pt x="635" y="749"/>
                  </a:lnTo>
                  <a:lnTo>
                    <a:pt x="635" y="749"/>
                  </a:lnTo>
                  <a:lnTo>
                    <a:pt x="633" y="745"/>
                  </a:lnTo>
                  <a:lnTo>
                    <a:pt x="633" y="743"/>
                  </a:lnTo>
                  <a:lnTo>
                    <a:pt x="633" y="743"/>
                  </a:lnTo>
                  <a:lnTo>
                    <a:pt x="633" y="743"/>
                  </a:lnTo>
                  <a:lnTo>
                    <a:pt x="641" y="745"/>
                  </a:lnTo>
                  <a:lnTo>
                    <a:pt x="649" y="745"/>
                  </a:lnTo>
                  <a:lnTo>
                    <a:pt x="657" y="743"/>
                  </a:lnTo>
                  <a:lnTo>
                    <a:pt x="657" y="743"/>
                  </a:lnTo>
                  <a:lnTo>
                    <a:pt x="659" y="719"/>
                  </a:lnTo>
                  <a:lnTo>
                    <a:pt x="659" y="707"/>
                  </a:lnTo>
                  <a:lnTo>
                    <a:pt x="657" y="701"/>
                  </a:lnTo>
                  <a:lnTo>
                    <a:pt x="657" y="701"/>
                  </a:lnTo>
                  <a:lnTo>
                    <a:pt x="649" y="699"/>
                  </a:lnTo>
                  <a:lnTo>
                    <a:pt x="643" y="699"/>
                  </a:lnTo>
                  <a:lnTo>
                    <a:pt x="637" y="695"/>
                  </a:lnTo>
                  <a:lnTo>
                    <a:pt x="633" y="693"/>
                  </a:lnTo>
                  <a:lnTo>
                    <a:pt x="633" y="693"/>
                  </a:lnTo>
                  <a:lnTo>
                    <a:pt x="641" y="693"/>
                  </a:lnTo>
                  <a:lnTo>
                    <a:pt x="647" y="693"/>
                  </a:lnTo>
                  <a:lnTo>
                    <a:pt x="653" y="691"/>
                  </a:lnTo>
                  <a:lnTo>
                    <a:pt x="657" y="689"/>
                  </a:lnTo>
                  <a:lnTo>
                    <a:pt x="657" y="689"/>
                  </a:lnTo>
                  <a:lnTo>
                    <a:pt x="657" y="669"/>
                  </a:lnTo>
                  <a:lnTo>
                    <a:pt x="655" y="655"/>
                  </a:lnTo>
                  <a:lnTo>
                    <a:pt x="655" y="651"/>
                  </a:lnTo>
                  <a:lnTo>
                    <a:pt x="653" y="649"/>
                  </a:lnTo>
                  <a:lnTo>
                    <a:pt x="653" y="649"/>
                  </a:lnTo>
                  <a:lnTo>
                    <a:pt x="647" y="651"/>
                  </a:lnTo>
                  <a:lnTo>
                    <a:pt x="639" y="651"/>
                  </a:lnTo>
                  <a:lnTo>
                    <a:pt x="633" y="649"/>
                  </a:lnTo>
                  <a:lnTo>
                    <a:pt x="627" y="647"/>
                  </a:lnTo>
                  <a:lnTo>
                    <a:pt x="627" y="647"/>
                  </a:lnTo>
                  <a:lnTo>
                    <a:pt x="625" y="643"/>
                  </a:lnTo>
                  <a:lnTo>
                    <a:pt x="625" y="641"/>
                  </a:lnTo>
                  <a:lnTo>
                    <a:pt x="623" y="635"/>
                  </a:lnTo>
                  <a:lnTo>
                    <a:pt x="623" y="631"/>
                  </a:lnTo>
                  <a:lnTo>
                    <a:pt x="621" y="629"/>
                  </a:lnTo>
                  <a:lnTo>
                    <a:pt x="619" y="627"/>
                  </a:lnTo>
                  <a:lnTo>
                    <a:pt x="619" y="627"/>
                  </a:lnTo>
                  <a:lnTo>
                    <a:pt x="607" y="623"/>
                  </a:lnTo>
                  <a:lnTo>
                    <a:pt x="597" y="617"/>
                  </a:lnTo>
                  <a:lnTo>
                    <a:pt x="589" y="611"/>
                  </a:lnTo>
                  <a:lnTo>
                    <a:pt x="585" y="607"/>
                  </a:lnTo>
                  <a:lnTo>
                    <a:pt x="585" y="607"/>
                  </a:lnTo>
                  <a:lnTo>
                    <a:pt x="581" y="601"/>
                  </a:lnTo>
                  <a:lnTo>
                    <a:pt x="579" y="595"/>
                  </a:lnTo>
                  <a:lnTo>
                    <a:pt x="579" y="591"/>
                  </a:lnTo>
                  <a:lnTo>
                    <a:pt x="579" y="591"/>
                  </a:lnTo>
                  <a:lnTo>
                    <a:pt x="589" y="595"/>
                  </a:lnTo>
                  <a:lnTo>
                    <a:pt x="595" y="595"/>
                  </a:lnTo>
                  <a:lnTo>
                    <a:pt x="599" y="593"/>
                  </a:lnTo>
                  <a:lnTo>
                    <a:pt x="603" y="561"/>
                  </a:lnTo>
                  <a:lnTo>
                    <a:pt x="603" y="561"/>
                  </a:lnTo>
                  <a:lnTo>
                    <a:pt x="599" y="561"/>
                  </a:lnTo>
                  <a:lnTo>
                    <a:pt x="591" y="559"/>
                  </a:lnTo>
                  <a:lnTo>
                    <a:pt x="591" y="559"/>
                  </a:lnTo>
                  <a:lnTo>
                    <a:pt x="587" y="555"/>
                  </a:lnTo>
                  <a:lnTo>
                    <a:pt x="583" y="551"/>
                  </a:lnTo>
                  <a:lnTo>
                    <a:pt x="579" y="547"/>
                  </a:lnTo>
                  <a:lnTo>
                    <a:pt x="579" y="547"/>
                  </a:lnTo>
                  <a:lnTo>
                    <a:pt x="583" y="549"/>
                  </a:lnTo>
                  <a:lnTo>
                    <a:pt x="591" y="551"/>
                  </a:lnTo>
                  <a:lnTo>
                    <a:pt x="591" y="551"/>
                  </a:lnTo>
                  <a:lnTo>
                    <a:pt x="601" y="551"/>
                  </a:lnTo>
                  <a:lnTo>
                    <a:pt x="603" y="549"/>
                  </a:lnTo>
                  <a:lnTo>
                    <a:pt x="609" y="513"/>
                  </a:lnTo>
                  <a:lnTo>
                    <a:pt x="609" y="513"/>
                  </a:lnTo>
                  <a:lnTo>
                    <a:pt x="601" y="513"/>
                  </a:lnTo>
                  <a:lnTo>
                    <a:pt x="597" y="511"/>
                  </a:lnTo>
                  <a:lnTo>
                    <a:pt x="591" y="507"/>
                  </a:lnTo>
                  <a:lnTo>
                    <a:pt x="589" y="503"/>
                  </a:lnTo>
                  <a:lnTo>
                    <a:pt x="589" y="499"/>
                  </a:lnTo>
                  <a:lnTo>
                    <a:pt x="589" y="499"/>
                  </a:lnTo>
                  <a:lnTo>
                    <a:pt x="601" y="497"/>
                  </a:lnTo>
                  <a:lnTo>
                    <a:pt x="613" y="491"/>
                  </a:lnTo>
                  <a:lnTo>
                    <a:pt x="623" y="483"/>
                  </a:lnTo>
                  <a:lnTo>
                    <a:pt x="633" y="475"/>
                  </a:lnTo>
                  <a:lnTo>
                    <a:pt x="641" y="463"/>
                  </a:lnTo>
                  <a:lnTo>
                    <a:pt x="647" y="454"/>
                  </a:lnTo>
                  <a:lnTo>
                    <a:pt x="651" y="444"/>
                  </a:lnTo>
                  <a:lnTo>
                    <a:pt x="655" y="432"/>
                  </a:lnTo>
                  <a:lnTo>
                    <a:pt x="655" y="432"/>
                  </a:lnTo>
                  <a:lnTo>
                    <a:pt x="663" y="436"/>
                  </a:lnTo>
                  <a:lnTo>
                    <a:pt x="669" y="436"/>
                  </a:lnTo>
                  <a:lnTo>
                    <a:pt x="675" y="434"/>
                  </a:lnTo>
                  <a:lnTo>
                    <a:pt x="675" y="434"/>
                  </a:lnTo>
                  <a:lnTo>
                    <a:pt x="675" y="422"/>
                  </a:lnTo>
                  <a:lnTo>
                    <a:pt x="675" y="406"/>
                  </a:lnTo>
                  <a:lnTo>
                    <a:pt x="675" y="406"/>
                  </a:lnTo>
                  <a:lnTo>
                    <a:pt x="665" y="404"/>
                  </a:lnTo>
                  <a:lnTo>
                    <a:pt x="661" y="402"/>
                  </a:lnTo>
                  <a:lnTo>
                    <a:pt x="657" y="3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0" name="Freeform 106"/>
            <p:cNvSpPr>
              <a:spLocks/>
            </p:cNvSpPr>
            <p:nvPr userDrawn="1"/>
          </p:nvSpPr>
          <p:spPr bwMode="auto">
            <a:xfrm>
              <a:off x="224" y="1607"/>
              <a:ext cx="382" cy="100"/>
            </a:xfrm>
            <a:custGeom>
              <a:avLst/>
              <a:gdLst>
                <a:gd name="T0" fmla="*/ 0 w 382"/>
                <a:gd name="T1" fmla="*/ 38 h 100"/>
                <a:gd name="T2" fmla="*/ 0 w 382"/>
                <a:gd name="T3" fmla="*/ 38 h 100"/>
                <a:gd name="T4" fmla="*/ 22 w 382"/>
                <a:gd name="T5" fmla="*/ 52 h 100"/>
                <a:gd name="T6" fmla="*/ 44 w 382"/>
                <a:gd name="T7" fmla="*/ 64 h 100"/>
                <a:gd name="T8" fmla="*/ 44 w 382"/>
                <a:gd name="T9" fmla="*/ 64 h 100"/>
                <a:gd name="T10" fmla="*/ 78 w 382"/>
                <a:gd name="T11" fmla="*/ 78 h 100"/>
                <a:gd name="T12" fmla="*/ 98 w 382"/>
                <a:gd name="T13" fmla="*/ 86 h 100"/>
                <a:gd name="T14" fmla="*/ 124 w 382"/>
                <a:gd name="T15" fmla="*/ 92 h 100"/>
                <a:gd name="T16" fmla="*/ 150 w 382"/>
                <a:gd name="T17" fmla="*/ 96 h 100"/>
                <a:gd name="T18" fmla="*/ 180 w 382"/>
                <a:gd name="T19" fmla="*/ 100 h 100"/>
                <a:gd name="T20" fmla="*/ 214 w 382"/>
                <a:gd name="T21" fmla="*/ 100 h 100"/>
                <a:gd name="T22" fmla="*/ 248 w 382"/>
                <a:gd name="T23" fmla="*/ 98 h 100"/>
                <a:gd name="T24" fmla="*/ 248 w 382"/>
                <a:gd name="T25" fmla="*/ 98 h 100"/>
                <a:gd name="T26" fmla="*/ 280 w 382"/>
                <a:gd name="T27" fmla="*/ 94 h 100"/>
                <a:gd name="T28" fmla="*/ 308 w 382"/>
                <a:gd name="T29" fmla="*/ 88 h 100"/>
                <a:gd name="T30" fmla="*/ 330 w 382"/>
                <a:gd name="T31" fmla="*/ 82 h 100"/>
                <a:gd name="T32" fmla="*/ 350 w 382"/>
                <a:gd name="T33" fmla="*/ 74 h 100"/>
                <a:gd name="T34" fmla="*/ 374 w 382"/>
                <a:gd name="T35" fmla="*/ 62 h 100"/>
                <a:gd name="T36" fmla="*/ 382 w 382"/>
                <a:gd name="T37" fmla="*/ 58 h 100"/>
                <a:gd name="T38" fmla="*/ 382 w 382"/>
                <a:gd name="T39" fmla="*/ 58 h 100"/>
                <a:gd name="T40" fmla="*/ 372 w 382"/>
                <a:gd name="T41" fmla="*/ 52 h 100"/>
                <a:gd name="T42" fmla="*/ 362 w 382"/>
                <a:gd name="T43" fmla="*/ 46 h 100"/>
                <a:gd name="T44" fmla="*/ 344 w 382"/>
                <a:gd name="T45" fmla="*/ 34 h 100"/>
                <a:gd name="T46" fmla="*/ 344 w 382"/>
                <a:gd name="T47" fmla="*/ 34 h 100"/>
                <a:gd name="T48" fmla="*/ 342 w 382"/>
                <a:gd name="T49" fmla="*/ 42 h 100"/>
                <a:gd name="T50" fmla="*/ 342 w 382"/>
                <a:gd name="T51" fmla="*/ 42 h 100"/>
                <a:gd name="T52" fmla="*/ 342 w 382"/>
                <a:gd name="T53" fmla="*/ 56 h 100"/>
                <a:gd name="T54" fmla="*/ 342 w 382"/>
                <a:gd name="T55" fmla="*/ 56 h 100"/>
                <a:gd name="T56" fmla="*/ 332 w 382"/>
                <a:gd name="T57" fmla="*/ 52 h 100"/>
                <a:gd name="T58" fmla="*/ 332 w 382"/>
                <a:gd name="T59" fmla="*/ 52 h 100"/>
                <a:gd name="T60" fmla="*/ 328 w 382"/>
                <a:gd name="T61" fmla="*/ 50 h 100"/>
                <a:gd name="T62" fmla="*/ 322 w 382"/>
                <a:gd name="T63" fmla="*/ 44 h 100"/>
                <a:gd name="T64" fmla="*/ 318 w 382"/>
                <a:gd name="T65" fmla="*/ 36 h 100"/>
                <a:gd name="T66" fmla="*/ 314 w 382"/>
                <a:gd name="T67" fmla="*/ 26 h 100"/>
                <a:gd name="T68" fmla="*/ 314 w 382"/>
                <a:gd name="T69" fmla="*/ 26 h 100"/>
                <a:gd name="T70" fmla="*/ 314 w 382"/>
                <a:gd name="T71" fmla="*/ 22 h 100"/>
                <a:gd name="T72" fmla="*/ 314 w 382"/>
                <a:gd name="T73" fmla="*/ 22 h 100"/>
                <a:gd name="T74" fmla="*/ 298 w 382"/>
                <a:gd name="T75" fmla="*/ 30 h 100"/>
                <a:gd name="T76" fmla="*/ 276 w 382"/>
                <a:gd name="T77" fmla="*/ 36 h 100"/>
                <a:gd name="T78" fmla="*/ 252 w 382"/>
                <a:gd name="T79" fmla="*/ 40 h 100"/>
                <a:gd name="T80" fmla="*/ 224 w 382"/>
                <a:gd name="T81" fmla="*/ 44 h 100"/>
                <a:gd name="T82" fmla="*/ 224 w 382"/>
                <a:gd name="T83" fmla="*/ 44 h 100"/>
                <a:gd name="T84" fmla="*/ 176 w 382"/>
                <a:gd name="T85" fmla="*/ 42 h 100"/>
                <a:gd name="T86" fmla="*/ 152 w 382"/>
                <a:gd name="T87" fmla="*/ 40 h 100"/>
                <a:gd name="T88" fmla="*/ 128 w 382"/>
                <a:gd name="T89" fmla="*/ 36 h 100"/>
                <a:gd name="T90" fmla="*/ 104 w 382"/>
                <a:gd name="T91" fmla="*/ 30 h 100"/>
                <a:gd name="T92" fmla="*/ 82 w 382"/>
                <a:gd name="T93" fmla="*/ 24 h 100"/>
                <a:gd name="T94" fmla="*/ 58 w 382"/>
                <a:gd name="T95" fmla="*/ 16 h 100"/>
                <a:gd name="T96" fmla="*/ 34 w 382"/>
                <a:gd name="T97" fmla="*/ 8 h 100"/>
                <a:gd name="T98" fmla="*/ 34 w 382"/>
                <a:gd name="T99" fmla="*/ 8 h 100"/>
                <a:gd name="T100" fmla="*/ 16 w 382"/>
                <a:gd name="T101" fmla="*/ 0 h 100"/>
                <a:gd name="T102" fmla="*/ 16 w 382"/>
                <a:gd name="T103" fmla="*/ 0 h 100"/>
                <a:gd name="T104" fmla="*/ 16 w 382"/>
                <a:gd name="T105" fmla="*/ 0 h 100"/>
                <a:gd name="T106" fmla="*/ 16 w 382"/>
                <a:gd name="T107" fmla="*/ 6 h 100"/>
                <a:gd name="T108" fmla="*/ 20 w 382"/>
                <a:gd name="T109" fmla="*/ 14 h 100"/>
                <a:gd name="T110" fmla="*/ 28 w 382"/>
                <a:gd name="T111" fmla="*/ 28 h 100"/>
                <a:gd name="T112" fmla="*/ 28 w 382"/>
                <a:gd name="T113" fmla="*/ 28 h 100"/>
                <a:gd name="T114" fmla="*/ 18 w 382"/>
                <a:gd name="T115" fmla="*/ 26 h 100"/>
                <a:gd name="T116" fmla="*/ 10 w 382"/>
                <a:gd name="T117" fmla="*/ 28 h 100"/>
                <a:gd name="T118" fmla="*/ 10 w 382"/>
                <a:gd name="T119" fmla="*/ 28 h 100"/>
                <a:gd name="T120" fmla="*/ 4 w 382"/>
                <a:gd name="T121" fmla="*/ 34 h 100"/>
                <a:gd name="T122" fmla="*/ 0 w 382"/>
                <a:gd name="T123"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2" h="100">
                  <a:moveTo>
                    <a:pt x="0" y="38"/>
                  </a:moveTo>
                  <a:lnTo>
                    <a:pt x="0" y="38"/>
                  </a:lnTo>
                  <a:lnTo>
                    <a:pt x="22" y="52"/>
                  </a:lnTo>
                  <a:lnTo>
                    <a:pt x="44" y="64"/>
                  </a:lnTo>
                  <a:lnTo>
                    <a:pt x="44" y="64"/>
                  </a:lnTo>
                  <a:lnTo>
                    <a:pt x="78" y="78"/>
                  </a:lnTo>
                  <a:lnTo>
                    <a:pt x="98" y="86"/>
                  </a:lnTo>
                  <a:lnTo>
                    <a:pt x="124" y="92"/>
                  </a:lnTo>
                  <a:lnTo>
                    <a:pt x="150" y="96"/>
                  </a:lnTo>
                  <a:lnTo>
                    <a:pt x="180" y="100"/>
                  </a:lnTo>
                  <a:lnTo>
                    <a:pt x="214" y="100"/>
                  </a:lnTo>
                  <a:lnTo>
                    <a:pt x="248" y="98"/>
                  </a:lnTo>
                  <a:lnTo>
                    <a:pt x="248" y="98"/>
                  </a:lnTo>
                  <a:lnTo>
                    <a:pt x="280" y="94"/>
                  </a:lnTo>
                  <a:lnTo>
                    <a:pt x="308" y="88"/>
                  </a:lnTo>
                  <a:lnTo>
                    <a:pt x="330" y="82"/>
                  </a:lnTo>
                  <a:lnTo>
                    <a:pt x="350" y="74"/>
                  </a:lnTo>
                  <a:lnTo>
                    <a:pt x="374" y="62"/>
                  </a:lnTo>
                  <a:lnTo>
                    <a:pt x="382" y="58"/>
                  </a:lnTo>
                  <a:lnTo>
                    <a:pt x="382" y="58"/>
                  </a:lnTo>
                  <a:lnTo>
                    <a:pt x="372" y="52"/>
                  </a:lnTo>
                  <a:lnTo>
                    <a:pt x="362" y="46"/>
                  </a:lnTo>
                  <a:lnTo>
                    <a:pt x="344" y="34"/>
                  </a:lnTo>
                  <a:lnTo>
                    <a:pt x="344" y="34"/>
                  </a:lnTo>
                  <a:lnTo>
                    <a:pt x="342" y="42"/>
                  </a:lnTo>
                  <a:lnTo>
                    <a:pt x="342" y="42"/>
                  </a:lnTo>
                  <a:lnTo>
                    <a:pt x="342" y="56"/>
                  </a:lnTo>
                  <a:lnTo>
                    <a:pt x="342" y="56"/>
                  </a:lnTo>
                  <a:lnTo>
                    <a:pt x="332" y="52"/>
                  </a:lnTo>
                  <a:lnTo>
                    <a:pt x="332" y="52"/>
                  </a:lnTo>
                  <a:lnTo>
                    <a:pt x="328" y="50"/>
                  </a:lnTo>
                  <a:lnTo>
                    <a:pt x="322" y="44"/>
                  </a:lnTo>
                  <a:lnTo>
                    <a:pt x="318" y="36"/>
                  </a:lnTo>
                  <a:lnTo>
                    <a:pt x="314" y="26"/>
                  </a:lnTo>
                  <a:lnTo>
                    <a:pt x="314" y="26"/>
                  </a:lnTo>
                  <a:lnTo>
                    <a:pt x="314" y="22"/>
                  </a:lnTo>
                  <a:lnTo>
                    <a:pt x="314" y="22"/>
                  </a:lnTo>
                  <a:lnTo>
                    <a:pt x="298" y="30"/>
                  </a:lnTo>
                  <a:lnTo>
                    <a:pt x="276" y="36"/>
                  </a:lnTo>
                  <a:lnTo>
                    <a:pt x="252" y="40"/>
                  </a:lnTo>
                  <a:lnTo>
                    <a:pt x="224" y="44"/>
                  </a:lnTo>
                  <a:lnTo>
                    <a:pt x="224" y="44"/>
                  </a:lnTo>
                  <a:lnTo>
                    <a:pt x="176" y="42"/>
                  </a:lnTo>
                  <a:lnTo>
                    <a:pt x="152" y="40"/>
                  </a:lnTo>
                  <a:lnTo>
                    <a:pt x="128" y="36"/>
                  </a:lnTo>
                  <a:lnTo>
                    <a:pt x="104" y="30"/>
                  </a:lnTo>
                  <a:lnTo>
                    <a:pt x="82" y="24"/>
                  </a:lnTo>
                  <a:lnTo>
                    <a:pt x="58" y="16"/>
                  </a:lnTo>
                  <a:lnTo>
                    <a:pt x="34" y="8"/>
                  </a:lnTo>
                  <a:lnTo>
                    <a:pt x="34" y="8"/>
                  </a:lnTo>
                  <a:lnTo>
                    <a:pt x="16" y="0"/>
                  </a:lnTo>
                  <a:lnTo>
                    <a:pt x="16" y="0"/>
                  </a:lnTo>
                  <a:lnTo>
                    <a:pt x="16" y="0"/>
                  </a:lnTo>
                  <a:lnTo>
                    <a:pt x="16" y="6"/>
                  </a:lnTo>
                  <a:lnTo>
                    <a:pt x="20" y="14"/>
                  </a:lnTo>
                  <a:lnTo>
                    <a:pt x="28" y="28"/>
                  </a:lnTo>
                  <a:lnTo>
                    <a:pt x="28" y="28"/>
                  </a:lnTo>
                  <a:lnTo>
                    <a:pt x="18" y="26"/>
                  </a:lnTo>
                  <a:lnTo>
                    <a:pt x="10" y="28"/>
                  </a:lnTo>
                  <a:lnTo>
                    <a:pt x="10" y="28"/>
                  </a:lnTo>
                  <a:lnTo>
                    <a:pt x="4" y="34"/>
                  </a:lnTo>
                  <a:lnTo>
                    <a:pt x="0"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1" name="Freeform 107"/>
            <p:cNvSpPr>
              <a:spLocks/>
            </p:cNvSpPr>
            <p:nvPr userDrawn="1"/>
          </p:nvSpPr>
          <p:spPr bwMode="auto">
            <a:xfrm>
              <a:off x="138" y="1283"/>
              <a:ext cx="390" cy="280"/>
            </a:xfrm>
            <a:custGeom>
              <a:avLst/>
              <a:gdLst>
                <a:gd name="T0" fmla="*/ 358 w 390"/>
                <a:gd name="T1" fmla="*/ 24 h 280"/>
                <a:gd name="T2" fmla="*/ 350 w 390"/>
                <a:gd name="T3" fmla="*/ 6 h 280"/>
                <a:gd name="T4" fmla="*/ 342 w 390"/>
                <a:gd name="T5" fmla="*/ 0 h 280"/>
                <a:gd name="T6" fmla="*/ 250 w 390"/>
                <a:gd name="T7" fmla="*/ 46 h 280"/>
                <a:gd name="T8" fmla="*/ 228 w 390"/>
                <a:gd name="T9" fmla="*/ 60 h 280"/>
                <a:gd name="T10" fmla="*/ 194 w 390"/>
                <a:gd name="T11" fmla="*/ 60 h 280"/>
                <a:gd name="T12" fmla="*/ 198 w 390"/>
                <a:gd name="T13" fmla="*/ 80 h 280"/>
                <a:gd name="T14" fmla="*/ 190 w 390"/>
                <a:gd name="T15" fmla="*/ 88 h 280"/>
                <a:gd name="T16" fmla="*/ 198 w 390"/>
                <a:gd name="T17" fmla="*/ 104 h 280"/>
                <a:gd name="T18" fmla="*/ 216 w 390"/>
                <a:gd name="T19" fmla="*/ 102 h 280"/>
                <a:gd name="T20" fmla="*/ 206 w 390"/>
                <a:gd name="T21" fmla="*/ 128 h 280"/>
                <a:gd name="T22" fmla="*/ 160 w 390"/>
                <a:gd name="T23" fmla="*/ 162 h 280"/>
                <a:gd name="T24" fmla="*/ 112 w 390"/>
                <a:gd name="T25" fmla="*/ 172 h 280"/>
                <a:gd name="T26" fmla="*/ 86 w 390"/>
                <a:gd name="T27" fmla="*/ 150 h 280"/>
                <a:gd name="T28" fmla="*/ 76 w 390"/>
                <a:gd name="T29" fmla="*/ 138 h 280"/>
                <a:gd name="T30" fmla="*/ 56 w 390"/>
                <a:gd name="T31" fmla="*/ 140 h 280"/>
                <a:gd name="T32" fmla="*/ 30 w 390"/>
                <a:gd name="T33" fmla="*/ 152 h 280"/>
                <a:gd name="T34" fmla="*/ 54 w 390"/>
                <a:gd name="T35" fmla="*/ 156 h 280"/>
                <a:gd name="T36" fmla="*/ 48 w 390"/>
                <a:gd name="T37" fmla="*/ 166 h 280"/>
                <a:gd name="T38" fmla="*/ 82 w 390"/>
                <a:gd name="T39" fmla="*/ 188 h 280"/>
                <a:gd name="T40" fmla="*/ 82 w 390"/>
                <a:gd name="T41" fmla="*/ 190 h 280"/>
                <a:gd name="T42" fmla="*/ 44 w 390"/>
                <a:gd name="T43" fmla="*/ 178 h 280"/>
                <a:gd name="T44" fmla="*/ 32 w 390"/>
                <a:gd name="T45" fmla="*/ 182 h 280"/>
                <a:gd name="T46" fmla="*/ 8 w 390"/>
                <a:gd name="T47" fmla="*/ 188 h 280"/>
                <a:gd name="T48" fmla="*/ 2 w 390"/>
                <a:gd name="T49" fmla="*/ 212 h 280"/>
                <a:gd name="T50" fmla="*/ 20 w 390"/>
                <a:gd name="T51" fmla="*/ 200 h 280"/>
                <a:gd name="T52" fmla="*/ 24 w 390"/>
                <a:gd name="T53" fmla="*/ 208 h 280"/>
                <a:gd name="T54" fmla="*/ 28 w 390"/>
                <a:gd name="T55" fmla="*/ 218 h 280"/>
                <a:gd name="T56" fmla="*/ 74 w 390"/>
                <a:gd name="T57" fmla="*/ 216 h 280"/>
                <a:gd name="T58" fmla="*/ 84 w 390"/>
                <a:gd name="T59" fmla="*/ 218 h 280"/>
                <a:gd name="T60" fmla="*/ 44 w 390"/>
                <a:gd name="T61" fmla="*/ 226 h 280"/>
                <a:gd name="T62" fmla="*/ 42 w 390"/>
                <a:gd name="T63" fmla="*/ 234 h 280"/>
                <a:gd name="T64" fmla="*/ 30 w 390"/>
                <a:gd name="T65" fmla="*/ 258 h 280"/>
                <a:gd name="T66" fmla="*/ 38 w 390"/>
                <a:gd name="T67" fmla="*/ 274 h 280"/>
                <a:gd name="T68" fmla="*/ 46 w 390"/>
                <a:gd name="T69" fmla="*/ 270 h 280"/>
                <a:gd name="T70" fmla="*/ 48 w 390"/>
                <a:gd name="T71" fmla="*/ 260 h 280"/>
                <a:gd name="T72" fmla="*/ 60 w 390"/>
                <a:gd name="T73" fmla="*/ 266 h 280"/>
                <a:gd name="T74" fmla="*/ 78 w 390"/>
                <a:gd name="T75" fmla="*/ 256 h 280"/>
                <a:gd name="T76" fmla="*/ 102 w 390"/>
                <a:gd name="T77" fmla="*/ 236 h 280"/>
                <a:gd name="T78" fmla="*/ 120 w 390"/>
                <a:gd name="T79" fmla="*/ 234 h 280"/>
                <a:gd name="T80" fmla="*/ 122 w 390"/>
                <a:gd name="T81" fmla="*/ 246 h 280"/>
                <a:gd name="T82" fmla="*/ 128 w 390"/>
                <a:gd name="T83" fmla="*/ 258 h 280"/>
                <a:gd name="T84" fmla="*/ 124 w 390"/>
                <a:gd name="T85" fmla="*/ 268 h 280"/>
                <a:gd name="T86" fmla="*/ 148 w 390"/>
                <a:gd name="T87" fmla="*/ 248 h 280"/>
                <a:gd name="T88" fmla="*/ 154 w 390"/>
                <a:gd name="T89" fmla="*/ 242 h 280"/>
                <a:gd name="T90" fmla="*/ 158 w 390"/>
                <a:gd name="T91" fmla="*/ 232 h 280"/>
                <a:gd name="T92" fmla="*/ 162 w 390"/>
                <a:gd name="T93" fmla="*/ 222 h 280"/>
                <a:gd name="T94" fmla="*/ 182 w 390"/>
                <a:gd name="T95" fmla="*/ 214 h 280"/>
                <a:gd name="T96" fmla="*/ 186 w 390"/>
                <a:gd name="T97" fmla="*/ 200 h 280"/>
                <a:gd name="T98" fmla="*/ 198 w 390"/>
                <a:gd name="T99" fmla="*/ 198 h 280"/>
                <a:gd name="T100" fmla="*/ 220 w 390"/>
                <a:gd name="T101" fmla="*/ 216 h 280"/>
                <a:gd name="T102" fmla="*/ 252 w 390"/>
                <a:gd name="T103" fmla="*/ 202 h 280"/>
                <a:gd name="T104" fmla="*/ 250 w 390"/>
                <a:gd name="T105" fmla="*/ 188 h 280"/>
                <a:gd name="T106" fmla="*/ 244 w 390"/>
                <a:gd name="T107" fmla="*/ 172 h 280"/>
                <a:gd name="T108" fmla="*/ 268 w 390"/>
                <a:gd name="T109" fmla="*/ 192 h 280"/>
                <a:gd name="T110" fmla="*/ 302 w 390"/>
                <a:gd name="T111" fmla="*/ 170 h 280"/>
                <a:gd name="T112" fmla="*/ 300 w 390"/>
                <a:gd name="T113" fmla="*/ 166 h 280"/>
                <a:gd name="T114" fmla="*/ 288 w 390"/>
                <a:gd name="T115" fmla="*/ 146 h 280"/>
                <a:gd name="T116" fmla="*/ 286 w 390"/>
                <a:gd name="T117" fmla="*/ 128 h 280"/>
                <a:gd name="T118" fmla="*/ 286 w 390"/>
                <a:gd name="T119" fmla="*/ 110 h 280"/>
                <a:gd name="T120" fmla="*/ 388 w 390"/>
                <a:gd name="T121" fmla="*/ 5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0" h="280">
                  <a:moveTo>
                    <a:pt x="376" y="36"/>
                  </a:moveTo>
                  <a:lnTo>
                    <a:pt x="376" y="36"/>
                  </a:lnTo>
                  <a:lnTo>
                    <a:pt x="366" y="28"/>
                  </a:lnTo>
                  <a:lnTo>
                    <a:pt x="358" y="24"/>
                  </a:lnTo>
                  <a:lnTo>
                    <a:pt x="340" y="14"/>
                  </a:lnTo>
                  <a:lnTo>
                    <a:pt x="340" y="14"/>
                  </a:lnTo>
                  <a:lnTo>
                    <a:pt x="346" y="10"/>
                  </a:lnTo>
                  <a:lnTo>
                    <a:pt x="350" y="6"/>
                  </a:lnTo>
                  <a:lnTo>
                    <a:pt x="352" y="4"/>
                  </a:lnTo>
                  <a:lnTo>
                    <a:pt x="352" y="4"/>
                  </a:lnTo>
                  <a:lnTo>
                    <a:pt x="344" y="2"/>
                  </a:lnTo>
                  <a:lnTo>
                    <a:pt x="342" y="0"/>
                  </a:lnTo>
                  <a:lnTo>
                    <a:pt x="342" y="0"/>
                  </a:lnTo>
                  <a:lnTo>
                    <a:pt x="308" y="14"/>
                  </a:lnTo>
                  <a:lnTo>
                    <a:pt x="276" y="30"/>
                  </a:lnTo>
                  <a:lnTo>
                    <a:pt x="250" y="46"/>
                  </a:lnTo>
                  <a:lnTo>
                    <a:pt x="228" y="60"/>
                  </a:lnTo>
                  <a:lnTo>
                    <a:pt x="228" y="60"/>
                  </a:lnTo>
                  <a:lnTo>
                    <a:pt x="228" y="60"/>
                  </a:lnTo>
                  <a:lnTo>
                    <a:pt x="228" y="60"/>
                  </a:lnTo>
                  <a:lnTo>
                    <a:pt x="222" y="62"/>
                  </a:lnTo>
                  <a:lnTo>
                    <a:pt x="214" y="64"/>
                  </a:lnTo>
                  <a:lnTo>
                    <a:pt x="202" y="62"/>
                  </a:lnTo>
                  <a:lnTo>
                    <a:pt x="194" y="60"/>
                  </a:lnTo>
                  <a:lnTo>
                    <a:pt x="190" y="58"/>
                  </a:lnTo>
                  <a:lnTo>
                    <a:pt x="188" y="74"/>
                  </a:lnTo>
                  <a:lnTo>
                    <a:pt x="188" y="74"/>
                  </a:lnTo>
                  <a:lnTo>
                    <a:pt x="198" y="80"/>
                  </a:lnTo>
                  <a:lnTo>
                    <a:pt x="206" y="82"/>
                  </a:lnTo>
                  <a:lnTo>
                    <a:pt x="206" y="82"/>
                  </a:lnTo>
                  <a:lnTo>
                    <a:pt x="196" y="86"/>
                  </a:lnTo>
                  <a:lnTo>
                    <a:pt x="190" y="88"/>
                  </a:lnTo>
                  <a:lnTo>
                    <a:pt x="186" y="92"/>
                  </a:lnTo>
                  <a:lnTo>
                    <a:pt x="192" y="108"/>
                  </a:lnTo>
                  <a:lnTo>
                    <a:pt x="192" y="108"/>
                  </a:lnTo>
                  <a:lnTo>
                    <a:pt x="198" y="104"/>
                  </a:lnTo>
                  <a:lnTo>
                    <a:pt x="206" y="102"/>
                  </a:lnTo>
                  <a:lnTo>
                    <a:pt x="216" y="100"/>
                  </a:lnTo>
                  <a:lnTo>
                    <a:pt x="216" y="100"/>
                  </a:lnTo>
                  <a:lnTo>
                    <a:pt x="216" y="102"/>
                  </a:lnTo>
                  <a:lnTo>
                    <a:pt x="216" y="102"/>
                  </a:lnTo>
                  <a:lnTo>
                    <a:pt x="216" y="110"/>
                  </a:lnTo>
                  <a:lnTo>
                    <a:pt x="212" y="118"/>
                  </a:lnTo>
                  <a:lnTo>
                    <a:pt x="206" y="128"/>
                  </a:lnTo>
                  <a:lnTo>
                    <a:pt x="200" y="136"/>
                  </a:lnTo>
                  <a:lnTo>
                    <a:pt x="180" y="150"/>
                  </a:lnTo>
                  <a:lnTo>
                    <a:pt x="170" y="158"/>
                  </a:lnTo>
                  <a:lnTo>
                    <a:pt x="160" y="162"/>
                  </a:lnTo>
                  <a:lnTo>
                    <a:pt x="160" y="162"/>
                  </a:lnTo>
                  <a:lnTo>
                    <a:pt x="140" y="168"/>
                  </a:lnTo>
                  <a:lnTo>
                    <a:pt x="124" y="172"/>
                  </a:lnTo>
                  <a:lnTo>
                    <a:pt x="112" y="172"/>
                  </a:lnTo>
                  <a:lnTo>
                    <a:pt x="104" y="170"/>
                  </a:lnTo>
                  <a:lnTo>
                    <a:pt x="104" y="170"/>
                  </a:lnTo>
                  <a:lnTo>
                    <a:pt x="94" y="160"/>
                  </a:lnTo>
                  <a:lnTo>
                    <a:pt x="86" y="150"/>
                  </a:lnTo>
                  <a:lnTo>
                    <a:pt x="82" y="144"/>
                  </a:lnTo>
                  <a:lnTo>
                    <a:pt x="78" y="140"/>
                  </a:lnTo>
                  <a:lnTo>
                    <a:pt x="76" y="138"/>
                  </a:lnTo>
                  <a:lnTo>
                    <a:pt x="76" y="138"/>
                  </a:lnTo>
                  <a:lnTo>
                    <a:pt x="72" y="140"/>
                  </a:lnTo>
                  <a:lnTo>
                    <a:pt x="66" y="142"/>
                  </a:lnTo>
                  <a:lnTo>
                    <a:pt x="66" y="142"/>
                  </a:lnTo>
                  <a:lnTo>
                    <a:pt x="56" y="140"/>
                  </a:lnTo>
                  <a:lnTo>
                    <a:pt x="44" y="142"/>
                  </a:lnTo>
                  <a:lnTo>
                    <a:pt x="36" y="146"/>
                  </a:lnTo>
                  <a:lnTo>
                    <a:pt x="32" y="148"/>
                  </a:lnTo>
                  <a:lnTo>
                    <a:pt x="30" y="152"/>
                  </a:lnTo>
                  <a:lnTo>
                    <a:pt x="30" y="152"/>
                  </a:lnTo>
                  <a:lnTo>
                    <a:pt x="46" y="152"/>
                  </a:lnTo>
                  <a:lnTo>
                    <a:pt x="52" y="154"/>
                  </a:lnTo>
                  <a:lnTo>
                    <a:pt x="54" y="156"/>
                  </a:lnTo>
                  <a:lnTo>
                    <a:pt x="50" y="158"/>
                  </a:lnTo>
                  <a:lnTo>
                    <a:pt x="50" y="158"/>
                  </a:lnTo>
                  <a:lnTo>
                    <a:pt x="48" y="162"/>
                  </a:lnTo>
                  <a:lnTo>
                    <a:pt x="48" y="166"/>
                  </a:lnTo>
                  <a:lnTo>
                    <a:pt x="52" y="170"/>
                  </a:lnTo>
                  <a:lnTo>
                    <a:pt x="58" y="174"/>
                  </a:lnTo>
                  <a:lnTo>
                    <a:pt x="82" y="188"/>
                  </a:lnTo>
                  <a:lnTo>
                    <a:pt x="82" y="188"/>
                  </a:lnTo>
                  <a:lnTo>
                    <a:pt x="84" y="188"/>
                  </a:lnTo>
                  <a:lnTo>
                    <a:pt x="84" y="190"/>
                  </a:lnTo>
                  <a:lnTo>
                    <a:pt x="82" y="190"/>
                  </a:lnTo>
                  <a:lnTo>
                    <a:pt x="82" y="190"/>
                  </a:lnTo>
                  <a:lnTo>
                    <a:pt x="74" y="188"/>
                  </a:lnTo>
                  <a:lnTo>
                    <a:pt x="64" y="186"/>
                  </a:lnTo>
                  <a:lnTo>
                    <a:pt x="44" y="178"/>
                  </a:lnTo>
                  <a:lnTo>
                    <a:pt x="44" y="178"/>
                  </a:lnTo>
                  <a:lnTo>
                    <a:pt x="38" y="176"/>
                  </a:lnTo>
                  <a:lnTo>
                    <a:pt x="34" y="178"/>
                  </a:lnTo>
                  <a:lnTo>
                    <a:pt x="32" y="182"/>
                  </a:lnTo>
                  <a:lnTo>
                    <a:pt x="32" y="182"/>
                  </a:lnTo>
                  <a:lnTo>
                    <a:pt x="26" y="182"/>
                  </a:lnTo>
                  <a:lnTo>
                    <a:pt x="20" y="182"/>
                  </a:lnTo>
                  <a:lnTo>
                    <a:pt x="14" y="186"/>
                  </a:lnTo>
                  <a:lnTo>
                    <a:pt x="8" y="188"/>
                  </a:lnTo>
                  <a:lnTo>
                    <a:pt x="4" y="194"/>
                  </a:lnTo>
                  <a:lnTo>
                    <a:pt x="0" y="200"/>
                  </a:lnTo>
                  <a:lnTo>
                    <a:pt x="0" y="206"/>
                  </a:lnTo>
                  <a:lnTo>
                    <a:pt x="2" y="212"/>
                  </a:lnTo>
                  <a:lnTo>
                    <a:pt x="2" y="212"/>
                  </a:lnTo>
                  <a:lnTo>
                    <a:pt x="10" y="206"/>
                  </a:lnTo>
                  <a:lnTo>
                    <a:pt x="16" y="200"/>
                  </a:lnTo>
                  <a:lnTo>
                    <a:pt x="20" y="200"/>
                  </a:lnTo>
                  <a:lnTo>
                    <a:pt x="22" y="200"/>
                  </a:lnTo>
                  <a:lnTo>
                    <a:pt x="22" y="200"/>
                  </a:lnTo>
                  <a:lnTo>
                    <a:pt x="24" y="202"/>
                  </a:lnTo>
                  <a:lnTo>
                    <a:pt x="24" y="208"/>
                  </a:lnTo>
                  <a:lnTo>
                    <a:pt x="24" y="212"/>
                  </a:lnTo>
                  <a:lnTo>
                    <a:pt x="26" y="214"/>
                  </a:lnTo>
                  <a:lnTo>
                    <a:pt x="28" y="218"/>
                  </a:lnTo>
                  <a:lnTo>
                    <a:pt x="28" y="218"/>
                  </a:lnTo>
                  <a:lnTo>
                    <a:pt x="34" y="218"/>
                  </a:lnTo>
                  <a:lnTo>
                    <a:pt x="40" y="218"/>
                  </a:lnTo>
                  <a:lnTo>
                    <a:pt x="58" y="218"/>
                  </a:lnTo>
                  <a:lnTo>
                    <a:pt x="74" y="216"/>
                  </a:lnTo>
                  <a:lnTo>
                    <a:pt x="80" y="216"/>
                  </a:lnTo>
                  <a:lnTo>
                    <a:pt x="84" y="216"/>
                  </a:lnTo>
                  <a:lnTo>
                    <a:pt x="84" y="216"/>
                  </a:lnTo>
                  <a:lnTo>
                    <a:pt x="84" y="218"/>
                  </a:lnTo>
                  <a:lnTo>
                    <a:pt x="80" y="220"/>
                  </a:lnTo>
                  <a:lnTo>
                    <a:pt x="66" y="222"/>
                  </a:lnTo>
                  <a:lnTo>
                    <a:pt x="48" y="224"/>
                  </a:lnTo>
                  <a:lnTo>
                    <a:pt x="44" y="226"/>
                  </a:lnTo>
                  <a:lnTo>
                    <a:pt x="40" y="230"/>
                  </a:lnTo>
                  <a:lnTo>
                    <a:pt x="40" y="230"/>
                  </a:lnTo>
                  <a:lnTo>
                    <a:pt x="42" y="234"/>
                  </a:lnTo>
                  <a:lnTo>
                    <a:pt x="42" y="234"/>
                  </a:lnTo>
                  <a:lnTo>
                    <a:pt x="40" y="238"/>
                  </a:lnTo>
                  <a:lnTo>
                    <a:pt x="36" y="242"/>
                  </a:lnTo>
                  <a:lnTo>
                    <a:pt x="34" y="248"/>
                  </a:lnTo>
                  <a:lnTo>
                    <a:pt x="30" y="258"/>
                  </a:lnTo>
                  <a:lnTo>
                    <a:pt x="30" y="258"/>
                  </a:lnTo>
                  <a:lnTo>
                    <a:pt x="32" y="262"/>
                  </a:lnTo>
                  <a:lnTo>
                    <a:pt x="34" y="266"/>
                  </a:lnTo>
                  <a:lnTo>
                    <a:pt x="38" y="274"/>
                  </a:lnTo>
                  <a:lnTo>
                    <a:pt x="46" y="280"/>
                  </a:lnTo>
                  <a:lnTo>
                    <a:pt x="46" y="280"/>
                  </a:lnTo>
                  <a:lnTo>
                    <a:pt x="46" y="276"/>
                  </a:lnTo>
                  <a:lnTo>
                    <a:pt x="46" y="270"/>
                  </a:lnTo>
                  <a:lnTo>
                    <a:pt x="46" y="264"/>
                  </a:lnTo>
                  <a:lnTo>
                    <a:pt x="46" y="262"/>
                  </a:lnTo>
                  <a:lnTo>
                    <a:pt x="48" y="260"/>
                  </a:lnTo>
                  <a:lnTo>
                    <a:pt x="48" y="260"/>
                  </a:lnTo>
                  <a:lnTo>
                    <a:pt x="50" y="260"/>
                  </a:lnTo>
                  <a:lnTo>
                    <a:pt x="52" y="262"/>
                  </a:lnTo>
                  <a:lnTo>
                    <a:pt x="56" y="266"/>
                  </a:lnTo>
                  <a:lnTo>
                    <a:pt x="60" y="266"/>
                  </a:lnTo>
                  <a:lnTo>
                    <a:pt x="60" y="266"/>
                  </a:lnTo>
                  <a:lnTo>
                    <a:pt x="66" y="266"/>
                  </a:lnTo>
                  <a:lnTo>
                    <a:pt x="70" y="264"/>
                  </a:lnTo>
                  <a:lnTo>
                    <a:pt x="78" y="256"/>
                  </a:lnTo>
                  <a:lnTo>
                    <a:pt x="88" y="246"/>
                  </a:lnTo>
                  <a:lnTo>
                    <a:pt x="94" y="240"/>
                  </a:lnTo>
                  <a:lnTo>
                    <a:pt x="102" y="236"/>
                  </a:lnTo>
                  <a:lnTo>
                    <a:pt x="102" y="236"/>
                  </a:lnTo>
                  <a:lnTo>
                    <a:pt x="112" y="232"/>
                  </a:lnTo>
                  <a:lnTo>
                    <a:pt x="118" y="230"/>
                  </a:lnTo>
                  <a:lnTo>
                    <a:pt x="120" y="232"/>
                  </a:lnTo>
                  <a:lnTo>
                    <a:pt x="120" y="234"/>
                  </a:lnTo>
                  <a:lnTo>
                    <a:pt x="118" y="240"/>
                  </a:lnTo>
                  <a:lnTo>
                    <a:pt x="118" y="244"/>
                  </a:lnTo>
                  <a:lnTo>
                    <a:pt x="122" y="246"/>
                  </a:lnTo>
                  <a:lnTo>
                    <a:pt x="122" y="246"/>
                  </a:lnTo>
                  <a:lnTo>
                    <a:pt x="126" y="248"/>
                  </a:lnTo>
                  <a:lnTo>
                    <a:pt x="130" y="250"/>
                  </a:lnTo>
                  <a:lnTo>
                    <a:pt x="130" y="254"/>
                  </a:lnTo>
                  <a:lnTo>
                    <a:pt x="128" y="258"/>
                  </a:lnTo>
                  <a:lnTo>
                    <a:pt x="122" y="264"/>
                  </a:lnTo>
                  <a:lnTo>
                    <a:pt x="118" y="266"/>
                  </a:lnTo>
                  <a:lnTo>
                    <a:pt x="118" y="266"/>
                  </a:lnTo>
                  <a:lnTo>
                    <a:pt x="124" y="268"/>
                  </a:lnTo>
                  <a:lnTo>
                    <a:pt x="132" y="264"/>
                  </a:lnTo>
                  <a:lnTo>
                    <a:pt x="142" y="258"/>
                  </a:lnTo>
                  <a:lnTo>
                    <a:pt x="144" y="254"/>
                  </a:lnTo>
                  <a:lnTo>
                    <a:pt x="148" y="248"/>
                  </a:lnTo>
                  <a:lnTo>
                    <a:pt x="148" y="248"/>
                  </a:lnTo>
                  <a:lnTo>
                    <a:pt x="150" y="244"/>
                  </a:lnTo>
                  <a:lnTo>
                    <a:pt x="152" y="244"/>
                  </a:lnTo>
                  <a:lnTo>
                    <a:pt x="154" y="242"/>
                  </a:lnTo>
                  <a:lnTo>
                    <a:pt x="156" y="240"/>
                  </a:lnTo>
                  <a:lnTo>
                    <a:pt x="156" y="240"/>
                  </a:lnTo>
                  <a:lnTo>
                    <a:pt x="158" y="236"/>
                  </a:lnTo>
                  <a:lnTo>
                    <a:pt x="158" y="232"/>
                  </a:lnTo>
                  <a:lnTo>
                    <a:pt x="158" y="228"/>
                  </a:lnTo>
                  <a:lnTo>
                    <a:pt x="160" y="226"/>
                  </a:lnTo>
                  <a:lnTo>
                    <a:pt x="160" y="226"/>
                  </a:lnTo>
                  <a:lnTo>
                    <a:pt x="162" y="222"/>
                  </a:lnTo>
                  <a:lnTo>
                    <a:pt x="164" y="220"/>
                  </a:lnTo>
                  <a:lnTo>
                    <a:pt x="174" y="218"/>
                  </a:lnTo>
                  <a:lnTo>
                    <a:pt x="180" y="216"/>
                  </a:lnTo>
                  <a:lnTo>
                    <a:pt x="182" y="214"/>
                  </a:lnTo>
                  <a:lnTo>
                    <a:pt x="182" y="212"/>
                  </a:lnTo>
                  <a:lnTo>
                    <a:pt x="182" y="212"/>
                  </a:lnTo>
                  <a:lnTo>
                    <a:pt x="184" y="204"/>
                  </a:lnTo>
                  <a:lnTo>
                    <a:pt x="186" y="200"/>
                  </a:lnTo>
                  <a:lnTo>
                    <a:pt x="192" y="198"/>
                  </a:lnTo>
                  <a:lnTo>
                    <a:pt x="196" y="196"/>
                  </a:lnTo>
                  <a:lnTo>
                    <a:pt x="196" y="196"/>
                  </a:lnTo>
                  <a:lnTo>
                    <a:pt x="198" y="198"/>
                  </a:lnTo>
                  <a:lnTo>
                    <a:pt x="202" y="204"/>
                  </a:lnTo>
                  <a:lnTo>
                    <a:pt x="208" y="210"/>
                  </a:lnTo>
                  <a:lnTo>
                    <a:pt x="212" y="214"/>
                  </a:lnTo>
                  <a:lnTo>
                    <a:pt x="220" y="216"/>
                  </a:lnTo>
                  <a:lnTo>
                    <a:pt x="220" y="216"/>
                  </a:lnTo>
                  <a:lnTo>
                    <a:pt x="244" y="206"/>
                  </a:lnTo>
                  <a:lnTo>
                    <a:pt x="244" y="206"/>
                  </a:lnTo>
                  <a:lnTo>
                    <a:pt x="252" y="202"/>
                  </a:lnTo>
                  <a:lnTo>
                    <a:pt x="258" y="198"/>
                  </a:lnTo>
                  <a:lnTo>
                    <a:pt x="258" y="198"/>
                  </a:lnTo>
                  <a:lnTo>
                    <a:pt x="254" y="192"/>
                  </a:lnTo>
                  <a:lnTo>
                    <a:pt x="250" y="188"/>
                  </a:lnTo>
                  <a:lnTo>
                    <a:pt x="246" y="180"/>
                  </a:lnTo>
                  <a:lnTo>
                    <a:pt x="246" y="180"/>
                  </a:lnTo>
                  <a:lnTo>
                    <a:pt x="244" y="174"/>
                  </a:lnTo>
                  <a:lnTo>
                    <a:pt x="244" y="172"/>
                  </a:lnTo>
                  <a:lnTo>
                    <a:pt x="244" y="172"/>
                  </a:lnTo>
                  <a:lnTo>
                    <a:pt x="252" y="180"/>
                  </a:lnTo>
                  <a:lnTo>
                    <a:pt x="260" y="186"/>
                  </a:lnTo>
                  <a:lnTo>
                    <a:pt x="268" y="192"/>
                  </a:lnTo>
                  <a:lnTo>
                    <a:pt x="268" y="192"/>
                  </a:lnTo>
                  <a:lnTo>
                    <a:pt x="298" y="174"/>
                  </a:lnTo>
                  <a:lnTo>
                    <a:pt x="298" y="174"/>
                  </a:lnTo>
                  <a:lnTo>
                    <a:pt x="302" y="170"/>
                  </a:lnTo>
                  <a:lnTo>
                    <a:pt x="302" y="170"/>
                  </a:lnTo>
                  <a:lnTo>
                    <a:pt x="302" y="170"/>
                  </a:lnTo>
                  <a:lnTo>
                    <a:pt x="302" y="170"/>
                  </a:lnTo>
                  <a:lnTo>
                    <a:pt x="300" y="166"/>
                  </a:lnTo>
                  <a:lnTo>
                    <a:pt x="292" y="160"/>
                  </a:lnTo>
                  <a:lnTo>
                    <a:pt x="286" y="152"/>
                  </a:lnTo>
                  <a:lnTo>
                    <a:pt x="286" y="148"/>
                  </a:lnTo>
                  <a:lnTo>
                    <a:pt x="288" y="146"/>
                  </a:lnTo>
                  <a:lnTo>
                    <a:pt x="288" y="146"/>
                  </a:lnTo>
                  <a:lnTo>
                    <a:pt x="292" y="144"/>
                  </a:lnTo>
                  <a:lnTo>
                    <a:pt x="292" y="138"/>
                  </a:lnTo>
                  <a:lnTo>
                    <a:pt x="286" y="128"/>
                  </a:lnTo>
                  <a:lnTo>
                    <a:pt x="282" y="118"/>
                  </a:lnTo>
                  <a:lnTo>
                    <a:pt x="284" y="112"/>
                  </a:lnTo>
                  <a:lnTo>
                    <a:pt x="286" y="110"/>
                  </a:lnTo>
                  <a:lnTo>
                    <a:pt x="286" y="110"/>
                  </a:lnTo>
                  <a:lnTo>
                    <a:pt x="342" y="82"/>
                  </a:lnTo>
                  <a:lnTo>
                    <a:pt x="390" y="58"/>
                  </a:lnTo>
                  <a:lnTo>
                    <a:pt x="390" y="58"/>
                  </a:lnTo>
                  <a:lnTo>
                    <a:pt x="388" y="50"/>
                  </a:lnTo>
                  <a:lnTo>
                    <a:pt x="384" y="44"/>
                  </a:lnTo>
                  <a:lnTo>
                    <a:pt x="376"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2" name="Freeform 108"/>
            <p:cNvSpPr>
              <a:spLocks/>
            </p:cNvSpPr>
            <p:nvPr userDrawn="1"/>
          </p:nvSpPr>
          <p:spPr bwMode="auto">
            <a:xfrm>
              <a:off x="84" y="1535"/>
              <a:ext cx="166" cy="158"/>
            </a:xfrm>
            <a:custGeom>
              <a:avLst/>
              <a:gdLst>
                <a:gd name="T0" fmla="*/ 0 w 166"/>
                <a:gd name="T1" fmla="*/ 46 h 158"/>
                <a:gd name="T2" fmla="*/ 0 w 166"/>
                <a:gd name="T3" fmla="*/ 56 h 158"/>
                <a:gd name="T4" fmla="*/ 4 w 166"/>
                <a:gd name="T5" fmla="*/ 60 h 158"/>
                <a:gd name="T6" fmla="*/ 16 w 166"/>
                <a:gd name="T7" fmla="*/ 64 h 158"/>
                <a:gd name="T8" fmla="*/ 18 w 166"/>
                <a:gd name="T9" fmla="*/ 64 h 158"/>
                <a:gd name="T10" fmla="*/ 20 w 166"/>
                <a:gd name="T11" fmla="*/ 56 h 158"/>
                <a:gd name="T12" fmla="*/ 22 w 166"/>
                <a:gd name="T13" fmla="*/ 46 h 158"/>
                <a:gd name="T14" fmla="*/ 24 w 166"/>
                <a:gd name="T15" fmla="*/ 46 h 158"/>
                <a:gd name="T16" fmla="*/ 26 w 166"/>
                <a:gd name="T17" fmla="*/ 44 h 158"/>
                <a:gd name="T18" fmla="*/ 30 w 166"/>
                <a:gd name="T19" fmla="*/ 42 h 158"/>
                <a:gd name="T20" fmla="*/ 74 w 166"/>
                <a:gd name="T21" fmla="*/ 66 h 158"/>
                <a:gd name="T22" fmla="*/ 116 w 166"/>
                <a:gd name="T23" fmla="*/ 94 h 158"/>
                <a:gd name="T24" fmla="*/ 120 w 166"/>
                <a:gd name="T25" fmla="*/ 96 h 158"/>
                <a:gd name="T26" fmla="*/ 116 w 166"/>
                <a:gd name="T27" fmla="*/ 110 h 158"/>
                <a:gd name="T28" fmla="*/ 102 w 166"/>
                <a:gd name="T29" fmla="*/ 140 h 158"/>
                <a:gd name="T30" fmla="*/ 102 w 166"/>
                <a:gd name="T31" fmla="*/ 146 h 158"/>
                <a:gd name="T32" fmla="*/ 106 w 166"/>
                <a:gd name="T33" fmla="*/ 156 h 158"/>
                <a:gd name="T34" fmla="*/ 114 w 166"/>
                <a:gd name="T35" fmla="*/ 158 h 158"/>
                <a:gd name="T36" fmla="*/ 118 w 166"/>
                <a:gd name="T37" fmla="*/ 158 h 158"/>
                <a:gd name="T38" fmla="*/ 126 w 166"/>
                <a:gd name="T39" fmla="*/ 152 h 158"/>
                <a:gd name="T40" fmla="*/ 128 w 166"/>
                <a:gd name="T41" fmla="*/ 148 h 158"/>
                <a:gd name="T42" fmla="*/ 128 w 166"/>
                <a:gd name="T43" fmla="*/ 140 h 158"/>
                <a:gd name="T44" fmla="*/ 120 w 166"/>
                <a:gd name="T45" fmla="*/ 134 h 158"/>
                <a:gd name="T46" fmla="*/ 118 w 166"/>
                <a:gd name="T47" fmla="*/ 134 h 158"/>
                <a:gd name="T48" fmla="*/ 124 w 166"/>
                <a:gd name="T49" fmla="*/ 120 h 158"/>
                <a:gd name="T50" fmla="*/ 134 w 166"/>
                <a:gd name="T51" fmla="*/ 102 h 158"/>
                <a:gd name="T52" fmla="*/ 142 w 166"/>
                <a:gd name="T53" fmla="*/ 94 h 158"/>
                <a:gd name="T54" fmla="*/ 152 w 166"/>
                <a:gd name="T55" fmla="*/ 90 h 158"/>
                <a:gd name="T56" fmla="*/ 150 w 166"/>
                <a:gd name="T57" fmla="*/ 88 h 158"/>
                <a:gd name="T58" fmla="*/ 146 w 166"/>
                <a:gd name="T59" fmla="*/ 76 h 158"/>
                <a:gd name="T60" fmla="*/ 148 w 166"/>
                <a:gd name="T61" fmla="*/ 62 h 158"/>
                <a:gd name="T62" fmla="*/ 154 w 166"/>
                <a:gd name="T63" fmla="*/ 54 h 158"/>
                <a:gd name="T64" fmla="*/ 166 w 166"/>
                <a:gd name="T65" fmla="*/ 18 h 158"/>
                <a:gd name="T66" fmla="*/ 166 w 166"/>
                <a:gd name="T67" fmla="*/ 14 h 158"/>
                <a:gd name="T68" fmla="*/ 158 w 166"/>
                <a:gd name="T69" fmla="*/ 6 h 158"/>
                <a:gd name="T70" fmla="*/ 154 w 166"/>
                <a:gd name="T71" fmla="*/ 4 h 158"/>
                <a:gd name="T72" fmla="*/ 144 w 166"/>
                <a:gd name="T73" fmla="*/ 8 h 158"/>
                <a:gd name="T74" fmla="*/ 138 w 166"/>
                <a:gd name="T75" fmla="*/ 16 h 158"/>
                <a:gd name="T76" fmla="*/ 138 w 166"/>
                <a:gd name="T77" fmla="*/ 20 h 158"/>
                <a:gd name="T78" fmla="*/ 144 w 166"/>
                <a:gd name="T79" fmla="*/ 30 h 158"/>
                <a:gd name="T80" fmla="*/ 150 w 166"/>
                <a:gd name="T81" fmla="*/ 32 h 158"/>
                <a:gd name="T82" fmla="*/ 144 w 166"/>
                <a:gd name="T83" fmla="*/ 50 h 158"/>
                <a:gd name="T84" fmla="*/ 136 w 166"/>
                <a:gd name="T85" fmla="*/ 60 h 158"/>
                <a:gd name="T86" fmla="*/ 128 w 166"/>
                <a:gd name="T87" fmla="*/ 56 h 158"/>
                <a:gd name="T88" fmla="*/ 66 w 166"/>
                <a:gd name="T89" fmla="*/ 26 h 158"/>
                <a:gd name="T90" fmla="*/ 42 w 166"/>
                <a:gd name="T91" fmla="*/ 18 h 158"/>
                <a:gd name="T92" fmla="*/ 44 w 166"/>
                <a:gd name="T93" fmla="*/ 14 h 158"/>
                <a:gd name="T94" fmla="*/ 52 w 166"/>
                <a:gd name="T95" fmla="*/ 0 h 158"/>
                <a:gd name="T96" fmla="*/ 48 w 166"/>
                <a:gd name="T97" fmla="*/ 0 h 158"/>
                <a:gd name="T98" fmla="*/ 40 w 166"/>
                <a:gd name="T99" fmla="*/ 6 h 158"/>
                <a:gd name="T100" fmla="*/ 24 w 166"/>
                <a:gd name="T101" fmla="*/ 12 h 158"/>
                <a:gd name="T102" fmla="*/ 20 w 166"/>
                <a:gd name="T103" fmla="*/ 12 h 158"/>
                <a:gd name="T104" fmla="*/ 16 w 166"/>
                <a:gd name="T105" fmla="*/ 10 h 158"/>
                <a:gd name="T106" fmla="*/ 10 w 166"/>
                <a:gd name="T107" fmla="*/ 22 h 158"/>
                <a:gd name="T108" fmla="*/ 4 w 166"/>
                <a:gd name="T109" fmla="*/ 36 h 158"/>
                <a:gd name="T110" fmla="*/ 0 w 166"/>
                <a:gd name="T111" fmla="*/ 4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 h="158">
                  <a:moveTo>
                    <a:pt x="0" y="46"/>
                  </a:moveTo>
                  <a:lnTo>
                    <a:pt x="0" y="46"/>
                  </a:lnTo>
                  <a:lnTo>
                    <a:pt x="0" y="52"/>
                  </a:lnTo>
                  <a:lnTo>
                    <a:pt x="0" y="56"/>
                  </a:lnTo>
                  <a:lnTo>
                    <a:pt x="4" y="60"/>
                  </a:lnTo>
                  <a:lnTo>
                    <a:pt x="4" y="60"/>
                  </a:lnTo>
                  <a:lnTo>
                    <a:pt x="12" y="64"/>
                  </a:lnTo>
                  <a:lnTo>
                    <a:pt x="16" y="64"/>
                  </a:lnTo>
                  <a:lnTo>
                    <a:pt x="18" y="64"/>
                  </a:lnTo>
                  <a:lnTo>
                    <a:pt x="18" y="64"/>
                  </a:lnTo>
                  <a:lnTo>
                    <a:pt x="20" y="60"/>
                  </a:lnTo>
                  <a:lnTo>
                    <a:pt x="20" y="56"/>
                  </a:lnTo>
                  <a:lnTo>
                    <a:pt x="22" y="52"/>
                  </a:lnTo>
                  <a:lnTo>
                    <a:pt x="22" y="46"/>
                  </a:lnTo>
                  <a:lnTo>
                    <a:pt x="22" y="46"/>
                  </a:lnTo>
                  <a:lnTo>
                    <a:pt x="24" y="46"/>
                  </a:lnTo>
                  <a:lnTo>
                    <a:pt x="26" y="44"/>
                  </a:lnTo>
                  <a:lnTo>
                    <a:pt x="26" y="44"/>
                  </a:lnTo>
                  <a:lnTo>
                    <a:pt x="30" y="42"/>
                  </a:lnTo>
                  <a:lnTo>
                    <a:pt x="30" y="42"/>
                  </a:lnTo>
                  <a:lnTo>
                    <a:pt x="52" y="54"/>
                  </a:lnTo>
                  <a:lnTo>
                    <a:pt x="74" y="66"/>
                  </a:lnTo>
                  <a:lnTo>
                    <a:pt x="116" y="94"/>
                  </a:lnTo>
                  <a:lnTo>
                    <a:pt x="116" y="94"/>
                  </a:lnTo>
                  <a:lnTo>
                    <a:pt x="120" y="96"/>
                  </a:lnTo>
                  <a:lnTo>
                    <a:pt x="120" y="96"/>
                  </a:lnTo>
                  <a:lnTo>
                    <a:pt x="116" y="110"/>
                  </a:lnTo>
                  <a:lnTo>
                    <a:pt x="116" y="110"/>
                  </a:lnTo>
                  <a:lnTo>
                    <a:pt x="106" y="130"/>
                  </a:lnTo>
                  <a:lnTo>
                    <a:pt x="102" y="140"/>
                  </a:lnTo>
                  <a:lnTo>
                    <a:pt x="102" y="146"/>
                  </a:lnTo>
                  <a:lnTo>
                    <a:pt x="102" y="146"/>
                  </a:lnTo>
                  <a:lnTo>
                    <a:pt x="102" y="152"/>
                  </a:lnTo>
                  <a:lnTo>
                    <a:pt x="106" y="156"/>
                  </a:lnTo>
                  <a:lnTo>
                    <a:pt x="110" y="158"/>
                  </a:lnTo>
                  <a:lnTo>
                    <a:pt x="114" y="158"/>
                  </a:lnTo>
                  <a:lnTo>
                    <a:pt x="114" y="158"/>
                  </a:lnTo>
                  <a:lnTo>
                    <a:pt x="118" y="158"/>
                  </a:lnTo>
                  <a:lnTo>
                    <a:pt x="124" y="156"/>
                  </a:lnTo>
                  <a:lnTo>
                    <a:pt x="126" y="152"/>
                  </a:lnTo>
                  <a:lnTo>
                    <a:pt x="128" y="148"/>
                  </a:lnTo>
                  <a:lnTo>
                    <a:pt x="128" y="148"/>
                  </a:lnTo>
                  <a:lnTo>
                    <a:pt x="128" y="144"/>
                  </a:lnTo>
                  <a:lnTo>
                    <a:pt x="128" y="140"/>
                  </a:lnTo>
                  <a:lnTo>
                    <a:pt x="124" y="136"/>
                  </a:lnTo>
                  <a:lnTo>
                    <a:pt x="120" y="134"/>
                  </a:lnTo>
                  <a:lnTo>
                    <a:pt x="118" y="134"/>
                  </a:lnTo>
                  <a:lnTo>
                    <a:pt x="118" y="134"/>
                  </a:lnTo>
                  <a:lnTo>
                    <a:pt x="124" y="120"/>
                  </a:lnTo>
                  <a:lnTo>
                    <a:pt x="124" y="120"/>
                  </a:lnTo>
                  <a:lnTo>
                    <a:pt x="128" y="110"/>
                  </a:lnTo>
                  <a:lnTo>
                    <a:pt x="134" y="102"/>
                  </a:lnTo>
                  <a:lnTo>
                    <a:pt x="138" y="96"/>
                  </a:lnTo>
                  <a:lnTo>
                    <a:pt x="142" y="94"/>
                  </a:lnTo>
                  <a:lnTo>
                    <a:pt x="150" y="90"/>
                  </a:lnTo>
                  <a:lnTo>
                    <a:pt x="152" y="90"/>
                  </a:lnTo>
                  <a:lnTo>
                    <a:pt x="152" y="90"/>
                  </a:lnTo>
                  <a:lnTo>
                    <a:pt x="150" y="88"/>
                  </a:lnTo>
                  <a:lnTo>
                    <a:pt x="148" y="82"/>
                  </a:lnTo>
                  <a:lnTo>
                    <a:pt x="146" y="76"/>
                  </a:lnTo>
                  <a:lnTo>
                    <a:pt x="146" y="70"/>
                  </a:lnTo>
                  <a:lnTo>
                    <a:pt x="148" y="62"/>
                  </a:lnTo>
                  <a:lnTo>
                    <a:pt x="154" y="54"/>
                  </a:lnTo>
                  <a:lnTo>
                    <a:pt x="154" y="54"/>
                  </a:lnTo>
                  <a:lnTo>
                    <a:pt x="162" y="34"/>
                  </a:lnTo>
                  <a:lnTo>
                    <a:pt x="166" y="18"/>
                  </a:lnTo>
                  <a:lnTo>
                    <a:pt x="166" y="18"/>
                  </a:lnTo>
                  <a:lnTo>
                    <a:pt x="166" y="14"/>
                  </a:lnTo>
                  <a:lnTo>
                    <a:pt x="162" y="10"/>
                  </a:lnTo>
                  <a:lnTo>
                    <a:pt x="158" y="6"/>
                  </a:lnTo>
                  <a:lnTo>
                    <a:pt x="154" y="4"/>
                  </a:lnTo>
                  <a:lnTo>
                    <a:pt x="154" y="4"/>
                  </a:lnTo>
                  <a:lnTo>
                    <a:pt x="148" y="4"/>
                  </a:lnTo>
                  <a:lnTo>
                    <a:pt x="144" y="8"/>
                  </a:lnTo>
                  <a:lnTo>
                    <a:pt x="140" y="12"/>
                  </a:lnTo>
                  <a:lnTo>
                    <a:pt x="138" y="16"/>
                  </a:lnTo>
                  <a:lnTo>
                    <a:pt x="138" y="16"/>
                  </a:lnTo>
                  <a:lnTo>
                    <a:pt x="138" y="20"/>
                  </a:lnTo>
                  <a:lnTo>
                    <a:pt x="140" y="24"/>
                  </a:lnTo>
                  <a:lnTo>
                    <a:pt x="144" y="30"/>
                  </a:lnTo>
                  <a:lnTo>
                    <a:pt x="148" y="30"/>
                  </a:lnTo>
                  <a:lnTo>
                    <a:pt x="150" y="32"/>
                  </a:lnTo>
                  <a:lnTo>
                    <a:pt x="150" y="32"/>
                  </a:lnTo>
                  <a:lnTo>
                    <a:pt x="144" y="50"/>
                  </a:lnTo>
                  <a:lnTo>
                    <a:pt x="136" y="60"/>
                  </a:lnTo>
                  <a:lnTo>
                    <a:pt x="136" y="60"/>
                  </a:lnTo>
                  <a:lnTo>
                    <a:pt x="128" y="56"/>
                  </a:lnTo>
                  <a:lnTo>
                    <a:pt x="128" y="56"/>
                  </a:lnTo>
                  <a:lnTo>
                    <a:pt x="86" y="34"/>
                  </a:lnTo>
                  <a:lnTo>
                    <a:pt x="66" y="26"/>
                  </a:lnTo>
                  <a:lnTo>
                    <a:pt x="42" y="18"/>
                  </a:lnTo>
                  <a:lnTo>
                    <a:pt x="42" y="18"/>
                  </a:lnTo>
                  <a:lnTo>
                    <a:pt x="44" y="14"/>
                  </a:lnTo>
                  <a:lnTo>
                    <a:pt x="44" y="14"/>
                  </a:lnTo>
                  <a:lnTo>
                    <a:pt x="50" y="4"/>
                  </a:lnTo>
                  <a:lnTo>
                    <a:pt x="52" y="0"/>
                  </a:lnTo>
                  <a:lnTo>
                    <a:pt x="52" y="0"/>
                  </a:lnTo>
                  <a:lnTo>
                    <a:pt x="48" y="0"/>
                  </a:lnTo>
                  <a:lnTo>
                    <a:pt x="40" y="6"/>
                  </a:lnTo>
                  <a:lnTo>
                    <a:pt x="40" y="6"/>
                  </a:lnTo>
                  <a:lnTo>
                    <a:pt x="32" y="10"/>
                  </a:lnTo>
                  <a:lnTo>
                    <a:pt x="24" y="12"/>
                  </a:lnTo>
                  <a:lnTo>
                    <a:pt x="24" y="12"/>
                  </a:lnTo>
                  <a:lnTo>
                    <a:pt x="20" y="12"/>
                  </a:lnTo>
                  <a:lnTo>
                    <a:pt x="16" y="10"/>
                  </a:lnTo>
                  <a:lnTo>
                    <a:pt x="16" y="10"/>
                  </a:lnTo>
                  <a:lnTo>
                    <a:pt x="12" y="14"/>
                  </a:lnTo>
                  <a:lnTo>
                    <a:pt x="10" y="22"/>
                  </a:lnTo>
                  <a:lnTo>
                    <a:pt x="10" y="22"/>
                  </a:lnTo>
                  <a:lnTo>
                    <a:pt x="4" y="36"/>
                  </a:lnTo>
                  <a:lnTo>
                    <a:pt x="4" y="36"/>
                  </a:lnTo>
                  <a:lnTo>
                    <a:pt x="0" y="42"/>
                  </a:lnTo>
                  <a:lnTo>
                    <a:pt x="0"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3" name="Freeform 109"/>
            <p:cNvSpPr>
              <a:spLocks/>
            </p:cNvSpPr>
            <p:nvPr userDrawn="1"/>
          </p:nvSpPr>
          <p:spPr bwMode="auto">
            <a:xfrm>
              <a:off x="78" y="868"/>
              <a:ext cx="40" cy="48"/>
            </a:xfrm>
            <a:custGeom>
              <a:avLst/>
              <a:gdLst>
                <a:gd name="T0" fmla="*/ 14 w 40"/>
                <a:gd name="T1" fmla="*/ 48 h 48"/>
                <a:gd name="T2" fmla="*/ 14 w 40"/>
                <a:gd name="T3" fmla="*/ 48 h 48"/>
                <a:gd name="T4" fmla="*/ 32 w 40"/>
                <a:gd name="T5" fmla="*/ 46 h 48"/>
                <a:gd name="T6" fmla="*/ 40 w 40"/>
                <a:gd name="T7" fmla="*/ 44 h 48"/>
                <a:gd name="T8" fmla="*/ 40 w 40"/>
                <a:gd name="T9" fmla="*/ 4 h 48"/>
                <a:gd name="T10" fmla="*/ 40 w 40"/>
                <a:gd name="T11" fmla="*/ 4 h 48"/>
                <a:gd name="T12" fmla="*/ 20 w 40"/>
                <a:gd name="T13" fmla="*/ 0 h 48"/>
                <a:gd name="T14" fmla="*/ 20 w 40"/>
                <a:gd name="T15" fmla="*/ 0 h 48"/>
                <a:gd name="T16" fmla="*/ 14 w 40"/>
                <a:gd name="T17" fmla="*/ 0 h 48"/>
                <a:gd name="T18" fmla="*/ 8 w 40"/>
                <a:gd name="T19" fmla="*/ 2 h 48"/>
                <a:gd name="T20" fmla="*/ 4 w 40"/>
                <a:gd name="T21" fmla="*/ 4 h 48"/>
                <a:gd name="T22" fmla="*/ 2 w 40"/>
                <a:gd name="T23" fmla="*/ 8 h 48"/>
                <a:gd name="T24" fmla="*/ 0 w 40"/>
                <a:gd name="T25" fmla="*/ 14 h 48"/>
                <a:gd name="T26" fmla="*/ 0 w 40"/>
                <a:gd name="T27" fmla="*/ 18 h 48"/>
                <a:gd name="T28" fmla="*/ 0 w 40"/>
                <a:gd name="T29" fmla="*/ 28 h 48"/>
                <a:gd name="T30" fmla="*/ 0 w 40"/>
                <a:gd name="T31" fmla="*/ 28 h 48"/>
                <a:gd name="T32" fmla="*/ 2 w 40"/>
                <a:gd name="T33" fmla="*/ 38 h 48"/>
                <a:gd name="T34" fmla="*/ 6 w 40"/>
                <a:gd name="T35" fmla="*/ 44 h 48"/>
                <a:gd name="T36" fmla="*/ 10 w 40"/>
                <a:gd name="T37" fmla="*/ 46 h 48"/>
                <a:gd name="T38" fmla="*/ 14 w 40"/>
                <a:gd name="T3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 h="48">
                  <a:moveTo>
                    <a:pt x="14" y="48"/>
                  </a:moveTo>
                  <a:lnTo>
                    <a:pt x="14" y="48"/>
                  </a:lnTo>
                  <a:lnTo>
                    <a:pt x="32" y="46"/>
                  </a:lnTo>
                  <a:lnTo>
                    <a:pt x="40" y="44"/>
                  </a:lnTo>
                  <a:lnTo>
                    <a:pt x="40" y="4"/>
                  </a:lnTo>
                  <a:lnTo>
                    <a:pt x="40" y="4"/>
                  </a:lnTo>
                  <a:lnTo>
                    <a:pt x="20" y="0"/>
                  </a:lnTo>
                  <a:lnTo>
                    <a:pt x="20" y="0"/>
                  </a:lnTo>
                  <a:lnTo>
                    <a:pt x="14" y="0"/>
                  </a:lnTo>
                  <a:lnTo>
                    <a:pt x="8" y="2"/>
                  </a:lnTo>
                  <a:lnTo>
                    <a:pt x="4" y="4"/>
                  </a:lnTo>
                  <a:lnTo>
                    <a:pt x="2" y="8"/>
                  </a:lnTo>
                  <a:lnTo>
                    <a:pt x="0" y="14"/>
                  </a:lnTo>
                  <a:lnTo>
                    <a:pt x="0" y="18"/>
                  </a:lnTo>
                  <a:lnTo>
                    <a:pt x="0" y="28"/>
                  </a:lnTo>
                  <a:lnTo>
                    <a:pt x="0" y="28"/>
                  </a:lnTo>
                  <a:lnTo>
                    <a:pt x="2" y="38"/>
                  </a:lnTo>
                  <a:lnTo>
                    <a:pt x="6" y="44"/>
                  </a:lnTo>
                  <a:lnTo>
                    <a:pt x="10" y="46"/>
                  </a:lnTo>
                  <a:lnTo>
                    <a:pt x="14"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4" name="Freeform 110"/>
            <p:cNvSpPr>
              <a:spLocks/>
            </p:cNvSpPr>
            <p:nvPr userDrawn="1"/>
          </p:nvSpPr>
          <p:spPr bwMode="auto">
            <a:xfrm>
              <a:off x="128" y="858"/>
              <a:ext cx="62" cy="58"/>
            </a:xfrm>
            <a:custGeom>
              <a:avLst/>
              <a:gdLst>
                <a:gd name="T0" fmla="*/ 62 w 62"/>
                <a:gd name="T1" fmla="*/ 42 h 58"/>
                <a:gd name="T2" fmla="*/ 62 w 62"/>
                <a:gd name="T3" fmla="*/ 30 h 58"/>
                <a:gd name="T4" fmla="*/ 62 w 62"/>
                <a:gd name="T5" fmla="*/ 8 h 58"/>
                <a:gd name="T6" fmla="*/ 60 w 62"/>
                <a:gd name="T7" fmla="*/ 0 h 58"/>
                <a:gd name="T8" fmla="*/ 58 w 62"/>
                <a:gd name="T9" fmla="*/ 0 h 58"/>
                <a:gd name="T10" fmla="*/ 50 w 62"/>
                <a:gd name="T11" fmla="*/ 0 h 58"/>
                <a:gd name="T12" fmla="*/ 44 w 62"/>
                <a:gd name="T13" fmla="*/ 0 h 58"/>
                <a:gd name="T14" fmla="*/ 34 w 62"/>
                <a:gd name="T15" fmla="*/ 0 h 58"/>
                <a:gd name="T16" fmla="*/ 30 w 62"/>
                <a:gd name="T17" fmla="*/ 8 h 58"/>
                <a:gd name="T18" fmla="*/ 28 w 62"/>
                <a:gd name="T19" fmla="*/ 0 h 58"/>
                <a:gd name="T20" fmla="*/ 18 w 62"/>
                <a:gd name="T21" fmla="*/ 0 h 58"/>
                <a:gd name="T22" fmla="*/ 12 w 62"/>
                <a:gd name="T23" fmla="*/ 0 h 58"/>
                <a:gd name="T24" fmla="*/ 6 w 62"/>
                <a:gd name="T25" fmla="*/ 0 h 58"/>
                <a:gd name="T26" fmla="*/ 4 w 62"/>
                <a:gd name="T27" fmla="*/ 2 h 58"/>
                <a:gd name="T28" fmla="*/ 0 w 62"/>
                <a:gd name="T29" fmla="*/ 8 h 58"/>
                <a:gd name="T30" fmla="*/ 0 w 62"/>
                <a:gd name="T31" fmla="*/ 30 h 58"/>
                <a:gd name="T32" fmla="*/ 2 w 62"/>
                <a:gd name="T33" fmla="*/ 54 h 58"/>
                <a:gd name="T34" fmla="*/ 6 w 62"/>
                <a:gd name="T35" fmla="*/ 54 h 58"/>
                <a:gd name="T36" fmla="*/ 10 w 62"/>
                <a:gd name="T37" fmla="*/ 52 h 58"/>
                <a:gd name="T38" fmla="*/ 14 w 62"/>
                <a:gd name="T39" fmla="*/ 42 h 58"/>
                <a:gd name="T40" fmla="*/ 14 w 62"/>
                <a:gd name="T41" fmla="*/ 56 h 58"/>
                <a:gd name="T42" fmla="*/ 18 w 62"/>
                <a:gd name="T43" fmla="*/ 58 h 58"/>
                <a:gd name="T44" fmla="*/ 26 w 62"/>
                <a:gd name="T45" fmla="*/ 54 h 58"/>
                <a:gd name="T46" fmla="*/ 30 w 62"/>
                <a:gd name="T47" fmla="*/ 48 h 58"/>
                <a:gd name="T48" fmla="*/ 30 w 62"/>
                <a:gd name="T49" fmla="*/ 42 h 58"/>
                <a:gd name="T50" fmla="*/ 32 w 62"/>
                <a:gd name="T51" fmla="*/ 56 h 58"/>
                <a:gd name="T52" fmla="*/ 42 w 62"/>
                <a:gd name="T53" fmla="*/ 54 h 58"/>
                <a:gd name="T54" fmla="*/ 46 w 62"/>
                <a:gd name="T55" fmla="*/ 48 h 58"/>
                <a:gd name="T56" fmla="*/ 48 w 62"/>
                <a:gd name="T57" fmla="*/ 42 h 58"/>
                <a:gd name="T58" fmla="*/ 48 w 62"/>
                <a:gd name="T59" fmla="*/ 52 h 58"/>
                <a:gd name="T60" fmla="*/ 52 w 62"/>
                <a:gd name="T61" fmla="*/ 52 h 58"/>
                <a:gd name="T62" fmla="*/ 56 w 62"/>
                <a:gd name="T63" fmla="*/ 50 h 58"/>
                <a:gd name="T64" fmla="*/ 62 w 62"/>
                <a:gd name="T65" fmla="*/ 4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2" h="58">
                  <a:moveTo>
                    <a:pt x="62" y="42"/>
                  </a:moveTo>
                  <a:lnTo>
                    <a:pt x="62" y="42"/>
                  </a:lnTo>
                  <a:lnTo>
                    <a:pt x="62" y="30"/>
                  </a:lnTo>
                  <a:lnTo>
                    <a:pt x="62" y="30"/>
                  </a:lnTo>
                  <a:lnTo>
                    <a:pt x="62" y="8"/>
                  </a:lnTo>
                  <a:lnTo>
                    <a:pt x="62" y="8"/>
                  </a:lnTo>
                  <a:lnTo>
                    <a:pt x="62" y="4"/>
                  </a:lnTo>
                  <a:lnTo>
                    <a:pt x="60" y="0"/>
                  </a:lnTo>
                  <a:lnTo>
                    <a:pt x="58" y="0"/>
                  </a:lnTo>
                  <a:lnTo>
                    <a:pt x="58" y="0"/>
                  </a:lnTo>
                  <a:lnTo>
                    <a:pt x="50" y="0"/>
                  </a:lnTo>
                  <a:lnTo>
                    <a:pt x="50" y="0"/>
                  </a:lnTo>
                  <a:lnTo>
                    <a:pt x="48" y="8"/>
                  </a:lnTo>
                  <a:lnTo>
                    <a:pt x="44" y="0"/>
                  </a:lnTo>
                  <a:lnTo>
                    <a:pt x="44" y="0"/>
                  </a:lnTo>
                  <a:lnTo>
                    <a:pt x="34" y="0"/>
                  </a:lnTo>
                  <a:lnTo>
                    <a:pt x="34" y="0"/>
                  </a:lnTo>
                  <a:lnTo>
                    <a:pt x="30" y="8"/>
                  </a:lnTo>
                  <a:lnTo>
                    <a:pt x="28" y="0"/>
                  </a:lnTo>
                  <a:lnTo>
                    <a:pt x="28" y="0"/>
                  </a:lnTo>
                  <a:lnTo>
                    <a:pt x="18" y="0"/>
                  </a:lnTo>
                  <a:lnTo>
                    <a:pt x="18" y="0"/>
                  </a:lnTo>
                  <a:lnTo>
                    <a:pt x="14" y="8"/>
                  </a:lnTo>
                  <a:lnTo>
                    <a:pt x="12" y="0"/>
                  </a:lnTo>
                  <a:lnTo>
                    <a:pt x="12" y="0"/>
                  </a:lnTo>
                  <a:lnTo>
                    <a:pt x="6" y="0"/>
                  </a:lnTo>
                  <a:lnTo>
                    <a:pt x="6" y="0"/>
                  </a:lnTo>
                  <a:lnTo>
                    <a:pt x="4" y="2"/>
                  </a:lnTo>
                  <a:lnTo>
                    <a:pt x="2" y="4"/>
                  </a:lnTo>
                  <a:lnTo>
                    <a:pt x="0" y="8"/>
                  </a:lnTo>
                  <a:lnTo>
                    <a:pt x="0" y="8"/>
                  </a:lnTo>
                  <a:lnTo>
                    <a:pt x="0" y="30"/>
                  </a:lnTo>
                  <a:lnTo>
                    <a:pt x="0" y="30"/>
                  </a:lnTo>
                  <a:lnTo>
                    <a:pt x="2" y="54"/>
                  </a:lnTo>
                  <a:lnTo>
                    <a:pt x="2" y="54"/>
                  </a:lnTo>
                  <a:lnTo>
                    <a:pt x="6" y="54"/>
                  </a:lnTo>
                  <a:lnTo>
                    <a:pt x="10" y="52"/>
                  </a:lnTo>
                  <a:lnTo>
                    <a:pt x="10" y="52"/>
                  </a:lnTo>
                  <a:lnTo>
                    <a:pt x="14" y="46"/>
                  </a:lnTo>
                  <a:lnTo>
                    <a:pt x="14" y="42"/>
                  </a:lnTo>
                  <a:lnTo>
                    <a:pt x="14" y="42"/>
                  </a:lnTo>
                  <a:lnTo>
                    <a:pt x="14" y="56"/>
                  </a:lnTo>
                  <a:lnTo>
                    <a:pt x="14" y="56"/>
                  </a:lnTo>
                  <a:lnTo>
                    <a:pt x="18" y="58"/>
                  </a:lnTo>
                  <a:lnTo>
                    <a:pt x="22" y="56"/>
                  </a:lnTo>
                  <a:lnTo>
                    <a:pt x="26" y="54"/>
                  </a:lnTo>
                  <a:lnTo>
                    <a:pt x="26" y="54"/>
                  </a:lnTo>
                  <a:lnTo>
                    <a:pt x="30" y="48"/>
                  </a:lnTo>
                  <a:lnTo>
                    <a:pt x="30" y="42"/>
                  </a:lnTo>
                  <a:lnTo>
                    <a:pt x="30" y="42"/>
                  </a:lnTo>
                  <a:lnTo>
                    <a:pt x="32" y="56"/>
                  </a:lnTo>
                  <a:lnTo>
                    <a:pt x="32" y="56"/>
                  </a:lnTo>
                  <a:lnTo>
                    <a:pt x="36" y="56"/>
                  </a:lnTo>
                  <a:lnTo>
                    <a:pt x="42" y="54"/>
                  </a:lnTo>
                  <a:lnTo>
                    <a:pt x="42" y="54"/>
                  </a:lnTo>
                  <a:lnTo>
                    <a:pt x="46" y="48"/>
                  </a:lnTo>
                  <a:lnTo>
                    <a:pt x="48" y="42"/>
                  </a:lnTo>
                  <a:lnTo>
                    <a:pt x="48" y="42"/>
                  </a:lnTo>
                  <a:lnTo>
                    <a:pt x="48" y="52"/>
                  </a:lnTo>
                  <a:lnTo>
                    <a:pt x="48" y="52"/>
                  </a:lnTo>
                  <a:lnTo>
                    <a:pt x="52" y="52"/>
                  </a:lnTo>
                  <a:lnTo>
                    <a:pt x="52" y="52"/>
                  </a:lnTo>
                  <a:lnTo>
                    <a:pt x="56" y="50"/>
                  </a:lnTo>
                  <a:lnTo>
                    <a:pt x="56" y="50"/>
                  </a:lnTo>
                  <a:lnTo>
                    <a:pt x="60" y="48"/>
                  </a:lnTo>
                  <a:lnTo>
                    <a:pt x="62"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5" name="Freeform 111"/>
            <p:cNvSpPr>
              <a:spLocks/>
            </p:cNvSpPr>
            <p:nvPr userDrawn="1"/>
          </p:nvSpPr>
          <p:spPr bwMode="auto">
            <a:xfrm>
              <a:off x="136" y="860"/>
              <a:ext cx="76" cy="84"/>
            </a:xfrm>
            <a:custGeom>
              <a:avLst/>
              <a:gdLst>
                <a:gd name="T0" fmla="*/ 76 w 76"/>
                <a:gd name="T1" fmla="*/ 60 h 84"/>
                <a:gd name="T2" fmla="*/ 76 w 76"/>
                <a:gd name="T3" fmla="*/ 48 h 84"/>
                <a:gd name="T4" fmla="*/ 76 w 76"/>
                <a:gd name="T5" fmla="*/ 48 h 84"/>
                <a:gd name="T6" fmla="*/ 74 w 76"/>
                <a:gd name="T7" fmla="*/ 44 h 84"/>
                <a:gd name="T8" fmla="*/ 72 w 76"/>
                <a:gd name="T9" fmla="*/ 40 h 84"/>
                <a:gd name="T10" fmla="*/ 70 w 76"/>
                <a:gd name="T11" fmla="*/ 32 h 84"/>
                <a:gd name="T12" fmla="*/ 70 w 76"/>
                <a:gd name="T13" fmla="*/ 32 h 84"/>
                <a:gd name="T14" fmla="*/ 72 w 76"/>
                <a:gd name="T15" fmla="*/ 28 h 84"/>
                <a:gd name="T16" fmla="*/ 72 w 76"/>
                <a:gd name="T17" fmla="*/ 22 h 84"/>
                <a:gd name="T18" fmla="*/ 76 w 76"/>
                <a:gd name="T19" fmla="*/ 18 h 84"/>
                <a:gd name="T20" fmla="*/ 76 w 76"/>
                <a:gd name="T21" fmla="*/ 6 h 84"/>
                <a:gd name="T22" fmla="*/ 76 w 76"/>
                <a:gd name="T23" fmla="*/ 6 h 84"/>
                <a:gd name="T24" fmla="*/ 70 w 76"/>
                <a:gd name="T25" fmla="*/ 2 h 84"/>
                <a:gd name="T26" fmla="*/ 66 w 76"/>
                <a:gd name="T27" fmla="*/ 0 h 84"/>
                <a:gd name="T28" fmla="*/ 64 w 76"/>
                <a:gd name="T29" fmla="*/ 0 h 84"/>
                <a:gd name="T30" fmla="*/ 64 w 76"/>
                <a:gd name="T31" fmla="*/ 44 h 84"/>
                <a:gd name="T32" fmla="*/ 64 w 76"/>
                <a:gd name="T33" fmla="*/ 44 h 84"/>
                <a:gd name="T34" fmla="*/ 62 w 76"/>
                <a:gd name="T35" fmla="*/ 50 h 84"/>
                <a:gd name="T36" fmla="*/ 56 w 76"/>
                <a:gd name="T37" fmla="*/ 56 h 84"/>
                <a:gd name="T38" fmla="*/ 50 w 76"/>
                <a:gd name="T39" fmla="*/ 60 h 84"/>
                <a:gd name="T40" fmla="*/ 42 w 76"/>
                <a:gd name="T41" fmla="*/ 62 h 84"/>
                <a:gd name="T42" fmla="*/ 42 w 76"/>
                <a:gd name="T43" fmla="*/ 62 h 84"/>
                <a:gd name="T44" fmla="*/ 28 w 76"/>
                <a:gd name="T45" fmla="*/ 64 h 84"/>
                <a:gd name="T46" fmla="*/ 14 w 76"/>
                <a:gd name="T47" fmla="*/ 66 h 84"/>
                <a:gd name="T48" fmla="*/ 0 w 76"/>
                <a:gd name="T49" fmla="*/ 66 h 84"/>
                <a:gd name="T50" fmla="*/ 0 w 76"/>
                <a:gd name="T51" fmla="*/ 66 h 84"/>
                <a:gd name="T52" fmla="*/ 2 w 76"/>
                <a:gd name="T53" fmla="*/ 76 h 84"/>
                <a:gd name="T54" fmla="*/ 2 w 76"/>
                <a:gd name="T55" fmla="*/ 76 h 84"/>
                <a:gd name="T56" fmla="*/ 6 w 76"/>
                <a:gd name="T57" fmla="*/ 82 h 84"/>
                <a:gd name="T58" fmla="*/ 8 w 76"/>
                <a:gd name="T59" fmla="*/ 84 h 84"/>
                <a:gd name="T60" fmla="*/ 62 w 76"/>
                <a:gd name="T61" fmla="*/ 84 h 84"/>
                <a:gd name="T62" fmla="*/ 76 w 76"/>
                <a:gd name="T63"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 h="84">
                  <a:moveTo>
                    <a:pt x="76" y="60"/>
                  </a:moveTo>
                  <a:lnTo>
                    <a:pt x="76" y="48"/>
                  </a:lnTo>
                  <a:lnTo>
                    <a:pt x="76" y="48"/>
                  </a:lnTo>
                  <a:lnTo>
                    <a:pt x="74" y="44"/>
                  </a:lnTo>
                  <a:lnTo>
                    <a:pt x="72" y="40"/>
                  </a:lnTo>
                  <a:lnTo>
                    <a:pt x="70" y="32"/>
                  </a:lnTo>
                  <a:lnTo>
                    <a:pt x="70" y="32"/>
                  </a:lnTo>
                  <a:lnTo>
                    <a:pt x="72" y="28"/>
                  </a:lnTo>
                  <a:lnTo>
                    <a:pt x="72" y="22"/>
                  </a:lnTo>
                  <a:lnTo>
                    <a:pt x="76" y="18"/>
                  </a:lnTo>
                  <a:lnTo>
                    <a:pt x="76" y="6"/>
                  </a:lnTo>
                  <a:lnTo>
                    <a:pt x="76" y="6"/>
                  </a:lnTo>
                  <a:lnTo>
                    <a:pt x="70" y="2"/>
                  </a:lnTo>
                  <a:lnTo>
                    <a:pt x="66" y="0"/>
                  </a:lnTo>
                  <a:lnTo>
                    <a:pt x="64" y="0"/>
                  </a:lnTo>
                  <a:lnTo>
                    <a:pt x="64" y="44"/>
                  </a:lnTo>
                  <a:lnTo>
                    <a:pt x="64" y="44"/>
                  </a:lnTo>
                  <a:lnTo>
                    <a:pt x="62" y="50"/>
                  </a:lnTo>
                  <a:lnTo>
                    <a:pt x="56" y="56"/>
                  </a:lnTo>
                  <a:lnTo>
                    <a:pt x="50" y="60"/>
                  </a:lnTo>
                  <a:lnTo>
                    <a:pt x="42" y="62"/>
                  </a:lnTo>
                  <a:lnTo>
                    <a:pt x="42" y="62"/>
                  </a:lnTo>
                  <a:lnTo>
                    <a:pt x="28" y="64"/>
                  </a:lnTo>
                  <a:lnTo>
                    <a:pt x="14" y="66"/>
                  </a:lnTo>
                  <a:lnTo>
                    <a:pt x="0" y="66"/>
                  </a:lnTo>
                  <a:lnTo>
                    <a:pt x="0" y="66"/>
                  </a:lnTo>
                  <a:lnTo>
                    <a:pt x="2" y="76"/>
                  </a:lnTo>
                  <a:lnTo>
                    <a:pt x="2" y="76"/>
                  </a:lnTo>
                  <a:lnTo>
                    <a:pt x="6" y="82"/>
                  </a:lnTo>
                  <a:lnTo>
                    <a:pt x="8" y="84"/>
                  </a:lnTo>
                  <a:lnTo>
                    <a:pt x="62" y="84"/>
                  </a:lnTo>
                  <a:lnTo>
                    <a:pt x="76" y="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6" name="Freeform 112"/>
            <p:cNvSpPr>
              <a:spLocks/>
            </p:cNvSpPr>
            <p:nvPr userDrawn="1"/>
          </p:nvSpPr>
          <p:spPr bwMode="auto">
            <a:xfrm>
              <a:off x="142" y="954"/>
              <a:ext cx="60" cy="20"/>
            </a:xfrm>
            <a:custGeom>
              <a:avLst/>
              <a:gdLst>
                <a:gd name="T0" fmla="*/ 2 w 60"/>
                <a:gd name="T1" fmla="*/ 20 h 20"/>
                <a:gd name="T2" fmla="*/ 56 w 60"/>
                <a:gd name="T3" fmla="*/ 20 h 20"/>
                <a:gd name="T4" fmla="*/ 56 w 60"/>
                <a:gd name="T5" fmla="*/ 20 h 20"/>
                <a:gd name="T6" fmla="*/ 60 w 60"/>
                <a:gd name="T7" fmla="*/ 8 h 20"/>
                <a:gd name="T8" fmla="*/ 56 w 60"/>
                <a:gd name="T9" fmla="*/ 0 h 20"/>
                <a:gd name="T10" fmla="*/ 2 w 60"/>
                <a:gd name="T11" fmla="*/ 0 h 20"/>
                <a:gd name="T12" fmla="*/ 0 w 60"/>
                <a:gd name="T13" fmla="*/ 10 h 20"/>
                <a:gd name="T14" fmla="*/ 2 w 60"/>
                <a:gd name="T15" fmla="*/ 2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0">
                  <a:moveTo>
                    <a:pt x="2" y="20"/>
                  </a:moveTo>
                  <a:lnTo>
                    <a:pt x="56" y="20"/>
                  </a:lnTo>
                  <a:lnTo>
                    <a:pt x="56" y="20"/>
                  </a:lnTo>
                  <a:lnTo>
                    <a:pt x="60" y="8"/>
                  </a:lnTo>
                  <a:lnTo>
                    <a:pt x="56" y="0"/>
                  </a:lnTo>
                  <a:lnTo>
                    <a:pt x="2" y="0"/>
                  </a:lnTo>
                  <a:lnTo>
                    <a:pt x="0" y="10"/>
                  </a:lnTo>
                  <a:lnTo>
                    <a:pt x="2"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7" name="Freeform 113"/>
            <p:cNvSpPr>
              <a:spLocks/>
            </p:cNvSpPr>
            <p:nvPr userDrawn="1"/>
          </p:nvSpPr>
          <p:spPr bwMode="auto">
            <a:xfrm>
              <a:off x="146" y="984"/>
              <a:ext cx="58" cy="70"/>
            </a:xfrm>
            <a:custGeom>
              <a:avLst/>
              <a:gdLst>
                <a:gd name="T0" fmla="*/ 52 w 58"/>
                <a:gd name="T1" fmla="*/ 0 h 70"/>
                <a:gd name="T2" fmla="*/ 0 w 58"/>
                <a:gd name="T3" fmla="*/ 0 h 70"/>
                <a:gd name="T4" fmla="*/ 0 w 58"/>
                <a:gd name="T5" fmla="*/ 68 h 70"/>
                <a:gd name="T6" fmla="*/ 44 w 58"/>
                <a:gd name="T7" fmla="*/ 70 h 70"/>
                <a:gd name="T8" fmla="*/ 58 w 58"/>
                <a:gd name="T9" fmla="*/ 58 h 70"/>
                <a:gd name="T10" fmla="*/ 52 w 58"/>
                <a:gd name="T11" fmla="*/ 0 h 70"/>
              </a:gdLst>
              <a:ahLst/>
              <a:cxnLst>
                <a:cxn ang="0">
                  <a:pos x="T0" y="T1"/>
                </a:cxn>
                <a:cxn ang="0">
                  <a:pos x="T2" y="T3"/>
                </a:cxn>
                <a:cxn ang="0">
                  <a:pos x="T4" y="T5"/>
                </a:cxn>
                <a:cxn ang="0">
                  <a:pos x="T6" y="T7"/>
                </a:cxn>
                <a:cxn ang="0">
                  <a:pos x="T8" y="T9"/>
                </a:cxn>
                <a:cxn ang="0">
                  <a:pos x="T10" y="T11"/>
                </a:cxn>
              </a:cxnLst>
              <a:rect l="0" t="0" r="r" b="b"/>
              <a:pathLst>
                <a:path w="58" h="70">
                  <a:moveTo>
                    <a:pt x="52" y="0"/>
                  </a:moveTo>
                  <a:lnTo>
                    <a:pt x="0" y="0"/>
                  </a:lnTo>
                  <a:lnTo>
                    <a:pt x="0" y="68"/>
                  </a:lnTo>
                  <a:lnTo>
                    <a:pt x="44" y="70"/>
                  </a:lnTo>
                  <a:lnTo>
                    <a:pt x="58" y="58"/>
                  </a:lnTo>
                  <a:lnTo>
                    <a:pt x="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8" name="Freeform 114"/>
            <p:cNvSpPr>
              <a:spLocks/>
            </p:cNvSpPr>
            <p:nvPr userDrawn="1"/>
          </p:nvSpPr>
          <p:spPr bwMode="auto">
            <a:xfrm>
              <a:off x="142" y="1050"/>
              <a:ext cx="80" cy="72"/>
            </a:xfrm>
            <a:custGeom>
              <a:avLst/>
              <a:gdLst>
                <a:gd name="T0" fmla="*/ 80 w 80"/>
                <a:gd name="T1" fmla="*/ 20 h 72"/>
                <a:gd name="T2" fmla="*/ 80 w 80"/>
                <a:gd name="T3" fmla="*/ 20 h 72"/>
                <a:gd name="T4" fmla="*/ 70 w 80"/>
                <a:gd name="T5" fmla="*/ 12 h 72"/>
                <a:gd name="T6" fmla="*/ 70 w 80"/>
                <a:gd name="T7" fmla="*/ 12 h 72"/>
                <a:gd name="T8" fmla="*/ 68 w 80"/>
                <a:gd name="T9" fmla="*/ 0 h 72"/>
                <a:gd name="T10" fmla="*/ 52 w 80"/>
                <a:gd name="T11" fmla="*/ 14 h 72"/>
                <a:gd name="T12" fmla="*/ 2 w 80"/>
                <a:gd name="T13" fmla="*/ 14 h 72"/>
                <a:gd name="T14" fmla="*/ 2 w 80"/>
                <a:gd name="T15" fmla="*/ 14 h 72"/>
                <a:gd name="T16" fmla="*/ 0 w 80"/>
                <a:gd name="T17" fmla="*/ 32 h 72"/>
                <a:gd name="T18" fmla="*/ 0 w 80"/>
                <a:gd name="T19" fmla="*/ 52 h 72"/>
                <a:gd name="T20" fmla="*/ 0 w 80"/>
                <a:gd name="T21" fmla="*/ 52 h 72"/>
                <a:gd name="T22" fmla="*/ 14 w 80"/>
                <a:gd name="T23" fmla="*/ 62 h 72"/>
                <a:gd name="T24" fmla="*/ 28 w 80"/>
                <a:gd name="T25" fmla="*/ 72 h 72"/>
                <a:gd name="T26" fmla="*/ 62 w 80"/>
                <a:gd name="T27" fmla="*/ 28 h 72"/>
                <a:gd name="T28" fmla="*/ 80 w 80"/>
                <a:gd name="T29"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72">
                  <a:moveTo>
                    <a:pt x="80" y="20"/>
                  </a:moveTo>
                  <a:lnTo>
                    <a:pt x="80" y="20"/>
                  </a:lnTo>
                  <a:lnTo>
                    <a:pt x="70" y="12"/>
                  </a:lnTo>
                  <a:lnTo>
                    <a:pt x="70" y="12"/>
                  </a:lnTo>
                  <a:lnTo>
                    <a:pt x="68" y="0"/>
                  </a:lnTo>
                  <a:lnTo>
                    <a:pt x="52" y="14"/>
                  </a:lnTo>
                  <a:lnTo>
                    <a:pt x="2" y="14"/>
                  </a:lnTo>
                  <a:lnTo>
                    <a:pt x="2" y="14"/>
                  </a:lnTo>
                  <a:lnTo>
                    <a:pt x="0" y="32"/>
                  </a:lnTo>
                  <a:lnTo>
                    <a:pt x="0" y="52"/>
                  </a:lnTo>
                  <a:lnTo>
                    <a:pt x="0" y="52"/>
                  </a:lnTo>
                  <a:lnTo>
                    <a:pt x="14" y="62"/>
                  </a:lnTo>
                  <a:lnTo>
                    <a:pt x="28" y="72"/>
                  </a:lnTo>
                  <a:lnTo>
                    <a:pt x="62" y="28"/>
                  </a:lnTo>
                  <a:lnTo>
                    <a:pt x="80"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9" name="Freeform 115"/>
            <p:cNvSpPr>
              <a:spLocks/>
            </p:cNvSpPr>
            <p:nvPr userDrawn="1"/>
          </p:nvSpPr>
          <p:spPr bwMode="auto">
            <a:xfrm>
              <a:off x="180" y="1078"/>
              <a:ext cx="120" cy="68"/>
            </a:xfrm>
            <a:custGeom>
              <a:avLst/>
              <a:gdLst>
                <a:gd name="T0" fmla="*/ 30 w 120"/>
                <a:gd name="T1" fmla="*/ 8 h 68"/>
                <a:gd name="T2" fmla="*/ 0 w 120"/>
                <a:gd name="T3" fmla="*/ 48 h 68"/>
                <a:gd name="T4" fmla="*/ 50 w 120"/>
                <a:gd name="T5" fmla="*/ 68 h 68"/>
                <a:gd name="T6" fmla="*/ 50 w 120"/>
                <a:gd name="T7" fmla="*/ 68 h 68"/>
                <a:gd name="T8" fmla="*/ 74 w 120"/>
                <a:gd name="T9" fmla="*/ 56 h 68"/>
                <a:gd name="T10" fmla="*/ 96 w 120"/>
                <a:gd name="T11" fmla="*/ 42 h 68"/>
                <a:gd name="T12" fmla="*/ 120 w 120"/>
                <a:gd name="T13" fmla="*/ 26 h 68"/>
                <a:gd name="T14" fmla="*/ 48 w 120"/>
                <a:gd name="T15" fmla="*/ 0 h 68"/>
                <a:gd name="T16" fmla="*/ 30 w 120"/>
                <a:gd name="T17"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68">
                  <a:moveTo>
                    <a:pt x="30" y="8"/>
                  </a:moveTo>
                  <a:lnTo>
                    <a:pt x="0" y="48"/>
                  </a:lnTo>
                  <a:lnTo>
                    <a:pt x="50" y="68"/>
                  </a:lnTo>
                  <a:lnTo>
                    <a:pt x="50" y="68"/>
                  </a:lnTo>
                  <a:lnTo>
                    <a:pt x="74" y="56"/>
                  </a:lnTo>
                  <a:lnTo>
                    <a:pt x="96" y="42"/>
                  </a:lnTo>
                  <a:lnTo>
                    <a:pt x="120" y="26"/>
                  </a:lnTo>
                  <a:lnTo>
                    <a:pt x="48" y="0"/>
                  </a:lnTo>
                  <a:lnTo>
                    <a:pt x="3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0" name="Freeform 116"/>
            <p:cNvSpPr>
              <a:spLocks/>
            </p:cNvSpPr>
            <p:nvPr userDrawn="1"/>
          </p:nvSpPr>
          <p:spPr bwMode="auto">
            <a:xfrm>
              <a:off x="216" y="826"/>
              <a:ext cx="28" cy="126"/>
            </a:xfrm>
            <a:custGeom>
              <a:avLst/>
              <a:gdLst>
                <a:gd name="T0" fmla="*/ 22 w 28"/>
                <a:gd name="T1" fmla="*/ 54 h 126"/>
                <a:gd name="T2" fmla="*/ 22 w 28"/>
                <a:gd name="T3" fmla="*/ 54 h 126"/>
                <a:gd name="T4" fmla="*/ 22 w 28"/>
                <a:gd name="T5" fmla="*/ 10 h 126"/>
                <a:gd name="T6" fmla="*/ 22 w 28"/>
                <a:gd name="T7" fmla="*/ 10 h 126"/>
                <a:gd name="T8" fmla="*/ 24 w 28"/>
                <a:gd name="T9" fmla="*/ 8 h 126"/>
                <a:gd name="T10" fmla="*/ 24 w 28"/>
                <a:gd name="T11" fmla="*/ 8 h 126"/>
                <a:gd name="T12" fmla="*/ 26 w 28"/>
                <a:gd name="T13" fmla="*/ 2 h 126"/>
                <a:gd name="T14" fmla="*/ 24 w 28"/>
                <a:gd name="T15" fmla="*/ 0 h 126"/>
                <a:gd name="T16" fmla="*/ 0 w 28"/>
                <a:gd name="T17" fmla="*/ 0 h 126"/>
                <a:gd name="T18" fmla="*/ 0 w 28"/>
                <a:gd name="T19" fmla="*/ 0 h 126"/>
                <a:gd name="T20" fmla="*/ 0 w 28"/>
                <a:gd name="T21" fmla="*/ 6 h 126"/>
                <a:gd name="T22" fmla="*/ 0 w 28"/>
                <a:gd name="T23" fmla="*/ 6 h 126"/>
                <a:gd name="T24" fmla="*/ 2 w 28"/>
                <a:gd name="T25" fmla="*/ 10 h 126"/>
                <a:gd name="T26" fmla="*/ 4 w 28"/>
                <a:gd name="T27" fmla="*/ 12 h 126"/>
                <a:gd name="T28" fmla="*/ 4 w 28"/>
                <a:gd name="T29" fmla="*/ 54 h 126"/>
                <a:gd name="T30" fmla="*/ 4 w 28"/>
                <a:gd name="T31" fmla="*/ 54 h 126"/>
                <a:gd name="T32" fmla="*/ 2 w 28"/>
                <a:gd name="T33" fmla="*/ 56 h 126"/>
                <a:gd name="T34" fmla="*/ 0 w 28"/>
                <a:gd name="T35" fmla="*/ 66 h 126"/>
                <a:gd name="T36" fmla="*/ 0 w 28"/>
                <a:gd name="T37" fmla="*/ 66 h 126"/>
                <a:gd name="T38" fmla="*/ 0 w 28"/>
                <a:gd name="T39" fmla="*/ 72 h 126"/>
                <a:gd name="T40" fmla="*/ 2 w 28"/>
                <a:gd name="T41" fmla="*/ 76 h 126"/>
                <a:gd name="T42" fmla="*/ 4 w 28"/>
                <a:gd name="T43" fmla="*/ 82 h 126"/>
                <a:gd name="T44" fmla="*/ 4 w 28"/>
                <a:gd name="T45" fmla="*/ 116 h 126"/>
                <a:gd name="T46" fmla="*/ 4 w 28"/>
                <a:gd name="T47" fmla="*/ 116 h 126"/>
                <a:gd name="T48" fmla="*/ 2 w 28"/>
                <a:gd name="T49" fmla="*/ 118 h 126"/>
                <a:gd name="T50" fmla="*/ 2 w 28"/>
                <a:gd name="T51" fmla="*/ 122 h 126"/>
                <a:gd name="T52" fmla="*/ 2 w 28"/>
                <a:gd name="T53" fmla="*/ 122 h 126"/>
                <a:gd name="T54" fmla="*/ 2 w 28"/>
                <a:gd name="T55" fmla="*/ 126 h 126"/>
                <a:gd name="T56" fmla="*/ 24 w 28"/>
                <a:gd name="T57" fmla="*/ 126 h 126"/>
                <a:gd name="T58" fmla="*/ 24 w 28"/>
                <a:gd name="T59" fmla="*/ 126 h 126"/>
                <a:gd name="T60" fmla="*/ 24 w 28"/>
                <a:gd name="T61" fmla="*/ 120 h 126"/>
                <a:gd name="T62" fmla="*/ 24 w 28"/>
                <a:gd name="T63" fmla="*/ 120 h 126"/>
                <a:gd name="T64" fmla="*/ 22 w 28"/>
                <a:gd name="T65" fmla="*/ 116 h 126"/>
                <a:gd name="T66" fmla="*/ 22 w 28"/>
                <a:gd name="T67" fmla="*/ 82 h 126"/>
                <a:gd name="T68" fmla="*/ 22 w 28"/>
                <a:gd name="T69" fmla="*/ 82 h 126"/>
                <a:gd name="T70" fmla="*/ 26 w 28"/>
                <a:gd name="T71" fmla="*/ 76 h 126"/>
                <a:gd name="T72" fmla="*/ 28 w 28"/>
                <a:gd name="T73" fmla="*/ 72 h 126"/>
                <a:gd name="T74" fmla="*/ 28 w 28"/>
                <a:gd name="T75" fmla="*/ 68 h 126"/>
                <a:gd name="T76" fmla="*/ 28 w 28"/>
                <a:gd name="T77" fmla="*/ 68 h 126"/>
                <a:gd name="T78" fmla="*/ 26 w 28"/>
                <a:gd name="T79" fmla="*/ 58 h 126"/>
                <a:gd name="T80" fmla="*/ 22 w 28"/>
                <a:gd name="T81" fmla="*/ 5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 h="126">
                  <a:moveTo>
                    <a:pt x="22" y="54"/>
                  </a:moveTo>
                  <a:lnTo>
                    <a:pt x="22" y="54"/>
                  </a:lnTo>
                  <a:lnTo>
                    <a:pt x="22" y="10"/>
                  </a:lnTo>
                  <a:lnTo>
                    <a:pt x="22" y="10"/>
                  </a:lnTo>
                  <a:lnTo>
                    <a:pt x="24" y="8"/>
                  </a:lnTo>
                  <a:lnTo>
                    <a:pt x="24" y="8"/>
                  </a:lnTo>
                  <a:lnTo>
                    <a:pt x="26" y="2"/>
                  </a:lnTo>
                  <a:lnTo>
                    <a:pt x="24" y="0"/>
                  </a:lnTo>
                  <a:lnTo>
                    <a:pt x="0" y="0"/>
                  </a:lnTo>
                  <a:lnTo>
                    <a:pt x="0" y="0"/>
                  </a:lnTo>
                  <a:lnTo>
                    <a:pt x="0" y="6"/>
                  </a:lnTo>
                  <a:lnTo>
                    <a:pt x="0" y="6"/>
                  </a:lnTo>
                  <a:lnTo>
                    <a:pt x="2" y="10"/>
                  </a:lnTo>
                  <a:lnTo>
                    <a:pt x="4" y="12"/>
                  </a:lnTo>
                  <a:lnTo>
                    <a:pt x="4" y="54"/>
                  </a:lnTo>
                  <a:lnTo>
                    <a:pt x="4" y="54"/>
                  </a:lnTo>
                  <a:lnTo>
                    <a:pt x="2" y="56"/>
                  </a:lnTo>
                  <a:lnTo>
                    <a:pt x="0" y="66"/>
                  </a:lnTo>
                  <a:lnTo>
                    <a:pt x="0" y="66"/>
                  </a:lnTo>
                  <a:lnTo>
                    <a:pt x="0" y="72"/>
                  </a:lnTo>
                  <a:lnTo>
                    <a:pt x="2" y="76"/>
                  </a:lnTo>
                  <a:lnTo>
                    <a:pt x="4" y="82"/>
                  </a:lnTo>
                  <a:lnTo>
                    <a:pt x="4" y="116"/>
                  </a:lnTo>
                  <a:lnTo>
                    <a:pt x="4" y="116"/>
                  </a:lnTo>
                  <a:lnTo>
                    <a:pt x="2" y="118"/>
                  </a:lnTo>
                  <a:lnTo>
                    <a:pt x="2" y="122"/>
                  </a:lnTo>
                  <a:lnTo>
                    <a:pt x="2" y="122"/>
                  </a:lnTo>
                  <a:lnTo>
                    <a:pt x="2" y="126"/>
                  </a:lnTo>
                  <a:lnTo>
                    <a:pt x="24" y="126"/>
                  </a:lnTo>
                  <a:lnTo>
                    <a:pt x="24" y="126"/>
                  </a:lnTo>
                  <a:lnTo>
                    <a:pt x="24" y="120"/>
                  </a:lnTo>
                  <a:lnTo>
                    <a:pt x="24" y="120"/>
                  </a:lnTo>
                  <a:lnTo>
                    <a:pt x="22" y="116"/>
                  </a:lnTo>
                  <a:lnTo>
                    <a:pt x="22" y="82"/>
                  </a:lnTo>
                  <a:lnTo>
                    <a:pt x="22" y="82"/>
                  </a:lnTo>
                  <a:lnTo>
                    <a:pt x="26" y="76"/>
                  </a:lnTo>
                  <a:lnTo>
                    <a:pt x="28" y="72"/>
                  </a:lnTo>
                  <a:lnTo>
                    <a:pt x="28" y="68"/>
                  </a:lnTo>
                  <a:lnTo>
                    <a:pt x="28" y="68"/>
                  </a:lnTo>
                  <a:lnTo>
                    <a:pt x="26" y="58"/>
                  </a:lnTo>
                  <a:lnTo>
                    <a:pt x="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1" name="Freeform 117"/>
            <p:cNvSpPr>
              <a:spLocks/>
            </p:cNvSpPr>
            <p:nvPr userDrawn="1"/>
          </p:nvSpPr>
          <p:spPr bwMode="auto">
            <a:xfrm>
              <a:off x="246" y="864"/>
              <a:ext cx="84" cy="60"/>
            </a:xfrm>
            <a:custGeom>
              <a:avLst/>
              <a:gdLst>
                <a:gd name="T0" fmla="*/ 44 w 84"/>
                <a:gd name="T1" fmla="*/ 50 h 60"/>
                <a:gd name="T2" fmla="*/ 84 w 84"/>
                <a:gd name="T3" fmla="*/ 10 h 60"/>
                <a:gd name="T4" fmla="*/ 84 w 84"/>
                <a:gd name="T5" fmla="*/ 10 h 60"/>
                <a:gd name="T6" fmla="*/ 26 w 84"/>
                <a:gd name="T7" fmla="*/ 10 h 60"/>
                <a:gd name="T8" fmla="*/ 26 w 84"/>
                <a:gd name="T9" fmla="*/ 10 h 60"/>
                <a:gd name="T10" fmla="*/ 22 w 84"/>
                <a:gd name="T11" fmla="*/ 8 h 60"/>
                <a:gd name="T12" fmla="*/ 14 w 84"/>
                <a:gd name="T13" fmla="*/ 4 h 60"/>
                <a:gd name="T14" fmla="*/ 8 w 84"/>
                <a:gd name="T15" fmla="*/ 0 h 60"/>
                <a:gd name="T16" fmla="*/ 4 w 84"/>
                <a:gd name="T17" fmla="*/ 0 h 60"/>
                <a:gd name="T18" fmla="*/ 4 w 84"/>
                <a:gd name="T19" fmla="*/ 0 h 60"/>
                <a:gd name="T20" fmla="*/ 0 w 84"/>
                <a:gd name="T21" fmla="*/ 12 h 60"/>
                <a:gd name="T22" fmla="*/ 0 w 84"/>
                <a:gd name="T23" fmla="*/ 12 h 60"/>
                <a:gd name="T24" fmla="*/ 4 w 84"/>
                <a:gd name="T25" fmla="*/ 18 h 60"/>
                <a:gd name="T26" fmla="*/ 6 w 84"/>
                <a:gd name="T27" fmla="*/ 22 h 60"/>
                <a:gd name="T28" fmla="*/ 6 w 84"/>
                <a:gd name="T29" fmla="*/ 30 h 60"/>
                <a:gd name="T30" fmla="*/ 6 w 84"/>
                <a:gd name="T31" fmla="*/ 30 h 60"/>
                <a:gd name="T32" fmla="*/ 6 w 84"/>
                <a:gd name="T33" fmla="*/ 36 h 60"/>
                <a:gd name="T34" fmla="*/ 4 w 84"/>
                <a:gd name="T35" fmla="*/ 40 h 60"/>
                <a:gd name="T36" fmla="*/ 0 w 84"/>
                <a:gd name="T37" fmla="*/ 46 h 60"/>
                <a:gd name="T38" fmla="*/ 0 w 84"/>
                <a:gd name="T39" fmla="*/ 46 h 60"/>
                <a:gd name="T40" fmla="*/ 6 w 84"/>
                <a:gd name="T41" fmla="*/ 60 h 60"/>
                <a:gd name="T42" fmla="*/ 6 w 84"/>
                <a:gd name="T43" fmla="*/ 60 h 60"/>
                <a:gd name="T44" fmla="*/ 14 w 84"/>
                <a:gd name="T45" fmla="*/ 56 h 60"/>
                <a:gd name="T46" fmla="*/ 28 w 84"/>
                <a:gd name="T47" fmla="*/ 50 h 60"/>
                <a:gd name="T48" fmla="*/ 28 w 84"/>
                <a:gd name="T49" fmla="*/ 50 h 60"/>
                <a:gd name="T50" fmla="*/ 44 w 84"/>
                <a:gd name="T51"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60">
                  <a:moveTo>
                    <a:pt x="44" y="50"/>
                  </a:moveTo>
                  <a:lnTo>
                    <a:pt x="84" y="10"/>
                  </a:lnTo>
                  <a:lnTo>
                    <a:pt x="84" y="10"/>
                  </a:lnTo>
                  <a:lnTo>
                    <a:pt x="26" y="10"/>
                  </a:lnTo>
                  <a:lnTo>
                    <a:pt x="26" y="10"/>
                  </a:lnTo>
                  <a:lnTo>
                    <a:pt x="22" y="8"/>
                  </a:lnTo>
                  <a:lnTo>
                    <a:pt x="14" y="4"/>
                  </a:lnTo>
                  <a:lnTo>
                    <a:pt x="8" y="0"/>
                  </a:lnTo>
                  <a:lnTo>
                    <a:pt x="4" y="0"/>
                  </a:lnTo>
                  <a:lnTo>
                    <a:pt x="4" y="0"/>
                  </a:lnTo>
                  <a:lnTo>
                    <a:pt x="0" y="12"/>
                  </a:lnTo>
                  <a:lnTo>
                    <a:pt x="0" y="12"/>
                  </a:lnTo>
                  <a:lnTo>
                    <a:pt x="4" y="18"/>
                  </a:lnTo>
                  <a:lnTo>
                    <a:pt x="6" y="22"/>
                  </a:lnTo>
                  <a:lnTo>
                    <a:pt x="6" y="30"/>
                  </a:lnTo>
                  <a:lnTo>
                    <a:pt x="6" y="30"/>
                  </a:lnTo>
                  <a:lnTo>
                    <a:pt x="6" y="36"/>
                  </a:lnTo>
                  <a:lnTo>
                    <a:pt x="4" y="40"/>
                  </a:lnTo>
                  <a:lnTo>
                    <a:pt x="0" y="46"/>
                  </a:lnTo>
                  <a:lnTo>
                    <a:pt x="0" y="46"/>
                  </a:lnTo>
                  <a:lnTo>
                    <a:pt x="6" y="60"/>
                  </a:lnTo>
                  <a:lnTo>
                    <a:pt x="6" y="60"/>
                  </a:lnTo>
                  <a:lnTo>
                    <a:pt x="14" y="56"/>
                  </a:lnTo>
                  <a:lnTo>
                    <a:pt x="28" y="50"/>
                  </a:lnTo>
                  <a:lnTo>
                    <a:pt x="28" y="50"/>
                  </a:lnTo>
                  <a:lnTo>
                    <a:pt x="44"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2" name="Freeform 118"/>
            <p:cNvSpPr>
              <a:spLocks/>
            </p:cNvSpPr>
            <p:nvPr userDrawn="1"/>
          </p:nvSpPr>
          <p:spPr bwMode="auto">
            <a:xfrm>
              <a:off x="350" y="784"/>
              <a:ext cx="164" cy="130"/>
            </a:xfrm>
            <a:custGeom>
              <a:avLst/>
              <a:gdLst>
                <a:gd name="T0" fmla="*/ 164 w 164"/>
                <a:gd name="T1" fmla="*/ 66 h 130"/>
                <a:gd name="T2" fmla="*/ 160 w 164"/>
                <a:gd name="T3" fmla="*/ 64 h 130"/>
                <a:gd name="T4" fmla="*/ 152 w 164"/>
                <a:gd name="T5" fmla="*/ 66 h 130"/>
                <a:gd name="T6" fmla="*/ 148 w 164"/>
                <a:gd name="T7" fmla="*/ 70 h 130"/>
                <a:gd name="T8" fmla="*/ 144 w 164"/>
                <a:gd name="T9" fmla="*/ 82 h 130"/>
                <a:gd name="T10" fmla="*/ 142 w 164"/>
                <a:gd name="T11" fmla="*/ 78 h 130"/>
                <a:gd name="T12" fmla="*/ 132 w 164"/>
                <a:gd name="T13" fmla="*/ 74 h 130"/>
                <a:gd name="T14" fmla="*/ 124 w 164"/>
                <a:gd name="T15" fmla="*/ 78 h 130"/>
                <a:gd name="T16" fmla="*/ 128 w 164"/>
                <a:gd name="T17" fmla="*/ 88 h 130"/>
                <a:gd name="T18" fmla="*/ 124 w 164"/>
                <a:gd name="T19" fmla="*/ 98 h 130"/>
                <a:gd name="T20" fmla="*/ 118 w 164"/>
                <a:gd name="T21" fmla="*/ 98 h 130"/>
                <a:gd name="T22" fmla="*/ 112 w 164"/>
                <a:gd name="T23" fmla="*/ 90 h 130"/>
                <a:gd name="T24" fmla="*/ 110 w 164"/>
                <a:gd name="T25" fmla="*/ 86 h 130"/>
                <a:gd name="T26" fmla="*/ 100 w 164"/>
                <a:gd name="T27" fmla="*/ 88 h 130"/>
                <a:gd name="T28" fmla="*/ 96 w 164"/>
                <a:gd name="T29" fmla="*/ 86 h 130"/>
                <a:gd name="T30" fmla="*/ 96 w 164"/>
                <a:gd name="T31" fmla="*/ 76 h 130"/>
                <a:gd name="T32" fmla="*/ 112 w 164"/>
                <a:gd name="T33" fmla="*/ 72 h 130"/>
                <a:gd name="T34" fmla="*/ 112 w 164"/>
                <a:gd name="T35" fmla="*/ 66 h 130"/>
                <a:gd name="T36" fmla="*/ 104 w 164"/>
                <a:gd name="T37" fmla="*/ 58 h 130"/>
                <a:gd name="T38" fmla="*/ 100 w 164"/>
                <a:gd name="T39" fmla="*/ 56 h 130"/>
                <a:gd name="T40" fmla="*/ 90 w 164"/>
                <a:gd name="T41" fmla="*/ 58 h 130"/>
                <a:gd name="T42" fmla="*/ 92 w 164"/>
                <a:gd name="T43" fmla="*/ 54 h 130"/>
                <a:gd name="T44" fmla="*/ 96 w 164"/>
                <a:gd name="T45" fmla="*/ 48 h 130"/>
                <a:gd name="T46" fmla="*/ 96 w 164"/>
                <a:gd name="T47" fmla="*/ 38 h 130"/>
                <a:gd name="T48" fmla="*/ 90 w 164"/>
                <a:gd name="T49" fmla="*/ 28 h 130"/>
                <a:gd name="T50" fmla="*/ 90 w 164"/>
                <a:gd name="T51" fmla="*/ 28 h 130"/>
                <a:gd name="T52" fmla="*/ 84 w 164"/>
                <a:gd name="T53" fmla="*/ 30 h 130"/>
                <a:gd name="T54" fmla="*/ 72 w 164"/>
                <a:gd name="T55" fmla="*/ 36 h 130"/>
                <a:gd name="T56" fmla="*/ 70 w 164"/>
                <a:gd name="T57" fmla="*/ 40 h 130"/>
                <a:gd name="T58" fmla="*/ 70 w 164"/>
                <a:gd name="T59" fmla="*/ 50 h 130"/>
                <a:gd name="T60" fmla="*/ 68 w 164"/>
                <a:gd name="T61" fmla="*/ 44 h 130"/>
                <a:gd name="T62" fmla="*/ 60 w 164"/>
                <a:gd name="T63" fmla="*/ 38 h 130"/>
                <a:gd name="T64" fmla="*/ 54 w 164"/>
                <a:gd name="T65" fmla="*/ 38 h 130"/>
                <a:gd name="T66" fmla="*/ 44 w 164"/>
                <a:gd name="T67" fmla="*/ 42 h 130"/>
                <a:gd name="T68" fmla="*/ 50 w 164"/>
                <a:gd name="T69" fmla="*/ 50 h 130"/>
                <a:gd name="T70" fmla="*/ 50 w 164"/>
                <a:gd name="T71" fmla="*/ 62 h 130"/>
                <a:gd name="T72" fmla="*/ 46 w 164"/>
                <a:gd name="T73" fmla="*/ 64 h 130"/>
                <a:gd name="T74" fmla="*/ 36 w 164"/>
                <a:gd name="T75" fmla="*/ 58 h 130"/>
                <a:gd name="T76" fmla="*/ 34 w 164"/>
                <a:gd name="T77" fmla="*/ 52 h 130"/>
                <a:gd name="T78" fmla="*/ 26 w 164"/>
                <a:gd name="T79" fmla="*/ 56 h 130"/>
                <a:gd name="T80" fmla="*/ 20 w 164"/>
                <a:gd name="T81" fmla="*/ 56 h 130"/>
                <a:gd name="T82" fmla="*/ 18 w 164"/>
                <a:gd name="T83" fmla="*/ 46 h 130"/>
                <a:gd name="T84" fmla="*/ 32 w 164"/>
                <a:gd name="T85" fmla="*/ 38 h 130"/>
                <a:gd name="T86" fmla="*/ 32 w 164"/>
                <a:gd name="T87" fmla="*/ 34 h 130"/>
                <a:gd name="T88" fmla="*/ 24 w 164"/>
                <a:gd name="T89" fmla="*/ 26 h 130"/>
                <a:gd name="T90" fmla="*/ 14 w 164"/>
                <a:gd name="T91" fmla="*/ 26 h 130"/>
                <a:gd name="T92" fmla="*/ 20 w 164"/>
                <a:gd name="T93" fmla="*/ 20 h 130"/>
                <a:gd name="T94" fmla="*/ 22 w 164"/>
                <a:gd name="T95" fmla="*/ 10 h 130"/>
                <a:gd name="T96" fmla="*/ 20 w 164"/>
                <a:gd name="T97" fmla="*/ 4 h 130"/>
                <a:gd name="T98" fmla="*/ 14 w 164"/>
                <a:gd name="T99" fmla="*/ 0 h 130"/>
                <a:gd name="T100" fmla="*/ 36 w 164"/>
                <a:gd name="T101" fmla="*/ 96 h 130"/>
                <a:gd name="T102" fmla="*/ 48 w 164"/>
                <a:gd name="T103" fmla="*/ 88 h 130"/>
                <a:gd name="T104" fmla="*/ 56 w 164"/>
                <a:gd name="T105" fmla="*/ 86 h 130"/>
                <a:gd name="T106" fmla="*/ 70 w 164"/>
                <a:gd name="T107" fmla="*/ 86 h 130"/>
                <a:gd name="T108" fmla="*/ 76 w 164"/>
                <a:gd name="T109" fmla="*/ 90 h 130"/>
                <a:gd name="T110" fmla="*/ 88 w 164"/>
                <a:gd name="T111" fmla="*/ 98 h 130"/>
                <a:gd name="T112" fmla="*/ 92 w 164"/>
                <a:gd name="T113" fmla="*/ 108 h 130"/>
                <a:gd name="T114" fmla="*/ 90 w 164"/>
                <a:gd name="T115" fmla="*/ 114 h 130"/>
                <a:gd name="T116" fmla="*/ 114 w 164"/>
                <a:gd name="T1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4" h="130">
                  <a:moveTo>
                    <a:pt x="114" y="130"/>
                  </a:moveTo>
                  <a:lnTo>
                    <a:pt x="164" y="66"/>
                  </a:lnTo>
                  <a:lnTo>
                    <a:pt x="164" y="66"/>
                  </a:lnTo>
                  <a:lnTo>
                    <a:pt x="160" y="64"/>
                  </a:lnTo>
                  <a:lnTo>
                    <a:pt x="156" y="66"/>
                  </a:lnTo>
                  <a:lnTo>
                    <a:pt x="152" y="66"/>
                  </a:lnTo>
                  <a:lnTo>
                    <a:pt x="152" y="66"/>
                  </a:lnTo>
                  <a:lnTo>
                    <a:pt x="148" y="70"/>
                  </a:lnTo>
                  <a:lnTo>
                    <a:pt x="144" y="76"/>
                  </a:lnTo>
                  <a:lnTo>
                    <a:pt x="144" y="82"/>
                  </a:lnTo>
                  <a:lnTo>
                    <a:pt x="144" y="82"/>
                  </a:lnTo>
                  <a:lnTo>
                    <a:pt x="142" y="78"/>
                  </a:lnTo>
                  <a:lnTo>
                    <a:pt x="138" y="76"/>
                  </a:lnTo>
                  <a:lnTo>
                    <a:pt x="132" y="74"/>
                  </a:lnTo>
                  <a:lnTo>
                    <a:pt x="126" y="76"/>
                  </a:lnTo>
                  <a:lnTo>
                    <a:pt x="124" y="78"/>
                  </a:lnTo>
                  <a:lnTo>
                    <a:pt x="124" y="78"/>
                  </a:lnTo>
                  <a:lnTo>
                    <a:pt x="128" y="88"/>
                  </a:lnTo>
                  <a:lnTo>
                    <a:pt x="126" y="94"/>
                  </a:lnTo>
                  <a:lnTo>
                    <a:pt x="124" y="98"/>
                  </a:lnTo>
                  <a:lnTo>
                    <a:pt x="118" y="98"/>
                  </a:lnTo>
                  <a:lnTo>
                    <a:pt x="118" y="98"/>
                  </a:lnTo>
                  <a:lnTo>
                    <a:pt x="114" y="94"/>
                  </a:lnTo>
                  <a:lnTo>
                    <a:pt x="112" y="90"/>
                  </a:lnTo>
                  <a:lnTo>
                    <a:pt x="110" y="86"/>
                  </a:lnTo>
                  <a:lnTo>
                    <a:pt x="110" y="86"/>
                  </a:lnTo>
                  <a:lnTo>
                    <a:pt x="106" y="88"/>
                  </a:lnTo>
                  <a:lnTo>
                    <a:pt x="100" y="88"/>
                  </a:lnTo>
                  <a:lnTo>
                    <a:pt x="96" y="86"/>
                  </a:lnTo>
                  <a:lnTo>
                    <a:pt x="96" y="86"/>
                  </a:lnTo>
                  <a:lnTo>
                    <a:pt x="94" y="80"/>
                  </a:lnTo>
                  <a:lnTo>
                    <a:pt x="96" y="76"/>
                  </a:lnTo>
                  <a:lnTo>
                    <a:pt x="102" y="72"/>
                  </a:lnTo>
                  <a:lnTo>
                    <a:pt x="112" y="72"/>
                  </a:lnTo>
                  <a:lnTo>
                    <a:pt x="112" y="72"/>
                  </a:lnTo>
                  <a:lnTo>
                    <a:pt x="112" y="66"/>
                  </a:lnTo>
                  <a:lnTo>
                    <a:pt x="110" y="62"/>
                  </a:lnTo>
                  <a:lnTo>
                    <a:pt x="104" y="58"/>
                  </a:lnTo>
                  <a:lnTo>
                    <a:pt x="104" y="58"/>
                  </a:lnTo>
                  <a:lnTo>
                    <a:pt x="100" y="56"/>
                  </a:lnTo>
                  <a:lnTo>
                    <a:pt x="94" y="56"/>
                  </a:lnTo>
                  <a:lnTo>
                    <a:pt x="90" y="58"/>
                  </a:lnTo>
                  <a:lnTo>
                    <a:pt x="90" y="58"/>
                  </a:lnTo>
                  <a:lnTo>
                    <a:pt x="92" y="54"/>
                  </a:lnTo>
                  <a:lnTo>
                    <a:pt x="96" y="52"/>
                  </a:lnTo>
                  <a:lnTo>
                    <a:pt x="96" y="48"/>
                  </a:lnTo>
                  <a:lnTo>
                    <a:pt x="96" y="48"/>
                  </a:lnTo>
                  <a:lnTo>
                    <a:pt x="96" y="38"/>
                  </a:lnTo>
                  <a:lnTo>
                    <a:pt x="94" y="34"/>
                  </a:lnTo>
                  <a:lnTo>
                    <a:pt x="90" y="28"/>
                  </a:lnTo>
                  <a:lnTo>
                    <a:pt x="90" y="28"/>
                  </a:lnTo>
                  <a:lnTo>
                    <a:pt x="90" y="28"/>
                  </a:lnTo>
                  <a:lnTo>
                    <a:pt x="90" y="28"/>
                  </a:lnTo>
                  <a:lnTo>
                    <a:pt x="84" y="30"/>
                  </a:lnTo>
                  <a:lnTo>
                    <a:pt x="80" y="30"/>
                  </a:lnTo>
                  <a:lnTo>
                    <a:pt x="72" y="36"/>
                  </a:lnTo>
                  <a:lnTo>
                    <a:pt x="72" y="36"/>
                  </a:lnTo>
                  <a:lnTo>
                    <a:pt x="70" y="40"/>
                  </a:lnTo>
                  <a:lnTo>
                    <a:pt x="70" y="44"/>
                  </a:lnTo>
                  <a:lnTo>
                    <a:pt x="70" y="50"/>
                  </a:lnTo>
                  <a:lnTo>
                    <a:pt x="70" y="50"/>
                  </a:lnTo>
                  <a:lnTo>
                    <a:pt x="68" y="44"/>
                  </a:lnTo>
                  <a:lnTo>
                    <a:pt x="64" y="40"/>
                  </a:lnTo>
                  <a:lnTo>
                    <a:pt x="60" y="38"/>
                  </a:lnTo>
                  <a:lnTo>
                    <a:pt x="60" y="38"/>
                  </a:lnTo>
                  <a:lnTo>
                    <a:pt x="54" y="38"/>
                  </a:lnTo>
                  <a:lnTo>
                    <a:pt x="48" y="40"/>
                  </a:lnTo>
                  <a:lnTo>
                    <a:pt x="44" y="42"/>
                  </a:lnTo>
                  <a:lnTo>
                    <a:pt x="44" y="42"/>
                  </a:lnTo>
                  <a:lnTo>
                    <a:pt x="50" y="50"/>
                  </a:lnTo>
                  <a:lnTo>
                    <a:pt x="52" y="56"/>
                  </a:lnTo>
                  <a:lnTo>
                    <a:pt x="50" y="62"/>
                  </a:lnTo>
                  <a:lnTo>
                    <a:pt x="46" y="64"/>
                  </a:lnTo>
                  <a:lnTo>
                    <a:pt x="46" y="64"/>
                  </a:lnTo>
                  <a:lnTo>
                    <a:pt x="40" y="62"/>
                  </a:lnTo>
                  <a:lnTo>
                    <a:pt x="36" y="58"/>
                  </a:lnTo>
                  <a:lnTo>
                    <a:pt x="34" y="52"/>
                  </a:lnTo>
                  <a:lnTo>
                    <a:pt x="34" y="52"/>
                  </a:lnTo>
                  <a:lnTo>
                    <a:pt x="30" y="56"/>
                  </a:lnTo>
                  <a:lnTo>
                    <a:pt x="26" y="56"/>
                  </a:lnTo>
                  <a:lnTo>
                    <a:pt x="20" y="56"/>
                  </a:lnTo>
                  <a:lnTo>
                    <a:pt x="20" y="56"/>
                  </a:lnTo>
                  <a:lnTo>
                    <a:pt x="18" y="52"/>
                  </a:lnTo>
                  <a:lnTo>
                    <a:pt x="18" y="46"/>
                  </a:lnTo>
                  <a:lnTo>
                    <a:pt x="22" y="42"/>
                  </a:lnTo>
                  <a:lnTo>
                    <a:pt x="32" y="38"/>
                  </a:lnTo>
                  <a:lnTo>
                    <a:pt x="32" y="38"/>
                  </a:lnTo>
                  <a:lnTo>
                    <a:pt x="32" y="34"/>
                  </a:lnTo>
                  <a:lnTo>
                    <a:pt x="28" y="30"/>
                  </a:lnTo>
                  <a:lnTo>
                    <a:pt x="24" y="26"/>
                  </a:lnTo>
                  <a:lnTo>
                    <a:pt x="20" y="24"/>
                  </a:lnTo>
                  <a:lnTo>
                    <a:pt x="14" y="26"/>
                  </a:lnTo>
                  <a:lnTo>
                    <a:pt x="14" y="26"/>
                  </a:lnTo>
                  <a:lnTo>
                    <a:pt x="20" y="20"/>
                  </a:lnTo>
                  <a:lnTo>
                    <a:pt x="22" y="16"/>
                  </a:lnTo>
                  <a:lnTo>
                    <a:pt x="22" y="10"/>
                  </a:lnTo>
                  <a:lnTo>
                    <a:pt x="22" y="10"/>
                  </a:lnTo>
                  <a:lnTo>
                    <a:pt x="20" y="4"/>
                  </a:lnTo>
                  <a:lnTo>
                    <a:pt x="16" y="2"/>
                  </a:lnTo>
                  <a:lnTo>
                    <a:pt x="14" y="0"/>
                  </a:lnTo>
                  <a:lnTo>
                    <a:pt x="0" y="80"/>
                  </a:lnTo>
                  <a:lnTo>
                    <a:pt x="36" y="96"/>
                  </a:lnTo>
                  <a:lnTo>
                    <a:pt x="36" y="96"/>
                  </a:lnTo>
                  <a:lnTo>
                    <a:pt x="48" y="88"/>
                  </a:lnTo>
                  <a:lnTo>
                    <a:pt x="48" y="88"/>
                  </a:lnTo>
                  <a:lnTo>
                    <a:pt x="56" y="86"/>
                  </a:lnTo>
                  <a:lnTo>
                    <a:pt x="62" y="86"/>
                  </a:lnTo>
                  <a:lnTo>
                    <a:pt x="70" y="86"/>
                  </a:lnTo>
                  <a:lnTo>
                    <a:pt x="76" y="90"/>
                  </a:lnTo>
                  <a:lnTo>
                    <a:pt x="76" y="90"/>
                  </a:lnTo>
                  <a:lnTo>
                    <a:pt x="84" y="94"/>
                  </a:lnTo>
                  <a:lnTo>
                    <a:pt x="88" y="98"/>
                  </a:lnTo>
                  <a:lnTo>
                    <a:pt x="90" y="102"/>
                  </a:lnTo>
                  <a:lnTo>
                    <a:pt x="92" y="108"/>
                  </a:lnTo>
                  <a:lnTo>
                    <a:pt x="92" y="108"/>
                  </a:lnTo>
                  <a:lnTo>
                    <a:pt x="90" y="114"/>
                  </a:lnTo>
                  <a:lnTo>
                    <a:pt x="88" y="118"/>
                  </a:lnTo>
                  <a:lnTo>
                    <a:pt x="114" y="1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3" name="Freeform 119"/>
            <p:cNvSpPr>
              <a:spLocks/>
            </p:cNvSpPr>
            <p:nvPr userDrawn="1"/>
          </p:nvSpPr>
          <p:spPr bwMode="auto">
            <a:xfrm>
              <a:off x="482" y="874"/>
              <a:ext cx="199" cy="34"/>
            </a:xfrm>
            <a:custGeom>
              <a:avLst/>
              <a:gdLst>
                <a:gd name="T0" fmla="*/ 167 w 199"/>
                <a:gd name="T1" fmla="*/ 30 h 34"/>
                <a:gd name="T2" fmla="*/ 199 w 199"/>
                <a:gd name="T3" fmla="*/ 14 h 34"/>
                <a:gd name="T4" fmla="*/ 165 w 199"/>
                <a:gd name="T5" fmla="*/ 2 h 34"/>
                <a:gd name="T6" fmla="*/ 165 w 199"/>
                <a:gd name="T7" fmla="*/ 2 h 34"/>
                <a:gd name="T8" fmla="*/ 112 w 199"/>
                <a:gd name="T9" fmla="*/ 0 h 34"/>
                <a:gd name="T10" fmla="*/ 26 w 199"/>
                <a:gd name="T11" fmla="*/ 0 h 34"/>
                <a:gd name="T12" fmla="*/ 0 w 199"/>
                <a:gd name="T13" fmla="*/ 34 h 34"/>
                <a:gd name="T14" fmla="*/ 0 w 199"/>
                <a:gd name="T15" fmla="*/ 34 h 34"/>
                <a:gd name="T16" fmla="*/ 167 w 199"/>
                <a:gd name="T17" fmla="*/ 3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34">
                  <a:moveTo>
                    <a:pt x="167" y="30"/>
                  </a:moveTo>
                  <a:lnTo>
                    <a:pt x="199" y="14"/>
                  </a:lnTo>
                  <a:lnTo>
                    <a:pt x="165" y="2"/>
                  </a:lnTo>
                  <a:lnTo>
                    <a:pt x="165" y="2"/>
                  </a:lnTo>
                  <a:lnTo>
                    <a:pt x="112" y="0"/>
                  </a:lnTo>
                  <a:lnTo>
                    <a:pt x="26" y="0"/>
                  </a:lnTo>
                  <a:lnTo>
                    <a:pt x="0" y="34"/>
                  </a:lnTo>
                  <a:lnTo>
                    <a:pt x="0" y="34"/>
                  </a:lnTo>
                  <a:lnTo>
                    <a:pt x="167"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4" name="Freeform 120"/>
            <p:cNvSpPr>
              <a:spLocks/>
            </p:cNvSpPr>
            <p:nvPr userDrawn="1"/>
          </p:nvSpPr>
          <p:spPr bwMode="auto">
            <a:xfrm>
              <a:off x="546" y="958"/>
              <a:ext cx="117" cy="116"/>
            </a:xfrm>
            <a:custGeom>
              <a:avLst/>
              <a:gdLst>
                <a:gd name="T0" fmla="*/ 62 w 117"/>
                <a:gd name="T1" fmla="*/ 116 h 116"/>
                <a:gd name="T2" fmla="*/ 62 w 117"/>
                <a:gd name="T3" fmla="*/ 116 h 116"/>
                <a:gd name="T4" fmla="*/ 44 w 117"/>
                <a:gd name="T5" fmla="*/ 108 h 116"/>
                <a:gd name="T6" fmla="*/ 28 w 117"/>
                <a:gd name="T7" fmla="*/ 98 h 116"/>
                <a:gd name="T8" fmla="*/ 14 w 117"/>
                <a:gd name="T9" fmla="*/ 88 h 116"/>
                <a:gd name="T10" fmla="*/ 4 w 117"/>
                <a:gd name="T11" fmla="*/ 76 h 116"/>
                <a:gd name="T12" fmla="*/ 4 w 117"/>
                <a:gd name="T13" fmla="*/ 76 h 116"/>
                <a:gd name="T14" fmla="*/ 2 w 117"/>
                <a:gd name="T15" fmla="*/ 70 h 116"/>
                <a:gd name="T16" fmla="*/ 0 w 117"/>
                <a:gd name="T17" fmla="*/ 60 h 116"/>
                <a:gd name="T18" fmla="*/ 0 w 117"/>
                <a:gd name="T19" fmla="*/ 52 h 116"/>
                <a:gd name="T20" fmla="*/ 2 w 117"/>
                <a:gd name="T21" fmla="*/ 42 h 116"/>
                <a:gd name="T22" fmla="*/ 4 w 117"/>
                <a:gd name="T23" fmla="*/ 32 h 116"/>
                <a:gd name="T24" fmla="*/ 10 w 117"/>
                <a:gd name="T25" fmla="*/ 24 h 116"/>
                <a:gd name="T26" fmla="*/ 16 w 117"/>
                <a:gd name="T27" fmla="*/ 16 h 116"/>
                <a:gd name="T28" fmla="*/ 24 w 117"/>
                <a:gd name="T29" fmla="*/ 8 h 116"/>
                <a:gd name="T30" fmla="*/ 24 w 117"/>
                <a:gd name="T31" fmla="*/ 8 h 116"/>
                <a:gd name="T32" fmla="*/ 28 w 117"/>
                <a:gd name="T33" fmla="*/ 14 h 116"/>
                <a:gd name="T34" fmla="*/ 30 w 117"/>
                <a:gd name="T35" fmla="*/ 18 h 116"/>
                <a:gd name="T36" fmla="*/ 30 w 117"/>
                <a:gd name="T37" fmla="*/ 22 h 116"/>
                <a:gd name="T38" fmla="*/ 30 w 117"/>
                <a:gd name="T39" fmla="*/ 22 h 116"/>
                <a:gd name="T40" fmla="*/ 58 w 117"/>
                <a:gd name="T41" fmla="*/ 20 h 116"/>
                <a:gd name="T42" fmla="*/ 58 w 117"/>
                <a:gd name="T43" fmla="*/ 20 h 116"/>
                <a:gd name="T44" fmla="*/ 58 w 117"/>
                <a:gd name="T45" fmla="*/ 12 h 116"/>
                <a:gd name="T46" fmla="*/ 56 w 117"/>
                <a:gd name="T47" fmla="*/ 6 h 116"/>
                <a:gd name="T48" fmla="*/ 54 w 117"/>
                <a:gd name="T49" fmla="*/ 0 h 116"/>
                <a:gd name="T50" fmla="*/ 54 w 117"/>
                <a:gd name="T51" fmla="*/ 0 h 116"/>
                <a:gd name="T52" fmla="*/ 62 w 117"/>
                <a:gd name="T53" fmla="*/ 8 h 116"/>
                <a:gd name="T54" fmla="*/ 65 w 117"/>
                <a:gd name="T55" fmla="*/ 14 h 116"/>
                <a:gd name="T56" fmla="*/ 65 w 117"/>
                <a:gd name="T57" fmla="*/ 20 h 116"/>
                <a:gd name="T58" fmla="*/ 65 w 117"/>
                <a:gd name="T59" fmla="*/ 20 h 116"/>
                <a:gd name="T60" fmla="*/ 91 w 117"/>
                <a:gd name="T61" fmla="*/ 22 h 116"/>
                <a:gd name="T62" fmla="*/ 91 w 117"/>
                <a:gd name="T63" fmla="*/ 22 h 116"/>
                <a:gd name="T64" fmla="*/ 89 w 117"/>
                <a:gd name="T65" fmla="*/ 12 h 116"/>
                <a:gd name="T66" fmla="*/ 85 w 117"/>
                <a:gd name="T67" fmla="*/ 6 h 116"/>
                <a:gd name="T68" fmla="*/ 85 w 117"/>
                <a:gd name="T69" fmla="*/ 6 h 116"/>
                <a:gd name="T70" fmla="*/ 95 w 117"/>
                <a:gd name="T71" fmla="*/ 10 h 116"/>
                <a:gd name="T72" fmla="*/ 101 w 117"/>
                <a:gd name="T73" fmla="*/ 16 h 116"/>
                <a:gd name="T74" fmla="*/ 107 w 117"/>
                <a:gd name="T75" fmla="*/ 22 h 116"/>
                <a:gd name="T76" fmla="*/ 111 w 117"/>
                <a:gd name="T77" fmla="*/ 30 h 116"/>
                <a:gd name="T78" fmla="*/ 117 w 117"/>
                <a:gd name="T79" fmla="*/ 44 h 116"/>
                <a:gd name="T80" fmla="*/ 117 w 117"/>
                <a:gd name="T81" fmla="*/ 54 h 116"/>
                <a:gd name="T82" fmla="*/ 117 w 117"/>
                <a:gd name="T83" fmla="*/ 54 h 116"/>
                <a:gd name="T84" fmla="*/ 115 w 117"/>
                <a:gd name="T85" fmla="*/ 68 h 116"/>
                <a:gd name="T86" fmla="*/ 111 w 117"/>
                <a:gd name="T87" fmla="*/ 82 h 116"/>
                <a:gd name="T88" fmla="*/ 103 w 117"/>
                <a:gd name="T89" fmla="*/ 92 h 116"/>
                <a:gd name="T90" fmla="*/ 93 w 117"/>
                <a:gd name="T91" fmla="*/ 100 h 116"/>
                <a:gd name="T92" fmla="*/ 93 w 117"/>
                <a:gd name="T93" fmla="*/ 100 h 116"/>
                <a:gd name="T94" fmla="*/ 75 w 117"/>
                <a:gd name="T95" fmla="*/ 110 h 116"/>
                <a:gd name="T96" fmla="*/ 62 w 117"/>
                <a:gd name="T97"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6">
                  <a:moveTo>
                    <a:pt x="62" y="116"/>
                  </a:moveTo>
                  <a:lnTo>
                    <a:pt x="62" y="116"/>
                  </a:lnTo>
                  <a:lnTo>
                    <a:pt x="44" y="108"/>
                  </a:lnTo>
                  <a:lnTo>
                    <a:pt x="28" y="98"/>
                  </a:lnTo>
                  <a:lnTo>
                    <a:pt x="14" y="88"/>
                  </a:lnTo>
                  <a:lnTo>
                    <a:pt x="4" y="76"/>
                  </a:lnTo>
                  <a:lnTo>
                    <a:pt x="4" y="76"/>
                  </a:lnTo>
                  <a:lnTo>
                    <a:pt x="2" y="70"/>
                  </a:lnTo>
                  <a:lnTo>
                    <a:pt x="0" y="60"/>
                  </a:lnTo>
                  <a:lnTo>
                    <a:pt x="0" y="52"/>
                  </a:lnTo>
                  <a:lnTo>
                    <a:pt x="2" y="42"/>
                  </a:lnTo>
                  <a:lnTo>
                    <a:pt x="4" y="32"/>
                  </a:lnTo>
                  <a:lnTo>
                    <a:pt x="10" y="24"/>
                  </a:lnTo>
                  <a:lnTo>
                    <a:pt x="16" y="16"/>
                  </a:lnTo>
                  <a:lnTo>
                    <a:pt x="24" y="8"/>
                  </a:lnTo>
                  <a:lnTo>
                    <a:pt x="24" y="8"/>
                  </a:lnTo>
                  <a:lnTo>
                    <a:pt x="28" y="14"/>
                  </a:lnTo>
                  <a:lnTo>
                    <a:pt x="30" y="18"/>
                  </a:lnTo>
                  <a:lnTo>
                    <a:pt x="30" y="22"/>
                  </a:lnTo>
                  <a:lnTo>
                    <a:pt x="30" y="22"/>
                  </a:lnTo>
                  <a:lnTo>
                    <a:pt x="58" y="20"/>
                  </a:lnTo>
                  <a:lnTo>
                    <a:pt x="58" y="20"/>
                  </a:lnTo>
                  <a:lnTo>
                    <a:pt x="58" y="12"/>
                  </a:lnTo>
                  <a:lnTo>
                    <a:pt x="56" y="6"/>
                  </a:lnTo>
                  <a:lnTo>
                    <a:pt x="54" y="0"/>
                  </a:lnTo>
                  <a:lnTo>
                    <a:pt x="54" y="0"/>
                  </a:lnTo>
                  <a:lnTo>
                    <a:pt x="62" y="8"/>
                  </a:lnTo>
                  <a:lnTo>
                    <a:pt x="65" y="14"/>
                  </a:lnTo>
                  <a:lnTo>
                    <a:pt x="65" y="20"/>
                  </a:lnTo>
                  <a:lnTo>
                    <a:pt x="65" y="20"/>
                  </a:lnTo>
                  <a:lnTo>
                    <a:pt x="91" y="22"/>
                  </a:lnTo>
                  <a:lnTo>
                    <a:pt x="91" y="22"/>
                  </a:lnTo>
                  <a:lnTo>
                    <a:pt x="89" y="12"/>
                  </a:lnTo>
                  <a:lnTo>
                    <a:pt x="85" y="6"/>
                  </a:lnTo>
                  <a:lnTo>
                    <a:pt x="85" y="6"/>
                  </a:lnTo>
                  <a:lnTo>
                    <a:pt x="95" y="10"/>
                  </a:lnTo>
                  <a:lnTo>
                    <a:pt x="101" y="16"/>
                  </a:lnTo>
                  <a:lnTo>
                    <a:pt x="107" y="22"/>
                  </a:lnTo>
                  <a:lnTo>
                    <a:pt x="111" y="30"/>
                  </a:lnTo>
                  <a:lnTo>
                    <a:pt x="117" y="44"/>
                  </a:lnTo>
                  <a:lnTo>
                    <a:pt x="117" y="54"/>
                  </a:lnTo>
                  <a:lnTo>
                    <a:pt x="117" y="54"/>
                  </a:lnTo>
                  <a:lnTo>
                    <a:pt x="115" y="68"/>
                  </a:lnTo>
                  <a:lnTo>
                    <a:pt x="111" y="82"/>
                  </a:lnTo>
                  <a:lnTo>
                    <a:pt x="103" y="92"/>
                  </a:lnTo>
                  <a:lnTo>
                    <a:pt x="93" y="100"/>
                  </a:lnTo>
                  <a:lnTo>
                    <a:pt x="93" y="100"/>
                  </a:lnTo>
                  <a:lnTo>
                    <a:pt x="75" y="110"/>
                  </a:lnTo>
                  <a:lnTo>
                    <a:pt x="62" y="1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5" name="Freeform 121"/>
            <p:cNvSpPr>
              <a:spLocks/>
            </p:cNvSpPr>
            <p:nvPr userDrawn="1"/>
          </p:nvSpPr>
          <p:spPr bwMode="auto">
            <a:xfrm>
              <a:off x="580" y="1244"/>
              <a:ext cx="2" cy="2"/>
            </a:xfrm>
            <a:custGeom>
              <a:avLst/>
              <a:gdLst>
                <a:gd name="T0" fmla="*/ 2 w 2"/>
                <a:gd name="T1" fmla="*/ 2 h 2"/>
                <a:gd name="T2" fmla="*/ 2 w 2"/>
                <a:gd name="T3" fmla="*/ 2 h 2"/>
                <a:gd name="T4" fmla="*/ 0 w 2"/>
                <a:gd name="T5" fmla="*/ 0 h 2"/>
                <a:gd name="T6" fmla="*/ 0 w 2"/>
                <a:gd name="T7" fmla="*/ 0 h 2"/>
                <a:gd name="T8" fmla="*/ 0 w 2"/>
                <a:gd name="T9" fmla="*/ 0 h 2"/>
                <a:gd name="T10" fmla="*/ 0 w 2"/>
                <a:gd name="T11" fmla="*/ 0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0" y="0"/>
                  </a:lnTo>
                  <a:lnTo>
                    <a:pt x="0" y="0"/>
                  </a:lnTo>
                  <a:lnTo>
                    <a:pt x="0"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6" name="Freeform 122"/>
            <p:cNvSpPr>
              <a:spLocks/>
            </p:cNvSpPr>
            <p:nvPr userDrawn="1"/>
          </p:nvSpPr>
          <p:spPr bwMode="auto">
            <a:xfrm>
              <a:off x="324" y="918"/>
              <a:ext cx="24" cy="12"/>
            </a:xfrm>
            <a:custGeom>
              <a:avLst/>
              <a:gdLst>
                <a:gd name="T0" fmla="*/ 24 w 24"/>
                <a:gd name="T1" fmla="*/ 10 h 12"/>
                <a:gd name="T2" fmla="*/ 24 w 24"/>
                <a:gd name="T3" fmla="*/ 10 h 12"/>
                <a:gd name="T4" fmla="*/ 20 w 24"/>
                <a:gd name="T5" fmla="*/ 10 h 12"/>
                <a:gd name="T6" fmla="*/ 14 w 24"/>
                <a:gd name="T7" fmla="*/ 12 h 12"/>
                <a:gd name="T8" fmla="*/ 2 w 24"/>
                <a:gd name="T9" fmla="*/ 12 h 12"/>
                <a:gd name="T10" fmla="*/ 2 w 24"/>
                <a:gd name="T11" fmla="*/ 12 h 12"/>
                <a:gd name="T12" fmla="*/ 0 w 24"/>
                <a:gd name="T13" fmla="*/ 6 h 12"/>
                <a:gd name="T14" fmla="*/ 2 w 24"/>
                <a:gd name="T15" fmla="*/ 0 h 12"/>
                <a:gd name="T16" fmla="*/ 2 w 24"/>
                <a:gd name="T17" fmla="*/ 0 h 12"/>
                <a:gd name="T18" fmla="*/ 6 w 24"/>
                <a:gd name="T19" fmla="*/ 0 h 12"/>
                <a:gd name="T20" fmla="*/ 12 w 24"/>
                <a:gd name="T21" fmla="*/ 2 h 12"/>
                <a:gd name="T22" fmla="*/ 20 w 24"/>
                <a:gd name="T23" fmla="*/ 4 h 12"/>
                <a:gd name="T24" fmla="*/ 24 w 24"/>
                <a:gd name="T25"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2">
                  <a:moveTo>
                    <a:pt x="24" y="10"/>
                  </a:moveTo>
                  <a:lnTo>
                    <a:pt x="24" y="10"/>
                  </a:lnTo>
                  <a:lnTo>
                    <a:pt x="20" y="10"/>
                  </a:lnTo>
                  <a:lnTo>
                    <a:pt x="14" y="12"/>
                  </a:lnTo>
                  <a:lnTo>
                    <a:pt x="2" y="12"/>
                  </a:lnTo>
                  <a:lnTo>
                    <a:pt x="2" y="12"/>
                  </a:lnTo>
                  <a:lnTo>
                    <a:pt x="0" y="6"/>
                  </a:lnTo>
                  <a:lnTo>
                    <a:pt x="2" y="0"/>
                  </a:lnTo>
                  <a:lnTo>
                    <a:pt x="2" y="0"/>
                  </a:lnTo>
                  <a:lnTo>
                    <a:pt x="6" y="0"/>
                  </a:lnTo>
                  <a:lnTo>
                    <a:pt x="12" y="2"/>
                  </a:lnTo>
                  <a:lnTo>
                    <a:pt x="20" y="4"/>
                  </a:lnTo>
                  <a:lnTo>
                    <a:pt x="24"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7" name="Freeform 123"/>
            <p:cNvSpPr>
              <a:spLocks/>
            </p:cNvSpPr>
            <p:nvPr userDrawn="1"/>
          </p:nvSpPr>
          <p:spPr bwMode="auto">
            <a:xfrm>
              <a:off x="40" y="874"/>
              <a:ext cx="675" cy="797"/>
            </a:xfrm>
            <a:custGeom>
              <a:avLst/>
              <a:gdLst>
                <a:gd name="T0" fmla="*/ 647 w 675"/>
                <a:gd name="T1" fmla="*/ 266 h 797"/>
                <a:gd name="T2" fmla="*/ 643 w 675"/>
                <a:gd name="T3" fmla="*/ 164 h 797"/>
                <a:gd name="T4" fmla="*/ 560 w 675"/>
                <a:gd name="T5" fmla="*/ 62 h 797"/>
                <a:gd name="T6" fmla="*/ 486 w 675"/>
                <a:gd name="T7" fmla="*/ 164 h 797"/>
                <a:gd name="T8" fmla="*/ 504 w 675"/>
                <a:gd name="T9" fmla="*/ 264 h 797"/>
                <a:gd name="T10" fmla="*/ 534 w 675"/>
                <a:gd name="T11" fmla="*/ 280 h 797"/>
                <a:gd name="T12" fmla="*/ 554 w 675"/>
                <a:gd name="T13" fmla="*/ 262 h 797"/>
                <a:gd name="T14" fmla="*/ 619 w 675"/>
                <a:gd name="T15" fmla="*/ 274 h 797"/>
                <a:gd name="T16" fmla="*/ 583 w 675"/>
                <a:gd name="T17" fmla="*/ 377 h 797"/>
                <a:gd name="T18" fmla="*/ 470 w 675"/>
                <a:gd name="T19" fmla="*/ 318 h 797"/>
                <a:gd name="T20" fmla="*/ 456 w 675"/>
                <a:gd name="T21" fmla="*/ 216 h 797"/>
                <a:gd name="T22" fmla="*/ 456 w 675"/>
                <a:gd name="T23" fmla="*/ 200 h 797"/>
                <a:gd name="T24" fmla="*/ 410 w 675"/>
                <a:gd name="T25" fmla="*/ 132 h 797"/>
                <a:gd name="T26" fmla="*/ 462 w 675"/>
                <a:gd name="T27" fmla="*/ 84 h 797"/>
                <a:gd name="T28" fmla="*/ 386 w 675"/>
                <a:gd name="T29" fmla="*/ 30 h 797"/>
                <a:gd name="T30" fmla="*/ 268 w 675"/>
                <a:gd name="T31" fmla="*/ 36 h 797"/>
                <a:gd name="T32" fmla="*/ 244 w 675"/>
                <a:gd name="T33" fmla="*/ 78 h 797"/>
                <a:gd name="T34" fmla="*/ 266 w 675"/>
                <a:gd name="T35" fmla="*/ 114 h 797"/>
                <a:gd name="T36" fmla="*/ 318 w 675"/>
                <a:gd name="T37" fmla="*/ 96 h 797"/>
                <a:gd name="T38" fmla="*/ 240 w 675"/>
                <a:gd name="T39" fmla="*/ 126 h 797"/>
                <a:gd name="T40" fmla="*/ 208 w 675"/>
                <a:gd name="T41" fmla="*/ 120 h 797"/>
                <a:gd name="T42" fmla="*/ 280 w 675"/>
                <a:gd name="T43" fmla="*/ 122 h 797"/>
                <a:gd name="T44" fmla="*/ 284 w 675"/>
                <a:gd name="T45" fmla="*/ 140 h 797"/>
                <a:gd name="T46" fmla="*/ 258 w 675"/>
                <a:gd name="T47" fmla="*/ 166 h 797"/>
                <a:gd name="T48" fmla="*/ 282 w 675"/>
                <a:gd name="T49" fmla="*/ 208 h 797"/>
                <a:gd name="T50" fmla="*/ 146 w 675"/>
                <a:gd name="T51" fmla="*/ 300 h 797"/>
                <a:gd name="T52" fmla="*/ 56 w 675"/>
                <a:gd name="T53" fmla="*/ 276 h 797"/>
                <a:gd name="T54" fmla="*/ 46 w 675"/>
                <a:gd name="T55" fmla="*/ 290 h 797"/>
                <a:gd name="T56" fmla="*/ 56 w 675"/>
                <a:gd name="T57" fmla="*/ 314 h 797"/>
                <a:gd name="T58" fmla="*/ 2 w 675"/>
                <a:gd name="T59" fmla="*/ 334 h 797"/>
                <a:gd name="T60" fmla="*/ 62 w 675"/>
                <a:gd name="T61" fmla="*/ 342 h 797"/>
                <a:gd name="T62" fmla="*/ 38 w 675"/>
                <a:gd name="T63" fmla="*/ 362 h 797"/>
                <a:gd name="T64" fmla="*/ 56 w 675"/>
                <a:gd name="T65" fmla="*/ 377 h 797"/>
                <a:gd name="T66" fmla="*/ 112 w 675"/>
                <a:gd name="T67" fmla="*/ 377 h 797"/>
                <a:gd name="T68" fmla="*/ 126 w 675"/>
                <a:gd name="T69" fmla="*/ 379 h 797"/>
                <a:gd name="T70" fmla="*/ 176 w 675"/>
                <a:gd name="T71" fmla="*/ 338 h 797"/>
                <a:gd name="T72" fmla="*/ 232 w 675"/>
                <a:gd name="T73" fmla="*/ 328 h 797"/>
                <a:gd name="T74" fmla="*/ 308 w 675"/>
                <a:gd name="T75" fmla="*/ 356 h 797"/>
                <a:gd name="T76" fmla="*/ 454 w 675"/>
                <a:gd name="T77" fmla="*/ 421 h 797"/>
                <a:gd name="T78" fmla="*/ 508 w 675"/>
                <a:gd name="T79" fmla="*/ 535 h 797"/>
                <a:gd name="T80" fmla="*/ 506 w 675"/>
                <a:gd name="T81" fmla="*/ 565 h 797"/>
                <a:gd name="T82" fmla="*/ 560 w 675"/>
                <a:gd name="T83" fmla="*/ 575 h 797"/>
                <a:gd name="T84" fmla="*/ 573 w 675"/>
                <a:gd name="T85" fmla="*/ 683 h 797"/>
                <a:gd name="T86" fmla="*/ 504 w 675"/>
                <a:gd name="T87" fmla="*/ 697 h 797"/>
                <a:gd name="T88" fmla="*/ 538 w 675"/>
                <a:gd name="T89" fmla="*/ 711 h 797"/>
                <a:gd name="T90" fmla="*/ 524 w 675"/>
                <a:gd name="T91" fmla="*/ 725 h 797"/>
                <a:gd name="T92" fmla="*/ 518 w 675"/>
                <a:gd name="T93" fmla="*/ 777 h 797"/>
                <a:gd name="T94" fmla="*/ 548 w 675"/>
                <a:gd name="T95" fmla="*/ 755 h 797"/>
                <a:gd name="T96" fmla="*/ 560 w 675"/>
                <a:gd name="T97" fmla="*/ 763 h 797"/>
                <a:gd name="T98" fmla="*/ 593 w 675"/>
                <a:gd name="T99" fmla="*/ 787 h 797"/>
                <a:gd name="T100" fmla="*/ 605 w 675"/>
                <a:gd name="T101" fmla="*/ 741 h 797"/>
                <a:gd name="T102" fmla="*/ 641 w 675"/>
                <a:gd name="T103" fmla="*/ 753 h 797"/>
                <a:gd name="T104" fmla="*/ 643 w 675"/>
                <a:gd name="T105" fmla="*/ 683 h 797"/>
                <a:gd name="T106" fmla="*/ 657 w 675"/>
                <a:gd name="T107" fmla="*/ 653 h 797"/>
                <a:gd name="T108" fmla="*/ 653 w 675"/>
                <a:gd name="T109" fmla="*/ 601 h 797"/>
                <a:gd name="T110" fmla="*/ 625 w 675"/>
                <a:gd name="T111" fmla="*/ 553 h 797"/>
                <a:gd name="T112" fmla="*/ 579 w 675"/>
                <a:gd name="T113" fmla="*/ 505 h 797"/>
                <a:gd name="T114" fmla="*/ 579 w 675"/>
                <a:gd name="T115" fmla="*/ 457 h 797"/>
                <a:gd name="T116" fmla="*/ 589 w 675"/>
                <a:gd name="T117" fmla="*/ 409 h 797"/>
                <a:gd name="T118" fmla="*/ 675 w 675"/>
                <a:gd name="T119" fmla="*/ 344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5" h="797">
                  <a:moveTo>
                    <a:pt x="657" y="306"/>
                  </a:moveTo>
                  <a:lnTo>
                    <a:pt x="657" y="306"/>
                  </a:lnTo>
                  <a:lnTo>
                    <a:pt x="667" y="308"/>
                  </a:lnTo>
                  <a:lnTo>
                    <a:pt x="675" y="304"/>
                  </a:lnTo>
                  <a:lnTo>
                    <a:pt x="675" y="304"/>
                  </a:lnTo>
                  <a:lnTo>
                    <a:pt x="673" y="294"/>
                  </a:lnTo>
                  <a:lnTo>
                    <a:pt x="671" y="276"/>
                  </a:lnTo>
                  <a:lnTo>
                    <a:pt x="671" y="276"/>
                  </a:lnTo>
                  <a:lnTo>
                    <a:pt x="665" y="276"/>
                  </a:lnTo>
                  <a:lnTo>
                    <a:pt x="659" y="276"/>
                  </a:lnTo>
                  <a:lnTo>
                    <a:pt x="653" y="272"/>
                  </a:lnTo>
                  <a:lnTo>
                    <a:pt x="647" y="266"/>
                  </a:lnTo>
                  <a:lnTo>
                    <a:pt x="647" y="266"/>
                  </a:lnTo>
                  <a:lnTo>
                    <a:pt x="641" y="260"/>
                  </a:lnTo>
                  <a:lnTo>
                    <a:pt x="641" y="260"/>
                  </a:lnTo>
                  <a:lnTo>
                    <a:pt x="629" y="244"/>
                  </a:lnTo>
                  <a:lnTo>
                    <a:pt x="617" y="232"/>
                  </a:lnTo>
                  <a:lnTo>
                    <a:pt x="603" y="222"/>
                  </a:lnTo>
                  <a:lnTo>
                    <a:pt x="589" y="212"/>
                  </a:lnTo>
                  <a:lnTo>
                    <a:pt x="589" y="212"/>
                  </a:lnTo>
                  <a:lnTo>
                    <a:pt x="611" y="200"/>
                  </a:lnTo>
                  <a:lnTo>
                    <a:pt x="625" y="190"/>
                  </a:lnTo>
                  <a:lnTo>
                    <a:pt x="633" y="180"/>
                  </a:lnTo>
                  <a:lnTo>
                    <a:pt x="639" y="172"/>
                  </a:lnTo>
                  <a:lnTo>
                    <a:pt x="639" y="172"/>
                  </a:lnTo>
                  <a:lnTo>
                    <a:pt x="643" y="164"/>
                  </a:lnTo>
                  <a:lnTo>
                    <a:pt x="645" y="152"/>
                  </a:lnTo>
                  <a:lnTo>
                    <a:pt x="647" y="140"/>
                  </a:lnTo>
                  <a:lnTo>
                    <a:pt x="645" y="126"/>
                  </a:lnTo>
                  <a:lnTo>
                    <a:pt x="643" y="112"/>
                  </a:lnTo>
                  <a:lnTo>
                    <a:pt x="635" y="98"/>
                  </a:lnTo>
                  <a:lnTo>
                    <a:pt x="625" y="84"/>
                  </a:lnTo>
                  <a:lnTo>
                    <a:pt x="619" y="80"/>
                  </a:lnTo>
                  <a:lnTo>
                    <a:pt x="609" y="74"/>
                  </a:lnTo>
                  <a:lnTo>
                    <a:pt x="609" y="74"/>
                  </a:lnTo>
                  <a:lnTo>
                    <a:pt x="597" y="68"/>
                  </a:lnTo>
                  <a:lnTo>
                    <a:pt x="585" y="64"/>
                  </a:lnTo>
                  <a:lnTo>
                    <a:pt x="571" y="62"/>
                  </a:lnTo>
                  <a:lnTo>
                    <a:pt x="560" y="62"/>
                  </a:lnTo>
                  <a:lnTo>
                    <a:pt x="540" y="66"/>
                  </a:lnTo>
                  <a:lnTo>
                    <a:pt x="526" y="70"/>
                  </a:lnTo>
                  <a:lnTo>
                    <a:pt x="526" y="70"/>
                  </a:lnTo>
                  <a:lnTo>
                    <a:pt x="516" y="76"/>
                  </a:lnTo>
                  <a:lnTo>
                    <a:pt x="506" y="84"/>
                  </a:lnTo>
                  <a:lnTo>
                    <a:pt x="498" y="92"/>
                  </a:lnTo>
                  <a:lnTo>
                    <a:pt x="490" y="102"/>
                  </a:lnTo>
                  <a:lnTo>
                    <a:pt x="486" y="114"/>
                  </a:lnTo>
                  <a:lnTo>
                    <a:pt x="482" y="126"/>
                  </a:lnTo>
                  <a:lnTo>
                    <a:pt x="482" y="138"/>
                  </a:lnTo>
                  <a:lnTo>
                    <a:pt x="484" y="152"/>
                  </a:lnTo>
                  <a:lnTo>
                    <a:pt x="484" y="152"/>
                  </a:lnTo>
                  <a:lnTo>
                    <a:pt x="486" y="164"/>
                  </a:lnTo>
                  <a:lnTo>
                    <a:pt x="490" y="174"/>
                  </a:lnTo>
                  <a:lnTo>
                    <a:pt x="496" y="182"/>
                  </a:lnTo>
                  <a:lnTo>
                    <a:pt x="504" y="190"/>
                  </a:lnTo>
                  <a:lnTo>
                    <a:pt x="520" y="202"/>
                  </a:lnTo>
                  <a:lnTo>
                    <a:pt x="540" y="212"/>
                  </a:lnTo>
                  <a:lnTo>
                    <a:pt x="540" y="212"/>
                  </a:lnTo>
                  <a:lnTo>
                    <a:pt x="526" y="222"/>
                  </a:lnTo>
                  <a:lnTo>
                    <a:pt x="514" y="234"/>
                  </a:lnTo>
                  <a:lnTo>
                    <a:pt x="510" y="240"/>
                  </a:lnTo>
                  <a:lnTo>
                    <a:pt x="506" y="248"/>
                  </a:lnTo>
                  <a:lnTo>
                    <a:pt x="504" y="256"/>
                  </a:lnTo>
                  <a:lnTo>
                    <a:pt x="504" y="264"/>
                  </a:lnTo>
                  <a:lnTo>
                    <a:pt x="504" y="264"/>
                  </a:lnTo>
                  <a:lnTo>
                    <a:pt x="506" y="278"/>
                  </a:lnTo>
                  <a:lnTo>
                    <a:pt x="508" y="290"/>
                  </a:lnTo>
                  <a:lnTo>
                    <a:pt x="512" y="308"/>
                  </a:lnTo>
                  <a:lnTo>
                    <a:pt x="510" y="318"/>
                  </a:lnTo>
                  <a:lnTo>
                    <a:pt x="508" y="328"/>
                  </a:lnTo>
                  <a:lnTo>
                    <a:pt x="508" y="328"/>
                  </a:lnTo>
                  <a:lnTo>
                    <a:pt x="512" y="328"/>
                  </a:lnTo>
                  <a:lnTo>
                    <a:pt x="518" y="324"/>
                  </a:lnTo>
                  <a:lnTo>
                    <a:pt x="530" y="318"/>
                  </a:lnTo>
                  <a:lnTo>
                    <a:pt x="530" y="318"/>
                  </a:lnTo>
                  <a:lnTo>
                    <a:pt x="534" y="306"/>
                  </a:lnTo>
                  <a:lnTo>
                    <a:pt x="534" y="294"/>
                  </a:lnTo>
                  <a:lnTo>
                    <a:pt x="534" y="280"/>
                  </a:lnTo>
                  <a:lnTo>
                    <a:pt x="534" y="280"/>
                  </a:lnTo>
                  <a:lnTo>
                    <a:pt x="538" y="286"/>
                  </a:lnTo>
                  <a:lnTo>
                    <a:pt x="540" y="294"/>
                  </a:lnTo>
                  <a:lnTo>
                    <a:pt x="540" y="304"/>
                  </a:lnTo>
                  <a:lnTo>
                    <a:pt x="540" y="312"/>
                  </a:lnTo>
                  <a:lnTo>
                    <a:pt x="540" y="312"/>
                  </a:lnTo>
                  <a:lnTo>
                    <a:pt x="546" y="308"/>
                  </a:lnTo>
                  <a:lnTo>
                    <a:pt x="552" y="304"/>
                  </a:lnTo>
                  <a:lnTo>
                    <a:pt x="554" y="300"/>
                  </a:lnTo>
                  <a:lnTo>
                    <a:pt x="554" y="300"/>
                  </a:lnTo>
                  <a:lnTo>
                    <a:pt x="558" y="284"/>
                  </a:lnTo>
                  <a:lnTo>
                    <a:pt x="556" y="272"/>
                  </a:lnTo>
                  <a:lnTo>
                    <a:pt x="554" y="262"/>
                  </a:lnTo>
                  <a:lnTo>
                    <a:pt x="550" y="254"/>
                  </a:lnTo>
                  <a:lnTo>
                    <a:pt x="550" y="254"/>
                  </a:lnTo>
                  <a:lnTo>
                    <a:pt x="548" y="246"/>
                  </a:lnTo>
                  <a:lnTo>
                    <a:pt x="552" y="238"/>
                  </a:lnTo>
                  <a:lnTo>
                    <a:pt x="556" y="230"/>
                  </a:lnTo>
                  <a:lnTo>
                    <a:pt x="564" y="224"/>
                  </a:lnTo>
                  <a:lnTo>
                    <a:pt x="564" y="224"/>
                  </a:lnTo>
                  <a:lnTo>
                    <a:pt x="583" y="236"/>
                  </a:lnTo>
                  <a:lnTo>
                    <a:pt x="583" y="236"/>
                  </a:lnTo>
                  <a:lnTo>
                    <a:pt x="589" y="242"/>
                  </a:lnTo>
                  <a:lnTo>
                    <a:pt x="601" y="252"/>
                  </a:lnTo>
                  <a:lnTo>
                    <a:pt x="615" y="266"/>
                  </a:lnTo>
                  <a:lnTo>
                    <a:pt x="619" y="274"/>
                  </a:lnTo>
                  <a:lnTo>
                    <a:pt x="625" y="282"/>
                  </a:lnTo>
                  <a:lnTo>
                    <a:pt x="625" y="282"/>
                  </a:lnTo>
                  <a:lnTo>
                    <a:pt x="629" y="296"/>
                  </a:lnTo>
                  <a:lnTo>
                    <a:pt x="631" y="308"/>
                  </a:lnTo>
                  <a:lnTo>
                    <a:pt x="633" y="318"/>
                  </a:lnTo>
                  <a:lnTo>
                    <a:pt x="631" y="328"/>
                  </a:lnTo>
                  <a:lnTo>
                    <a:pt x="629" y="342"/>
                  </a:lnTo>
                  <a:lnTo>
                    <a:pt x="625" y="350"/>
                  </a:lnTo>
                  <a:lnTo>
                    <a:pt x="625" y="350"/>
                  </a:lnTo>
                  <a:lnTo>
                    <a:pt x="617" y="360"/>
                  </a:lnTo>
                  <a:lnTo>
                    <a:pt x="607" y="368"/>
                  </a:lnTo>
                  <a:lnTo>
                    <a:pt x="595" y="373"/>
                  </a:lnTo>
                  <a:lnTo>
                    <a:pt x="583" y="377"/>
                  </a:lnTo>
                  <a:lnTo>
                    <a:pt x="583" y="377"/>
                  </a:lnTo>
                  <a:lnTo>
                    <a:pt x="581" y="377"/>
                  </a:lnTo>
                  <a:lnTo>
                    <a:pt x="581" y="377"/>
                  </a:lnTo>
                  <a:lnTo>
                    <a:pt x="566" y="377"/>
                  </a:lnTo>
                  <a:lnTo>
                    <a:pt x="566" y="377"/>
                  </a:lnTo>
                  <a:lnTo>
                    <a:pt x="552" y="373"/>
                  </a:lnTo>
                  <a:lnTo>
                    <a:pt x="552" y="373"/>
                  </a:lnTo>
                  <a:lnTo>
                    <a:pt x="540" y="370"/>
                  </a:lnTo>
                  <a:lnTo>
                    <a:pt x="540" y="370"/>
                  </a:lnTo>
                  <a:lnTo>
                    <a:pt x="526" y="364"/>
                  </a:lnTo>
                  <a:lnTo>
                    <a:pt x="510" y="352"/>
                  </a:lnTo>
                  <a:lnTo>
                    <a:pt x="490" y="336"/>
                  </a:lnTo>
                  <a:lnTo>
                    <a:pt x="470" y="318"/>
                  </a:lnTo>
                  <a:lnTo>
                    <a:pt x="470" y="318"/>
                  </a:lnTo>
                  <a:lnTo>
                    <a:pt x="442" y="286"/>
                  </a:lnTo>
                  <a:lnTo>
                    <a:pt x="424" y="264"/>
                  </a:lnTo>
                  <a:lnTo>
                    <a:pt x="424" y="264"/>
                  </a:lnTo>
                  <a:lnTo>
                    <a:pt x="434" y="266"/>
                  </a:lnTo>
                  <a:lnTo>
                    <a:pt x="444" y="268"/>
                  </a:lnTo>
                  <a:lnTo>
                    <a:pt x="454" y="268"/>
                  </a:lnTo>
                  <a:lnTo>
                    <a:pt x="454" y="268"/>
                  </a:lnTo>
                  <a:lnTo>
                    <a:pt x="454" y="250"/>
                  </a:lnTo>
                  <a:lnTo>
                    <a:pt x="454" y="230"/>
                  </a:lnTo>
                  <a:lnTo>
                    <a:pt x="454" y="230"/>
                  </a:lnTo>
                  <a:lnTo>
                    <a:pt x="456" y="216"/>
                  </a:lnTo>
                  <a:lnTo>
                    <a:pt x="456" y="216"/>
                  </a:lnTo>
                  <a:lnTo>
                    <a:pt x="450" y="216"/>
                  </a:lnTo>
                  <a:lnTo>
                    <a:pt x="436" y="212"/>
                  </a:lnTo>
                  <a:lnTo>
                    <a:pt x="428" y="210"/>
                  </a:lnTo>
                  <a:lnTo>
                    <a:pt x="420" y="206"/>
                  </a:lnTo>
                  <a:lnTo>
                    <a:pt x="414" y="202"/>
                  </a:lnTo>
                  <a:lnTo>
                    <a:pt x="410" y="196"/>
                  </a:lnTo>
                  <a:lnTo>
                    <a:pt x="410" y="196"/>
                  </a:lnTo>
                  <a:lnTo>
                    <a:pt x="416" y="198"/>
                  </a:lnTo>
                  <a:lnTo>
                    <a:pt x="422" y="200"/>
                  </a:lnTo>
                  <a:lnTo>
                    <a:pt x="430" y="202"/>
                  </a:lnTo>
                  <a:lnTo>
                    <a:pt x="430" y="202"/>
                  </a:lnTo>
                  <a:lnTo>
                    <a:pt x="448" y="200"/>
                  </a:lnTo>
                  <a:lnTo>
                    <a:pt x="456" y="200"/>
                  </a:lnTo>
                  <a:lnTo>
                    <a:pt x="456" y="200"/>
                  </a:lnTo>
                  <a:lnTo>
                    <a:pt x="458" y="182"/>
                  </a:lnTo>
                  <a:lnTo>
                    <a:pt x="458" y="166"/>
                  </a:lnTo>
                  <a:lnTo>
                    <a:pt x="458" y="166"/>
                  </a:lnTo>
                  <a:lnTo>
                    <a:pt x="460" y="150"/>
                  </a:lnTo>
                  <a:lnTo>
                    <a:pt x="460" y="150"/>
                  </a:lnTo>
                  <a:lnTo>
                    <a:pt x="448" y="150"/>
                  </a:lnTo>
                  <a:lnTo>
                    <a:pt x="432" y="148"/>
                  </a:lnTo>
                  <a:lnTo>
                    <a:pt x="432" y="148"/>
                  </a:lnTo>
                  <a:lnTo>
                    <a:pt x="420" y="142"/>
                  </a:lnTo>
                  <a:lnTo>
                    <a:pt x="414" y="136"/>
                  </a:lnTo>
                  <a:lnTo>
                    <a:pt x="410" y="132"/>
                  </a:lnTo>
                  <a:lnTo>
                    <a:pt x="410" y="132"/>
                  </a:lnTo>
                  <a:lnTo>
                    <a:pt x="414" y="134"/>
                  </a:lnTo>
                  <a:lnTo>
                    <a:pt x="430" y="136"/>
                  </a:lnTo>
                  <a:lnTo>
                    <a:pt x="430" y="136"/>
                  </a:lnTo>
                  <a:lnTo>
                    <a:pt x="442" y="138"/>
                  </a:lnTo>
                  <a:lnTo>
                    <a:pt x="452" y="136"/>
                  </a:lnTo>
                  <a:lnTo>
                    <a:pt x="458" y="136"/>
                  </a:lnTo>
                  <a:lnTo>
                    <a:pt x="460" y="134"/>
                  </a:lnTo>
                  <a:lnTo>
                    <a:pt x="460" y="134"/>
                  </a:lnTo>
                  <a:lnTo>
                    <a:pt x="462" y="102"/>
                  </a:lnTo>
                  <a:lnTo>
                    <a:pt x="462" y="102"/>
                  </a:lnTo>
                  <a:lnTo>
                    <a:pt x="462" y="92"/>
                  </a:lnTo>
                  <a:lnTo>
                    <a:pt x="462" y="84"/>
                  </a:lnTo>
                  <a:lnTo>
                    <a:pt x="462" y="84"/>
                  </a:lnTo>
                  <a:lnTo>
                    <a:pt x="456" y="84"/>
                  </a:lnTo>
                  <a:lnTo>
                    <a:pt x="446" y="82"/>
                  </a:lnTo>
                  <a:lnTo>
                    <a:pt x="432" y="76"/>
                  </a:lnTo>
                  <a:lnTo>
                    <a:pt x="424" y="72"/>
                  </a:lnTo>
                  <a:lnTo>
                    <a:pt x="418" y="66"/>
                  </a:lnTo>
                  <a:lnTo>
                    <a:pt x="418" y="66"/>
                  </a:lnTo>
                  <a:lnTo>
                    <a:pt x="416" y="62"/>
                  </a:lnTo>
                  <a:lnTo>
                    <a:pt x="414" y="56"/>
                  </a:lnTo>
                  <a:lnTo>
                    <a:pt x="418" y="50"/>
                  </a:lnTo>
                  <a:lnTo>
                    <a:pt x="418" y="50"/>
                  </a:lnTo>
                  <a:lnTo>
                    <a:pt x="382" y="34"/>
                  </a:lnTo>
                  <a:lnTo>
                    <a:pt x="382" y="34"/>
                  </a:lnTo>
                  <a:lnTo>
                    <a:pt x="386" y="30"/>
                  </a:lnTo>
                  <a:lnTo>
                    <a:pt x="388" y="24"/>
                  </a:lnTo>
                  <a:lnTo>
                    <a:pt x="390" y="20"/>
                  </a:lnTo>
                  <a:lnTo>
                    <a:pt x="390" y="20"/>
                  </a:lnTo>
                  <a:lnTo>
                    <a:pt x="388" y="14"/>
                  </a:lnTo>
                  <a:lnTo>
                    <a:pt x="382" y="10"/>
                  </a:lnTo>
                  <a:lnTo>
                    <a:pt x="374" y="8"/>
                  </a:lnTo>
                  <a:lnTo>
                    <a:pt x="366" y="8"/>
                  </a:lnTo>
                  <a:lnTo>
                    <a:pt x="366" y="8"/>
                  </a:lnTo>
                  <a:lnTo>
                    <a:pt x="360" y="10"/>
                  </a:lnTo>
                  <a:lnTo>
                    <a:pt x="354" y="14"/>
                  </a:lnTo>
                  <a:lnTo>
                    <a:pt x="350" y="20"/>
                  </a:lnTo>
                  <a:lnTo>
                    <a:pt x="304" y="0"/>
                  </a:lnTo>
                  <a:lnTo>
                    <a:pt x="268" y="36"/>
                  </a:lnTo>
                  <a:lnTo>
                    <a:pt x="268" y="36"/>
                  </a:lnTo>
                  <a:lnTo>
                    <a:pt x="268" y="38"/>
                  </a:lnTo>
                  <a:lnTo>
                    <a:pt x="266" y="42"/>
                  </a:lnTo>
                  <a:lnTo>
                    <a:pt x="266" y="46"/>
                  </a:lnTo>
                  <a:lnTo>
                    <a:pt x="266" y="46"/>
                  </a:lnTo>
                  <a:lnTo>
                    <a:pt x="266" y="48"/>
                  </a:lnTo>
                  <a:lnTo>
                    <a:pt x="266" y="50"/>
                  </a:lnTo>
                  <a:lnTo>
                    <a:pt x="266" y="50"/>
                  </a:lnTo>
                  <a:lnTo>
                    <a:pt x="254" y="62"/>
                  </a:lnTo>
                  <a:lnTo>
                    <a:pt x="254" y="62"/>
                  </a:lnTo>
                  <a:lnTo>
                    <a:pt x="248" y="72"/>
                  </a:lnTo>
                  <a:lnTo>
                    <a:pt x="248" y="72"/>
                  </a:lnTo>
                  <a:lnTo>
                    <a:pt x="244" y="78"/>
                  </a:lnTo>
                  <a:lnTo>
                    <a:pt x="242" y="86"/>
                  </a:lnTo>
                  <a:lnTo>
                    <a:pt x="242" y="86"/>
                  </a:lnTo>
                  <a:lnTo>
                    <a:pt x="242" y="86"/>
                  </a:lnTo>
                  <a:lnTo>
                    <a:pt x="242" y="92"/>
                  </a:lnTo>
                  <a:lnTo>
                    <a:pt x="246" y="100"/>
                  </a:lnTo>
                  <a:lnTo>
                    <a:pt x="254" y="108"/>
                  </a:lnTo>
                  <a:lnTo>
                    <a:pt x="256" y="110"/>
                  </a:lnTo>
                  <a:lnTo>
                    <a:pt x="256" y="110"/>
                  </a:lnTo>
                  <a:lnTo>
                    <a:pt x="258" y="106"/>
                  </a:lnTo>
                  <a:lnTo>
                    <a:pt x="258" y="108"/>
                  </a:lnTo>
                  <a:lnTo>
                    <a:pt x="258" y="108"/>
                  </a:lnTo>
                  <a:lnTo>
                    <a:pt x="266" y="114"/>
                  </a:lnTo>
                  <a:lnTo>
                    <a:pt x="266" y="114"/>
                  </a:lnTo>
                  <a:lnTo>
                    <a:pt x="266" y="110"/>
                  </a:lnTo>
                  <a:lnTo>
                    <a:pt x="270" y="104"/>
                  </a:lnTo>
                  <a:lnTo>
                    <a:pt x="270" y="104"/>
                  </a:lnTo>
                  <a:lnTo>
                    <a:pt x="276" y="96"/>
                  </a:lnTo>
                  <a:lnTo>
                    <a:pt x="284" y="90"/>
                  </a:lnTo>
                  <a:lnTo>
                    <a:pt x="284" y="90"/>
                  </a:lnTo>
                  <a:lnTo>
                    <a:pt x="292" y="86"/>
                  </a:lnTo>
                  <a:lnTo>
                    <a:pt x="302" y="84"/>
                  </a:lnTo>
                  <a:lnTo>
                    <a:pt x="302" y="84"/>
                  </a:lnTo>
                  <a:lnTo>
                    <a:pt x="308" y="86"/>
                  </a:lnTo>
                  <a:lnTo>
                    <a:pt x="314" y="90"/>
                  </a:lnTo>
                  <a:lnTo>
                    <a:pt x="314" y="90"/>
                  </a:lnTo>
                  <a:lnTo>
                    <a:pt x="318" y="96"/>
                  </a:lnTo>
                  <a:lnTo>
                    <a:pt x="320" y="104"/>
                  </a:lnTo>
                  <a:lnTo>
                    <a:pt x="322" y="110"/>
                  </a:lnTo>
                  <a:lnTo>
                    <a:pt x="320" y="116"/>
                  </a:lnTo>
                  <a:lnTo>
                    <a:pt x="320" y="116"/>
                  </a:lnTo>
                  <a:lnTo>
                    <a:pt x="316" y="114"/>
                  </a:lnTo>
                  <a:lnTo>
                    <a:pt x="316" y="114"/>
                  </a:lnTo>
                  <a:lnTo>
                    <a:pt x="310" y="112"/>
                  </a:lnTo>
                  <a:lnTo>
                    <a:pt x="300" y="108"/>
                  </a:lnTo>
                  <a:lnTo>
                    <a:pt x="290" y="108"/>
                  </a:lnTo>
                  <a:lnTo>
                    <a:pt x="276" y="112"/>
                  </a:lnTo>
                  <a:lnTo>
                    <a:pt x="276" y="112"/>
                  </a:lnTo>
                  <a:lnTo>
                    <a:pt x="262" y="118"/>
                  </a:lnTo>
                  <a:lnTo>
                    <a:pt x="240" y="126"/>
                  </a:lnTo>
                  <a:lnTo>
                    <a:pt x="240" y="126"/>
                  </a:lnTo>
                  <a:lnTo>
                    <a:pt x="232" y="128"/>
                  </a:lnTo>
                  <a:lnTo>
                    <a:pt x="226" y="128"/>
                  </a:lnTo>
                  <a:lnTo>
                    <a:pt x="222" y="124"/>
                  </a:lnTo>
                  <a:lnTo>
                    <a:pt x="220" y="120"/>
                  </a:lnTo>
                  <a:lnTo>
                    <a:pt x="220" y="120"/>
                  </a:lnTo>
                  <a:lnTo>
                    <a:pt x="220" y="114"/>
                  </a:lnTo>
                  <a:lnTo>
                    <a:pt x="222" y="110"/>
                  </a:lnTo>
                  <a:lnTo>
                    <a:pt x="222" y="106"/>
                  </a:lnTo>
                  <a:lnTo>
                    <a:pt x="222" y="106"/>
                  </a:lnTo>
                  <a:lnTo>
                    <a:pt x="216" y="108"/>
                  </a:lnTo>
                  <a:lnTo>
                    <a:pt x="210" y="112"/>
                  </a:lnTo>
                  <a:lnTo>
                    <a:pt x="208" y="120"/>
                  </a:lnTo>
                  <a:lnTo>
                    <a:pt x="208" y="120"/>
                  </a:lnTo>
                  <a:lnTo>
                    <a:pt x="206" y="128"/>
                  </a:lnTo>
                  <a:lnTo>
                    <a:pt x="208" y="134"/>
                  </a:lnTo>
                  <a:lnTo>
                    <a:pt x="212" y="140"/>
                  </a:lnTo>
                  <a:lnTo>
                    <a:pt x="220" y="144"/>
                  </a:lnTo>
                  <a:lnTo>
                    <a:pt x="220" y="144"/>
                  </a:lnTo>
                  <a:lnTo>
                    <a:pt x="228" y="144"/>
                  </a:lnTo>
                  <a:lnTo>
                    <a:pt x="236" y="142"/>
                  </a:lnTo>
                  <a:lnTo>
                    <a:pt x="256" y="134"/>
                  </a:lnTo>
                  <a:lnTo>
                    <a:pt x="256" y="134"/>
                  </a:lnTo>
                  <a:lnTo>
                    <a:pt x="274" y="124"/>
                  </a:lnTo>
                  <a:lnTo>
                    <a:pt x="274" y="124"/>
                  </a:lnTo>
                  <a:lnTo>
                    <a:pt x="280" y="122"/>
                  </a:lnTo>
                  <a:lnTo>
                    <a:pt x="288" y="120"/>
                  </a:lnTo>
                  <a:lnTo>
                    <a:pt x="294" y="122"/>
                  </a:lnTo>
                  <a:lnTo>
                    <a:pt x="302" y="124"/>
                  </a:lnTo>
                  <a:lnTo>
                    <a:pt x="302" y="124"/>
                  </a:lnTo>
                  <a:lnTo>
                    <a:pt x="312" y="130"/>
                  </a:lnTo>
                  <a:lnTo>
                    <a:pt x="316" y="132"/>
                  </a:lnTo>
                  <a:lnTo>
                    <a:pt x="316" y="132"/>
                  </a:lnTo>
                  <a:lnTo>
                    <a:pt x="312" y="138"/>
                  </a:lnTo>
                  <a:lnTo>
                    <a:pt x="306" y="140"/>
                  </a:lnTo>
                  <a:lnTo>
                    <a:pt x="298" y="142"/>
                  </a:lnTo>
                  <a:lnTo>
                    <a:pt x="298" y="142"/>
                  </a:lnTo>
                  <a:lnTo>
                    <a:pt x="290" y="142"/>
                  </a:lnTo>
                  <a:lnTo>
                    <a:pt x="284" y="140"/>
                  </a:lnTo>
                  <a:lnTo>
                    <a:pt x="280" y="136"/>
                  </a:lnTo>
                  <a:lnTo>
                    <a:pt x="276" y="132"/>
                  </a:lnTo>
                  <a:lnTo>
                    <a:pt x="276" y="132"/>
                  </a:lnTo>
                  <a:lnTo>
                    <a:pt x="272" y="140"/>
                  </a:lnTo>
                  <a:lnTo>
                    <a:pt x="272" y="140"/>
                  </a:lnTo>
                  <a:lnTo>
                    <a:pt x="272" y="144"/>
                  </a:lnTo>
                  <a:lnTo>
                    <a:pt x="272" y="146"/>
                  </a:lnTo>
                  <a:lnTo>
                    <a:pt x="272" y="150"/>
                  </a:lnTo>
                  <a:lnTo>
                    <a:pt x="272" y="152"/>
                  </a:lnTo>
                  <a:lnTo>
                    <a:pt x="272" y="152"/>
                  </a:lnTo>
                  <a:lnTo>
                    <a:pt x="270" y="156"/>
                  </a:lnTo>
                  <a:lnTo>
                    <a:pt x="266" y="160"/>
                  </a:lnTo>
                  <a:lnTo>
                    <a:pt x="258" y="166"/>
                  </a:lnTo>
                  <a:lnTo>
                    <a:pt x="258" y="166"/>
                  </a:lnTo>
                  <a:lnTo>
                    <a:pt x="246" y="170"/>
                  </a:lnTo>
                  <a:lnTo>
                    <a:pt x="238" y="174"/>
                  </a:lnTo>
                  <a:lnTo>
                    <a:pt x="238" y="174"/>
                  </a:lnTo>
                  <a:lnTo>
                    <a:pt x="246" y="190"/>
                  </a:lnTo>
                  <a:lnTo>
                    <a:pt x="246" y="190"/>
                  </a:lnTo>
                  <a:lnTo>
                    <a:pt x="252" y="204"/>
                  </a:lnTo>
                  <a:lnTo>
                    <a:pt x="258" y="212"/>
                  </a:lnTo>
                  <a:lnTo>
                    <a:pt x="262" y="216"/>
                  </a:lnTo>
                  <a:lnTo>
                    <a:pt x="262" y="216"/>
                  </a:lnTo>
                  <a:lnTo>
                    <a:pt x="268" y="214"/>
                  </a:lnTo>
                  <a:lnTo>
                    <a:pt x="282" y="208"/>
                  </a:lnTo>
                  <a:lnTo>
                    <a:pt x="282" y="208"/>
                  </a:lnTo>
                  <a:lnTo>
                    <a:pt x="294" y="202"/>
                  </a:lnTo>
                  <a:lnTo>
                    <a:pt x="300" y="194"/>
                  </a:lnTo>
                  <a:lnTo>
                    <a:pt x="300" y="194"/>
                  </a:lnTo>
                  <a:lnTo>
                    <a:pt x="292" y="210"/>
                  </a:lnTo>
                  <a:lnTo>
                    <a:pt x="284" y="222"/>
                  </a:lnTo>
                  <a:lnTo>
                    <a:pt x="278" y="230"/>
                  </a:lnTo>
                  <a:lnTo>
                    <a:pt x="272" y="236"/>
                  </a:lnTo>
                  <a:lnTo>
                    <a:pt x="272" y="236"/>
                  </a:lnTo>
                  <a:lnTo>
                    <a:pt x="244" y="254"/>
                  </a:lnTo>
                  <a:lnTo>
                    <a:pt x="208" y="274"/>
                  </a:lnTo>
                  <a:lnTo>
                    <a:pt x="188" y="284"/>
                  </a:lnTo>
                  <a:lnTo>
                    <a:pt x="166" y="294"/>
                  </a:lnTo>
                  <a:lnTo>
                    <a:pt x="146" y="300"/>
                  </a:lnTo>
                  <a:lnTo>
                    <a:pt x="124" y="306"/>
                  </a:lnTo>
                  <a:lnTo>
                    <a:pt x="124" y="306"/>
                  </a:lnTo>
                  <a:lnTo>
                    <a:pt x="116" y="304"/>
                  </a:lnTo>
                  <a:lnTo>
                    <a:pt x="110" y="302"/>
                  </a:lnTo>
                  <a:lnTo>
                    <a:pt x="94" y="292"/>
                  </a:lnTo>
                  <a:lnTo>
                    <a:pt x="80" y="282"/>
                  </a:lnTo>
                  <a:lnTo>
                    <a:pt x="72" y="272"/>
                  </a:lnTo>
                  <a:lnTo>
                    <a:pt x="72" y="272"/>
                  </a:lnTo>
                  <a:lnTo>
                    <a:pt x="70" y="270"/>
                  </a:lnTo>
                  <a:lnTo>
                    <a:pt x="68" y="270"/>
                  </a:lnTo>
                  <a:lnTo>
                    <a:pt x="62" y="272"/>
                  </a:lnTo>
                  <a:lnTo>
                    <a:pt x="56" y="276"/>
                  </a:lnTo>
                  <a:lnTo>
                    <a:pt x="56" y="276"/>
                  </a:lnTo>
                  <a:lnTo>
                    <a:pt x="52" y="274"/>
                  </a:lnTo>
                  <a:lnTo>
                    <a:pt x="44" y="276"/>
                  </a:lnTo>
                  <a:lnTo>
                    <a:pt x="34" y="278"/>
                  </a:lnTo>
                  <a:lnTo>
                    <a:pt x="28" y="282"/>
                  </a:lnTo>
                  <a:lnTo>
                    <a:pt x="24" y="286"/>
                  </a:lnTo>
                  <a:lnTo>
                    <a:pt x="24" y="286"/>
                  </a:lnTo>
                  <a:lnTo>
                    <a:pt x="26" y="288"/>
                  </a:lnTo>
                  <a:lnTo>
                    <a:pt x="30" y="286"/>
                  </a:lnTo>
                  <a:lnTo>
                    <a:pt x="38" y="286"/>
                  </a:lnTo>
                  <a:lnTo>
                    <a:pt x="44" y="288"/>
                  </a:lnTo>
                  <a:lnTo>
                    <a:pt x="44" y="288"/>
                  </a:lnTo>
                  <a:lnTo>
                    <a:pt x="46" y="288"/>
                  </a:lnTo>
                  <a:lnTo>
                    <a:pt x="46" y="290"/>
                  </a:lnTo>
                  <a:lnTo>
                    <a:pt x="44" y="294"/>
                  </a:lnTo>
                  <a:lnTo>
                    <a:pt x="42" y="298"/>
                  </a:lnTo>
                  <a:lnTo>
                    <a:pt x="42" y="298"/>
                  </a:lnTo>
                  <a:lnTo>
                    <a:pt x="44" y="300"/>
                  </a:lnTo>
                  <a:lnTo>
                    <a:pt x="46" y="302"/>
                  </a:lnTo>
                  <a:lnTo>
                    <a:pt x="56" y="308"/>
                  </a:lnTo>
                  <a:lnTo>
                    <a:pt x="76" y="314"/>
                  </a:lnTo>
                  <a:lnTo>
                    <a:pt x="76" y="314"/>
                  </a:lnTo>
                  <a:lnTo>
                    <a:pt x="80" y="318"/>
                  </a:lnTo>
                  <a:lnTo>
                    <a:pt x="78" y="318"/>
                  </a:lnTo>
                  <a:lnTo>
                    <a:pt x="78" y="318"/>
                  </a:lnTo>
                  <a:lnTo>
                    <a:pt x="66" y="318"/>
                  </a:lnTo>
                  <a:lnTo>
                    <a:pt x="56" y="314"/>
                  </a:lnTo>
                  <a:lnTo>
                    <a:pt x="40" y="308"/>
                  </a:lnTo>
                  <a:lnTo>
                    <a:pt x="40" y="308"/>
                  </a:lnTo>
                  <a:lnTo>
                    <a:pt x="32" y="306"/>
                  </a:lnTo>
                  <a:lnTo>
                    <a:pt x="26" y="306"/>
                  </a:lnTo>
                  <a:lnTo>
                    <a:pt x="22" y="308"/>
                  </a:lnTo>
                  <a:lnTo>
                    <a:pt x="20" y="314"/>
                  </a:lnTo>
                  <a:lnTo>
                    <a:pt x="20" y="314"/>
                  </a:lnTo>
                  <a:lnTo>
                    <a:pt x="20" y="314"/>
                  </a:lnTo>
                  <a:lnTo>
                    <a:pt x="18" y="316"/>
                  </a:lnTo>
                  <a:lnTo>
                    <a:pt x="10" y="320"/>
                  </a:lnTo>
                  <a:lnTo>
                    <a:pt x="8" y="322"/>
                  </a:lnTo>
                  <a:lnTo>
                    <a:pt x="4" y="328"/>
                  </a:lnTo>
                  <a:lnTo>
                    <a:pt x="2" y="334"/>
                  </a:lnTo>
                  <a:lnTo>
                    <a:pt x="0" y="344"/>
                  </a:lnTo>
                  <a:lnTo>
                    <a:pt x="0" y="344"/>
                  </a:lnTo>
                  <a:lnTo>
                    <a:pt x="2" y="342"/>
                  </a:lnTo>
                  <a:lnTo>
                    <a:pt x="8" y="336"/>
                  </a:lnTo>
                  <a:lnTo>
                    <a:pt x="16" y="330"/>
                  </a:lnTo>
                  <a:lnTo>
                    <a:pt x="18" y="330"/>
                  </a:lnTo>
                  <a:lnTo>
                    <a:pt x="20" y="332"/>
                  </a:lnTo>
                  <a:lnTo>
                    <a:pt x="20" y="332"/>
                  </a:lnTo>
                  <a:lnTo>
                    <a:pt x="22" y="340"/>
                  </a:lnTo>
                  <a:lnTo>
                    <a:pt x="28" y="344"/>
                  </a:lnTo>
                  <a:lnTo>
                    <a:pt x="36" y="344"/>
                  </a:lnTo>
                  <a:lnTo>
                    <a:pt x="46" y="344"/>
                  </a:lnTo>
                  <a:lnTo>
                    <a:pt x="62" y="342"/>
                  </a:lnTo>
                  <a:lnTo>
                    <a:pt x="70" y="342"/>
                  </a:lnTo>
                  <a:lnTo>
                    <a:pt x="74" y="342"/>
                  </a:lnTo>
                  <a:lnTo>
                    <a:pt x="74" y="342"/>
                  </a:lnTo>
                  <a:lnTo>
                    <a:pt x="76" y="344"/>
                  </a:lnTo>
                  <a:lnTo>
                    <a:pt x="74" y="344"/>
                  </a:lnTo>
                  <a:lnTo>
                    <a:pt x="70" y="346"/>
                  </a:lnTo>
                  <a:lnTo>
                    <a:pt x="56" y="348"/>
                  </a:lnTo>
                  <a:lnTo>
                    <a:pt x="48" y="350"/>
                  </a:lnTo>
                  <a:lnTo>
                    <a:pt x="42" y="352"/>
                  </a:lnTo>
                  <a:lnTo>
                    <a:pt x="38" y="356"/>
                  </a:lnTo>
                  <a:lnTo>
                    <a:pt x="38" y="358"/>
                  </a:lnTo>
                  <a:lnTo>
                    <a:pt x="38" y="362"/>
                  </a:lnTo>
                  <a:lnTo>
                    <a:pt x="38" y="362"/>
                  </a:lnTo>
                  <a:lnTo>
                    <a:pt x="36" y="366"/>
                  </a:lnTo>
                  <a:lnTo>
                    <a:pt x="30" y="373"/>
                  </a:lnTo>
                  <a:lnTo>
                    <a:pt x="28" y="377"/>
                  </a:lnTo>
                  <a:lnTo>
                    <a:pt x="28" y="383"/>
                  </a:lnTo>
                  <a:lnTo>
                    <a:pt x="30" y="389"/>
                  </a:lnTo>
                  <a:lnTo>
                    <a:pt x="36" y="395"/>
                  </a:lnTo>
                  <a:lnTo>
                    <a:pt x="36" y="395"/>
                  </a:lnTo>
                  <a:lnTo>
                    <a:pt x="38" y="385"/>
                  </a:lnTo>
                  <a:lnTo>
                    <a:pt x="42" y="379"/>
                  </a:lnTo>
                  <a:lnTo>
                    <a:pt x="46" y="377"/>
                  </a:lnTo>
                  <a:lnTo>
                    <a:pt x="50" y="375"/>
                  </a:lnTo>
                  <a:lnTo>
                    <a:pt x="50" y="375"/>
                  </a:lnTo>
                  <a:lnTo>
                    <a:pt x="56" y="377"/>
                  </a:lnTo>
                  <a:lnTo>
                    <a:pt x="62" y="381"/>
                  </a:lnTo>
                  <a:lnTo>
                    <a:pt x="70" y="381"/>
                  </a:lnTo>
                  <a:lnTo>
                    <a:pt x="78" y="377"/>
                  </a:lnTo>
                  <a:lnTo>
                    <a:pt x="78" y="377"/>
                  </a:lnTo>
                  <a:lnTo>
                    <a:pt x="86" y="372"/>
                  </a:lnTo>
                  <a:lnTo>
                    <a:pt x="92" y="368"/>
                  </a:lnTo>
                  <a:lnTo>
                    <a:pt x="102" y="364"/>
                  </a:lnTo>
                  <a:lnTo>
                    <a:pt x="102" y="364"/>
                  </a:lnTo>
                  <a:lnTo>
                    <a:pt x="104" y="368"/>
                  </a:lnTo>
                  <a:lnTo>
                    <a:pt x="106" y="373"/>
                  </a:lnTo>
                  <a:lnTo>
                    <a:pt x="106" y="373"/>
                  </a:lnTo>
                  <a:lnTo>
                    <a:pt x="110" y="375"/>
                  </a:lnTo>
                  <a:lnTo>
                    <a:pt x="112" y="377"/>
                  </a:lnTo>
                  <a:lnTo>
                    <a:pt x="112" y="377"/>
                  </a:lnTo>
                  <a:lnTo>
                    <a:pt x="112" y="377"/>
                  </a:lnTo>
                  <a:lnTo>
                    <a:pt x="112" y="383"/>
                  </a:lnTo>
                  <a:lnTo>
                    <a:pt x="108" y="387"/>
                  </a:lnTo>
                  <a:lnTo>
                    <a:pt x="104" y="393"/>
                  </a:lnTo>
                  <a:lnTo>
                    <a:pt x="104" y="393"/>
                  </a:lnTo>
                  <a:lnTo>
                    <a:pt x="106" y="393"/>
                  </a:lnTo>
                  <a:lnTo>
                    <a:pt x="110" y="393"/>
                  </a:lnTo>
                  <a:lnTo>
                    <a:pt x="118" y="389"/>
                  </a:lnTo>
                  <a:lnTo>
                    <a:pt x="120" y="385"/>
                  </a:lnTo>
                  <a:lnTo>
                    <a:pt x="124" y="381"/>
                  </a:lnTo>
                  <a:lnTo>
                    <a:pt x="124" y="381"/>
                  </a:lnTo>
                  <a:lnTo>
                    <a:pt x="126" y="379"/>
                  </a:lnTo>
                  <a:lnTo>
                    <a:pt x="128" y="379"/>
                  </a:lnTo>
                  <a:lnTo>
                    <a:pt x="134" y="379"/>
                  </a:lnTo>
                  <a:lnTo>
                    <a:pt x="134" y="379"/>
                  </a:lnTo>
                  <a:lnTo>
                    <a:pt x="138" y="377"/>
                  </a:lnTo>
                  <a:lnTo>
                    <a:pt x="140" y="375"/>
                  </a:lnTo>
                  <a:lnTo>
                    <a:pt x="140" y="370"/>
                  </a:lnTo>
                  <a:lnTo>
                    <a:pt x="140" y="364"/>
                  </a:lnTo>
                  <a:lnTo>
                    <a:pt x="140" y="360"/>
                  </a:lnTo>
                  <a:lnTo>
                    <a:pt x="142" y="358"/>
                  </a:lnTo>
                  <a:lnTo>
                    <a:pt x="142" y="358"/>
                  </a:lnTo>
                  <a:lnTo>
                    <a:pt x="152" y="350"/>
                  </a:lnTo>
                  <a:lnTo>
                    <a:pt x="160" y="346"/>
                  </a:lnTo>
                  <a:lnTo>
                    <a:pt x="176" y="338"/>
                  </a:lnTo>
                  <a:lnTo>
                    <a:pt x="176" y="338"/>
                  </a:lnTo>
                  <a:lnTo>
                    <a:pt x="176" y="346"/>
                  </a:lnTo>
                  <a:lnTo>
                    <a:pt x="176" y="354"/>
                  </a:lnTo>
                  <a:lnTo>
                    <a:pt x="178" y="364"/>
                  </a:lnTo>
                  <a:lnTo>
                    <a:pt x="222" y="352"/>
                  </a:lnTo>
                  <a:lnTo>
                    <a:pt x="222" y="352"/>
                  </a:lnTo>
                  <a:lnTo>
                    <a:pt x="222" y="342"/>
                  </a:lnTo>
                  <a:lnTo>
                    <a:pt x="224" y="332"/>
                  </a:lnTo>
                  <a:lnTo>
                    <a:pt x="228" y="324"/>
                  </a:lnTo>
                  <a:lnTo>
                    <a:pt x="234" y="314"/>
                  </a:lnTo>
                  <a:lnTo>
                    <a:pt x="234" y="314"/>
                  </a:lnTo>
                  <a:lnTo>
                    <a:pt x="234" y="318"/>
                  </a:lnTo>
                  <a:lnTo>
                    <a:pt x="232" y="328"/>
                  </a:lnTo>
                  <a:lnTo>
                    <a:pt x="232" y="340"/>
                  </a:lnTo>
                  <a:lnTo>
                    <a:pt x="232" y="346"/>
                  </a:lnTo>
                  <a:lnTo>
                    <a:pt x="234" y="348"/>
                  </a:lnTo>
                  <a:lnTo>
                    <a:pt x="278" y="338"/>
                  </a:lnTo>
                  <a:lnTo>
                    <a:pt x="278" y="338"/>
                  </a:lnTo>
                  <a:lnTo>
                    <a:pt x="276" y="332"/>
                  </a:lnTo>
                  <a:lnTo>
                    <a:pt x="276" y="324"/>
                  </a:lnTo>
                  <a:lnTo>
                    <a:pt x="280" y="310"/>
                  </a:lnTo>
                  <a:lnTo>
                    <a:pt x="280" y="310"/>
                  </a:lnTo>
                  <a:lnTo>
                    <a:pt x="284" y="324"/>
                  </a:lnTo>
                  <a:lnTo>
                    <a:pt x="292" y="340"/>
                  </a:lnTo>
                  <a:lnTo>
                    <a:pt x="302" y="352"/>
                  </a:lnTo>
                  <a:lnTo>
                    <a:pt x="308" y="356"/>
                  </a:lnTo>
                  <a:lnTo>
                    <a:pt x="316" y="360"/>
                  </a:lnTo>
                  <a:lnTo>
                    <a:pt x="316" y="360"/>
                  </a:lnTo>
                  <a:lnTo>
                    <a:pt x="340" y="370"/>
                  </a:lnTo>
                  <a:lnTo>
                    <a:pt x="364" y="377"/>
                  </a:lnTo>
                  <a:lnTo>
                    <a:pt x="426" y="395"/>
                  </a:lnTo>
                  <a:lnTo>
                    <a:pt x="426" y="395"/>
                  </a:lnTo>
                  <a:lnTo>
                    <a:pt x="446" y="401"/>
                  </a:lnTo>
                  <a:lnTo>
                    <a:pt x="460" y="407"/>
                  </a:lnTo>
                  <a:lnTo>
                    <a:pt x="460" y="407"/>
                  </a:lnTo>
                  <a:lnTo>
                    <a:pt x="462" y="409"/>
                  </a:lnTo>
                  <a:lnTo>
                    <a:pt x="462" y="411"/>
                  </a:lnTo>
                  <a:lnTo>
                    <a:pt x="460" y="415"/>
                  </a:lnTo>
                  <a:lnTo>
                    <a:pt x="454" y="421"/>
                  </a:lnTo>
                  <a:lnTo>
                    <a:pt x="454" y="421"/>
                  </a:lnTo>
                  <a:lnTo>
                    <a:pt x="464" y="427"/>
                  </a:lnTo>
                  <a:lnTo>
                    <a:pt x="480" y="435"/>
                  </a:lnTo>
                  <a:lnTo>
                    <a:pt x="480" y="435"/>
                  </a:lnTo>
                  <a:lnTo>
                    <a:pt x="488" y="445"/>
                  </a:lnTo>
                  <a:lnTo>
                    <a:pt x="496" y="459"/>
                  </a:lnTo>
                  <a:lnTo>
                    <a:pt x="500" y="473"/>
                  </a:lnTo>
                  <a:lnTo>
                    <a:pt x="506" y="491"/>
                  </a:lnTo>
                  <a:lnTo>
                    <a:pt x="506" y="491"/>
                  </a:lnTo>
                  <a:lnTo>
                    <a:pt x="508" y="505"/>
                  </a:lnTo>
                  <a:lnTo>
                    <a:pt x="510" y="519"/>
                  </a:lnTo>
                  <a:lnTo>
                    <a:pt x="510" y="531"/>
                  </a:lnTo>
                  <a:lnTo>
                    <a:pt x="508" y="535"/>
                  </a:lnTo>
                  <a:lnTo>
                    <a:pt x="506" y="539"/>
                  </a:lnTo>
                  <a:lnTo>
                    <a:pt x="506" y="539"/>
                  </a:lnTo>
                  <a:lnTo>
                    <a:pt x="504" y="541"/>
                  </a:lnTo>
                  <a:lnTo>
                    <a:pt x="500" y="545"/>
                  </a:lnTo>
                  <a:lnTo>
                    <a:pt x="492" y="547"/>
                  </a:lnTo>
                  <a:lnTo>
                    <a:pt x="480" y="549"/>
                  </a:lnTo>
                  <a:lnTo>
                    <a:pt x="484" y="567"/>
                  </a:lnTo>
                  <a:lnTo>
                    <a:pt x="484" y="567"/>
                  </a:lnTo>
                  <a:lnTo>
                    <a:pt x="494" y="567"/>
                  </a:lnTo>
                  <a:lnTo>
                    <a:pt x="502" y="565"/>
                  </a:lnTo>
                  <a:lnTo>
                    <a:pt x="508" y="563"/>
                  </a:lnTo>
                  <a:lnTo>
                    <a:pt x="508" y="563"/>
                  </a:lnTo>
                  <a:lnTo>
                    <a:pt x="506" y="565"/>
                  </a:lnTo>
                  <a:lnTo>
                    <a:pt x="506" y="565"/>
                  </a:lnTo>
                  <a:lnTo>
                    <a:pt x="502" y="573"/>
                  </a:lnTo>
                  <a:lnTo>
                    <a:pt x="498" y="583"/>
                  </a:lnTo>
                  <a:lnTo>
                    <a:pt x="516" y="595"/>
                  </a:lnTo>
                  <a:lnTo>
                    <a:pt x="516" y="595"/>
                  </a:lnTo>
                  <a:lnTo>
                    <a:pt x="524" y="575"/>
                  </a:lnTo>
                  <a:lnTo>
                    <a:pt x="528" y="567"/>
                  </a:lnTo>
                  <a:lnTo>
                    <a:pt x="532" y="565"/>
                  </a:lnTo>
                  <a:lnTo>
                    <a:pt x="532" y="565"/>
                  </a:lnTo>
                  <a:lnTo>
                    <a:pt x="536" y="565"/>
                  </a:lnTo>
                  <a:lnTo>
                    <a:pt x="542" y="565"/>
                  </a:lnTo>
                  <a:lnTo>
                    <a:pt x="550" y="569"/>
                  </a:lnTo>
                  <a:lnTo>
                    <a:pt x="560" y="575"/>
                  </a:lnTo>
                  <a:lnTo>
                    <a:pt x="568" y="583"/>
                  </a:lnTo>
                  <a:lnTo>
                    <a:pt x="575" y="591"/>
                  </a:lnTo>
                  <a:lnTo>
                    <a:pt x="583" y="603"/>
                  </a:lnTo>
                  <a:lnTo>
                    <a:pt x="589" y="615"/>
                  </a:lnTo>
                  <a:lnTo>
                    <a:pt x="589" y="615"/>
                  </a:lnTo>
                  <a:lnTo>
                    <a:pt x="593" y="623"/>
                  </a:lnTo>
                  <a:lnTo>
                    <a:pt x="593" y="635"/>
                  </a:lnTo>
                  <a:lnTo>
                    <a:pt x="593" y="645"/>
                  </a:lnTo>
                  <a:lnTo>
                    <a:pt x="593" y="655"/>
                  </a:lnTo>
                  <a:lnTo>
                    <a:pt x="591" y="665"/>
                  </a:lnTo>
                  <a:lnTo>
                    <a:pt x="587" y="675"/>
                  </a:lnTo>
                  <a:lnTo>
                    <a:pt x="581" y="681"/>
                  </a:lnTo>
                  <a:lnTo>
                    <a:pt x="573" y="683"/>
                  </a:lnTo>
                  <a:lnTo>
                    <a:pt x="573" y="683"/>
                  </a:lnTo>
                  <a:lnTo>
                    <a:pt x="570" y="683"/>
                  </a:lnTo>
                  <a:lnTo>
                    <a:pt x="564" y="681"/>
                  </a:lnTo>
                  <a:lnTo>
                    <a:pt x="552" y="675"/>
                  </a:lnTo>
                  <a:lnTo>
                    <a:pt x="540" y="671"/>
                  </a:lnTo>
                  <a:lnTo>
                    <a:pt x="534" y="671"/>
                  </a:lnTo>
                  <a:lnTo>
                    <a:pt x="532" y="673"/>
                  </a:lnTo>
                  <a:lnTo>
                    <a:pt x="532" y="673"/>
                  </a:lnTo>
                  <a:lnTo>
                    <a:pt x="528" y="677"/>
                  </a:lnTo>
                  <a:lnTo>
                    <a:pt x="524" y="681"/>
                  </a:lnTo>
                  <a:lnTo>
                    <a:pt x="512" y="687"/>
                  </a:lnTo>
                  <a:lnTo>
                    <a:pt x="508" y="691"/>
                  </a:lnTo>
                  <a:lnTo>
                    <a:pt x="504" y="697"/>
                  </a:lnTo>
                  <a:lnTo>
                    <a:pt x="504" y="705"/>
                  </a:lnTo>
                  <a:lnTo>
                    <a:pt x="506" y="715"/>
                  </a:lnTo>
                  <a:lnTo>
                    <a:pt x="506" y="715"/>
                  </a:lnTo>
                  <a:lnTo>
                    <a:pt x="516" y="703"/>
                  </a:lnTo>
                  <a:lnTo>
                    <a:pt x="520" y="701"/>
                  </a:lnTo>
                  <a:lnTo>
                    <a:pt x="524" y="701"/>
                  </a:lnTo>
                  <a:lnTo>
                    <a:pt x="524" y="701"/>
                  </a:lnTo>
                  <a:lnTo>
                    <a:pt x="526" y="701"/>
                  </a:lnTo>
                  <a:lnTo>
                    <a:pt x="528" y="705"/>
                  </a:lnTo>
                  <a:lnTo>
                    <a:pt x="530" y="709"/>
                  </a:lnTo>
                  <a:lnTo>
                    <a:pt x="530" y="709"/>
                  </a:lnTo>
                  <a:lnTo>
                    <a:pt x="534" y="711"/>
                  </a:lnTo>
                  <a:lnTo>
                    <a:pt x="538" y="711"/>
                  </a:lnTo>
                  <a:lnTo>
                    <a:pt x="548" y="709"/>
                  </a:lnTo>
                  <a:lnTo>
                    <a:pt x="560" y="709"/>
                  </a:lnTo>
                  <a:lnTo>
                    <a:pt x="562" y="709"/>
                  </a:lnTo>
                  <a:lnTo>
                    <a:pt x="564" y="711"/>
                  </a:lnTo>
                  <a:lnTo>
                    <a:pt x="564" y="711"/>
                  </a:lnTo>
                  <a:lnTo>
                    <a:pt x="564" y="713"/>
                  </a:lnTo>
                  <a:lnTo>
                    <a:pt x="562" y="713"/>
                  </a:lnTo>
                  <a:lnTo>
                    <a:pt x="558" y="713"/>
                  </a:lnTo>
                  <a:lnTo>
                    <a:pt x="558" y="713"/>
                  </a:lnTo>
                  <a:lnTo>
                    <a:pt x="536" y="717"/>
                  </a:lnTo>
                  <a:lnTo>
                    <a:pt x="528" y="721"/>
                  </a:lnTo>
                  <a:lnTo>
                    <a:pt x="524" y="725"/>
                  </a:lnTo>
                  <a:lnTo>
                    <a:pt x="524" y="725"/>
                  </a:lnTo>
                  <a:lnTo>
                    <a:pt x="524" y="727"/>
                  </a:lnTo>
                  <a:lnTo>
                    <a:pt x="522" y="731"/>
                  </a:lnTo>
                  <a:lnTo>
                    <a:pt x="522" y="731"/>
                  </a:lnTo>
                  <a:lnTo>
                    <a:pt x="518" y="737"/>
                  </a:lnTo>
                  <a:lnTo>
                    <a:pt x="514" y="741"/>
                  </a:lnTo>
                  <a:lnTo>
                    <a:pt x="508" y="747"/>
                  </a:lnTo>
                  <a:lnTo>
                    <a:pt x="508" y="753"/>
                  </a:lnTo>
                  <a:lnTo>
                    <a:pt x="508" y="759"/>
                  </a:lnTo>
                  <a:lnTo>
                    <a:pt x="508" y="759"/>
                  </a:lnTo>
                  <a:lnTo>
                    <a:pt x="510" y="765"/>
                  </a:lnTo>
                  <a:lnTo>
                    <a:pt x="512" y="771"/>
                  </a:lnTo>
                  <a:lnTo>
                    <a:pt x="518" y="777"/>
                  </a:lnTo>
                  <a:lnTo>
                    <a:pt x="518" y="777"/>
                  </a:lnTo>
                  <a:lnTo>
                    <a:pt x="520" y="773"/>
                  </a:lnTo>
                  <a:lnTo>
                    <a:pt x="520" y="765"/>
                  </a:lnTo>
                  <a:lnTo>
                    <a:pt x="522" y="759"/>
                  </a:lnTo>
                  <a:lnTo>
                    <a:pt x="524" y="755"/>
                  </a:lnTo>
                  <a:lnTo>
                    <a:pt x="526" y="753"/>
                  </a:lnTo>
                  <a:lnTo>
                    <a:pt x="526" y="753"/>
                  </a:lnTo>
                  <a:lnTo>
                    <a:pt x="530" y="755"/>
                  </a:lnTo>
                  <a:lnTo>
                    <a:pt x="532" y="757"/>
                  </a:lnTo>
                  <a:lnTo>
                    <a:pt x="534" y="761"/>
                  </a:lnTo>
                  <a:lnTo>
                    <a:pt x="538" y="761"/>
                  </a:lnTo>
                  <a:lnTo>
                    <a:pt x="538" y="761"/>
                  </a:lnTo>
                  <a:lnTo>
                    <a:pt x="544" y="759"/>
                  </a:lnTo>
                  <a:lnTo>
                    <a:pt x="548" y="755"/>
                  </a:lnTo>
                  <a:lnTo>
                    <a:pt x="560" y="745"/>
                  </a:lnTo>
                  <a:lnTo>
                    <a:pt x="571" y="735"/>
                  </a:lnTo>
                  <a:lnTo>
                    <a:pt x="577" y="731"/>
                  </a:lnTo>
                  <a:lnTo>
                    <a:pt x="581" y="731"/>
                  </a:lnTo>
                  <a:lnTo>
                    <a:pt x="581" y="731"/>
                  </a:lnTo>
                  <a:lnTo>
                    <a:pt x="581" y="731"/>
                  </a:lnTo>
                  <a:lnTo>
                    <a:pt x="579" y="735"/>
                  </a:lnTo>
                  <a:lnTo>
                    <a:pt x="571" y="741"/>
                  </a:lnTo>
                  <a:lnTo>
                    <a:pt x="564" y="749"/>
                  </a:lnTo>
                  <a:lnTo>
                    <a:pt x="562" y="753"/>
                  </a:lnTo>
                  <a:lnTo>
                    <a:pt x="560" y="757"/>
                  </a:lnTo>
                  <a:lnTo>
                    <a:pt x="560" y="757"/>
                  </a:lnTo>
                  <a:lnTo>
                    <a:pt x="560" y="763"/>
                  </a:lnTo>
                  <a:lnTo>
                    <a:pt x="564" y="769"/>
                  </a:lnTo>
                  <a:lnTo>
                    <a:pt x="568" y="771"/>
                  </a:lnTo>
                  <a:lnTo>
                    <a:pt x="568" y="775"/>
                  </a:lnTo>
                  <a:lnTo>
                    <a:pt x="568" y="775"/>
                  </a:lnTo>
                  <a:lnTo>
                    <a:pt x="570" y="781"/>
                  </a:lnTo>
                  <a:lnTo>
                    <a:pt x="573" y="787"/>
                  </a:lnTo>
                  <a:lnTo>
                    <a:pt x="579" y="791"/>
                  </a:lnTo>
                  <a:lnTo>
                    <a:pt x="583" y="793"/>
                  </a:lnTo>
                  <a:lnTo>
                    <a:pt x="595" y="797"/>
                  </a:lnTo>
                  <a:lnTo>
                    <a:pt x="601" y="797"/>
                  </a:lnTo>
                  <a:lnTo>
                    <a:pt x="601" y="797"/>
                  </a:lnTo>
                  <a:lnTo>
                    <a:pt x="599" y="793"/>
                  </a:lnTo>
                  <a:lnTo>
                    <a:pt x="593" y="787"/>
                  </a:lnTo>
                  <a:lnTo>
                    <a:pt x="589" y="779"/>
                  </a:lnTo>
                  <a:lnTo>
                    <a:pt x="587" y="775"/>
                  </a:lnTo>
                  <a:lnTo>
                    <a:pt x="587" y="773"/>
                  </a:lnTo>
                  <a:lnTo>
                    <a:pt x="587" y="773"/>
                  </a:lnTo>
                  <a:lnTo>
                    <a:pt x="591" y="771"/>
                  </a:lnTo>
                  <a:lnTo>
                    <a:pt x="593" y="773"/>
                  </a:lnTo>
                  <a:lnTo>
                    <a:pt x="597" y="773"/>
                  </a:lnTo>
                  <a:lnTo>
                    <a:pt x="603" y="771"/>
                  </a:lnTo>
                  <a:lnTo>
                    <a:pt x="603" y="771"/>
                  </a:lnTo>
                  <a:lnTo>
                    <a:pt x="603" y="767"/>
                  </a:lnTo>
                  <a:lnTo>
                    <a:pt x="601" y="755"/>
                  </a:lnTo>
                  <a:lnTo>
                    <a:pt x="603" y="749"/>
                  </a:lnTo>
                  <a:lnTo>
                    <a:pt x="605" y="741"/>
                  </a:lnTo>
                  <a:lnTo>
                    <a:pt x="609" y="731"/>
                  </a:lnTo>
                  <a:lnTo>
                    <a:pt x="617" y="723"/>
                  </a:lnTo>
                  <a:lnTo>
                    <a:pt x="617" y="723"/>
                  </a:lnTo>
                  <a:lnTo>
                    <a:pt x="621" y="727"/>
                  </a:lnTo>
                  <a:lnTo>
                    <a:pt x="627" y="731"/>
                  </a:lnTo>
                  <a:lnTo>
                    <a:pt x="633" y="733"/>
                  </a:lnTo>
                  <a:lnTo>
                    <a:pt x="633" y="733"/>
                  </a:lnTo>
                  <a:lnTo>
                    <a:pt x="635" y="735"/>
                  </a:lnTo>
                  <a:lnTo>
                    <a:pt x="637" y="737"/>
                  </a:lnTo>
                  <a:lnTo>
                    <a:pt x="639" y="745"/>
                  </a:lnTo>
                  <a:lnTo>
                    <a:pt x="637" y="755"/>
                  </a:lnTo>
                  <a:lnTo>
                    <a:pt x="637" y="755"/>
                  </a:lnTo>
                  <a:lnTo>
                    <a:pt x="641" y="753"/>
                  </a:lnTo>
                  <a:lnTo>
                    <a:pt x="645" y="747"/>
                  </a:lnTo>
                  <a:lnTo>
                    <a:pt x="647" y="737"/>
                  </a:lnTo>
                  <a:lnTo>
                    <a:pt x="647" y="725"/>
                  </a:lnTo>
                  <a:lnTo>
                    <a:pt x="647" y="725"/>
                  </a:lnTo>
                  <a:lnTo>
                    <a:pt x="651" y="723"/>
                  </a:lnTo>
                  <a:lnTo>
                    <a:pt x="657" y="715"/>
                  </a:lnTo>
                  <a:lnTo>
                    <a:pt x="657" y="715"/>
                  </a:lnTo>
                  <a:lnTo>
                    <a:pt x="657" y="711"/>
                  </a:lnTo>
                  <a:lnTo>
                    <a:pt x="655" y="707"/>
                  </a:lnTo>
                  <a:lnTo>
                    <a:pt x="651" y="703"/>
                  </a:lnTo>
                  <a:lnTo>
                    <a:pt x="647" y="699"/>
                  </a:lnTo>
                  <a:lnTo>
                    <a:pt x="645" y="693"/>
                  </a:lnTo>
                  <a:lnTo>
                    <a:pt x="643" y="683"/>
                  </a:lnTo>
                  <a:lnTo>
                    <a:pt x="643" y="671"/>
                  </a:lnTo>
                  <a:lnTo>
                    <a:pt x="643" y="671"/>
                  </a:lnTo>
                  <a:lnTo>
                    <a:pt x="643" y="667"/>
                  </a:lnTo>
                  <a:lnTo>
                    <a:pt x="641" y="665"/>
                  </a:lnTo>
                  <a:lnTo>
                    <a:pt x="635" y="659"/>
                  </a:lnTo>
                  <a:lnTo>
                    <a:pt x="635" y="659"/>
                  </a:lnTo>
                  <a:lnTo>
                    <a:pt x="633" y="655"/>
                  </a:lnTo>
                  <a:lnTo>
                    <a:pt x="633" y="653"/>
                  </a:lnTo>
                  <a:lnTo>
                    <a:pt x="633" y="653"/>
                  </a:lnTo>
                  <a:lnTo>
                    <a:pt x="633" y="653"/>
                  </a:lnTo>
                  <a:lnTo>
                    <a:pt x="641" y="655"/>
                  </a:lnTo>
                  <a:lnTo>
                    <a:pt x="649" y="655"/>
                  </a:lnTo>
                  <a:lnTo>
                    <a:pt x="657" y="653"/>
                  </a:lnTo>
                  <a:lnTo>
                    <a:pt x="657" y="653"/>
                  </a:lnTo>
                  <a:lnTo>
                    <a:pt x="659" y="629"/>
                  </a:lnTo>
                  <a:lnTo>
                    <a:pt x="659" y="617"/>
                  </a:lnTo>
                  <a:lnTo>
                    <a:pt x="657" y="611"/>
                  </a:lnTo>
                  <a:lnTo>
                    <a:pt x="657" y="611"/>
                  </a:lnTo>
                  <a:lnTo>
                    <a:pt x="649" y="609"/>
                  </a:lnTo>
                  <a:lnTo>
                    <a:pt x="643" y="609"/>
                  </a:lnTo>
                  <a:lnTo>
                    <a:pt x="637" y="605"/>
                  </a:lnTo>
                  <a:lnTo>
                    <a:pt x="633" y="603"/>
                  </a:lnTo>
                  <a:lnTo>
                    <a:pt x="633" y="603"/>
                  </a:lnTo>
                  <a:lnTo>
                    <a:pt x="641" y="603"/>
                  </a:lnTo>
                  <a:lnTo>
                    <a:pt x="647" y="603"/>
                  </a:lnTo>
                  <a:lnTo>
                    <a:pt x="653" y="601"/>
                  </a:lnTo>
                  <a:lnTo>
                    <a:pt x="657" y="599"/>
                  </a:lnTo>
                  <a:lnTo>
                    <a:pt x="657" y="599"/>
                  </a:lnTo>
                  <a:lnTo>
                    <a:pt x="657" y="579"/>
                  </a:lnTo>
                  <a:lnTo>
                    <a:pt x="655" y="565"/>
                  </a:lnTo>
                  <a:lnTo>
                    <a:pt x="655" y="561"/>
                  </a:lnTo>
                  <a:lnTo>
                    <a:pt x="653" y="559"/>
                  </a:lnTo>
                  <a:lnTo>
                    <a:pt x="653" y="559"/>
                  </a:lnTo>
                  <a:lnTo>
                    <a:pt x="647" y="561"/>
                  </a:lnTo>
                  <a:lnTo>
                    <a:pt x="639" y="561"/>
                  </a:lnTo>
                  <a:lnTo>
                    <a:pt x="633" y="559"/>
                  </a:lnTo>
                  <a:lnTo>
                    <a:pt x="627" y="557"/>
                  </a:lnTo>
                  <a:lnTo>
                    <a:pt x="627" y="557"/>
                  </a:lnTo>
                  <a:lnTo>
                    <a:pt x="625" y="553"/>
                  </a:lnTo>
                  <a:lnTo>
                    <a:pt x="625" y="551"/>
                  </a:lnTo>
                  <a:lnTo>
                    <a:pt x="623" y="545"/>
                  </a:lnTo>
                  <a:lnTo>
                    <a:pt x="623" y="541"/>
                  </a:lnTo>
                  <a:lnTo>
                    <a:pt x="621" y="539"/>
                  </a:lnTo>
                  <a:lnTo>
                    <a:pt x="619" y="537"/>
                  </a:lnTo>
                  <a:lnTo>
                    <a:pt x="619" y="537"/>
                  </a:lnTo>
                  <a:lnTo>
                    <a:pt x="607" y="533"/>
                  </a:lnTo>
                  <a:lnTo>
                    <a:pt x="597" y="527"/>
                  </a:lnTo>
                  <a:lnTo>
                    <a:pt x="589" y="521"/>
                  </a:lnTo>
                  <a:lnTo>
                    <a:pt x="585" y="517"/>
                  </a:lnTo>
                  <a:lnTo>
                    <a:pt x="585" y="517"/>
                  </a:lnTo>
                  <a:lnTo>
                    <a:pt x="581" y="511"/>
                  </a:lnTo>
                  <a:lnTo>
                    <a:pt x="579" y="505"/>
                  </a:lnTo>
                  <a:lnTo>
                    <a:pt x="579" y="501"/>
                  </a:lnTo>
                  <a:lnTo>
                    <a:pt x="579" y="501"/>
                  </a:lnTo>
                  <a:lnTo>
                    <a:pt x="589" y="505"/>
                  </a:lnTo>
                  <a:lnTo>
                    <a:pt x="595" y="505"/>
                  </a:lnTo>
                  <a:lnTo>
                    <a:pt x="599" y="503"/>
                  </a:lnTo>
                  <a:lnTo>
                    <a:pt x="603" y="471"/>
                  </a:lnTo>
                  <a:lnTo>
                    <a:pt x="603" y="471"/>
                  </a:lnTo>
                  <a:lnTo>
                    <a:pt x="599" y="471"/>
                  </a:lnTo>
                  <a:lnTo>
                    <a:pt x="591" y="469"/>
                  </a:lnTo>
                  <a:lnTo>
                    <a:pt x="591" y="469"/>
                  </a:lnTo>
                  <a:lnTo>
                    <a:pt x="587" y="465"/>
                  </a:lnTo>
                  <a:lnTo>
                    <a:pt x="583" y="461"/>
                  </a:lnTo>
                  <a:lnTo>
                    <a:pt x="579" y="457"/>
                  </a:lnTo>
                  <a:lnTo>
                    <a:pt x="579" y="457"/>
                  </a:lnTo>
                  <a:lnTo>
                    <a:pt x="583" y="459"/>
                  </a:lnTo>
                  <a:lnTo>
                    <a:pt x="591" y="461"/>
                  </a:lnTo>
                  <a:lnTo>
                    <a:pt x="591" y="461"/>
                  </a:lnTo>
                  <a:lnTo>
                    <a:pt x="601" y="461"/>
                  </a:lnTo>
                  <a:lnTo>
                    <a:pt x="603" y="459"/>
                  </a:lnTo>
                  <a:lnTo>
                    <a:pt x="609" y="423"/>
                  </a:lnTo>
                  <a:lnTo>
                    <a:pt x="609" y="423"/>
                  </a:lnTo>
                  <a:lnTo>
                    <a:pt x="601" y="423"/>
                  </a:lnTo>
                  <a:lnTo>
                    <a:pt x="597" y="421"/>
                  </a:lnTo>
                  <a:lnTo>
                    <a:pt x="591" y="417"/>
                  </a:lnTo>
                  <a:lnTo>
                    <a:pt x="589" y="413"/>
                  </a:lnTo>
                  <a:lnTo>
                    <a:pt x="589" y="409"/>
                  </a:lnTo>
                  <a:lnTo>
                    <a:pt x="589" y="409"/>
                  </a:lnTo>
                  <a:lnTo>
                    <a:pt x="601" y="407"/>
                  </a:lnTo>
                  <a:lnTo>
                    <a:pt x="613" y="401"/>
                  </a:lnTo>
                  <a:lnTo>
                    <a:pt x="623" y="393"/>
                  </a:lnTo>
                  <a:lnTo>
                    <a:pt x="633" y="385"/>
                  </a:lnTo>
                  <a:lnTo>
                    <a:pt x="641" y="373"/>
                  </a:lnTo>
                  <a:lnTo>
                    <a:pt x="647" y="364"/>
                  </a:lnTo>
                  <a:lnTo>
                    <a:pt x="651" y="354"/>
                  </a:lnTo>
                  <a:lnTo>
                    <a:pt x="655" y="342"/>
                  </a:lnTo>
                  <a:lnTo>
                    <a:pt x="655" y="342"/>
                  </a:lnTo>
                  <a:lnTo>
                    <a:pt x="663" y="346"/>
                  </a:lnTo>
                  <a:lnTo>
                    <a:pt x="669" y="346"/>
                  </a:lnTo>
                  <a:lnTo>
                    <a:pt x="675" y="344"/>
                  </a:lnTo>
                  <a:lnTo>
                    <a:pt x="675" y="344"/>
                  </a:lnTo>
                  <a:lnTo>
                    <a:pt x="675" y="332"/>
                  </a:lnTo>
                  <a:lnTo>
                    <a:pt x="675" y="316"/>
                  </a:lnTo>
                  <a:lnTo>
                    <a:pt x="675" y="316"/>
                  </a:lnTo>
                  <a:lnTo>
                    <a:pt x="665" y="314"/>
                  </a:lnTo>
                  <a:lnTo>
                    <a:pt x="661" y="312"/>
                  </a:lnTo>
                  <a:lnTo>
                    <a:pt x="657" y="3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367412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771800" y="0"/>
            <a:ext cx="6378176" cy="5143500"/>
          </a:xfrm>
        </p:spPr>
        <p:txBody>
          <a:bodyPr/>
          <a:lstStyle/>
          <a:p>
            <a:pPr lvl="0"/>
            <a:r>
              <a:rPr lang="fi-FI" smtClean="0"/>
              <a:t>Muokkaa tekstin perustyylejä</a:t>
            </a:r>
          </a:p>
        </p:txBody>
      </p:sp>
      <p:sp>
        <p:nvSpPr>
          <p:cNvPr id="8" name="Otsikko 7"/>
          <p:cNvSpPr>
            <a:spLocks noGrp="1"/>
          </p:cNvSpPr>
          <p:nvPr>
            <p:ph type="title"/>
          </p:nvPr>
        </p:nvSpPr>
        <p:spPr>
          <a:xfrm>
            <a:off x="251521" y="207920"/>
            <a:ext cx="2160240" cy="1427726"/>
          </a:xfrm>
        </p:spPr>
        <p:txBody>
          <a:bodyPr/>
          <a:lstStyle>
            <a:lvl1pPr>
              <a:defRPr sz="2800">
                <a:solidFill>
                  <a:schemeClr val="tx2"/>
                </a:solidFill>
              </a:defRPr>
            </a:lvl1pPr>
          </a:lstStyle>
          <a:p>
            <a:r>
              <a:rPr lang="fi-FI" smtClean="0"/>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smtClean="0"/>
              <a:t>Muokkaa tekstin perustyylejä</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4.3.2020</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976116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4.3.2020</a:t>
            </a:fld>
            <a:endParaRPr lang="fi-FI" dirty="0"/>
          </a:p>
        </p:txBody>
      </p:sp>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562777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2_Lopetus">
    <p:spTree>
      <p:nvGrpSpPr>
        <p:cNvPr id="1" name=""/>
        <p:cNvGrpSpPr/>
        <p:nvPr/>
      </p:nvGrpSpPr>
      <p:grpSpPr>
        <a:xfrm>
          <a:off x="0" y="0"/>
          <a:ext cx="0" cy="0"/>
          <a:chOff x="0" y="0"/>
          <a:chExt cx="0" cy="0"/>
        </a:xfrm>
      </p:grpSpPr>
      <p:grpSp>
        <p:nvGrpSpPr>
          <p:cNvPr id="13" name="Group 12"/>
          <p:cNvGrpSpPr/>
          <p:nvPr userDrawn="1"/>
        </p:nvGrpSpPr>
        <p:grpSpPr>
          <a:xfrm>
            <a:off x="0" y="0"/>
            <a:ext cx="9144000" cy="5143501"/>
            <a:chOff x="0" y="0"/>
            <a:chExt cx="9144000" cy="5143501"/>
          </a:xfrm>
        </p:grpSpPr>
        <p:sp>
          <p:nvSpPr>
            <p:cNvPr id="2" name="Rectangle 1"/>
            <p:cNvSpPr/>
            <p:nvPr userDrawn="1"/>
          </p:nvSpPr>
          <p:spPr>
            <a:xfrm>
              <a:off x="0" y="0"/>
              <a:ext cx="9144000" cy="51435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Freeform 5"/>
            <p:cNvSpPr>
              <a:spLocks/>
            </p:cNvSpPr>
            <p:nvPr userDrawn="1"/>
          </p:nvSpPr>
          <p:spPr bwMode="auto">
            <a:xfrm flipH="1">
              <a:off x="0" y="3640138"/>
              <a:ext cx="2425376"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p:cNvSpPr>
              <a:spLocks/>
            </p:cNvSpPr>
            <p:nvPr userDrawn="1"/>
          </p:nvSpPr>
          <p:spPr bwMode="auto">
            <a:xfrm flipH="1">
              <a:off x="0" y="2641600"/>
              <a:ext cx="1453319"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7"/>
            <p:cNvSpPr>
              <a:spLocks/>
            </p:cNvSpPr>
            <p:nvPr userDrawn="1"/>
          </p:nvSpPr>
          <p:spPr bwMode="auto">
            <a:xfrm flipH="1">
              <a:off x="625801" y="0"/>
              <a:ext cx="2544500" cy="3640138"/>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9"/>
            <p:cNvSpPr>
              <a:spLocks/>
            </p:cNvSpPr>
            <p:nvPr userDrawn="1"/>
          </p:nvSpPr>
          <p:spPr bwMode="auto">
            <a:xfrm flipH="1">
              <a:off x="0" y="0"/>
              <a:ext cx="1453319" cy="3640138"/>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0"/>
            <p:cNvSpPr>
              <a:spLocks/>
            </p:cNvSpPr>
            <p:nvPr userDrawn="1"/>
          </p:nvSpPr>
          <p:spPr bwMode="auto">
            <a:xfrm flipH="1">
              <a:off x="0" y="3640138"/>
              <a:ext cx="1453319"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1"/>
            <p:cNvSpPr>
              <a:spLocks/>
            </p:cNvSpPr>
            <p:nvPr userDrawn="1"/>
          </p:nvSpPr>
          <p:spPr bwMode="auto">
            <a:xfrm flipH="1">
              <a:off x="1453319" y="0"/>
              <a:ext cx="2912992" cy="3640138"/>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2"/>
            <p:cNvSpPr>
              <a:spLocks/>
            </p:cNvSpPr>
            <p:nvPr userDrawn="1"/>
          </p:nvSpPr>
          <p:spPr bwMode="auto">
            <a:xfrm flipH="1">
              <a:off x="1453319" y="3640138"/>
              <a:ext cx="1605799"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97" name="Group 65"/>
          <p:cNvGrpSpPr>
            <a:grpSpLocks noChangeAspect="1"/>
          </p:cNvGrpSpPr>
          <p:nvPr userDrawn="1"/>
        </p:nvGrpSpPr>
        <p:grpSpPr bwMode="auto">
          <a:xfrm>
            <a:off x="338688" y="4451642"/>
            <a:ext cx="2062720" cy="416788"/>
            <a:chOff x="40" y="784"/>
            <a:chExt cx="4568" cy="923"/>
          </a:xfrm>
        </p:grpSpPr>
        <p:sp>
          <p:nvSpPr>
            <p:cNvPr id="98" name="AutoShape 64"/>
            <p:cNvSpPr>
              <a:spLocks noChangeAspect="1" noChangeArrowheads="1" noTextEdit="1"/>
            </p:cNvSpPr>
            <p:nvPr userDrawn="1"/>
          </p:nvSpPr>
          <p:spPr bwMode="auto">
            <a:xfrm>
              <a:off x="40" y="784"/>
              <a:ext cx="4568"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66"/>
            <p:cNvSpPr>
              <a:spLocks/>
            </p:cNvSpPr>
            <p:nvPr userDrawn="1"/>
          </p:nvSpPr>
          <p:spPr bwMode="auto">
            <a:xfrm>
              <a:off x="889" y="1058"/>
              <a:ext cx="164" cy="146"/>
            </a:xfrm>
            <a:custGeom>
              <a:avLst/>
              <a:gdLst>
                <a:gd name="T0" fmla="*/ 134 w 164"/>
                <a:gd name="T1" fmla="*/ 28 h 146"/>
                <a:gd name="T2" fmla="*/ 84 w 164"/>
                <a:gd name="T3" fmla="*/ 146 h 146"/>
                <a:gd name="T4" fmla="*/ 78 w 164"/>
                <a:gd name="T5" fmla="*/ 146 h 146"/>
                <a:gd name="T6" fmla="*/ 28 w 164"/>
                <a:gd name="T7" fmla="*/ 28 h 146"/>
                <a:gd name="T8" fmla="*/ 28 w 164"/>
                <a:gd name="T9" fmla="*/ 28 h 146"/>
                <a:gd name="T10" fmla="*/ 24 w 164"/>
                <a:gd name="T11" fmla="*/ 18 h 146"/>
                <a:gd name="T12" fmla="*/ 18 w 164"/>
                <a:gd name="T13" fmla="*/ 12 h 146"/>
                <a:gd name="T14" fmla="*/ 10 w 164"/>
                <a:gd name="T15" fmla="*/ 8 h 146"/>
                <a:gd name="T16" fmla="*/ 0 w 164"/>
                <a:gd name="T17" fmla="*/ 8 h 146"/>
                <a:gd name="T18" fmla="*/ 0 w 164"/>
                <a:gd name="T19" fmla="*/ 0 h 146"/>
                <a:gd name="T20" fmla="*/ 76 w 164"/>
                <a:gd name="T21" fmla="*/ 0 h 146"/>
                <a:gd name="T22" fmla="*/ 76 w 164"/>
                <a:gd name="T23" fmla="*/ 8 h 146"/>
                <a:gd name="T24" fmla="*/ 76 w 164"/>
                <a:gd name="T25" fmla="*/ 8 h 146"/>
                <a:gd name="T26" fmla="*/ 64 w 164"/>
                <a:gd name="T27" fmla="*/ 8 h 146"/>
                <a:gd name="T28" fmla="*/ 58 w 164"/>
                <a:gd name="T29" fmla="*/ 12 h 146"/>
                <a:gd name="T30" fmla="*/ 56 w 164"/>
                <a:gd name="T31" fmla="*/ 14 h 146"/>
                <a:gd name="T32" fmla="*/ 56 w 164"/>
                <a:gd name="T33" fmla="*/ 16 h 146"/>
                <a:gd name="T34" fmla="*/ 58 w 164"/>
                <a:gd name="T35" fmla="*/ 24 h 146"/>
                <a:gd name="T36" fmla="*/ 92 w 164"/>
                <a:gd name="T37" fmla="*/ 102 h 146"/>
                <a:gd name="T38" fmla="*/ 124 w 164"/>
                <a:gd name="T39" fmla="*/ 24 h 146"/>
                <a:gd name="T40" fmla="*/ 124 w 164"/>
                <a:gd name="T41" fmla="*/ 24 h 146"/>
                <a:gd name="T42" fmla="*/ 126 w 164"/>
                <a:gd name="T43" fmla="*/ 16 h 146"/>
                <a:gd name="T44" fmla="*/ 126 w 164"/>
                <a:gd name="T45" fmla="*/ 14 h 146"/>
                <a:gd name="T46" fmla="*/ 126 w 164"/>
                <a:gd name="T47" fmla="*/ 12 h 146"/>
                <a:gd name="T48" fmla="*/ 118 w 164"/>
                <a:gd name="T49" fmla="*/ 8 h 146"/>
                <a:gd name="T50" fmla="*/ 106 w 164"/>
                <a:gd name="T51" fmla="*/ 8 h 146"/>
                <a:gd name="T52" fmla="*/ 106 w 164"/>
                <a:gd name="T53" fmla="*/ 0 h 146"/>
                <a:gd name="T54" fmla="*/ 164 w 164"/>
                <a:gd name="T55" fmla="*/ 0 h 146"/>
                <a:gd name="T56" fmla="*/ 164 w 164"/>
                <a:gd name="T57" fmla="*/ 8 h 146"/>
                <a:gd name="T58" fmla="*/ 164 w 164"/>
                <a:gd name="T59" fmla="*/ 8 h 146"/>
                <a:gd name="T60" fmla="*/ 154 w 164"/>
                <a:gd name="T61" fmla="*/ 8 h 146"/>
                <a:gd name="T62" fmla="*/ 146 w 164"/>
                <a:gd name="T63" fmla="*/ 12 h 146"/>
                <a:gd name="T64" fmla="*/ 140 w 164"/>
                <a:gd name="T65" fmla="*/ 18 h 146"/>
                <a:gd name="T66" fmla="*/ 134 w 164"/>
                <a:gd name="T67" fmla="*/ 28 h 146"/>
                <a:gd name="T68" fmla="*/ 134 w 164"/>
                <a:gd name="T69"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 h="146">
                  <a:moveTo>
                    <a:pt x="134" y="28"/>
                  </a:moveTo>
                  <a:lnTo>
                    <a:pt x="84" y="146"/>
                  </a:lnTo>
                  <a:lnTo>
                    <a:pt x="78" y="146"/>
                  </a:lnTo>
                  <a:lnTo>
                    <a:pt x="28" y="28"/>
                  </a:lnTo>
                  <a:lnTo>
                    <a:pt x="28" y="28"/>
                  </a:lnTo>
                  <a:lnTo>
                    <a:pt x="24" y="18"/>
                  </a:lnTo>
                  <a:lnTo>
                    <a:pt x="18" y="12"/>
                  </a:lnTo>
                  <a:lnTo>
                    <a:pt x="10" y="8"/>
                  </a:lnTo>
                  <a:lnTo>
                    <a:pt x="0" y="8"/>
                  </a:lnTo>
                  <a:lnTo>
                    <a:pt x="0" y="0"/>
                  </a:lnTo>
                  <a:lnTo>
                    <a:pt x="76" y="0"/>
                  </a:lnTo>
                  <a:lnTo>
                    <a:pt x="76" y="8"/>
                  </a:lnTo>
                  <a:lnTo>
                    <a:pt x="76" y="8"/>
                  </a:lnTo>
                  <a:lnTo>
                    <a:pt x="64" y="8"/>
                  </a:lnTo>
                  <a:lnTo>
                    <a:pt x="58" y="12"/>
                  </a:lnTo>
                  <a:lnTo>
                    <a:pt x="56" y="14"/>
                  </a:lnTo>
                  <a:lnTo>
                    <a:pt x="56" y="16"/>
                  </a:lnTo>
                  <a:lnTo>
                    <a:pt x="58" y="24"/>
                  </a:lnTo>
                  <a:lnTo>
                    <a:pt x="92" y="102"/>
                  </a:lnTo>
                  <a:lnTo>
                    <a:pt x="124" y="24"/>
                  </a:lnTo>
                  <a:lnTo>
                    <a:pt x="124" y="24"/>
                  </a:lnTo>
                  <a:lnTo>
                    <a:pt x="126" y="16"/>
                  </a:lnTo>
                  <a:lnTo>
                    <a:pt x="126" y="14"/>
                  </a:lnTo>
                  <a:lnTo>
                    <a:pt x="126" y="12"/>
                  </a:lnTo>
                  <a:lnTo>
                    <a:pt x="118" y="8"/>
                  </a:lnTo>
                  <a:lnTo>
                    <a:pt x="106" y="8"/>
                  </a:lnTo>
                  <a:lnTo>
                    <a:pt x="106" y="0"/>
                  </a:lnTo>
                  <a:lnTo>
                    <a:pt x="164" y="0"/>
                  </a:lnTo>
                  <a:lnTo>
                    <a:pt x="164" y="8"/>
                  </a:lnTo>
                  <a:lnTo>
                    <a:pt x="164" y="8"/>
                  </a:lnTo>
                  <a:lnTo>
                    <a:pt x="154" y="8"/>
                  </a:lnTo>
                  <a:lnTo>
                    <a:pt x="146" y="12"/>
                  </a:lnTo>
                  <a:lnTo>
                    <a:pt x="140" y="18"/>
                  </a:lnTo>
                  <a:lnTo>
                    <a:pt x="134" y="28"/>
                  </a:lnTo>
                  <a:lnTo>
                    <a:pt x="134"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0" name="Freeform 67"/>
            <p:cNvSpPr>
              <a:spLocks noEditPoints="1"/>
            </p:cNvSpPr>
            <p:nvPr userDrawn="1"/>
          </p:nvSpPr>
          <p:spPr bwMode="auto">
            <a:xfrm>
              <a:off x="1035" y="105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0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0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0"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0"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68"/>
            <p:cNvSpPr>
              <a:spLocks/>
            </p:cNvSpPr>
            <p:nvPr userDrawn="1"/>
          </p:nvSpPr>
          <p:spPr bwMode="auto">
            <a:xfrm>
              <a:off x="1217" y="1058"/>
              <a:ext cx="138" cy="142"/>
            </a:xfrm>
            <a:custGeom>
              <a:avLst/>
              <a:gdLst>
                <a:gd name="T0" fmla="*/ 0 w 138"/>
                <a:gd name="T1" fmla="*/ 8 h 142"/>
                <a:gd name="T2" fmla="*/ 0 w 138"/>
                <a:gd name="T3" fmla="*/ 0 h 142"/>
                <a:gd name="T4" fmla="*/ 76 w 138"/>
                <a:gd name="T5" fmla="*/ 0 h 142"/>
                <a:gd name="T6" fmla="*/ 76 w 138"/>
                <a:gd name="T7" fmla="*/ 8 h 142"/>
                <a:gd name="T8" fmla="*/ 76 w 138"/>
                <a:gd name="T9" fmla="*/ 8 h 142"/>
                <a:gd name="T10" fmla="*/ 64 w 138"/>
                <a:gd name="T11" fmla="*/ 8 h 142"/>
                <a:gd name="T12" fmla="*/ 60 w 138"/>
                <a:gd name="T13" fmla="*/ 10 h 142"/>
                <a:gd name="T14" fmla="*/ 56 w 138"/>
                <a:gd name="T15" fmla="*/ 12 h 142"/>
                <a:gd name="T16" fmla="*/ 54 w 138"/>
                <a:gd name="T17" fmla="*/ 20 h 142"/>
                <a:gd name="T18" fmla="*/ 52 w 138"/>
                <a:gd name="T19" fmla="*/ 34 h 142"/>
                <a:gd name="T20" fmla="*/ 52 w 138"/>
                <a:gd name="T21" fmla="*/ 104 h 142"/>
                <a:gd name="T22" fmla="*/ 52 w 138"/>
                <a:gd name="T23" fmla="*/ 104 h 142"/>
                <a:gd name="T24" fmla="*/ 54 w 138"/>
                <a:gd name="T25" fmla="*/ 118 h 142"/>
                <a:gd name="T26" fmla="*/ 56 w 138"/>
                <a:gd name="T27" fmla="*/ 126 h 142"/>
                <a:gd name="T28" fmla="*/ 60 w 138"/>
                <a:gd name="T29" fmla="*/ 128 h 142"/>
                <a:gd name="T30" fmla="*/ 64 w 138"/>
                <a:gd name="T31" fmla="*/ 130 h 142"/>
                <a:gd name="T32" fmla="*/ 76 w 138"/>
                <a:gd name="T33" fmla="*/ 130 h 142"/>
                <a:gd name="T34" fmla="*/ 102 w 138"/>
                <a:gd name="T35" fmla="*/ 130 h 142"/>
                <a:gd name="T36" fmla="*/ 102 w 138"/>
                <a:gd name="T37" fmla="*/ 130 h 142"/>
                <a:gd name="T38" fmla="*/ 116 w 138"/>
                <a:gd name="T39" fmla="*/ 130 h 142"/>
                <a:gd name="T40" fmla="*/ 122 w 138"/>
                <a:gd name="T41" fmla="*/ 126 h 142"/>
                <a:gd name="T42" fmla="*/ 126 w 138"/>
                <a:gd name="T43" fmla="*/ 120 h 142"/>
                <a:gd name="T44" fmla="*/ 130 w 138"/>
                <a:gd name="T45" fmla="*/ 112 h 142"/>
                <a:gd name="T46" fmla="*/ 130 w 138"/>
                <a:gd name="T47" fmla="*/ 108 h 142"/>
                <a:gd name="T48" fmla="*/ 138 w 138"/>
                <a:gd name="T49" fmla="*/ 108 h 142"/>
                <a:gd name="T50" fmla="*/ 136 w 138"/>
                <a:gd name="T51" fmla="*/ 142 h 142"/>
                <a:gd name="T52" fmla="*/ 0 w 138"/>
                <a:gd name="T53" fmla="*/ 142 h 142"/>
                <a:gd name="T54" fmla="*/ 0 w 138"/>
                <a:gd name="T55" fmla="*/ 134 h 142"/>
                <a:gd name="T56" fmla="*/ 0 w 138"/>
                <a:gd name="T57" fmla="*/ 134 h 142"/>
                <a:gd name="T58" fmla="*/ 12 w 138"/>
                <a:gd name="T59" fmla="*/ 134 h 142"/>
                <a:gd name="T60" fmla="*/ 16 w 138"/>
                <a:gd name="T61" fmla="*/ 132 h 142"/>
                <a:gd name="T62" fmla="*/ 20 w 138"/>
                <a:gd name="T63" fmla="*/ 130 h 142"/>
                <a:gd name="T64" fmla="*/ 22 w 138"/>
                <a:gd name="T65" fmla="*/ 122 h 142"/>
                <a:gd name="T66" fmla="*/ 24 w 138"/>
                <a:gd name="T67" fmla="*/ 106 h 142"/>
                <a:gd name="T68" fmla="*/ 24 w 138"/>
                <a:gd name="T69" fmla="*/ 34 h 142"/>
                <a:gd name="T70" fmla="*/ 24 w 138"/>
                <a:gd name="T71" fmla="*/ 34 h 142"/>
                <a:gd name="T72" fmla="*/ 22 w 138"/>
                <a:gd name="T73" fmla="*/ 20 h 142"/>
                <a:gd name="T74" fmla="*/ 20 w 138"/>
                <a:gd name="T75" fmla="*/ 12 h 142"/>
                <a:gd name="T76" fmla="*/ 16 w 138"/>
                <a:gd name="T77" fmla="*/ 10 h 142"/>
                <a:gd name="T78" fmla="*/ 12 w 138"/>
                <a:gd name="T79" fmla="*/ 8 h 142"/>
                <a:gd name="T80" fmla="*/ 0 w 138"/>
                <a:gd name="T81" fmla="*/ 8 h 142"/>
                <a:gd name="T82" fmla="*/ 0 w 138"/>
                <a:gd name="T83" fmla="*/ 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8" h="142">
                  <a:moveTo>
                    <a:pt x="0" y="8"/>
                  </a:moveTo>
                  <a:lnTo>
                    <a:pt x="0" y="0"/>
                  </a:lnTo>
                  <a:lnTo>
                    <a:pt x="76" y="0"/>
                  </a:lnTo>
                  <a:lnTo>
                    <a:pt x="76" y="8"/>
                  </a:lnTo>
                  <a:lnTo>
                    <a:pt x="76" y="8"/>
                  </a:lnTo>
                  <a:lnTo>
                    <a:pt x="64" y="8"/>
                  </a:lnTo>
                  <a:lnTo>
                    <a:pt x="60" y="10"/>
                  </a:lnTo>
                  <a:lnTo>
                    <a:pt x="56" y="12"/>
                  </a:lnTo>
                  <a:lnTo>
                    <a:pt x="54" y="20"/>
                  </a:lnTo>
                  <a:lnTo>
                    <a:pt x="52" y="34"/>
                  </a:lnTo>
                  <a:lnTo>
                    <a:pt x="52" y="104"/>
                  </a:lnTo>
                  <a:lnTo>
                    <a:pt x="52" y="104"/>
                  </a:lnTo>
                  <a:lnTo>
                    <a:pt x="54" y="118"/>
                  </a:lnTo>
                  <a:lnTo>
                    <a:pt x="56" y="126"/>
                  </a:lnTo>
                  <a:lnTo>
                    <a:pt x="60" y="128"/>
                  </a:lnTo>
                  <a:lnTo>
                    <a:pt x="64" y="130"/>
                  </a:lnTo>
                  <a:lnTo>
                    <a:pt x="76" y="130"/>
                  </a:lnTo>
                  <a:lnTo>
                    <a:pt x="102" y="130"/>
                  </a:lnTo>
                  <a:lnTo>
                    <a:pt x="102" y="130"/>
                  </a:lnTo>
                  <a:lnTo>
                    <a:pt x="116" y="130"/>
                  </a:lnTo>
                  <a:lnTo>
                    <a:pt x="122" y="126"/>
                  </a:lnTo>
                  <a:lnTo>
                    <a:pt x="126" y="120"/>
                  </a:lnTo>
                  <a:lnTo>
                    <a:pt x="130" y="112"/>
                  </a:lnTo>
                  <a:lnTo>
                    <a:pt x="130" y="108"/>
                  </a:lnTo>
                  <a:lnTo>
                    <a:pt x="138" y="108"/>
                  </a:lnTo>
                  <a:lnTo>
                    <a:pt x="136" y="142"/>
                  </a:lnTo>
                  <a:lnTo>
                    <a:pt x="0" y="142"/>
                  </a:lnTo>
                  <a:lnTo>
                    <a:pt x="0" y="134"/>
                  </a:lnTo>
                  <a:lnTo>
                    <a:pt x="0" y="134"/>
                  </a:lnTo>
                  <a:lnTo>
                    <a:pt x="12" y="134"/>
                  </a:lnTo>
                  <a:lnTo>
                    <a:pt x="16" y="132"/>
                  </a:lnTo>
                  <a:lnTo>
                    <a:pt x="20" y="130"/>
                  </a:lnTo>
                  <a:lnTo>
                    <a:pt x="22" y="122"/>
                  </a:lnTo>
                  <a:lnTo>
                    <a:pt x="24" y="106"/>
                  </a:lnTo>
                  <a:lnTo>
                    <a:pt x="24" y="34"/>
                  </a:lnTo>
                  <a:lnTo>
                    <a:pt x="24" y="34"/>
                  </a:lnTo>
                  <a:lnTo>
                    <a:pt x="22" y="20"/>
                  </a:lnTo>
                  <a:lnTo>
                    <a:pt x="20" y="12"/>
                  </a:lnTo>
                  <a:lnTo>
                    <a:pt x="16" y="10"/>
                  </a:lnTo>
                  <a:lnTo>
                    <a:pt x="12" y="8"/>
                  </a:lnTo>
                  <a:lnTo>
                    <a:pt x="0" y="8"/>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69"/>
            <p:cNvSpPr>
              <a:spLocks/>
            </p:cNvSpPr>
            <p:nvPr userDrawn="1"/>
          </p:nvSpPr>
          <p:spPr bwMode="auto">
            <a:xfrm>
              <a:off x="1355" y="1058"/>
              <a:ext cx="148" cy="142"/>
            </a:xfrm>
            <a:custGeom>
              <a:avLst/>
              <a:gdLst>
                <a:gd name="T0" fmla="*/ 148 w 148"/>
                <a:gd name="T1" fmla="*/ 34 h 142"/>
                <a:gd name="T2" fmla="*/ 140 w 148"/>
                <a:gd name="T3" fmla="*/ 34 h 142"/>
                <a:gd name="T4" fmla="*/ 140 w 148"/>
                <a:gd name="T5" fmla="*/ 28 h 142"/>
                <a:gd name="T6" fmla="*/ 140 w 148"/>
                <a:gd name="T7" fmla="*/ 28 h 142"/>
                <a:gd name="T8" fmla="*/ 136 w 148"/>
                <a:gd name="T9" fmla="*/ 20 h 142"/>
                <a:gd name="T10" fmla="*/ 132 w 148"/>
                <a:gd name="T11" fmla="*/ 16 h 142"/>
                <a:gd name="T12" fmla="*/ 126 w 148"/>
                <a:gd name="T13" fmla="*/ 12 h 142"/>
                <a:gd name="T14" fmla="*/ 112 w 148"/>
                <a:gd name="T15" fmla="*/ 10 h 142"/>
                <a:gd name="T16" fmla="*/ 88 w 148"/>
                <a:gd name="T17" fmla="*/ 10 h 142"/>
                <a:gd name="T18" fmla="*/ 88 w 148"/>
                <a:gd name="T19" fmla="*/ 106 h 142"/>
                <a:gd name="T20" fmla="*/ 88 w 148"/>
                <a:gd name="T21" fmla="*/ 106 h 142"/>
                <a:gd name="T22" fmla="*/ 90 w 148"/>
                <a:gd name="T23" fmla="*/ 122 h 142"/>
                <a:gd name="T24" fmla="*/ 92 w 148"/>
                <a:gd name="T25" fmla="*/ 130 h 142"/>
                <a:gd name="T26" fmla="*/ 96 w 148"/>
                <a:gd name="T27" fmla="*/ 132 h 142"/>
                <a:gd name="T28" fmla="*/ 100 w 148"/>
                <a:gd name="T29" fmla="*/ 134 h 142"/>
                <a:gd name="T30" fmla="*/ 112 w 148"/>
                <a:gd name="T31" fmla="*/ 134 h 142"/>
                <a:gd name="T32" fmla="*/ 112 w 148"/>
                <a:gd name="T33" fmla="*/ 142 h 142"/>
                <a:gd name="T34" fmla="*/ 36 w 148"/>
                <a:gd name="T35" fmla="*/ 142 h 142"/>
                <a:gd name="T36" fmla="*/ 36 w 148"/>
                <a:gd name="T37" fmla="*/ 134 h 142"/>
                <a:gd name="T38" fmla="*/ 36 w 148"/>
                <a:gd name="T39" fmla="*/ 134 h 142"/>
                <a:gd name="T40" fmla="*/ 48 w 148"/>
                <a:gd name="T41" fmla="*/ 134 h 142"/>
                <a:gd name="T42" fmla="*/ 52 w 148"/>
                <a:gd name="T43" fmla="*/ 132 h 142"/>
                <a:gd name="T44" fmla="*/ 56 w 148"/>
                <a:gd name="T45" fmla="*/ 130 h 142"/>
                <a:gd name="T46" fmla="*/ 58 w 148"/>
                <a:gd name="T47" fmla="*/ 122 h 142"/>
                <a:gd name="T48" fmla="*/ 60 w 148"/>
                <a:gd name="T49" fmla="*/ 106 h 142"/>
                <a:gd name="T50" fmla="*/ 60 w 148"/>
                <a:gd name="T51" fmla="*/ 10 h 142"/>
                <a:gd name="T52" fmla="*/ 36 w 148"/>
                <a:gd name="T53" fmla="*/ 10 h 142"/>
                <a:gd name="T54" fmla="*/ 36 w 148"/>
                <a:gd name="T55" fmla="*/ 10 h 142"/>
                <a:gd name="T56" fmla="*/ 22 w 148"/>
                <a:gd name="T57" fmla="*/ 12 h 142"/>
                <a:gd name="T58" fmla="*/ 16 w 148"/>
                <a:gd name="T59" fmla="*/ 16 h 142"/>
                <a:gd name="T60" fmla="*/ 12 w 148"/>
                <a:gd name="T61" fmla="*/ 20 h 142"/>
                <a:gd name="T62" fmla="*/ 8 w 148"/>
                <a:gd name="T63" fmla="*/ 28 h 142"/>
                <a:gd name="T64" fmla="*/ 8 w 148"/>
                <a:gd name="T65" fmla="*/ 34 h 142"/>
                <a:gd name="T66" fmla="*/ 0 w 148"/>
                <a:gd name="T67" fmla="*/ 34 h 142"/>
                <a:gd name="T68" fmla="*/ 2 w 148"/>
                <a:gd name="T69" fmla="*/ 0 h 142"/>
                <a:gd name="T70" fmla="*/ 146 w 148"/>
                <a:gd name="T71" fmla="*/ 0 h 142"/>
                <a:gd name="T72" fmla="*/ 148 w 148"/>
                <a:gd name="T73" fmla="*/ 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148" y="34"/>
                  </a:moveTo>
                  <a:lnTo>
                    <a:pt x="140" y="34"/>
                  </a:lnTo>
                  <a:lnTo>
                    <a:pt x="140" y="28"/>
                  </a:lnTo>
                  <a:lnTo>
                    <a:pt x="140" y="28"/>
                  </a:lnTo>
                  <a:lnTo>
                    <a:pt x="136" y="20"/>
                  </a:lnTo>
                  <a:lnTo>
                    <a:pt x="132" y="16"/>
                  </a:lnTo>
                  <a:lnTo>
                    <a:pt x="126" y="12"/>
                  </a:lnTo>
                  <a:lnTo>
                    <a:pt x="112" y="10"/>
                  </a:lnTo>
                  <a:lnTo>
                    <a:pt x="88" y="10"/>
                  </a:lnTo>
                  <a:lnTo>
                    <a:pt x="88" y="106"/>
                  </a:lnTo>
                  <a:lnTo>
                    <a:pt x="88" y="106"/>
                  </a:lnTo>
                  <a:lnTo>
                    <a:pt x="90" y="122"/>
                  </a:lnTo>
                  <a:lnTo>
                    <a:pt x="92" y="130"/>
                  </a:lnTo>
                  <a:lnTo>
                    <a:pt x="96" y="132"/>
                  </a:lnTo>
                  <a:lnTo>
                    <a:pt x="100" y="134"/>
                  </a:lnTo>
                  <a:lnTo>
                    <a:pt x="112" y="134"/>
                  </a:lnTo>
                  <a:lnTo>
                    <a:pt x="112" y="142"/>
                  </a:lnTo>
                  <a:lnTo>
                    <a:pt x="36" y="142"/>
                  </a:lnTo>
                  <a:lnTo>
                    <a:pt x="36" y="134"/>
                  </a:lnTo>
                  <a:lnTo>
                    <a:pt x="36" y="134"/>
                  </a:lnTo>
                  <a:lnTo>
                    <a:pt x="48" y="134"/>
                  </a:lnTo>
                  <a:lnTo>
                    <a:pt x="52" y="132"/>
                  </a:lnTo>
                  <a:lnTo>
                    <a:pt x="56" y="130"/>
                  </a:lnTo>
                  <a:lnTo>
                    <a:pt x="58" y="122"/>
                  </a:lnTo>
                  <a:lnTo>
                    <a:pt x="60" y="106"/>
                  </a:lnTo>
                  <a:lnTo>
                    <a:pt x="60" y="10"/>
                  </a:lnTo>
                  <a:lnTo>
                    <a:pt x="36" y="10"/>
                  </a:lnTo>
                  <a:lnTo>
                    <a:pt x="36" y="10"/>
                  </a:lnTo>
                  <a:lnTo>
                    <a:pt x="22" y="12"/>
                  </a:lnTo>
                  <a:lnTo>
                    <a:pt x="16" y="16"/>
                  </a:lnTo>
                  <a:lnTo>
                    <a:pt x="12" y="20"/>
                  </a:lnTo>
                  <a:lnTo>
                    <a:pt x="8" y="28"/>
                  </a:lnTo>
                  <a:lnTo>
                    <a:pt x="8" y="34"/>
                  </a:lnTo>
                  <a:lnTo>
                    <a:pt x="0" y="34"/>
                  </a:lnTo>
                  <a:lnTo>
                    <a:pt x="2" y="0"/>
                  </a:lnTo>
                  <a:lnTo>
                    <a:pt x="146" y="0"/>
                  </a:lnTo>
                  <a:lnTo>
                    <a:pt x="148"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70"/>
            <p:cNvSpPr>
              <a:spLocks/>
            </p:cNvSpPr>
            <p:nvPr userDrawn="1"/>
          </p:nvSpPr>
          <p:spPr bwMode="auto">
            <a:xfrm>
              <a:off x="1531" y="1058"/>
              <a:ext cx="74" cy="142"/>
            </a:xfrm>
            <a:custGeom>
              <a:avLst/>
              <a:gdLst>
                <a:gd name="T0" fmla="*/ 0 w 74"/>
                <a:gd name="T1" fmla="*/ 142 h 142"/>
                <a:gd name="T2" fmla="*/ 0 w 74"/>
                <a:gd name="T3" fmla="*/ 134 h 142"/>
                <a:gd name="T4" fmla="*/ 0 w 74"/>
                <a:gd name="T5" fmla="*/ 134 h 142"/>
                <a:gd name="T6" fmla="*/ 12 w 74"/>
                <a:gd name="T7" fmla="*/ 134 h 142"/>
                <a:gd name="T8" fmla="*/ 16 w 74"/>
                <a:gd name="T9" fmla="*/ 132 h 142"/>
                <a:gd name="T10" fmla="*/ 18 w 74"/>
                <a:gd name="T11" fmla="*/ 130 h 142"/>
                <a:gd name="T12" fmla="*/ 22 w 74"/>
                <a:gd name="T13" fmla="*/ 122 h 142"/>
                <a:gd name="T14" fmla="*/ 22 w 74"/>
                <a:gd name="T15" fmla="*/ 106 h 142"/>
                <a:gd name="T16" fmla="*/ 22 w 74"/>
                <a:gd name="T17" fmla="*/ 34 h 142"/>
                <a:gd name="T18" fmla="*/ 22 w 74"/>
                <a:gd name="T19" fmla="*/ 34 h 142"/>
                <a:gd name="T20" fmla="*/ 22 w 74"/>
                <a:gd name="T21" fmla="*/ 20 h 142"/>
                <a:gd name="T22" fmla="*/ 18 w 74"/>
                <a:gd name="T23" fmla="*/ 12 h 142"/>
                <a:gd name="T24" fmla="*/ 16 w 74"/>
                <a:gd name="T25" fmla="*/ 10 h 142"/>
                <a:gd name="T26" fmla="*/ 12 w 74"/>
                <a:gd name="T27" fmla="*/ 8 h 142"/>
                <a:gd name="T28" fmla="*/ 0 w 74"/>
                <a:gd name="T29" fmla="*/ 8 h 142"/>
                <a:gd name="T30" fmla="*/ 0 w 74"/>
                <a:gd name="T31" fmla="*/ 0 h 142"/>
                <a:gd name="T32" fmla="*/ 74 w 74"/>
                <a:gd name="T33" fmla="*/ 0 h 142"/>
                <a:gd name="T34" fmla="*/ 74 w 74"/>
                <a:gd name="T35" fmla="*/ 8 h 142"/>
                <a:gd name="T36" fmla="*/ 74 w 74"/>
                <a:gd name="T37" fmla="*/ 8 h 142"/>
                <a:gd name="T38" fmla="*/ 62 w 74"/>
                <a:gd name="T39" fmla="*/ 8 h 142"/>
                <a:gd name="T40" fmla="*/ 58 w 74"/>
                <a:gd name="T41" fmla="*/ 10 h 142"/>
                <a:gd name="T42" fmla="*/ 56 w 74"/>
                <a:gd name="T43" fmla="*/ 12 h 142"/>
                <a:gd name="T44" fmla="*/ 52 w 74"/>
                <a:gd name="T45" fmla="*/ 20 h 142"/>
                <a:gd name="T46" fmla="*/ 52 w 74"/>
                <a:gd name="T47" fmla="*/ 34 h 142"/>
                <a:gd name="T48" fmla="*/ 52 w 74"/>
                <a:gd name="T49" fmla="*/ 106 h 142"/>
                <a:gd name="T50" fmla="*/ 52 w 74"/>
                <a:gd name="T51" fmla="*/ 106 h 142"/>
                <a:gd name="T52" fmla="*/ 52 w 74"/>
                <a:gd name="T53" fmla="*/ 122 h 142"/>
                <a:gd name="T54" fmla="*/ 56 w 74"/>
                <a:gd name="T55" fmla="*/ 130 h 142"/>
                <a:gd name="T56" fmla="*/ 58 w 74"/>
                <a:gd name="T57" fmla="*/ 132 h 142"/>
                <a:gd name="T58" fmla="*/ 62 w 74"/>
                <a:gd name="T59" fmla="*/ 134 h 142"/>
                <a:gd name="T60" fmla="*/ 74 w 74"/>
                <a:gd name="T61" fmla="*/ 134 h 142"/>
                <a:gd name="T62" fmla="*/ 74 w 74"/>
                <a:gd name="T63" fmla="*/ 142 h 142"/>
                <a:gd name="T64" fmla="*/ 0 w 74"/>
                <a:gd name="T65"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42">
                  <a:moveTo>
                    <a:pt x="0" y="142"/>
                  </a:move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74" y="0"/>
                  </a:lnTo>
                  <a:lnTo>
                    <a:pt x="74" y="8"/>
                  </a:lnTo>
                  <a:lnTo>
                    <a:pt x="74" y="8"/>
                  </a:lnTo>
                  <a:lnTo>
                    <a:pt x="62" y="8"/>
                  </a:lnTo>
                  <a:lnTo>
                    <a:pt x="58" y="10"/>
                  </a:lnTo>
                  <a:lnTo>
                    <a:pt x="56" y="12"/>
                  </a:lnTo>
                  <a:lnTo>
                    <a:pt x="52" y="20"/>
                  </a:lnTo>
                  <a:lnTo>
                    <a:pt x="52" y="34"/>
                  </a:lnTo>
                  <a:lnTo>
                    <a:pt x="52" y="106"/>
                  </a:lnTo>
                  <a:lnTo>
                    <a:pt x="52" y="106"/>
                  </a:lnTo>
                  <a:lnTo>
                    <a:pt x="52" y="122"/>
                  </a:lnTo>
                  <a:lnTo>
                    <a:pt x="56" y="130"/>
                  </a:lnTo>
                  <a:lnTo>
                    <a:pt x="58" y="132"/>
                  </a:lnTo>
                  <a:lnTo>
                    <a:pt x="62" y="134"/>
                  </a:lnTo>
                  <a:lnTo>
                    <a:pt x="74" y="134"/>
                  </a:lnTo>
                  <a:lnTo>
                    <a:pt x="74" y="142"/>
                  </a:lnTo>
                  <a:lnTo>
                    <a:pt x="0"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4" name="Freeform 71"/>
            <p:cNvSpPr>
              <a:spLocks noEditPoints="1"/>
            </p:cNvSpPr>
            <p:nvPr userDrawn="1"/>
          </p:nvSpPr>
          <p:spPr bwMode="auto">
            <a:xfrm>
              <a:off x="1641" y="1054"/>
              <a:ext cx="157" cy="150"/>
            </a:xfrm>
            <a:custGeom>
              <a:avLst/>
              <a:gdLst>
                <a:gd name="T0" fmla="*/ 80 w 157"/>
                <a:gd name="T1" fmla="*/ 150 h 150"/>
                <a:gd name="T2" fmla="*/ 48 w 157"/>
                <a:gd name="T3" fmla="*/ 144 h 150"/>
                <a:gd name="T4" fmla="*/ 24 w 157"/>
                <a:gd name="T5" fmla="*/ 128 h 150"/>
                <a:gd name="T6" fmla="*/ 8 w 157"/>
                <a:gd name="T7" fmla="*/ 104 h 150"/>
                <a:gd name="T8" fmla="*/ 0 w 157"/>
                <a:gd name="T9" fmla="*/ 74 h 150"/>
                <a:gd name="T10" fmla="*/ 2 w 157"/>
                <a:gd name="T11" fmla="*/ 60 h 150"/>
                <a:gd name="T12" fmla="*/ 14 w 157"/>
                <a:gd name="T13" fmla="*/ 34 h 150"/>
                <a:gd name="T14" fmla="*/ 36 w 157"/>
                <a:gd name="T15" fmla="*/ 14 h 150"/>
                <a:gd name="T16" fmla="*/ 64 w 157"/>
                <a:gd name="T17" fmla="*/ 2 h 150"/>
                <a:gd name="T18" fmla="*/ 80 w 157"/>
                <a:gd name="T19" fmla="*/ 0 h 150"/>
                <a:gd name="T20" fmla="*/ 110 w 157"/>
                <a:gd name="T21" fmla="*/ 6 h 150"/>
                <a:gd name="T22" fmla="*/ 133 w 157"/>
                <a:gd name="T23" fmla="*/ 22 h 150"/>
                <a:gd name="T24" fmla="*/ 151 w 157"/>
                <a:gd name="T25" fmla="*/ 46 h 150"/>
                <a:gd name="T26" fmla="*/ 157 w 157"/>
                <a:gd name="T27" fmla="*/ 74 h 150"/>
                <a:gd name="T28" fmla="*/ 155 w 157"/>
                <a:gd name="T29" fmla="*/ 90 h 150"/>
                <a:gd name="T30" fmla="*/ 143 w 157"/>
                <a:gd name="T31" fmla="*/ 116 h 150"/>
                <a:gd name="T32" fmla="*/ 123 w 157"/>
                <a:gd name="T33" fmla="*/ 136 h 150"/>
                <a:gd name="T34" fmla="*/ 96 w 157"/>
                <a:gd name="T35" fmla="*/ 148 h 150"/>
                <a:gd name="T36" fmla="*/ 80 w 157"/>
                <a:gd name="T37" fmla="*/ 150 h 150"/>
                <a:gd name="T38" fmla="*/ 80 w 157"/>
                <a:gd name="T39" fmla="*/ 12 h 150"/>
                <a:gd name="T40" fmla="*/ 58 w 157"/>
                <a:gd name="T41" fmla="*/ 18 h 150"/>
                <a:gd name="T42" fmla="*/ 44 w 157"/>
                <a:gd name="T43" fmla="*/ 32 h 150"/>
                <a:gd name="T44" fmla="*/ 36 w 157"/>
                <a:gd name="T45" fmla="*/ 52 h 150"/>
                <a:gd name="T46" fmla="*/ 32 w 157"/>
                <a:gd name="T47" fmla="*/ 74 h 150"/>
                <a:gd name="T48" fmla="*/ 34 w 157"/>
                <a:gd name="T49" fmla="*/ 86 h 150"/>
                <a:gd name="T50" fmla="*/ 38 w 157"/>
                <a:gd name="T51" fmla="*/ 108 h 150"/>
                <a:gd name="T52" fmla="*/ 50 w 157"/>
                <a:gd name="T53" fmla="*/ 126 h 150"/>
                <a:gd name="T54" fmla="*/ 68 w 157"/>
                <a:gd name="T55" fmla="*/ 136 h 150"/>
                <a:gd name="T56" fmla="*/ 80 w 157"/>
                <a:gd name="T57" fmla="*/ 138 h 150"/>
                <a:gd name="T58" fmla="*/ 100 w 157"/>
                <a:gd name="T59" fmla="*/ 132 h 150"/>
                <a:gd name="T60" fmla="*/ 115 w 157"/>
                <a:gd name="T61" fmla="*/ 116 h 150"/>
                <a:gd name="T62" fmla="*/ 123 w 157"/>
                <a:gd name="T63" fmla="*/ 96 h 150"/>
                <a:gd name="T64" fmla="*/ 125 w 157"/>
                <a:gd name="T65" fmla="*/ 74 h 150"/>
                <a:gd name="T66" fmla="*/ 125 w 157"/>
                <a:gd name="T67" fmla="*/ 64 h 150"/>
                <a:gd name="T68" fmla="*/ 119 w 157"/>
                <a:gd name="T69" fmla="*/ 42 h 150"/>
                <a:gd name="T70" fmla="*/ 108 w 157"/>
                <a:gd name="T71" fmla="*/ 24 h 150"/>
                <a:gd name="T72" fmla="*/ 90 w 157"/>
                <a:gd name="T73" fmla="*/ 14 h 150"/>
                <a:gd name="T74" fmla="*/ 80 w 157"/>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50">
                  <a:moveTo>
                    <a:pt x="80" y="150"/>
                  </a:moveTo>
                  <a:lnTo>
                    <a:pt x="80" y="150"/>
                  </a:lnTo>
                  <a:lnTo>
                    <a:pt x="64" y="148"/>
                  </a:lnTo>
                  <a:lnTo>
                    <a:pt x="48" y="144"/>
                  </a:lnTo>
                  <a:lnTo>
                    <a:pt x="36" y="136"/>
                  </a:lnTo>
                  <a:lnTo>
                    <a:pt x="24" y="128"/>
                  </a:lnTo>
                  <a:lnTo>
                    <a:pt x="14" y="116"/>
                  </a:lnTo>
                  <a:lnTo>
                    <a:pt x="8" y="104"/>
                  </a:lnTo>
                  <a:lnTo>
                    <a:pt x="2" y="90"/>
                  </a:lnTo>
                  <a:lnTo>
                    <a:pt x="0" y="74"/>
                  </a:lnTo>
                  <a:lnTo>
                    <a:pt x="0" y="74"/>
                  </a:lnTo>
                  <a:lnTo>
                    <a:pt x="2" y="60"/>
                  </a:lnTo>
                  <a:lnTo>
                    <a:pt x="8" y="46"/>
                  </a:lnTo>
                  <a:lnTo>
                    <a:pt x="14" y="34"/>
                  </a:lnTo>
                  <a:lnTo>
                    <a:pt x="24" y="22"/>
                  </a:lnTo>
                  <a:lnTo>
                    <a:pt x="36" y="14"/>
                  </a:lnTo>
                  <a:lnTo>
                    <a:pt x="48" y="6"/>
                  </a:lnTo>
                  <a:lnTo>
                    <a:pt x="64" y="2"/>
                  </a:lnTo>
                  <a:lnTo>
                    <a:pt x="80" y="0"/>
                  </a:lnTo>
                  <a:lnTo>
                    <a:pt x="80" y="0"/>
                  </a:lnTo>
                  <a:lnTo>
                    <a:pt x="96" y="2"/>
                  </a:lnTo>
                  <a:lnTo>
                    <a:pt x="110" y="6"/>
                  </a:lnTo>
                  <a:lnTo>
                    <a:pt x="123" y="14"/>
                  </a:lnTo>
                  <a:lnTo>
                    <a:pt x="133" y="22"/>
                  </a:lnTo>
                  <a:lnTo>
                    <a:pt x="143" y="34"/>
                  </a:lnTo>
                  <a:lnTo>
                    <a:pt x="151" y="46"/>
                  </a:lnTo>
                  <a:lnTo>
                    <a:pt x="155" y="60"/>
                  </a:lnTo>
                  <a:lnTo>
                    <a:pt x="157" y="74"/>
                  </a:lnTo>
                  <a:lnTo>
                    <a:pt x="157" y="74"/>
                  </a:lnTo>
                  <a:lnTo>
                    <a:pt x="155" y="90"/>
                  </a:lnTo>
                  <a:lnTo>
                    <a:pt x="151" y="104"/>
                  </a:lnTo>
                  <a:lnTo>
                    <a:pt x="143" y="116"/>
                  </a:lnTo>
                  <a:lnTo>
                    <a:pt x="133" y="128"/>
                  </a:lnTo>
                  <a:lnTo>
                    <a:pt x="123" y="136"/>
                  </a:lnTo>
                  <a:lnTo>
                    <a:pt x="110" y="144"/>
                  </a:lnTo>
                  <a:lnTo>
                    <a:pt x="96" y="148"/>
                  </a:lnTo>
                  <a:lnTo>
                    <a:pt x="80" y="150"/>
                  </a:lnTo>
                  <a:lnTo>
                    <a:pt x="80" y="150"/>
                  </a:lnTo>
                  <a:close/>
                  <a:moveTo>
                    <a:pt x="80" y="12"/>
                  </a:moveTo>
                  <a:lnTo>
                    <a:pt x="80" y="12"/>
                  </a:lnTo>
                  <a:lnTo>
                    <a:pt x="68" y="14"/>
                  </a:lnTo>
                  <a:lnTo>
                    <a:pt x="58" y="18"/>
                  </a:lnTo>
                  <a:lnTo>
                    <a:pt x="50" y="24"/>
                  </a:lnTo>
                  <a:lnTo>
                    <a:pt x="44" y="32"/>
                  </a:lnTo>
                  <a:lnTo>
                    <a:pt x="38" y="42"/>
                  </a:lnTo>
                  <a:lnTo>
                    <a:pt x="36" y="52"/>
                  </a:lnTo>
                  <a:lnTo>
                    <a:pt x="34" y="64"/>
                  </a:lnTo>
                  <a:lnTo>
                    <a:pt x="32" y="74"/>
                  </a:lnTo>
                  <a:lnTo>
                    <a:pt x="32" y="74"/>
                  </a:lnTo>
                  <a:lnTo>
                    <a:pt x="34" y="86"/>
                  </a:lnTo>
                  <a:lnTo>
                    <a:pt x="36" y="96"/>
                  </a:lnTo>
                  <a:lnTo>
                    <a:pt x="38" y="108"/>
                  </a:lnTo>
                  <a:lnTo>
                    <a:pt x="44" y="116"/>
                  </a:lnTo>
                  <a:lnTo>
                    <a:pt x="50" y="126"/>
                  </a:lnTo>
                  <a:lnTo>
                    <a:pt x="58" y="132"/>
                  </a:lnTo>
                  <a:lnTo>
                    <a:pt x="68" y="136"/>
                  </a:lnTo>
                  <a:lnTo>
                    <a:pt x="80" y="138"/>
                  </a:lnTo>
                  <a:lnTo>
                    <a:pt x="80" y="138"/>
                  </a:lnTo>
                  <a:lnTo>
                    <a:pt x="90" y="136"/>
                  </a:lnTo>
                  <a:lnTo>
                    <a:pt x="100" y="132"/>
                  </a:lnTo>
                  <a:lnTo>
                    <a:pt x="108" y="126"/>
                  </a:lnTo>
                  <a:lnTo>
                    <a:pt x="115" y="116"/>
                  </a:lnTo>
                  <a:lnTo>
                    <a:pt x="119" y="108"/>
                  </a:lnTo>
                  <a:lnTo>
                    <a:pt x="123" y="96"/>
                  </a:lnTo>
                  <a:lnTo>
                    <a:pt x="125" y="86"/>
                  </a:lnTo>
                  <a:lnTo>
                    <a:pt x="125" y="74"/>
                  </a:lnTo>
                  <a:lnTo>
                    <a:pt x="125" y="74"/>
                  </a:lnTo>
                  <a:lnTo>
                    <a:pt x="125" y="64"/>
                  </a:lnTo>
                  <a:lnTo>
                    <a:pt x="123" y="52"/>
                  </a:lnTo>
                  <a:lnTo>
                    <a:pt x="119" y="42"/>
                  </a:lnTo>
                  <a:lnTo>
                    <a:pt x="115" y="32"/>
                  </a:lnTo>
                  <a:lnTo>
                    <a:pt x="108" y="24"/>
                  </a:lnTo>
                  <a:lnTo>
                    <a:pt x="100" y="18"/>
                  </a:lnTo>
                  <a:lnTo>
                    <a:pt x="90" y="14"/>
                  </a:lnTo>
                  <a:lnTo>
                    <a:pt x="80" y="12"/>
                  </a:lnTo>
                  <a:lnTo>
                    <a:pt x="8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5" name="Freeform 72"/>
            <p:cNvSpPr>
              <a:spLocks/>
            </p:cNvSpPr>
            <p:nvPr userDrawn="1"/>
          </p:nvSpPr>
          <p:spPr bwMode="auto">
            <a:xfrm>
              <a:off x="1834" y="1058"/>
              <a:ext cx="158" cy="146"/>
            </a:xfrm>
            <a:custGeom>
              <a:avLst/>
              <a:gdLst>
                <a:gd name="T0" fmla="*/ 126 w 158"/>
                <a:gd name="T1" fmla="*/ 34 h 146"/>
                <a:gd name="T2" fmla="*/ 126 w 158"/>
                <a:gd name="T3" fmla="*/ 34 h 146"/>
                <a:gd name="T4" fmla="*/ 126 w 158"/>
                <a:gd name="T5" fmla="*/ 20 h 146"/>
                <a:gd name="T6" fmla="*/ 122 w 158"/>
                <a:gd name="T7" fmla="*/ 12 h 146"/>
                <a:gd name="T8" fmla="*/ 118 w 158"/>
                <a:gd name="T9" fmla="*/ 10 h 146"/>
                <a:gd name="T10" fmla="*/ 114 w 158"/>
                <a:gd name="T11" fmla="*/ 8 h 146"/>
                <a:gd name="T12" fmla="*/ 104 w 158"/>
                <a:gd name="T13" fmla="*/ 8 h 146"/>
                <a:gd name="T14" fmla="*/ 104 w 158"/>
                <a:gd name="T15" fmla="*/ 0 h 146"/>
                <a:gd name="T16" fmla="*/ 158 w 158"/>
                <a:gd name="T17" fmla="*/ 0 h 146"/>
                <a:gd name="T18" fmla="*/ 158 w 158"/>
                <a:gd name="T19" fmla="*/ 8 h 146"/>
                <a:gd name="T20" fmla="*/ 158 w 158"/>
                <a:gd name="T21" fmla="*/ 8 h 146"/>
                <a:gd name="T22" fmla="*/ 148 w 158"/>
                <a:gd name="T23" fmla="*/ 8 h 146"/>
                <a:gd name="T24" fmla="*/ 144 w 158"/>
                <a:gd name="T25" fmla="*/ 10 h 146"/>
                <a:gd name="T26" fmla="*/ 140 w 158"/>
                <a:gd name="T27" fmla="*/ 12 h 146"/>
                <a:gd name="T28" fmla="*/ 138 w 158"/>
                <a:gd name="T29" fmla="*/ 20 h 146"/>
                <a:gd name="T30" fmla="*/ 136 w 158"/>
                <a:gd name="T31" fmla="*/ 34 h 146"/>
                <a:gd name="T32" fmla="*/ 136 w 158"/>
                <a:gd name="T33" fmla="*/ 146 h 146"/>
                <a:gd name="T34" fmla="*/ 130 w 158"/>
                <a:gd name="T35" fmla="*/ 146 h 146"/>
                <a:gd name="T36" fmla="*/ 34 w 158"/>
                <a:gd name="T37" fmla="*/ 30 h 146"/>
                <a:gd name="T38" fmla="*/ 34 w 158"/>
                <a:gd name="T39" fmla="*/ 106 h 146"/>
                <a:gd name="T40" fmla="*/ 34 w 158"/>
                <a:gd name="T41" fmla="*/ 106 h 146"/>
                <a:gd name="T42" fmla="*/ 34 w 158"/>
                <a:gd name="T43" fmla="*/ 122 h 146"/>
                <a:gd name="T44" fmla="*/ 38 w 158"/>
                <a:gd name="T45" fmla="*/ 130 h 146"/>
                <a:gd name="T46" fmla="*/ 40 w 158"/>
                <a:gd name="T47" fmla="*/ 132 h 146"/>
                <a:gd name="T48" fmla="*/ 44 w 158"/>
                <a:gd name="T49" fmla="*/ 134 h 146"/>
                <a:gd name="T50" fmla="*/ 56 w 158"/>
                <a:gd name="T51" fmla="*/ 134 h 146"/>
                <a:gd name="T52" fmla="*/ 56 w 158"/>
                <a:gd name="T53" fmla="*/ 142 h 146"/>
                <a:gd name="T54" fmla="*/ 0 w 158"/>
                <a:gd name="T55" fmla="*/ 142 h 146"/>
                <a:gd name="T56" fmla="*/ 0 w 158"/>
                <a:gd name="T57" fmla="*/ 134 h 146"/>
                <a:gd name="T58" fmla="*/ 0 w 158"/>
                <a:gd name="T59" fmla="*/ 134 h 146"/>
                <a:gd name="T60" fmla="*/ 12 w 158"/>
                <a:gd name="T61" fmla="*/ 134 h 146"/>
                <a:gd name="T62" fmla="*/ 16 w 158"/>
                <a:gd name="T63" fmla="*/ 132 h 146"/>
                <a:gd name="T64" fmla="*/ 18 w 158"/>
                <a:gd name="T65" fmla="*/ 130 h 146"/>
                <a:gd name="T66" fmla="*/ 22 w 158"/>
                <a:gd name="T67" fmla="*/ 122 h 146"/>
                <a:gd name="T68" fmla="*/ 22 w 158"/>
                <a:gd name="T69" fmla="*/ 106 h 146"/>
                <a:gd name="T70" fmla="*/ 22 w 158"/>
                <a:gd name="T71" fmla="*/ 34 h 146"/>
                <a:gd name="T72" fmla="*/ 22 w 158"/>
                <a:gd name="T73" fmla="*/ 34 h 146"/>
                <a:gd name="T74" fmla="*/ 22 w 158"/>
                <a:gd name="T75" fmla="*/ 20 h 146"/>
                <a:gd name="T76" fmla="*/ 18 w 158"/>
                <a:gd name="T77" fmla="*/ 12 h 146"/>
                <a:gd name="T78" fmla="*/ 16 w 158"/>
                <a:gd name="T79" fmla="*/ 10 h 146"/>
                <a:gd name="T80" fmla="*/ 12 w 158"/>
                <a:gd name="T81" fmla="*/ 8 h 146"/>
                <a:gd name="T82" fmla="*/ 0 w 158"/>
                <a:gd name="T83" fmla="*/ 8 h 146"/>
                <a:gd name="T84" fmla="*/ 0 w 158"/>
                <a:gd name="T85" fmla="*/ 0 h 146"/>
                <a:gd name="T86" fmla="*/ 48 w 158"/>
                <a:gd name="T87" fmla="*/ 0 h 146"/>
                <a:gd name="T88" fmla="*/ 126 w 158"/>
                <a:gd name="T89" fmla="*/ 94 h 146"/>
                <a:gd name="T90" fmla="*/ 126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6" y="34"/>
                  </a:moveTo>
                  <a:lnTo>
                    <a:pt x="126" y="34"/>
                  </a:lnTo>
                  <a:lnTo>
                    <a:pt x="126" y="20"/>
                  </a:lnTo>
                  <a:lnTo>
                    <a:pt x="122" y="12"/>
                  </a:lnTo>
                  <a:lnTo>
                    <a:pt x="118" y="10"/>
                  </a:lnTo>
                  <a:lnTo>
                    <a:pt x="114" y="8"/>
                  </a:lnTo>
                  <a:lnTo>
                    <a:pt x="104" y="8"/>
                  </a:lnTo>
                  <a:lnTo>
                    <a:pt x="104" y="0"/>
                  </a:lnTo>
                  <a:lnTo>
                    <a:pt x="158" y="0"/>
                  </a:lnTo>
                  <a:lnTo>
                    <a:pt x="158" y="8"/>
                  </a:lnTo>
                  <a:lnTo>
                    <a:pt x="158" y="8"/>
                  </a:lnTo>
                  <a:lnTo>
                    <a:pt x="148" y="8"/>
                  </a:lnTo>
                  <a:lnTo>
                    <a:pt x="144" y="10"/>
                  </a:lnTo>
                  <a:lnTo>
                    <a:pt x="140" y="12"/>
                  </a:lnTo>
                  <a:lnTo>
                    <a:pt x="138" y="20"/>
                  </a:lnTo>
                  <a:lnTo>
                    <a:pt x="136" y="34"/>
                  </a:lnTo>
                  <a:lnTo>
                    <a:pt x="136" y="146"/>
                  </a:lnTo>
                  <a:lnTo>
                    <a:pt x="130" y="146"/>
                  </a:lnTo>
                  <a:lnTo>
                    <a:pt x="34" y="30"/>
                  </a:lnTo>
                  <a:lnTo>
                    <a:pt x="34" y="106"/>
                  </a:lnTo>
                  <a:lnTo>
                    <a:pt x="34" y="106"/>
                  </a:lnTo>
                  <a:lnTo>
                    <a:pt x="34" y="122"/>
                  </a:lnTo>
                  <a:lnTo>
                    <a:pt x="38" y="130"/>
                  </a:lnTo>
                  <a:lnTo>
                    <a:pt x="40" y="132"/>
                  </a:lnTo>
                  <a:lnTo>
                    <a:pt x="44" y="134"/>
                  </a:lnTo>
                  <a:lnTo>
                    <a:pt x="56" y="134"/>
                  </a:lnTo>
                  <a:lnTo>
                    <a:pt x="56"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48" y="0"/>
                  </a:lnTo>
                  <a:lnTo>
                    <a:pt x="126" y="94"/>
                  </a:lnTo>
                  <a:lnTo>
                    <a:pt x="126"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6" name="Freeform 73"/>
            <p:cNvSpPr>
              <a:spLocks/>
            </p:cNvSpPr>
            <p:nvPr userDrawn="1"/>
          </p:nvSpPr>
          <p:spPr bwMode="auto">
            <a:xfrm>
              <a:off x="2028" y="1058"/>
              <a:ext cx="130" cy="142"/>
            </a:xfrm>
            <a:custGeom>
              <a:avLst/>
              <a:gdLst>
                <a:gd name="T0" fmla="*/ 0 w 130"/>
                <a:gd name="T1" fmla="*/ 134 h 142"/>
                <a:gd name="T2" fmla="*/ 0 w 130"/>
                <a:gd name="T3" fmla="*/ 134 h 142"/>
                <a:gd name="T4" fmla="*/ 12 w 130"/>
                <a:gd name="T5" fmla="*/ 134 h 142"/>
                <a:gd name="T6" fmla="*/ 16 w 130"/>
                <a:gd name="T7" fmla="*/ 132 h 142"/>
                <a:gd name="T8" fmla="*/ 18 w 130"/>
                <a:gd name="T9" fmla="*/ 130 h 142"/>
                <a:gd name="T10" fmla="*/ 22 w 130"/>
                <a:gd name="T11" fmla="*/ 122 h 142"/>
                <a:gd name="T12" fmla="*/ 22 w 130"/>
                <a:gd name="T13" fmla="*/ 106 h 142"/>
                <a:gd name="T14" fmla="*/ 22 w 130"/>
                <a:gd name="T15" fmla="*/ 34 h 142"/>
                <a:gd name="T16" fmla="*/ 22 w 130"/>
                <a:gd name="T17" fmla="*/ 34 h 142"/>
                <a:gd name="T18" fmla="*/ 22 w 130"/>
                <a:gd name="T19" fmla="*/ 20 h 142"/>
                <a:gd name="T20" fmla="*/ 18 w 130"/>
                <a:gd name="T21" fmla="*/ 12 h 142"/>
                <a:gd name="T22" fmla="*/ 16 w 130"/>
                <a:gd name="T23" fmla="*/ 10 h 142"/>
                <a:gd name="T24" fmla="*/ 12 w 130"/>
                <a:gd name="T25" fmla="*/ 8 h 142"/>
                <a:gd name="T26" fmla="*/ 0 w 130"/>
                <a:gd name="T27" fmla="*/ 8 h 142"/>
                <a:gd name="T28" fmla="*/ 0 w 130"/>
                <a:gd name="T29" fmla="*/ 0 h 142"/>
                <a:gd name="T30" fmla="*/ 120 w 130"/>
                <a:gd name="T31" fmla="*/ 0 h 142"/>
                <a:gd name="T32" fmla="*/ 122 w 130"/>
                <a:gd name="T33" fmla="*/ 34 h 142"/>
                <a:gd name="T34" fmla="*/ 116 w 130"/>
                <a:gd name="T35" fmla="*/ 34 h 142"/>
                <a:gd name="T36" fmla="*/ 114 w 130"/>
                <a:gd name="T37" fmla="*/ 28 h 142"/>
                <a:gd name="T38" fmla="*/ 114 w 130"/>
                <a:gd name="T39" fmla="*/ 28 h 142"/>
                <a:gd name="T40" fmla="*/ 112 w 130"/>
                <a:gd name="T41" fmla="*/ 20 h 142"/>
                <a:gd name="T42" fmla="*/ 108 w 130"/>
                <a:gd name="T43" fmla="*/ 16 h 142"/>
                <a:gd name="T44" fmla="*/ 100 w 130"/>
                <a:gd name="T45" fmla="*/ 12 h 142"/>
                <a:gd name="T46" fmla="*/ 88 w 130"/>
                <a:gd name="T47" fmla="*/ 10 h 142"/>
                <a:gd name="T48" fmla="*/ 52 w 130"/>
                <a:gd name="T49" fmla="*/ 10 h 142"/>
                <a:gd name="T50" fmla="*/ 52 w 130"/>
                <a:gd name="T51" fmla="*/ 62 h 142"/>
                <a:gd name="T52" fmla="*/ 64 w 130"/>
                <a:gd name="T53" fmla="*/ 62 h 142"/>
                <a:gd name="T54" fmla="*/ 64 w 130"/>
                <a:gd name="T55" fmla="*/ 62 h 142"/>
                <a:gd name="T56" fmla="*/ 78 w 130"/>
                <a:gd name="T57" fmla="*/ 60 h 142"/>
                <a:gd name="T58" fmla="*/ 88 w 130"/>
                <a:gd name="T59" fmla="*/ 58 h 142"/>
                <a:gd name="T60" fmla="*/ 90 w 130"/>
                <a:gd name="T61" fmla="*/ 54 h 142"/>
                <a:gd name="T62" fmla="*/ 90 w 130"/>
                <a:gd name="T63" fmla="*/ 50 h 142"/>
                <a:gd name="T64" fmla="*/ 92 w 130"/>
                <a:gd name="T65" fmla="*/ 38 h 142"/>
                <a:gd name="T66" fmla="*/ 98 w 130"/>
                <a:gd name="T67" fmla="*/ 38 h 142"/>
                <a:gd name="T68" fmla="*/ 98 w 130"/>
                <a:gd name="T69" fmla="*/ 94 h 142"/>
                <a:gd name="T70" fmla="*/ 92 w 130"/>
                <a:gd name="T71" fmla="*/ 94 h 142"/>
                <a:gd name="T72" fmla="*/ 92 w 130"/>
                <a:gd name="T73" fmla="*/ 94 h 142"/>
                <a:gd name="T74" fmla="*/ 90 w 130"/>
                <a:gd name="T75" fmla="*/ 82 h 142"/>
                <a:gd name="T76" fmla="*/ 90 w 130"/>
                <a:gd name="T77" fmla="*/ 78 h 142"/>
                <a:gd name="T78" fmla="*/ 88 w 130"/>
                <a:gd name="T79" fmla="*/ 76 h 142"/>
                <a:gd name="T80" fmla="*/ 78 w 130"/>
                <a:gd name="T81" fmla="*/ 72 h 142"/>
                <a:gd name="T82" fmla="*/ 64 w 130"/>
                <a:gd name="T83" fmla="*/ 72 h 142"/>
                <a:gd name="T84" fmla="*/ 52 w 130"/>
                <a:gd name="T85" fmla="*/ 72 h 142"/>
                <a:gd name="T86" fmla="*/ 52 w 130"/>
                <a:gd name="T87" fmla="*/ 104 h 142"/>
                <a:gd name="T88" fmla="*/ 52 w 130"/>
                <a:gd name="T89" fmla="*/ 104 h 142"/>
                <a:gd name="T90" fmla="*/ 52 w 130"/>
                <a:gd name="T91" fmla="*/ 118 h 142"/>
                <a:gd name="T92" fmla="*/ 56 w 130"/>
                <a:gd name="T93" fmla="*/ 126 h 142"/>
                <a:gd name="T94" fmla="*/ 58 w 130"/>
                <a:gd name="T95" fmla="*/ 128 h 142"/>
                <a:gd name="T96" fmla="*/ 62 w 130"/>
                <a:gd name="T97" fmla="*/ 130 h 142"/>
                <a:gd name="T98" fmla="*/ 74 w 130"/>
                <a:gd name="T99" fmla="*/ 130 h 142"/>
                <a:gd name="T100" fmla="*/ 96 w 130"/>
                <a:gd name="T101" fmla="*/ 130 h 142"/>
                <a:gd name="T102" fmla="*/ 96 w 130"/>
                <a:gd name="T103" fmla="*/ 130 h 142"/>
                <a:gd name="T104" fmla="*/ 108 w 130"/>
                <a:gd name="T105" fmla="*/ 130 h 142"/>
                <a:gd name="T106" fmla="*/ 116 w 130"/>
                <a:gd name="T107" fmla="*/ 126 h 142"/>
                <a:gd name="T108" fmla="*/ 120 w 130"/>
                <a:gd name="T109" fmla="*/ 120 h 142"/>
                <a:gd name="T110" fmla="*/ 122 w 130"/>
                <a:gd name="T111" fmla="*/ 112 h 142"/>
                <a:gd name="T112" fmla="*/ 124 w 130"/>
                <a:gd name="T113" fmla="*/ 108 h 142"/>
                <a:gd name="T114" fmla="*/ 130 w 130"/>
                <a:gd name="T115" fmla="*/ 108 h 142"/>
                <a:gd name="T116" fmla="*/ 128 w 130"/>
                <a:gd name="T117" fmla="*/ 142 h 142"/>
                <a:gd name="T118" fmla="*/ 0 w 130"/>
                <a:gd name="T119" fmla="*/ 142 h 142"/>
                <a:gd name="T120" fmla="*/ 0 w 130"/>
                <a:gd name="T121" fmla="*/ 1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0" y="134"/>
                  </a:move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120" y="0"/>
                  </a:lnTo>
                  <a:lnTo>
                    <a:pt x="122" y="34"/>
                  </a:lnTo>
                  <a:lnTo>
                    <a:pt x="116" y="34"/>
                  </a:lnTo>
                  <a:lnTo>
                    <a:pt x="114" y="28"/>
                  </a:lnTo>
                  <a:lnTo>
                    <a:pt x="114" y="28"/>
                  </a:lnTo>
                  <a:lnTo>
                    <a:pt x="112" y="20"/>
                  </a:lnTo>
                  <a:lnTo>
                    <a:pt x="108" y="16"/>
                  </a:lnTo>
                  <a:lnTo>
                    <a:pt x="100" y="12"/>
                  </a:lnTo>
                  <a:lnTo>
                    <a:pt x="88" y="10"/>
                  </a:lnTo>
                  <a:lnTo>
                    <a:pt x="52" y="10"/>
                  </a:lnTo>
                  <a:lnTo>
                    <a:pt x="52" y="62"/>
                  </a:lnTo>
                  <a:lnTo>
                    <a:pt x="64" y="62"/>
                  </a:lnTo>
                  <a:lnTo>
                    <a:pt x="64" y="62"/>
                  </a:lnTo>
                  <a:lnTo>
                    <a:pt x="78" y="60"/>
                  </a:lnTo>
                  <a:lnTo>
                    <a:pt x="88" y="58"/>
                  </a:lnTo>
                  <a:lnTo>
                    <a:pt x="90" y="54"/>
                  </a:lnTo>
                  <a:lnTo>
                    <a:pt x="90" y="50"/>
                  </a:lnTo>
                  <a:lnTo>
                    <a:pt x="92" y="38"/>
                  </a:lnTo>
                  <a:lnTo>
                    <a:pt x="98" y="38"/>
                  </a:lnTo>
                  <a:lnTo>
                    <a:pt x="98" y="94"/>
                  </a:lnTo>
                  <a:lnTo>
                    <a:pt x="92" y="94"/>
                  </a:lnTo>
                  <a:lnTo>
                    <a:pt x="92" y="94"/>
                  </a:lnTo>
                  <a:lnTo>
                    <a:pt x="90" y="82"/>
                  </a:lnTo>
                  <a:lnTo>
                    <a:pt x="90" y="78"/>
                  </a:lnTo>
                  <a:lnTo>
                    <a:pt x="88" y="76"/>
                  </a:lnTo>
                  <a:lnTo>
                    <a:pt x="78" y="72"/>
                  </a:lnTo>
                  <a:lnTo>
                    <a:pt x="64" y="72"/>
                  </a:lnTo>
                  <a:lnTo>
                    <a:pt x="52" y="72"/>
                  </a:lnTo>
                  <a:lnTo>
                    <a:pt x="52" y="104"/>
                  </a:lnTo>
                  <a:lnTo>
                    <a:pt x="52" y="104"/>
                  </a:lnTo>
                  <a:lnTo>
                    <a:pt x="52" y="118"/>
                  </a:lnTo>
                  <a:lnTo>
                    <a:pt x="56" y="126"/>
                  </a:lnTo>
                  <a:lnTo>
                    <a:pt x="58" y="128"/>
                  </a:lnTo>
                  <a:lnTo>
                    <a:pt x="62" y="130"/>
                  </a:lnTo>
                  <a:lnTo>
                    <a:pt x="74" y="130"/>
                  </a:lnTo>
                  <a:lnTo>
                    <a:pt x="96" y="130"/>
                  </a:lnTo>
                  <a:lnTo>
                    <a:pt x="96" y="130"/>
                  </a:lnTo>
                  <a:lnTo>
                    <a:pt x="108" y="130"/>
                  </a:lnTo>
                  <a:lnTo>
                    <a:pt x="116" y="126"/>
                  </a:lnTo>
                  <a:lnTo>
                    <a:pt x="120" y="120"/>
                  </a:lnTo>
                  <a:lnTo>
                    <a:pt x="122" y="112"/>
                  </a:lnTo>
                  <a:lnTo>
                    <a:pt x="124" y="108"/>
                  </a:lnTo>
                  <a:lnTo>
                    <a:pt x="130" y="108"/>
                  </a:lnTo>
                  <a:lnTo>
                    <a:pt x="128" y="142"/>
                  </a:lnTo>
                  <a:lnTo>
                    <a:pt x="0" y="142"/>
                  </a:lnTo>
                  <a:lnTo>
                    <a:pt x="0" y="1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7" name="Freeform 74"/>
            <p:cNvSpPr>
              <a:spLocks/>
            </p:cNvSpPr>
            <p:nvPr userDrawn="1"/>
          </p:nvSpPr>
          <p:spPr bwMode="auto">
            <a:xfrm>
              <a:off x="2194" y="1058"/>
              <a:ext cx="158" cy="146"/>
            </a:xfrm>
            <a:custGeom>
              <a:avLst/>
              <a:gdLst>
                <a:gd name="T0" fmla="*/ 100 w 158"/>
                <a:gd name="T1" fmla="*/ 0 h 146"/>
                <a:gd name="T2" fmla="*/ 158 w 158"/>
                <a:gd name="T3" fmla="*/ 8 h 146"/>
                <a:gd name="T4" fmla="*/ 146 w 158"/>
                <a:gd name="T5" fmla="*/ 8 h 146"/>
                <a:gd name="T6" fmla="*/ 140 w 158"/>
                <a:gd name="T7" fmla="*/ 12 h 146"/>
                <a:gd name="T8" fmla="*/ 136 w 158"/>
                <a:gd name="T9" fmla="*/ 34 h 146"/>
                <a:gd name="T10" fmla="*/ 136 w 158"/>
                <a:gd name="T11" fmla="*/ 88 h 146"/>
                <a:gd name="T12" fmla="*/ 132 w 158"/>
                <a:gd name="T13" fmla="*/ 114 h 146"/>
                <a:gd name="T14" fmla="*/ 120 w 158"/>
                <a:gd name="T15" fmla="*/ 130 h 146"/>
                <a:gd name="T16" fmla="*/ 102 w 158"/>
                <a:gd name="T17" fmla="*/ 142 h 146"/>
                <a:gd name="T18" fmla="*/ 80 w 158"/>
                <a:gd name="T19" fmla="*/ 146 h 146"/>
                <a:gd name="T20" fmla="*/ 68 w 158"/>
                <a:gd name="T21" fmla="*/ 144 h 146"/>
                <a:gd name="T22" fmla="*/ 48 w 158"/>
                <a:gd name="T23" fmla="*/ 138 h 146"/>
                <a:gd name="T24" fmla="*/ 32 w 158"/>
                <a:gd name="T25" fmla="*/ 122 h 146"/>
                <a:gd name="T26" fmla="*/ 24 w 158"/>
                <a:gd name="T27" fmla="*/ 102 h 146"/>
                <a:gd name="T28" fmla="*/ 24 w 158"/>
                <a:gd name="T29" fmla="*/ 34 h 146"/>
                <a:gd name="T30" fmla="*/ 22 w 158"/>
                <a:gd name="T31" fmla="*/ 20 h 146"/>
                <a:gd name="T32" fmla="*/ 16 w 158"/>
                <a:gd name="T33" fmla="*/ 10 h 146"/>
                <a:gd name="T34" fmla="*/ 0 w 158"/>
                <a:gd name="T35" fmla="*/ 8 h 146"/>
                <a:gd name="T36" fmla="*/ 76 w 158"/>
                <a:gd name="T37" fmla="*/ 0 h 146"/>
                <a:gd name="T38" fmla="*/ 76 w 158"/>
                <a:gd name="T39" fmla="*/ 8 h 146"/>
                <a:gd name="T40" fmla="*/ 60 w 158"/>
                <a:gd name="T41" fmla="*/ 10 h 146"/>
                <a:gd name="T42" fmla="*/ 54 w 158"/>
                <a:gd name="T43" fmla="*/ 20 h 146"/>
                <a:gd name="T44" fmla="*/ 52 w 158"/>
                <a:gd name="T45" fmla="*/ 86 h 146"/>
                <a:gd name="T46" fmla="*/ 54 w 158"/>
                <a:gd name="T47" fmla="*/ 96 h 146"/>
                <a:gd name="T48" fmla="*/ 58 w 158"/>
                <a:gd name="T49" fmla="*/ 114 h 146"/>
                <a:gd name="T50" fmla="*/ 68 w 158"/>
                <a:gd name="T51" fmla="*/ 124 h 146"/>
                <a:gd name="T52" fmla="*/ 82 w 158"/>
                <a:gd name="T53" fmla="*/ 130 h 146"/>
                <a:gd name="T54" fmla="*/ 88 w 158"/>
                <a:gd name="T55" fmla="*/ 130 h 146"/>
                <a:gd name="T56" fmla="*/ 102 w 158"/>
                <a:gd name="T57" fmla="*/ 128 h 146"/>
                <a:gd name="T58" fmla="*/ 114 w 158"/>
                <a:gd name="T59" fmla="*/ 120 h 146"/>
                <a:gd name="T60" fmla="*/ 120 w 158"/>
                <a:gd name="T61" fmla="*/ 106 h 146"/>
                <a:gd name="T62" fmla="*/ 124 w 158"/>
                <a:gd name="T63" fmla="*/ 86 h 146"/>
                <a:gd name="T64" fmla="*/ 124 w 158"/>
                <a:gd name="T65" fmla="*/ 34 h 146"/>
                <a:gd name="T66" fmla="*/ 120 w 158"/>
                <a:gd name="T67" fmla="*/ 12 h 146"/>
                <a:gd name="T68" fmla="*/ 112 w 158"/>
                <a:gd name="T69" fmla="*/ 8 h 146"/>
                <a:gd name="T70" fmla="*/ 100 w 158"/>
                <a:gd name="T71" fmla="*/ 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146">
                  <a:moveTo>
                    <a:pt x="100" y="8"/>
                  </a:moveTo>
                  <a:lnTo>
                    <a:pt x="100" y="0"/>
                  </a:lnTo>
                  <a:lnTo>
                    <a:pt x="158" y="0"/>
                  </a:lnTo>
                  <a:lnTo>
                    <a:pt x="158" y="8"/>
                  </a:lnTo>
                  <a:lnTo>
                    <a:pt x="158" y="8"/>
                  </a:lnTo>
                  <a:lnTo>
                    <a:pt x="146" y="8"/>
                  </a:lnTo>
                  <a:lnTo>
                    <a:pt x="142" y="10"/>
                  </a:lnTo>
                  <a:lnTo>
                    <a:pt x="140" y="12"/>
                  </a:lnTo>
                  <a:lnTo>
                    <a:pt x="136" y="20"/>
                  </a:lnTo>
                  <a:lnTo>
                    <a:pt x="136" y="34"/>
                  </a:lnTo>
                  <a:lnTo>
                    <a:pt x="136" y="88"/>
                  </a:lnTo>
                  <a:lnTo>
                    <a:pt x="136" y="88"/>
                  </a:lnTo>
                  <a:lnTo>
                    <a:pt x="134" y="102"/>
                  </a:lnTo>
                  <a:lnTo>
                    <a:pt x="132" y="114"/>
                  </a:lnTo>
                  <a:lnTo>
                    <a:pt x="126" y="122"/>
                  </a:lnTo>
                  <a:lnTo>
                    <a:pt x="120" y="130"/>
                  </a:lnTo>
                  <a:lnTo>
                    <a:pt x="112" y="138"/>
                  </a:lnTo>
                  <a:lnTo>
                    <a:pt x="102" y="142"/>
                  </a:lnTo>
                  <a:lnTo>
                    <a:pt x="90" y="144"/>
                  </a:lnTo>
                  <a:lnTo>
                    <a:pt x="80" y="146"/>
                  </a:lnTo>
                  <a:lnTo>
                    <a:pt x="80" y="146"/>
                  </a:lnTo>
                  <a:lnTo>
                    <a:pt x="68" y="144"/>
                  </a:lnTo>
                  <a:lnTo>
                    <a:pt x="58" y="142"/>
                  </a:lnTo>
                  <a:lnTo>
                    <a:pt x="48" y="138"/>
                  </a:lnTo>
                  <a:lnTo>
                    <a:pt x="40" y="130"/>
                  </a:lnTo>
                  <a:lnTo>
                    <a:pt x="32" y="122"/>
                  </a:lnTo>
                  <a:lnTo>
                    <a:pt x="28" y="114"/>
                  </a:lnTo>
                  <a:lnTo>
                    <a:pt x="24" y="102"/>
                  </a:lnTo>
                  <a:lnTo>
                    <a:pt x="24" y="88"/>
                  </a:lnTo>
                  <a:lnTo>
                    <a:pt x="24" y="34"/>
                  </a:lnTo>
                  <a:lnTo>
                    <a:pt x="24" y="34"/>
                  </a:lnTo>
                  <a:lnTo>
                    <a:pt x="22" y="20"/>
                  </a:lnTo>
                  <a:lnTo>
                    <a:pt x="20" y="12"/>
                  </a:lnTo>
                  <a:lnTo>
                    <a:pt x="16" y="10"/>
                  </a:lnTo>
                  <a:lnTo>
                    <a:pt x="12" y="8"/>
                  </a:lnTo>
                  <a:lnTo>
                    <a:pt x="0" y="8"/>
                  </a:lnTo>
                  <a:lnTo>
                    <a:pt x="0" y="0"/>
                  </a:lnTo>
                  <a:lnTo>
                    <a:pt x="76" y="0"/>
                  </a:lnTo>
                  <a:lnTo>
                    <a:pt x="76" y="8"/>
                  </a:lnTo>
                  <a:lnTo>
                    <a:pt x="76" y="8"/>
                  </a:lnTo>
                  <a:lnTo>
                    <a:pt x="64" y="8"/>
                  </a:lnTo>
                  <a:lnTo>
                    <a:pt x="60" y="10"/>
                  </a:lnTo>
                  <a:lnTo>
                    <a:pt x="56" y="12"/>
                  </a:lnTo>
                  <a:lnTo>
                    <a:pt x="54" y="20"/>
                  </a:lnTo>
                  <a:lnTo>
                    <a:pt x="52" y="34"/>
                  </a:lnTo>
                  <a:lnTo>
                    <a:pt x="52" y="86"/>
                  </a:lnTo>
                  <a:lnTo>
                    <a:pt x="52" y="86"/>
                  </a:lnTo>
                  <a:lnTo>
                    <a:pt x="54" y="96"/>
                  </a:lnTo>
                  <a:lnTo>
                    <a:pt x="56" y="106"/>
                  </a:lnTo>
                  <a:lnTo>
                    <a:pt x="58" y="114"/>
                  </a:lnTo>
                  <a:lnTo>
                    <a:pt x="64" y="120"/>
                  </a:lnTo>
                  <a:lnTo>
                    <a:pt x="68" y="124"/>
                  </a:lnTo>
                  <a:lnTo>
                    <a:pt x="74" y="128"/>
                  </a:lnTo>
                  <a:lnTo>
                    <a:pt x="82" y="130"/>
                  </a:lnTo>
                  <a:lnTo>
                    <a:pt x="88" y="130"/>
                  </a:lnTo>
                  <a:lnTo>
                    <a:pt x="88" y="130"/>
                  </a:lnTo>
                  <a:lnTo>
                    <a:pt x="96" y="130"/>
                  </a:lnTo>
                  <a:lnTo>
                    <a:pt x="102" y="128"/>
                  </a:lnTo>
                  <a:lnTo>
                    <a:pt x="108" y="124"/>
                  </a:lnTo>
                  <a:lnTo>
                    <a:pt x="114" y="120"/>
                  </a:lnTo>
                  <a:lnTo>
                    <a:pt x="118" y="114"/>
                  </a:lnTo>
                  <a:lnTo>
                    <a:pt x="120" y="106"/>
                  </a:lnTo>
                  <a:lnTo>
                    <a:pt x="122" y="96"/>
                  </a:lnTo>
                  <a:lnTo>
                    <a:pt x="124" y="86"/>
                  </a:lnTo>
                  <a:lnTo>
                    <a:pt x="124" y="34"/>
                  </a:lnTo>
                  <a:lnTo>
                    <a:pt x="124" y="34"/>
                  </a:lnTo>
                  <a:lnTo>
                    <a:pt x="122" y="20"/>
                  </a:lnTo>
                  <a:lnTo>
                    <a:pt x="120" y="12"/>
                  </a:lnTo>
                  <a:lnTo>
                    <a:pt x="116" y="10"/>
                  </a:lnTo>
                  <a:lnTo>
                    <a:pt x="112" y="8"/>
                  </a:lnTo>
                  <a:lnTo>
                    <a:pt x="100" y="8"/>
                  </a:lnTo>
                  <a:lnTo>
                    <a:pt x="10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8" name="Freeform 75"/>
            <p:cNvSpPr>
              <a:spLocks/>
            </p:cNvSpPr>
            <p:nvPr userDrawn="1"/>
          </p:nvSpPr>
          <p:spPr bwMode="auto">
            <a:xfrm>
              <a:off x="2362" y="1058"/>
              <a:ext cx="166" cy="146"/>
            </a:xfrm>
            <a:custGeom>
              <a:avLst/>
              <a:gdLst>
                <a:gd name="T0" fmla="*/ 136 w 166"/>
                <a:gd name="T1" fmla="*/ 28 h 146"/>
                <a:gd name="T2" fmla="*/ 86 w 166"/>
                <a:gd name="T3" fmla="*/ 146 h 146"/>
                <a:gd name="T4" fmla="*/ 80 w 166"/>
                <a:gd name="T5" fmla="*/ 146 h 146"/>
                <a:gd name="T6" fmla="*/ 30 w 166"/>
                <a:gd name="T7" fmla="*/ 28 h 146"/>
                <a:gd name="T8" fmla="*/ 30 w 166"/>
                <a:gd name="T9" fmla="*/ 28 h 146"/>
                <a:gd name="T10" fmla="*/ 24 w 166"/>
                <a:gd name="T11" fmla="*/ 18 h 146"/>
                <a:gd name="T12" fmla="*/ 20 w 166"/>
                <a:gd name="T13" fmla="*/ 12 h 146"/>
                <a:gd name="T14" fmla="*/ 12 w 166"/>
                <a:gd name="T15" fmla="*/ 8 h 146"/>
                <a:gd name="T16" fmla="*/ 0 w 166"/>
                <a:gd name="T17" fmla="*/ 8 h 146"/>
                <a:gd name="T18" fmla="*/ 0 w 166"/>
                <a:gd name="T19" fmla="*/ 0 h 146"/>
                <a:gd name="T20" fmla="*/ 78 w 166"/>
                <a:gd name="T21" fmla="*/ 0 h 146"/>
                <a:gd name="T22" fmla="*/ 78 w 166"/>
                <a:gd name="T23" fmla="*/ 8 h 146"/>
                <a:gd name="T24" fmla="*/ 78 w 166"/>
                <a:gd name="T25" fmla="*/ 8 h 146"/>
                <a:gd name="T26" fmla="*/ 66 w 166"/>
                <a:gd name="T27" fmla="*/ 8 h 146"/>
                <a:gd name="T28" fmla="*/ 60 w 166"/>
                <a:gd name="T29" fmla="*/ 12 h 146"/>
                <a:gd name="T30" fmla="*/ 58 w 166"/>
                <a:gd name="T31" fmla="*/ 14 h 146"/>
                <a:gd name="T32" fmla="*/ 58 w 166"/>
                <a:gd name="T33" fmla="*/ 16 h 146"/>
                <a:gd name="T34" fmla="*/ 60 w 166"/>
                <a:gd name="T35" fmla="*/ 24 h 146"/>
                <a:gd name="T36" fmla="*/ 94 w 166"/>
                <a:gd name="T37" fmla="*/ 102 h 146"/>
                <a:gd name="T38" fmla="*/ 126 w 166"/>
                <a:gd name="T39" fmla="*/ 24 h 146"/>
                <a:gd name="T40" fmla="*/ 126 w 166"/>
                <a:gd name="T41" fmla="*/ 24 h 146"/>
                <a:gd name="T42" fmla="*/ 128 w 166"/>
                <a:gd name="T43" fmla="*/ 16 h 146"/>
                <a:gd name="T44" fmla="*/ 128 w 166"/>
                <a:gd name="T45" fmla="*/ 14 h 146"/>
                <a:gd name="T46" fmla="*/ 126 w 166"/>
                <a:gd name="T47" fmla="*/ 12 h 146"/>
                <a:gd name="T48" fmla="*/ 120 w 166"/>
                <a:gd name="T49" fmla="*/ 8 h 146"/>
                <a:gd name="T50" fmla="*/ 108 w 166"/>
                <a:gd name="T51" fmla="*/ 8 h 146"/>
                <a:gd name="T52" fmla="*/ 108 w 166"/>
                <a:gd name="T53" fmla="*/ 0 h 146"/>
                <a:gd name="T54" fmla="*/ 166 w 166"/>
                <a:gd name="T55" fmla="*/ 0 h 146"/>
                <a:gd name="T56" fmla="*/ 166 w 166"/>
                <a:gd name="T57" fmla="*/ 8 h 146"/>
                <a:gd name="T58" fmla="*/ 166 w 166"/>
                <a:gd name="T59" fmla="*/ 8 h 146"/>
                <a:gd name="T60" fmla="*/ 156 w 166"/>
                <a:gd name="T61" fmla="*/ 8 h 146"/>
                <a:gd name="T62" fmla="*/ 148 w 166"/>
                <a:gd name="T63" fmla="*/ 12 h 146"/>
                <a:gd name="T64" fmla="*/ 142 w 166"/>
                <a:gd name="T65" fmla="*/ 18 h 146"/>
                <a:gd name="T66" fmla="*/ 136 w 166"/>
                <a:gd name="T67" fmla="*/ 28 h 146"/>
                <a:gd name="T68" fmla="*/ 136 w 166"/>
                <a:gd name="T69"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6" h="146">
                  <a:moveTo>
                    <a:pt x="136" y="28"/>
                  </a:moveTo>
                  <a:lnTo>
                    <a:pt x="86" y="146"/>
                  </a:lnTo>
                  <a:lnTo>
                    <a:pt x="80" y="146"/>
                  </a:lnTo>
                  <a:lnTo>
                    <a:pt x="30" y="28"/>
                  </a:lnTo>
                  <a:lnTo>
                    <a:pt x="30" y="28"/>
                  </a:lnTo>
                  <a:lnTo>
                    <a:pt x="24" y="18"/>
                  </a:lnTo>
                  <a:lnTo>
                    <a:pt x="20" y="12"/>
                  </a:lnTo>
                  <a:lnTo>
                    <a:pt x="12" y="8"/>
                  </a:lnTo>
                  <a:lnTo>
                    <a:pt x="0" y="8"/>
                  </a:lnTo>
                  <a:lnTo>
                    <a:pt x="0" y="0"/>
                  </a:lnTo>
                  <a:lnTo>
                    <a:pt x="78" y="0"/>
                  </a:lnTo>
                  <a:lnTo>
                    <a:pt x="78" y="8"/>
                  </a:lnTo>
                  <a:lnTo>
                    <a:pt x="78" y="8"/>
                  </a:lnTo>
                  <a:lnTo>
                    <a:pt x="66" y="8"/>
                  </a:lnTo>
                  <a:lnTo>
                    <a:pt x="60" y="12"/>
                  </a:lnTo>
                  <a:lnTo>
                    <a:pt x="58" y="14"/>
                  </a:lnTo>
                  <a:lnTo>
                    <a:pt x="58" y="16"/>
                  </a:lnTo>
                  <a:lnTo>
                    <a:pt x="60" y="24"/>
                  </a:lnTo>
                  <a:lnTo>
                    <a:pt x="94" y="102"/>
                  </a:lnTo>
                  <a:lnTo>
                    <a:pt x="126" y="24"/>
                  </a:lnTo>
                  <a:lnTo>
                    <a:pt x="126" y="24"/>
                  </a:lnTo>
                  <a:lnTo>
                    <a:pt x="128" y="16"/>
                  </a:lnTo>
                  <a:lnTo>
                    <a:pt x="128" y="14"/>
                  </a:lnTo>
                  <a:lnTo>
                    <a:pt x="126" y="12"/>
                  </a:lnTo>
                  <a:lnTo>
                    <a:pt x="120" y="8"/>
                  </a:lnTo>
                  <a:lnTo>
                    <a:pt x="108" y="8"/>
                  </a:lnTo>
                  <a:lnTo>
                    <a:pt x="108" y="0"/>
                  </a:lnTo>
                  <a:lnTo>
                    <a:pt x="166" y="0"/>
                  </a:lnTo>
                  <a:lnTo>
                    <a:pt x="166" y="8"/>
                  </a:lnTo>
                  <a:lnTo>
                    <a:pt x="166" y="8"/>
                  </a:lnTo>
                  <a:lnTo>
                    <a:pt x="156" y="8"/>
                  </a:lnTo>
                  <a:lnTo>
                    <a:pt x="148" y="12"/>
                  </a:lnTo>
                  <a:lnTo>
                    <a:pt x="142" y="18"/>
                  </a:lnTo>
                  <a:lnTo>
                    <a:pt x="136" y="28"/>
                  </a:lnTo>
                  <a:lnTo>
                    <a:pt x="136"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9" name="Freeform 76"/>
            <p:cNvSpPr>
              <a:spLocks noEditPoints="1"/>
            </p:cNvSpPr>
            <p:nvPr userDrawn="1"/>
          </p:nvSpPr>
          <p:spPr bwMode="auto">
            <a:xfrm>
              <a:off x="2542" y="1054"/>
              <a:ext cx="156" cy="150"/>
            </a:xfrm>
            <a:custGeom>
              <a:avLst/>
              <a:gdLst>
                <a:gd name="T0" fmla="*/ 78 w 156"/>
                <a:gd name="T1" fmla="*/ 150 h 150"/>
                <a:gd name="T2" fmla="*/ 48 w 156"/>
                <a:gd name="T3" fmla="*/ 144 h 150"/>
                <a:gd name="T4" fmla="*/ 24 w 156"/>
                <a:gd name="T5" fmla="*/ 128 h 150"/>
                <a:gd name="T6" fmla="*/ 6 w 156"/>
                <a:gd name="T7" fmla="*/ 104 h 150"/>
                <a:gd name="T8" fmla="*/ 0 w 156"/>
                <a:gd name="T9" fmla="*/ 74 h 150"/>
                <a:gd name="T10" fmla="*/ 2 w 156"/>
                <a:gd name="T11" fmla="*/ 60 h 150"/>
                <a:gd name="T12" fmla="*/ 14 w 156"/>
                <a:gd name="T13" fmla="*/ 34 h 150"/>
                <a:gd name="T14" fmla="*/ 34 w 156"/>
                <a:gd name="T15" fmla="*/ 14 h 150"/>
                <a:gd name="T16" fmla="*/ 62 w 156"/>
                <a:gd name="T17" fmla="*/ 2 h 150"/>
                <a:gd name="T18" fmla="*/ 78 w 156"/>
                <a:gd name="T19" fmla="*/ 0 h 150"/>
                <a:gd name="T20" fmla="*/ 108 w 156"/>
                <a:gd name="T21" fmla="*/ 6 h 150"/>
                <a:gd name="T22" fmla="*/ 134 w 156"/>
                <a:gd name="T23" fmla="*/ 22 h 150"/>
                <a:gd name="T24" fmla="*/ 150 w 156"/>
                <a:gd name="T25" fmla="*/ 46 h 150"/>
                <a:gd name="T26" fmla="*/ 156 w 156"/>
                <a:gd name="T27" fmla="*/ 74 h 150"/>
                <a:gd name="T28" fmla="*/ 156 w 156"/>
                <a:gd name="T29" fmla="*/ 90 h 150"/>
                <a:gd name="T30" fmla="*/ 144 w 156"/>
                <a:gd name="T31" fmla="*/ 116 h 150"/>
                <a:gd name="T32" fmla="*/ 122 w 156"/>
                <a:gd name="T33" fmla="*/ 136 h 150"/>
                <a:gd name="T34" fmla="*/ 94 w 156"/>
                <a:gd name="T35" fmla="*/ 148 h 150"/>
                <a:gd name="T36" fmla="*/ 78 w 156"/>
                <a:gd name="T37" fmla="*/ 150 h 150"/>
                <a:gd name="T38" fmla="*/ 78 w 156"/>
                <a:gd name="T39" fmla="*/ 12 h 150"/>
                <a:gd name="T40" fmla="*/ 58 w 156"/>
                <a:gd name="T41" fmla="*/ 18 h 150"/>
                <a:gd name="T42" fmla="*/ 42 w 156"/>
                <a:gd name="T43" fmla="*/ 32 h 150"/>
                <a:gd name="T44" fmla="*/ 34 w 156"/>
                <a:gd name="T45" fmla="*/ 52 h 150"/>
                <a:gd name="T46" fmla="*/ 32 w 156"/>
                <a:gd name="T47" fmla="*/ 74 h 150"/>
                <a:gd name="T48" fmla="*/ 32 w 156"/>
                <a:gd name="T49" fmla="*/ 86 h 150"/>
                <a:gd name="T50" fmla="*/ 38 w 156"/>
                <a:gd name="T51" fmla="*/ 108 h 150"/>
                <a:gd name="T52" fmla="*/ 50 w 156"/>
                <a:gd name="T53" fmla="*/ 126 h 150"/>
                <a:gd name="T54" fmla="*/ 66 w 156"/>
                <a:gd name="T55" fmla="*/ 136 h 150"/>
                <a:gd name="T56" fmla="*/ 78 w 156"/>
                <a:gd name="T57" fmla="*/ 138 h 150"/>
                <a:gd name="T58" fmla="*/ 100 w 156"/>
                <a:gd name="T59" fmla="*/ 132 h 150"/>
                <a:gd name="T60" fmla="*/ 114 w 156"/>
                <a:gd name="T61" fmla="*/ 116 h 150"/>
                <a:gd name="T62" fmla="*/ 122 w 156"/>
                <a:gd name="T63" fmla="*/ 96 h 150"/>
                <a:gd name="T64" fmla="*/ 126 w 156"/>
                <a:gd name="T65" fmla="*/ 74 h 150"/>
                <a:gd name="T66" fmla="*/ 124 w 156"/>
                <a:gd name="T67" fmla="*/ 64 h 150"/>
                <a:gd name="T68" fmla="*/ 120 w 156"/>
                <a:gd name="T69" fmla="*/ 42 h 150"/>
                <a:gd name="T70" fmla="*/ 108 w 156"/>
                <a:gd name="T71" fmla="*/ 24 h 150"/>
                <a:gd name="T72" fmla="*/ 90 w 156"/>
                <a:gd name="T73" fmla="*/ 14 h 150"/>
                <a:gd name="T74" fmla="*/ 78 w 156"/>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50">
                  <a:moveTo>
                    <a:pt x="78" y="150"/>
                  </a:moveTo>
                  <a:lnTo>
                    <a:pt x="78" y="150"/>
                  </a:lnTo>
                  <a:lnTo>
                    <a:pt x="62" y="148"/>
                  </a:lnTo>
                  <a:lnTo>
                    <a:pt x="48" y="144"/>
                  </a:lnTo>
                  <a:lnTo>
                    <a:pt x="34" y="136"/>
                  </a:lnTo>
                  <a:lnTo>
                    <a:pt x="24" y="128"/>
                  </a:lnTo>
                  <a:lnTo>
                    <a:pt x="14" y="116"/>
                  </a:lnTo>
                  <a:lnTo>
                    <a:pt x="6" y="104"/>
                  </a:lnTo>
                  <a:lnTo>
                    <a:pt x="2" y="90"/>
                  </a:lnTo>
                  <a:lnTo>
                    <a:pt x="0" y="74"/>
                  </a:lnTo>
                  <a:lnTo>
                    <a:pt x="0" y="74"/>
                  </a:lnTo>
                  <a:lnTo>
                    <a:pt x="2" y="60"/>
                  </a:lnTo>
                  <a:lnTo>
                    <a:pt x="6" y="46"/>
                  </a:lnTo>
                  <a:lnTo>
                    <a:pt x="14" y="34"/>
                  </a:lnTo>
                  <a:lnTo>
                    <a:pt x="24" y="22"/>
                  </a:lnTo>
                  <a:lnTo>
                    <a:pt x="34" y="14"/>
                  </a:lnTo>
                  <a:lnTo>
                    <a:pt x="48" y="6"/>
                  </a:lnTo>
                  <a:lnTo>
                    <a:pt x="62" y="2"/>
                  </a:lnTo>
                  <a:lnTo>
                    <a:pt x="78" y="0"/>
                  </a:lnTo>
                  <a:lnTo>
                    <a:pt x="78" y="0"/>
                  </a:lnTo>
                  <a:lnTo>
                    <a:pt x="94" y="2"/>
                  </a:lnTo>
                  <a:lnTo>
                    <a:pt x="108" y="6"/>
                  </a:lnTo>
                  <a:lnTo>
                    <a:pt x="122" y="14"/>
                  </a:lnTo>
                  <a:lnTo>
                    <a:pt x="134" y="22"/>
                  </a:lnTo>
                  <a:lnTo>
                    <a:pt x="144" y="34"/>
                  </a:lnTo>
                  <a:lnTo>
                    <a:pt x="150" y="46"/>
                  </a:lnTo>
                  <a:lnTo>
                    <a:pt x="156" y="60"/>
                  </a:lnTo>
                  <a:lnTo>
                    <a:pt x="156" y="74"/>
                  </a:lnTo>
                  <a:lnTo>
                    <a:pt x="156" y="74"/>
                  </a:lnTo>
                  <a:lnTo>
                    <a:pt x="156" y="90"/>
                  </a:lnTo>
                  <a:lnTo>
                    <a:pt x="150" y="104"/>
                  </a:lnTo>
                  <a:lnTo>
                    <a:pt x="144" y="116"/>
                  </a:lnTo>
                  <a:lnTo>
                    <a:pt x="134" y="128"/>
                  </a:lnTo>
                  <a:lnTo>
                    <a:pt x="122" y="136"/>
                  </a:lnTo>
                  <a:lnTo>
                    <a:pt x="108" y="144"/>
                  </a:lnTo>
                  <a:lnTo>
                    <a:pt x="94" y="148"/>
                  </a:lnTo>
                  <a:lnTo>
                    <a:pt x="78" y="150"/>
                  </a:lnTo>
                  <a:lnTo>
                    <a:pt x="78" y="150"/>
                  </a:lnTo>
                  <a:close/>
                  <a:moveTo>
                    <a:pt x="78" y="12"/>
                  </a:moveTo>
                  <a:lnTo>
                    <a:pt x="78" y="12"/>
                  </a:lnTo>
                  <a:lnTo>
                    <a:pt x="66" y="14"/>
                  </a:lnTo>
                  <a:lnTo>
                    <a:pt x="58" y="18"/>
                  </a:lnTo>
                  <a:lnTo>
                    <a:pt x="50" y="24"/>
                  </a:lnTo>
                  <a:lnTo>
                    <a:pt x="42" y="32"/>
                  </a:lnTo>
                  <a:lnTo>
                    <a:pt x="38" y="42"/>
                  </a:lnTo>
                  <a:lnTo>
                    <a:pt x="34" y="52"/>
                  </a:lnTo>
                  <a:lnTo>
                    <a:pt x="32" y="64"/>
                  </a:lnTo>
                  <a:lnTo>
                    <a:pt x="32" y="74"/>
                  </a:lnTo>
                  <a:lnTo>
                    <a:pt x="32" y="74"/>
                  </a:lnTo>
                  <a:lnTo>
                    <a:pt x="32" y="86"/>
                  </a:lnTo>
                  <a:lnTo>
                    <a:pt x="34" y="96"/>
                  </a:lnTo>
                  <a:lnTo>
                    <a:pt x="38" y="108"/>
                  </a:lnTo>
                  <a:lnTo>
                    <a:pt x="42" y="116"/>
                  </a:lnTo>
                  <a:lnTo>
                    <a:pt x="50" y="126"/>
                  </a:lnTo>
                  <a:lnTo>
                    <a:pt x="58" y="132"/>
                  </a:lnTo>
                  <a:lnTo>
                    <a:pt x="66" y="136"/>
                  </a:lnTo>
                  <a:lnTo>
                    <a:pt x="78" y="138"/>
                  </a:lnTo>
                  <a:lnTo>
                    <a:pt x="78" y="138"/>
                  </a:lnTo>
                  <a:lnTo>
                    <a:pt x="90" y="136"/>
                  </a:lnTo>
                  <a:lnTo>
                    <a:pt x="100" y="132"/>
                  </a:lnTo>
                  <a:lnTo>
                    <a:pt x="108" y="126"/>
                  </a:lnTo>
                  <a:lnTo>
                    <a:pt x="114" y="116"/>
                  </a:lnTo>
                  <a:lnTo>
                    <a:pt x="120" y="108"/>
                  </a:lnTo>
                  <a:lnTo>
                    <a:pt x="122" y="96"/>
                  </a:lnTo>
                  <a:lnTo>
                    <a:pt x="124" y="86"/>
                  </a:lnTo>
                  <a:lnTo>
                    <a:pt x="126" y="74"/>
                  </a:lnTo>
                  <a:lnTo>
                    <a:pt x="126" y="74"/>
                  </a:lnTo>
                  <a:lnTo>
                    <a:pt x="124" y="64"/>
                  </a:lnTo>
                  <a:lnTo>
                    <a:pt x="122" y="52"/>
                  </a:lnTo>
                  <a:lnTo>
                    <a:pt x="120" y="42"/>
                  </a:lnTo>
                  <a:lnTo>
                    <a:pt x="114" y="32"/>
                  </a:lnTo>
                  <a:lnTo>
                    <a:pt x="108" y="24"/>
                  </a:lnTo>
                  <a:lnTo>
                    <a:pt x="100" y="18"/>
                  </a:lnTo>
                  <a:lnTo>
                    <a:pt x="90" y="14"/>
                  </a:lnTo>
                  <a:lnTo>
                    <a:pt x="78" y="12"/>
                  </a:lnTo>
                  <a:lnTo>
                    <a:pt x="78"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0" name="Freeform 77"/>
            <p:cNvSpPr>
              <a:spLocks/>
            </p:cNvSpPr>
            <p:nvPr userDrawn="1"/>
          </p:nvSpPr>
          <p:spPr bwMode="auto">
            <a:xfrm>
              <a:off x="2744" y="1054"/>
              <a:ext cx="96" cy="150"/>
            </a:xfrm>
            <a:custGeom>
              <a:avLst/>
              <a:gdLst>
                <a:gd name="T0" fmla="*/ 0 w 96"/>
                <a:gd name="T1" fmla="*/ 150 h 150"/>
                <a:gd name="T2" fmla="*/ 6 w 96"/>
                <a:gd name="T3" fmla="*/ 98 h 150"/>
                <a:gd name="T4" fmla="*/ 10 w 96"/>
                <a:gd name="T5" fmla="*/ 106 h 150"/>
                <a:gd name="T6" fmla="*/ 18 w 96"/>
                <a:gd name="T7" fmla="*/ 122 h 150"/>
                <a:gd name="T8" fmla="*/ 30 w 96"/>
                <a:gd name="T9" fmla="*/ 132 h 150"/>
                <a:gd name="T10" fmla="*/ 44 w 96"/>
                <a:gd name="T11" fmla="*/ 138 h 150"/>
                <a:gd name="T12" fmla="*/ 50 w 96"/>
                <a:gd name="T13" fmla="*/ 138 h 150"/>
                <a:gd name="T14" fmla="*/ 68 w 96"/>
                <a:gd name="T15" fmla="*/ 132 h 150"/>
                <a:gd name="T16" fmla="*/ 74 w 96"/>
                <a:gd name="T17" fmla="*/ 116 h 150"/>
                <a:gd name="T18" fmla="*/ 72 w 96"/>
                <a:gd name="T19" fmla="*/ 108 h 150"/>
                <a:gd name="T20" fmla="*/ 64 w 96"/>
                <a:gd name="T21" fmla="*/ 96 h 150"/>
                <a:gd name="T22" fmla="*/ 34 w 96"/>
                <a:gd name="T23" fmla="*/ 80 h 150"/>
                <a:gd name="T24" fmla="*/ 20 w 96"/>
                <a:gd name="T25" fmla="*/ 72 h 150"/>
                <a:gd name="T26" fmla="*/ 6 w 96"/>
                <a:gd name="T27" fmla="*/ 58 h 150"/>
                <a:gd name="T28" fmla="*/ 2 w 96"/>
                <a:gd name="T29" fmla="*/ 44 h 150"/>
                <a:gd name="T30" fmla="*/ 2 w 96"/>
                <a:gd name="T31" fmla="*/ 36 h 150"/>
                <a:gd name="T32" fmla="*/ 6 w 96"/>
                <a:gd name="T33" fmla="*/ 22 h 150"/>
                <a:gd name="T34" fmla="*/ 14 w 96"/>
                <a:gd name="T35" fmla="*/ 10 h 150"/>
                <a:gd name="T36" fmla="*/ 26 w 96"/>
                <a:gd name="T37" fmla="*/ 4 h 150"/>
                <a:gd name="T38" fmla="*/ 42 w 96"/>
                <a:gd name="T39" fmla="*/ 0 h 150"/>
                <a:gd name="T40" fmla="*/ 52 w 96"/>
                <a:gd name="T41" fmla="*/ 2 h 150"/>
                <a:gd name="T42" fmla="*/ 72 w 96"/>
                <a:gd name="T43" fmla="*/ 10 h 150"/>
                <a:gd name="T44" fmla="*/ 76 w 96"/>
                <a:gd name="T45" fmla="*/ 6 h 150"/>
                <a:gd name="T46" fmla="*/ 84 w 96"/>
                <a:gd name="T47" fmla="*/ 0 h 150"/>
                <a:gd name="T48" fmla="*/ 78 w 96"/>
                <a:gd name="T49" fmla="*/ 50 h 150"/>
                <a:gd name="T50" fmla="*/ 76 w 96"/>
                <a:gd name="T51" fmla="*/ 36 h 150"/>
                <a:gd name="T52" fmla="*/ 66 w 96"/>
                <a:gd name="T53" fmla="*/ 18 h 150"/>
                <a:gd name="T54" fmla="*/ 52 w 96"/>
                <a:gd name="T55" fmla="*/ 12 h 150"/>
                <a:gd name="T56" fmla="*/ 44 w 96"/>
                <a:gd name="T57" fmla="*/ 10 h 150"/>
                <a:gd name="T58" fmla="*/ 32 w 96"/>
                <a:gd name="T59" fmla="*/ 16 h 150"/>
                <a:gd name="T60" fmla="*/ 26 w 96"/>
                <a:gd name="T61" fmla="*/ 30 h 150"/>
                <a:gd name="T62" fmla="*/ 26 w 96"/>
                <a:gd name="T63" fmla="*/ 36 h 150"/>
                <a:gd name="T64" fmla="*/ 36 w 96"/>
                <a:gd name="T65" fmla="*/ 48 h 150"/>
                <a:gd name="T66" fmla="*/ 66 w 96"/>
                <a:gd name="T67" fmla="*/ 64 h 150"/>
                <a:gd name="T68" fmla="*/ 78 w 96"/>
                <a:gd name="T69" fmla="*/ 72 h 150"/>
                <a:gd name="T70" fmla="*/ 94 w 96"/>
                <a:gd name="T71" fmla="*/ 94 h 150"/>
                <a:gd name="T72" fmla="*/ 96 w 96"/>
                <a:gd name="T73" fmla="*/ 106 h 150"/>
                <a:gd name="T74" fmla="*/ 96 w 96"/>
                <a:gd name="T75" fmla="*/ 116 h 150"/>
                <a:gd name="T76" fmla="*/ 88 w 96"/>
                <a:gd name="T77" fmla="*/ 132 h 150"/>
                <a:gd name="T78" fmla="*/ 76 w 96"/>
                <a:gd name="T79" fmla="*/ 142 h 150"/>
                <a:gd name="T80" fmla="*/ 60 w 96"/>
                <a:gd name="T81" fmla="*/ 148 h 150"/>
                <a:gd name="T82" fmla="*/ 50 w 96"/>
                <a:gd name="T83" fmla="*/ 150 h 150"/>
                <a:gd name="T84" fmla="*/ 28 w 96"/>
                <a:gd name="T85" fmla="*/ 144 h 150"/>
                <a:gd name="T86" fmla="*/ 14 w 96"/>
                <a:gd name="T87" fmla="*/ 138 h 150"/>
                <a:gd name="T88" fmla="*/ 6 w 96"/>
                <a:gd name="T8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6" h="150">
                  <a:moveTo>
                    <a:pt x="6" y="150"/>
                  </a:moveTo>
                  <a:lnTo>
                    <a:pt x="0" y="150"/>
                  </a:lnTo>
                  <a:lnTo>
                    <a:pt x="0" y="98"/>
                  </a:lnTo>
                  <a:lnTo>
                    <a:pt x="6" y="98"/>
                  </a:lnTo>
                  <a:lnTo>
                    <a:pt x="6" y="98"/>
                  </a:lnTo>
                  <a:lnTo>
                    <a:pt x="10" y="106"/>
                  </a:lnTo>
                  <a:lnTo>
                    <a:pt x="12" y="114"/>
                  </a:lnTo>
                  <a:lnTo>
                    <a:pt x="18" y="122"/>
                  </a:lnTo>
                  <a:lnTo>
                    <a:pt x="24" y="128"/>
                  </a:lnTo>
                  <a:lnTo>
                    <a:pt x="30" y="132"/>
                  </a:lnTo>
                  <a:lnTo>
                    <a:pt x="36" y="136"/>
                  </a:lnTo>
                  <a:lnTo>
                    <a:pt x="44" y="138"/>
                  </a:lnTo>
                  <a:lnTo>
                    <a:pt x="50" y="138"/>
                  </a:lnTo>
                  <a:lnTo>
                    <a:pt x="50" y="138"/>
                  </a:lnTo>
                  <a:lnTo>
                    <a:pt x="60" y="138"/>
                  </a:lnTo>
                  <a:lnTo>
                    <a:pt x="68" y="132"/>
                  </a:lnTo>
                  <a:lnTo>
                    <a:pt x="72" y="126"/>
                  </a:lnTo>
                  <a:lnTo>
                    <a:pt x="74" y="116"/>
                  </a:lnTo>
                  <a:lnTo>
                    <a:pt x="74" y="116"/>
                  </a:lnTo>
                  <a:lnTo>
                    <a:pt x="72" y="108"/>
                  </a:lnTo>
                  <a:lnTo>
                    <a:pt x="70" y="102"/>
                  </a:lnTo>
                  <a:lnTo>
                    <a:pt x="64" y="96"/>
                  </a:lnTo>
                  <a:lnTo>
                    <a:pt x="56" y="92"/>
                  </a:lnTo>
                  <a:lnTo>
                    <a:pt x="34" y="80"/>
                  </a:lnTo>
                  <a:lnTo>
                    <a:pt x="34" y="80"/>
                  </a:lnTo>
                  <a:lnTo>
                    <a:pt x="20" y="72"/>
                  </a:lnTo>
                  <a:lnTo>
                    <a:pt x="10" y="62"/>
                  </a:lnTo>
                  <a:lnTo>
                    <a:pt x="6" y="58"/>
                  </a:lnTo>
                  <a:lnTo>
                    <a:pt x="4" y="50"/>
                  </a:lnTo>
                  <a:lnTo>
                    <a:pt x="2" y="44"/>
                  </a:lnTo>
                  <a:lnTo>
                    <a:pt x="2" y="36"/>
                  </a:lnTo>
                  <a:lnTo>
                    <a:pt x="2" y="36"/>
                  </a:lnTo>
                  <a:lnTo>
                    <a:pt x="2" y="28"/>
                  </a:lnTo>
                  <a:lnTo>
                    <a:pt x="6" y="22"/>
                  </a:lnTo>
                  <a:lnTo>
                    <a:pt x="8" y="16"/>
                  </a:lnTo>
                  <a:lnTo>
                    <a:pt x="14" y="10"/>
                  </a:lnTo>
                  <a:lnTo>
                    <a:pt x="20" y="6"/>
                  </a:lnTo>
                  <a:lnTo>
                    <a:pt x="26" y="4"/>
                  </a:lnTo>
                  <a:lnTo>
                    <a:pt x="34" y="0"/>
                  </a:lnTo>
                  <a:lnTo>
                    <a:pt x="42" y="0"/>
                  </a:lnTo>
                  <a:lnTo>
                    <a:pt x="42" y="0"/>
                  </a:lnTo>
                  <a:lnTo>
                    <a:pt x="52" y="2"/>
                  </a:lnTo>
                  <a:lnTo>
                    <a:pt x="60" y="4"/>
                  </a:lnTo>
                  <a:lnTo>
                    <a:pt x="72" y="10"/>
                  </a:lnTo>
                  <a:lnTo>
                    <a:pt x="72" y="10"/>
                  </a:lnTo>
                  <a:lnTo>
                    <a:pt x="76" y="6"/>
                  </a:lnTo>
                  <a:lnTo>
                    <a:pt x="78" y="0"/>
                  </a:lnTo>
                  <a:lnTo>
                    <a:pt x="84" y="0"/>
                  </a:lnTo>
                  <a:lnTo>
                    <a:pt x="84" y="50"/>
                  </a:lnTo>
                  <a:lnTo>
                    <a:pt x="78" y="50"/>
                  </a:lnTo>
                  <a:lnTo>
                    <a:pt x="78" y="50"/>
                  </a:lnTo>
                  <a:lnTo>
                    <a:pt x="76" y="36"/>
                  </a:lnTo>
                  <a:lnTo>
                    <a:pt x="70" y="24"/>
                  </a:lnTo>
                  <a:lnTo>
                    <a:pt x="66" y="18"/>
                  </a:lnTo>
                  <a:lnTo>
                    <a:pt x="60" y="14"/>
                  </a:lnTo>
                  <a:lnTo>
                    <a:pt x="52" y="12"/>
                  </a:lnTo>
                  <a:lnTo>
                    <a:pt x="44" y="10"/>
                  </a:lnTo>
                  <a:lnTo>
                    <a:pt x="44" y="10"/>
                  </a:lnTo>
                  <a:lnTo>
                    <a:pt x="38" y="12"/>
                  </a:lnTo>
                  <a:lnTo>
                    <a:pt x="32" y="16"/>
                  </a:lnTo>
                  <a:lnTo>
                    <a:pt x="26" y="22"/>
                  </a:lnTo>
                  <a:lnTo>
                    <a:pt x="26" y="30"/>
                  </a:lnTo>
                  <a:lnTo>
                    <a:pt x="26" y="30"/>
                  </a:lnTo>
                  <a:lnTo>
                    <a:pt x="26" y="36"/>
                  </a:lnTo>
                  <a:lnTo>
                    <a:pt x="30" y="42"/>
                  </a:lnTo>
                  <a:lnTo>
                    <a:pt x="36" y="48"/>
                  </a:lnTo>
                  <a:lnTo>
                    <a:pt x="44" y="54"/>
                  </a:lnTo>
                  <a:lnTo>
                    <a:pt x="66" y="64"/>
                  </a:lnTo>
                  <a:lnTo>
                    <a:pt x="66" y="64"/>
                  </a:lnTo>
                  <a:lnTo>
                    <a:pt x="78" y="72"/>
                  </a:lnTo>
                  <a:lnTo>
                    <a:pt x="88" y="82"/>
                  </a:lnTo>
                  <a:lnTo>
                    <a:pt x="94" y="94"/>
                  </a:lnTo>
                  <a:lnTo>
                    <a:pt x="96" y="100"/>
                  </a:lnTo>
                  <a:lnTo>
                    <a:pt x="96" y="106"/>
                  </a:lnTo>
                  <a:lnTo>
                    <a:pt x="96" y="106"/>
                  </a:lnTo>
                  <a:lnTo>
                    <a:pt x="96" y="116"/>
                  </a:lnTo>
                  <a:lnTo>
                    <a:pt x="94" y="124"/>
                  </a:lnTo>
                  <a:lnTo>
                    <a:pt x="88" y="132"/>
                  </a:lnTo>
                  <a:lnTo>
                    <a:pt x="82" y="138"/>
                  </a:lnTo>
                  <a:lnTo>
                    <a:pt x="76" y="142"/>
                  </a:lnTo>
                  <a:lnTo>
                    <a:pt x="68" y="146"/>
                  </a:lnTo>
                  <a:lnTo>
                    <a:pt x="60" y="148"/>
                  </a:lnTo>
                  <a:lnTo>
                    <a:pt x="50" y="150"/>
                  </a:lnTo>
                  <a:lnTo>
                    <a:pt x="50" y="150"/>
                  </a:lnTo>
                  <a:lnTo>
                    <a:pt x="38" y="148"/>
                  </a:lnTo>
                  <a:lnTo>
                    <a:pt x="28" y="144"/>
                  </a:lnTo>
                  <a:lnTo>
                    <a:pt x="14" y="138"/>
                  </a:lnTo>
                  <a:lnTo>
                    <a:pt x="14" y="138"/>
                  </a:lnTo>
                  <a:lnTo>
                    <a:pt x="10" y="142"/>
                  </a:lnTo>
                  <a:lnTo>
                    <a:pt x="6" y="150"/>
                  </a:lnTo>
                  <a:lnTo>
                    <a:pt x="6" y="1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1" name="Freeform 78"/>
            <p:cNvSpPr>
              <a:spLocks/>
            </p:cNvSpPr>
            <p:nvPr userDrawn="1"/>
          </p:nvSpPr>
          <p:spPr bwMode="auto">
            <a:xfrm>
              <a:off x="2872" y="1058"/>
              <a:ext cx="145" cy="142"/>
            </a:xfrm>
            <a:custGeom>
              <a:avLst/>
              <a:gdLst>
                <a:gd name="T0" fmla="*/ 145 w 145"/>
                <a:gd name="T1" fmla="*/ 34 h 142"/>
                <a:gd name="T2" fmla="*/ 139 w 145"/>
                <a:gd name="T3" fmla="*/ 34 h 142"/>
                <a:gd name="T4" fmla="*/ 137 w 145"/>
                <a:gd name="T5" fmla="*/ 28 h 142"/>
                <a:gd name="T6" fmla="*/ 137 w 145"/>
                <a:gd name="T7" fmla="*/ 28 h 142"/>
                <a:gd name="T8" fmla="*/ 135 w 145"/>
                <a:gd name="T9" fmla="*/ 20 h 142"/>
                <a:gd name="T10" fmla="*/ 131 w 145"/>
                <a:gd name="T11" fmla="*/ 16 h 142"/>
                <a:gd name="T12" fmla="*/ 123 w 145"/>
                <a:gd name="T13" fmla="*/ 12 h 142"/>
                <a:gd name="T14" fmla="*/ 111 w 145"/>
                <a:gd name="T15" fmla="*/ 10 h 142"/>
                <a:gd name="T16" fmla="*/ 87 w 145"/>
                <a:gd name="T17" fmla="*/ 10 h 142"/>
                <a:gd name="T18" fmla="*/ 87 w 145"/>
                <a:gd name="T19" fmla="*/ 106 h 142"/>
                <a:gd name="T20" fmla="*/ 87 w 145"/>
                <a:gd name="T21" fmla="*/ 106 h 142"/>
                <a:gd name="T22" fmla="*/ 87 w 145"/>
                <a:gd name="T23" fmla="*/ 122 h 142"/>
                <a:gd name="T24" fmla="*/ 91 w 145"/>
                <a:gd name="T25" fmla="*/ 130 h 142"/>
                <a:gd name="T26" fmla="*/ 93 w 145"/>
                <a:gd name="T27" fmla="*/ 132 h 142"/>
                <a:gd name="T28" fmla="*/ 97 w 145"/>
                <a:gd name="T29" fmla="*/ 134 h 142"/>
                <a:gd name="T30" fmla="*/ 109 w 145"/>
                <a:gd name="T31" fmla="*/ 134 h 142"/>
                <a:gd name="T32" fmla="*/ 109 w 145"/>
                <a:gd name="T33" fmla="*/ 142 h 142"/>
                <a:gd name="T34" fmla="*/ 35 w 145"/>
                <a:gd name="T35" fmla="*/ 142 h 142"/>
                <a:gd name="T36" fmla="*/ 35 w 145"/>
                <a:gd name="T37" fmla="*/ 134 h 142"/>
                <a:gd name="T38" fmla="*/ 35 w 145"/>
                <a:gd name="T39" fmla="*/ 134 h 142"/>
                <a:gd name="T40" fmla="*/ 47 w 145"/>
                <a:gd name="T41" fmla="*/ 134 h 142"/>
                <a:gd name="T42" fmla="*/ 51 w 145"/>
                <a:gd name="T43" fmla="*/ 132 h 142"/>
                <a:gd name="T44" fmla="*/ 53 w 145"/>
                <a:gd name="T45" fmla="*/ 130 h 142"/>
                <a:gd name="T46" fmla="*/ 57 w 145"/>
                <a:gd name="T47" fmla="*/ 122 h 142"/>
                <a:gd name="T48" fmla="*/ 57 w 145"/>
                <a:gd name="T49" fmla="*/ 106 h 142"/>
                <a:gd name="T50" fmla="*/ 57 w 145"/>
                <a:gd name="T51" fmla="*/ 10 h 142"/>
                <a:gd name="T52" fmla="*/ 33 w 145"/>
                <a:gd name="T53" fmla="*/ 10 h 142"/>
                <a:gd name="T54" fmla="*/ 33 w 145"/>
                <a:gd name="T55" fmla="*/ 10 h 142"/>
                <a:gd name="T56" fmla="*/ 22 w 145"/>
                <a:gd name="T57" fmla="*/ 12 h 142"/>
                <a:gd name="T58" fmla="*/ 14 w 145"/>
                <a:gd name="T59" fmla="*/ 16 h 142"/>
                <a:gd name="T60" fmla="*/ 10 w 145"/>
                <a:gd name="T61" fmla="*/ 20 h 142"/>
                <a:gd name="T62" fmla="*/ 8 w 145"/>
                <a:gd name="T63" fmla="*/ 28 h 142"/>
                <a:gd name="T64" fmla="*/ 6 w 145"/>
                <a:gd name="T65" fmla="*/ 34 h 142"/>
                <a:gd name="T66" fmla="*/ 0 w 145"/>
                <a:gd name="T67" fmla="*/ 34 h 142"/>
                <a:gd name="T68" fmla="*/ 2 w 145"/>
                <a:gd name="T69" fmla="*/ 0 h 142"/>
                <a:gd name="T70" fmla="*/ 143 w 145"/>
                <a:gd name="T71" fmla="*/ 0 h 142"/>
                <a:gd name="T72" fmla="*/ 145 w 145"/>
                <a:gd name="T73" fmla="*/ 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5" h="142">
                  <a:moveTo>
                    <a:pt x="145" y="34"/>
                  </a:moveTo>
                  <a:lnTo>
                    <a:pt x="139" y="34"/>
                  </a:lnTo>
                  <a:lnTo>
                    <a:pt x="137" y="28"/>
                  </a:lnTo>
                  <a:lnTo>
                    <a:pt x="137" y="28"/>
                  </a:lnTo>
                  <a:lnTo>
                    <a:pt x="135" y="20"/>
                  </a:lnTo>
                  <a:lnTo>
                    <a:pt x="131" y="16"/>
                  </a:lnTo>
                  <a:lnTo>
                    <a:pt x="123" y="12"/>
                  </a:lnTo>
                  <a:lnTo>
                    <a:pt x="111" y="10"/>
                  </a:lnTo>
                  <a:lnTo>
                    <a:pt x="87" y="10"/>
                  </a:lnTo>
                  <a:lnTo>
                    <a:pt x="87" y="106"/>
                  </a:lnTo>
                  <a:lnTo>
                    <a:pt x="87" y="106"/>
                  </a:lnTo>
                  <a:lnTo>
                    <a:pt x="87" y="122"/>
                  </a:lnTo>
                  <a:lnTo>
                    <a:pt x="91" y="130"/>
                  </a:lnTo>
                  <a:lnTo>
                    <a:pt x="93" y="132"/>
                  </a:lnTo>
                  <a:lnTo>
                    <a:pt x="97" y="134"/>
                  </a:lnTo>
                  <a:lnTo>
                    <a:pt x="109" y="134"/>
                  </a:lnTo>
                  <a:lnTo>
                    <a:pt x="109" y="142"/>
                  </a:lnTo>
                  <a:lnTo>
                    <a:pt x="35" y="142"/>
                  </a:lnTo>
                  <a:lnTo>
                    <a:pt x="35" y="134"/>
                  </a:lnTo>
                  <a:lnTo>
                    <a:pt x="35" y="134"/>
                  </a:lnTo>
                  <a:lnTo>
                    <a:pt x="47" y="134"/>
                  </a:lnTo>
                  <a:lnTo>
                    <a:pt x="51" y="132"/>
                  </a:lnTo>
                  <a:lnTo>
                    <a:pt x="53" y="130"/>
                  </a:lnTo>
                  <a:lnTo>
                    <a:pt x="57" y="122"/>
                  </a:lnTo>
                  <a:lnTo>
                    <a:pt x="57" y="106"/>
                  </a:lnTo>
                  <a:lnTo>
                    <a:pt x="57" y="10"/>
                  </a:lnTo>
                  <a:lnTo>
                    <a:pt x="33" y="10"/>
                  </a:lnTo>
                  <a:lnTo>
                    <a:pt x="33" y="10"/>
                  </a:lnTo>
                  <a:lnTo>
                    <a:pt x="22" y="12"/>
                  </a:lnTo>
                  <a:lnTo>
                    <a:pt x="14" y="16"/>
                  </a:lnTo>
                  <a:lnTo>
                    <a:pt x="10" y="20"/>
                  </a:lnTo>
                  <a:lnTo>
                    <a:pt x="8" y="28"/>
                  </a:lnTo>
                  <a:lnTo>
                    <a:pt x="6" y="34"/>
                  </a:lnTo>
                  <a:lnTo>
                    <a:pt x="0" y="34"/>
                  </a:lnTo>
                  <a:lnTo>
                    <a:pt x="2" y="0"/>
                  </a:lnTo>
                  <a:lnTo>
                    <a:pt x="143" y="0"/>
                  </a:lnTo>
                  <a:lnTo>
                    <a:pt x="145"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2" name="Freeform 79"/>
            <p:cNvSpPr>
              <a:spLocks noEditPoints="1"/>
            </p:cNvSpPr>
            <p:nvPr userDrawn="1"/>
          </p:nvSpPr>
          <p:spPr bwMode="auto">
            <a:xfrm>
              <a:off x="3047" y="1054"/>
              <a:ext cx="156" cy="150"/>
            </a:xfrm>
            <a:custGeom>
              <a:avLst/>
              <a:gdLst>
                <a:gd name="T0" fmla="*/ 78 w 156"/>
                <a:gd name="T1" fmla="*/ 150 h 150"/>
                <a:gd name="T2" fmla="*/ 48 w 156"/>
                <a:gd name="T3" fmla="*/ 144 h 150"/>
                <a:gd name="T4" fmla="*/ 24 w 156"/>
                <a:gd name="T5" fmla="*/ 128 h 150"/>
                <a:gd name="T6" fmla="*/ 6 w 156"/>
                <a:gd name="T7" fmla="*/ 104 h 150"/>
                <a:gd name="T8" fmla="*/ 0 w 156"/>
                <a:gd name="T9" fmla="*/ 74 h 150"/>
                <a:gd name="T10" fmla="*/ 2 w 156"/>
                <a:gd name="T11" fmla="*/ 60 h 150"/>
                <a:gd name="T12" fmla="*/ 14 w 156"/>
                <a:gd name="T13" fmla="*/ 34 h 150"/>
                <a:gd name="T14" fmla="*/ 34 w 156"/>
                <a:gd name="T15" fmla="*/ 14 h 150"/>
                <a:gd name="T16" fmla="*/ 62 w 156"/>
                <a:gd name="T17" fmla="*/ 2 h 150"/>
                <a:gd name="T18" fmla="*/ 78 w 156"/>
                <a:gd name="T19" fmla="*/ 0 h 150"/>
                <a:gd name="T20" fmla="*/ 110 w 156"/>
                <a:gd name="T21" fmla="*/ 6 h 150"/>
                <a:gd name="T22" fmla="*/ 134 w 156"/>
                <a:gd name="T23" fmla="*/ 22 h 150"/>
                <a:gd name="T24" fmla="*/ 150 w 156"/>
                <a:gd name="T25" fmla="*/ 46 h 150"/>
                <a:gd name="T26" fmla="*/ 156 w 156"/>
                <a:gd name="T27" fmla="*/ 74 h 150"/>
                <a:gd name="T28" fmla="*/ 156 w 156"/>
                <a:gd name="T29" fmla="*/ 90 h 150"/>
                <a:gd name="T30" fmla="*/ 144 w 156"/>
                <a:gd name="T31" fmla="*/ 116 h 150"/>
                <a:gd name="T32" fmla="*/ 122 w 156"/>
                <a:gd name="T33" fmla="*/ 136 h 150"/>
                <a:gd name="T34" fmla="*/ 94 w 156"/>
                <a:gd name="T35" fmla="*/ 148 h 150"/>
                <a:gd name="T36" fmla="*/ 78 w 156"/>
                <a:gd name="T37" fmla="*/ 150 h 150"/>
                <a:gd name="T38" fmla="*/ 78 w 156"/>
                <a:gd name="T39" fmla="*/ 12 h 150"/>
                <a:gd name="T40" fmla="*/ 58 w 156"/>
                <a:gd name="T41" fmla="*/ 18 h 150"/>
                <a:gd name="T42" fmla="*/ 42 w 156"/>
                <a:gd name="T43" fmla="*/ 32 h 150"/>
                <a:gd name="T44" fmla="*/ 34 w 156"/>
                <a:gd name="T45" fmla="*/ 52 h 150"/>
                <a:gd name="T46" fmla="*/ 32 w 156"/>
                <a:gd name="T47" fmla="*/ 74 h 150"/>
                <a:gd name="T48" fmla="*/ 32 w 156"/>
                <a:gd name="T49" fmla="*/ 86 h 150"/>
                <a:gd name="T50" fmla="*/ 38 w 156"/>
                <a:gd name="T51" fmla="*/ 108 h 150"/>
                <a:gd name="T52" fmla="*/ 50 w 156"/>
                <a:gd name="T53" fmla="*/ 126 h 150"/>
                <a:gd name="T54" fmla="*/ 68 w 156"/>
                <a:gd name="T55" fmla="*/ 136 h 150"/>
                <a:gd name="T56" fmla="*/ 78 w 156"/>
                <a:gd name="T57" fmla="*/ 138 h 150"/>
                <a:gd name="T58" fmla="*/ 100 w 156"/>
                <a:gd name="T59" fmla="*/ 132 h 150"/>
                <a:gd name="T60" fmla="*/ 114 w 156"/>
                <a:gd name="T61" fmla="*/ 116 h 150"/>
                <a:gd name="T62" fmla="*/ 122 w 156"/>
                <a:gd name="T63" fmla="*/ 96 h 150"/>
                <a:gd name="T64" fmla="*/ 126 w 156"/>
                <a:gd name="T65" fmla="*/ 74 h 150"/>
                <a:gd name="T66" fmla="*/ 124 w 156"/>
                <a:gd name="T67" fmla="*/ 64 h 150"/>
                <a:gd name="T68" fmla="*/ 120 w 156"/>
                <a:gd name="T69" fmla="*/ 42 h 150"/>
                <a:gd name="T70" fmla="*/ 108 w 156"/>
                <a:gd name="T71" fmla="*/ 24 h 150"/>
                <a:gd name="T72" fmla="*/ 90 w 156"/>
                <a:gd name="T73" fmla="*/ 14 h 150"/>
                <a:gd name="T74" fmla="*/ 78 w 156"/>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50">
                  <a:moveTo>
                    <a:pt x="78" y="150"/>
                  </a:moveTo>
                  <a:lnTo>
                    <a:pt x="78" y="150"/>
                  </a:lnTo>
                  <a:lnTo>
                    <a:pt x="62" y="148"/>
                  </a:lnTo>
                  <a:lnTo>
                    <a:pt x="48" y="144"/>
                  </a:lnTo>
                  <a:lnTo>
                    <a:pt x="34" y="136"/>
                  </a:lnTo>
                  <a:lnTo>
                    <a:pt x="24" y="128"/>
                  </a:lnTo>
                  <a:lnTo>
                    <a:pt x="14" y="116"/>
                  </a:lnTo>
                  <a:lnTo>
                    <a:pt x="6" y="104"/>
                  </a:lnTo>
                  <a:lnTo>
                    <a:pt x="2" y="90"/>
                  </a:lnTo>
                  <a:lnTo>
                    <a:pt x="0" y="74"/>
                  </a:lnTo>
                  <a:lnTo>
                    <a:pt x="0" y="74"/>
                  </a:lnTo>
                  <a:lnTo>
                    <a:pt x="2" y="60"/>
                  </a:lnTo>
                  <a:lnTo>
                    <a:pt x="6" y="46"/>
                  </a:lnTo>
                  <a:lnTo>
                    <a:pt x="14" y="34"/>
                  </a:lnTo>
                  <a:lnTo>
                    <a:pt x="24" y="22"/>
                  </a:lnTo>
                  <a:lnTo>
                    <a:pt x="34" y="14"/>
                  </a:lnTo>
                  <a:lnTo>
                    <a:pt x="48" y="6"/>
                  </a:lnTo>
                  <a:lnTo>
                    <a:pt x="62" y="2"/>
                  </a:lnTo>
                  <a:lnTo>
                    <a:pt x="78" y="0"/>
                  </a:lnTo>
                  <a:lnTo>
                    <a:pt x="78" y="0"/>
                  </a:lnTo>
                  <a:lnTo>
                    <a:pt x="94" y="2"/>
                  </a:lnTo>
                  <a:lnTo>
                    <a:pt x="110" y="6"/>
                  </a:lnTo>
                  <a:lnTo>
                    <a:pt x="122" y="14"/>
                  </a:lnTo>
                  <a:lnTo>
                    <a:pt x="134" y="22"/>
                  </a:lnTo>
                  <a:lnTo>
                    <a:pt x="144" y="34"/>
                  </a:lnTo>
                  <a:lnTo>
                    <a:pt x="150" y="46"/>
                  </a:lnTo>
                  <a:lnTo>
                    <a:pt x="156" y="60"/>
                  </a:lnTo>
                  <a:lnTo>
                    <a:pt x="156" y="74"/>
                  </a:lnTo>
                  <a:lnTo>
                    <a:pt x="156" y="74"/>
                  </a:lnTo>
                  <a:lnTo>
                    <a:pt x="156" y="90"/>
                  </a:lnTo>
                  <a:lnTo>
                    <a:pt x="150" y="104"/>
                  </a:lnTo>
                  <a:lnTo>
                    <a:pt x="144" y="116"/>
                  </a:lnTo>
                  <a:lnTo>
                    <a:pt x="134" y="128"/>
                  </a:lnTo>
                  <a:lnTo>
                    <a:pt x="122" y="136"/>
                  </a:lnTo>
                  <a:lnTo>
                    <a:pt x="110" y="144"/>
                  </a:lnTo>
                  <a:lnTo>
                    <a:pt x="94" y="148"/>
                  </a:lnTo>
                  <a:lnTo>
                    <a:pt x="78" y="150"/>
                  </a:lnTo>
                  <a:lnTo>
                    <a:pt x="78" y="150"/>
                  </a:lnTo>
                  <a:close/>
                  <a:moveTo>
                    <a:pt x="78" y="12"/>
                  </a:moveTo>
                  <a:lnTo>
                    <a:pt x="78" y="12"/>
                  </a:lnTo>
                  <a:lnTo>
                    <a:pt x="68" y="14"/>
                  </a:lnTo>
                  <a:lnTo>
                    <a:pt x="58" y="18"/>
                  </a:lnTo>
                  <a:lnTo>
                    <a:pt x="50" y="24"/>
                  </a:lnTo>
                  <a:lnTo>
                    <a:pt x="42" y="32"/>
                  </a:lnTo>
                  <a:lnTo>
                    <a:pt x="38" y="42"/>
                  </a:lnTo>
                  <a:lnTo>
                    <a:pt x="34" y="52"/>
                  </a:lnTo>
                  <a:lnTo>
                    <a:pt x="32" y="64"/>
                  </a:lnTo>
                  <a:lnTo>
                    <a:pt x="32" y="74"/>
                  </a:lnTo>
                  <a:lnTo>
                    <a:pt x="32" y="74"/>
                  </a:lnTo>
                  <a:lnTo>
                    <a:pt x="32" y="86"/>
                  </a:lnTo>
                  <a:lnTo>
                    <a:pt x="34" y="96"/>
                  </a:lnTo>
                  <a:lnTo>
                    <a:pt x="38" y="108"/>
                  </a:lnTo>
                  <a:lnTo>
                    <a:pt x="42" y="116"/>
                  </a:lnTo>
                  <a:lnTo>
                    <a:pt x="50" y="126"/>
                  </a:lnTo>
                  <a:lnTo>
                    <a:pt x="58" y="132"/>
                  </a:lnTo>
                  <a:lnTo>
                    <a:pt x="68" y="136"/>
                  </a:lnTo>
                  <a:lnTo>
                    <a:pt x="78" y="138"/>
                  </a:lnTo>
                  <a:lnTo>
                    <a:pt x="78" y="138"/>
                  </a:lnTo>
                  <a:lnTo>
                    <a:pt x="90" y="136"/>
                  </a:lnTo>
                  <a:lnTo>
                    <a:pt x="100" y="132"/>
                  </a:lnTo>
                  <a:lnTo>
                    <a:pt x="108" y="126"/>
                  </a:lnTo>
                  <a:lnTo>
                    <a:pt x="114" y="116"/>
                  </a:lnTo>
                  <a:lnTo>
                    <a:pt x="120" y="108"/>
                  </a:lnTo>
                  <a:lnTo>
                    <a:pt x="122" y="96"/>
                  </a:lnTo>
                  <a:lnTo>
                    <a:pt x="124" y="86"/>
                  </a:lnTo>
                  <a:lnTo>
                    <a:pt x="126" y="74"/>
                  </a:lnTo>
                  <a:lnTo>
                    <a:pt x="126" y="74"/>
                  </a:lnTo>
                  <a:lnTo>
                    <a:pt x="124" y="64"/>
                  </a:lnTo>
                  <a:lnTo>
                    <a:pt x="122" y="52"/>
                  </a:lnTo>
                  <a:lnTo>
                    <a:pt x="120" y="42"/>
                  </a:lnTo>
                  <a:lnTo>
                    <a:pt x="114" y="32"/>
                  </a:lnTo>
                  <a:lnTo>
                    <a:pt x="108" y="24"/>
                  </a:lnTo>
                  <a:lnTo>
                    <a:pt x="100" y="18"/>
                  </a:lnTo>
                  <a:lnTo>
                    <a:pt x="90" y="14"/>
                  </a:lnTo>
                  <a:lnTo>
                    <a:pt x="78" y="12"/>
                  </a:lnTo>
                  <a:lnTo>
                    <a:pt x="78"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3" name="Freeform 80"/>
            <p:cNvSpPr>
              <a:spLocks/>
            </p:cNvSpPr>
            <p:nvPr userDrawn="1"/>
          </p:nvSpPr>
          <p:spPr bwMode="auto">
            <a:xfrm>
              <a:off x="3241" y="1058"/>
              <a:ext cx="158" cy="146"/>
            </a:xfrm>
            <a:custGeom>
              <a:avLst/>
              <a:gdLst>
                <a:gd name="T0" fmla="*/ 126 w 158"/>
                <a:gd name="T1" fmla="*/ 34 h 146"/>
                <a:gd name="T2" fmla="*/ 126 w 158"/>
                <a:gd name="T3" fmla="*/ 34 h 146"/>
                <a:gd name="T4" fmla="*/ 124 w 158"/>
                <a:gd name="T5" fmla="*/ 20 h 146"/>
                <a:gd name="T6" fmla="*/ 122 w 158"/>
                <a:gd name="T7" fmla="*/ 12 h 146"/>
                <a:gd name="T8" fmla="*/ 118 w 158"/>
                <a:gd name="T9" fmla="*/ 10 h 146"/>
                <a:gd name="T10" fmla="*/ 114 w 158"/>
                <a:gd name="T11" fmla="*/ 8 h 146"/>
                <a:gd name="T12" fmla="*/ 102 w 158"/>
                <a:gd name="T13" fmla="*/ 8 h 146"/>
                <a:gd name="T14" fmla="*/ 102 w 158"/>
                <a:gd name="T15" fmla="*/ 0 h 146"/>
                <a:gd name="T16" fmla="*/ 158 w 158"/>
                <a:gd name="T17" fmla="*/ 0 h 146"/>
                <a:gd name="T18" fmla="*/ 158 w 158"/>
                <a:gd name="T19" fmla="*/ 8 h 146"/>
                <a:gd name="T20" fmla="*/ 158 w 158"/>
                <a:gd name="T21" fmla="*/ 8 h 146"/>
                <a:gd name="T22" fmla="*/ 146 w 158"/>
                <a:gd name="T23" fmla="*/ 8 h 146"/>
                <a:gd name="T24" fmla="*/ 142 w 158"/>
                <a:gd name="T25" fmla="*/ 10 h 146"/>
                <a:gd name="T26" fmla="*/ 140 w 158"/>
                <a:gd name="T27" fmla="*/ 12 h 146"/>
                <a:gd name="T28" fmla="*/ 136 w 158"/>
                <a:gd name="T29" fmla="*/ 20 h 146"/>
                <a:gd name="T30" fmla="*/ 136 w 158"/>
                <a:gd name="T31" fmla="*/ 34 h 146"/>
                <a:gd name="T32" fmla="*/ 136 w 158"/>
                <a:gd name="T33" fmla="*/ 146 h 146"/>
                <a:gd name="T34" fmla="*/ 130 w 158"/>
                <a:gd name="T35" fmla="*/ 146 h 146"/>
                <a:gd name="T36" fmla="*/ 32 w 158"/>
                <a:gd name="T37" fmla="*/ 30 h 146"/>
                <a:gd name="T38" fmla="*/ 32 w 158"/>
                <a:gd name="T39" fmla="*/ 106 h 146"/>
                <a:gd name="T40" fmla="*/ 32 w 158"/>
                <a:gd name="T41" fmla="*/ 106 h 146"/>
                <a:gd name="T42" fmla="*/ 34 w 158"/>
                <a:gd name="T43" fmla="*/ 122 h 146"/>
                <a:gd name="T44" fmla="*/ 36 w 158"/>
                <a:gd name="T45" fmla="*/ 130 h 146"/>
                <a:gd name="T46" fmla="*/ 40 w 158"/>
                <a:gd name="T47" fmla="*/ 132 h 146"/>
                <a:gd name="T48" fmla="*/ 44 w 158"/>
                <a:gd name="T49" fmla="*/ 134 h 146"/>
                <a:gd name="T50" fmla="*/ 56 w 158"/>
                <a:gd name="T51" fmla="*/ 134 h 146"/>
                <a:gd name="T52" fmla="*/ 56 w 158"/>
                <a:gd name="T53" fmla="*/ 142 h 146"/>
                <a:gd name="T54" fmla="*/ 0 w 158"/>
                <a:gd name="T55" fmla="*/ 142 h 146"/>
                <a:gd name="T56" fmla="*/ 0 w 158"/>
                <a:gd name="T57" fmla="*/ 134 h 146"/>
                <a:gd name="T58" fmla="*/ 0 w 158"/>
                <a:gd name="T59" fmla="*/ 134 h 146"/>
                <a:gd name="T60" fmla="*/ 12 w 158"/>
                <a:gd name="T61" fmla="*/ 134 h 146"/>
                <a:gd name="T62" fmla="*/ 16 w 158"/>
                <a:gd name="T63" fmla="*/ 132 h 146"/>
                <a:gd name="T64" fmla="*/ 18 w 158"/>
                <a:gd name="T65" fmla="*/ 130 h 146"/>
                <a:gd name="T66" fmla="*/ 22 w 158"/>
                <a:gd name="T67" fmla="*/ 122 h 146"/>
                <a:gd name="T68" fmla="*/ 22 w 158"/>
                <a:gd name="T69" fmla="*/ 106 h 146"/>
                <a:gd name="T70" fmla="*/ 22 w 158"/>
                <a:gd name="T71" fmla="*/ 34 h 146"/>
                <a:gd name="T72" fmla="*/ 22 w 158"/>
                <a:gd name="T73" fmla="*/ 34 h 146"/>
                <a:gd name="T74" fmla="*/ 22 w 158"/>
                <a:gd name="T75" fmla="*/ 20 h 146"/>
                <a:gd name="T76" fmla="*/ 18 w 158"/>
                <a:gd name="T77" fmla="*/ 12 h 146"/>
                <a:gd name="T78" fmla="*/ 16 w 158"/>
                <a:gd name="T79" fmla="*/ 10 h 146"/>
                <a:gd name="T80" fmla="*/ 12 w 158"/>
                <a:gd name="T81" fmla="*/ 8 h 146"/>
                <a:gd name="T82" fmla="*/ 0 w 158"/>
                <a:gd name="T83" fmla="*/ 8 h 146"/>
                <a:gd name="T84" fmla="*/ 0 w 158"/>
                <a:gd name="T85" fmla="*/ 0 h 146"/>
                <a:gd name="T86" fmla="*/ 46 w 158"/>
                <a:gd name="T87" fmla="*/ 0 h 146"/>
                <a:gd name="T88" fmla="*/ 126 w 158"/>
                <a:gd name="T89" fmla="*/ 94 h 146"/>
                <a:gd name="T90" fmla="*/ 126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6" y="34"/>
                  </a:moveTo>
                  <a:lnTo>
                    <a:pt x="126" y="34"/>
                  </a:lnTo>
                  <a:lnTo>
                    <a:pt x="124" y="20"/>
                  </a:lnTo>
                  <a:lnTo>
                    <a:pt x="122" y="12"/>
                  </a:lnTo>
                  <a:lnTo>
                    <a:pt x="118" y="10"/>
                  </a:lnTo>
                  <a:lnTo>
                    <a:pt x="114" y="8"/>
                  </a:lnTo>
                  <a:lnTo>
                    <a:pt x="102" y="8"/>
                  </a:lnTo>
                  <a:lnTo>
                    <a:pt x="102" y="0"/>
                  </a:lnTo>
                  <a:lnTo>
                    <a:pt x="158" y="0"/>
                  </a:lnTo>
                  <a:lnTo>
                    <a:pt x="158" y="8"/>
                  </a:lnTo>
                  <a:lnTo>
                    <a:pt x="158" y="8"/>
                  </a:lnTo>
                  <a:lnTo>
                    <a:pt x="146" y="8"/>
                  </a:lnTo>
                  <a:lnTo>
                    <a:pt x="142" y="10"/>
                  </a:lnTo>
                  <a:lnTo>
                    <a:pt x="140" y="12"/>
                  </a:lnTo>
                  <a:lnTo>
                    <a:pt x="136" y="20"/>
                  </a:lnTo>
                  <a:lnTo>
                    <a:pt x="136" y="34"/>
                  </a:lnTo>
                  <a:lnTo>
                    <a:pt x="136" y="146"/>
                  </a:lnTo>
                  <a:lnTo>
                    <a:pt x="130" y="146"/>
                  </a:lnTo>
                  <a:lnTo>
                    <a:pt x="32" y="30"/>
                  </a:lnTo>
                  <a:lnTo>
                    <a:pt x="32" y="106"/>
                  </a:lnTo>
                  <a:lnTo>
                    <a:pt x="32" y="106"/>
                  </a:lnTo>
                  <a:lnTo>
                    <a:pt x="34" y="122"/>
                  </a:lnTo>
                  <a:lnTo>
                    <a:pt x="36" y="130"/>
                  </a:lnTo>
                  <a:lnTo>
                    <a:pt x="40" y="132"/>
                  </a:lnTo>
                  <a:lnTo>
                    <a:pt x="44" y="134"/>
                  </a:lnTo>
                  <a:lnTo>
                    <a:pt x="56" y="134"/>
                  </a:lnTo>
                  <a:lnTo>
                    <a:pt x="56"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46" y="0"/>
                  </a:lnTo>
                  <a:lnTo>
                    <a:pt x="126" y="94"/>
                  </a:lnTo>
                  <a:lnTo>
                    <a:pt x="126"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4" name="Freeform 81"/>
            <p:cNvSpPr>
              <a:spLocks/>
            </p:cNvSpPr>
            <p:nvPr userDrawn="1"/>
          </p:nvSpPr>
          <p:spPr bwMode="auto">
            <a:xfrm>
              <a:off x="3485" y="1058"/>
              <a:ext cx="178" cy="142"/>
            </a:xfrm>
            <a:custGeom>
              <a:avLst/>
              <a:gdLst>
                <a:gd name="T0" fmla="*/ 146 w 178"/>
                <a:gd name="T1" fmla="*/ 120 h 142"/>
                <a:gd name="T2" fmla="*/ 162 w 178"/>
                <a:gd name="T3" fmla="*/ 130 h 142"/>
                <a:gd name="T4" fmla="*/ 178 w 178"/>
                <a:gd name="T5" fmla="*/ 134 h 142"/>
                <a:gd name="T6" fmla="*/ 100 w 178"/>
                <a:gd name="T7" fmla="*/ 142 h 142"/>
                <a:gd name="T8" fmla="*/ 100 w 178"/>
                <a:gd name="T9" fmla="*/ 134 h 142"/>
                <a:gd name="T10" fmla="*/ 112 w 178"/>
                <a:gd name="T11" fmla="*/ 132 h 142"/>
                <a:gd name="T12" fmla="*/ 108 w 178"/>
                <a:gd name="T13" fmla="*/ 120 h 142"/>
                <a:gd name="T14" fmla="*/ 52 w 178"/>
                <a:gd name="T15" fmla="*/ 78 h 142"/>
                <a:gd name="T16" fmla="*/ 52 w 178"/>
                <a:gd name="T17" fmla="*/ 106 h 142"/>
                <a:gd name="T18" fmla="*/ 56 w 178"/>
                <a:gd name="T19" fmla="*/ 130 h 142"/>
                <a:gd name="T20" fmla="*/ 62 w 178"/>
                <a:gd name="T21" fmla="*/ 134 h 142"/>
                <a:gd name="T22" fmla="*/ 74 w 178"/>
                <a:gd name="T23" fmla="*/ 142 h 142"/>
                <a:gd name="T24" fmla="*/ 0 w 178"/>
                <a:gd name="T25" fmla="*/ 134 h 142"/>
                <a:gd name="T26" fmla="*/ 12 w 178"/>
                <a:gd name="T27" fmla="*/ 134 h 142"/>
                <a:gd name="T28" fmla="*/ 18 w 178"/>
                <a:gd name="T29" fmla="*/ 130 h 142"/>
                <a:gd name="T30" fmla="*/ 22 w 178"/>
                <a:gd name="T31" fmla="*/ 106 h 142"/>
                <a:gd name="T32" fmla="*/ 22 w 178"/>
                <a:gd name="T33" fmla="*/ 34 h 142"/>
                <a:gd name="T34" fmla="*/ 18 w 178"/>
                <a:gd name="T35" fmla="*/ 12 h 142"/>
                <a:gd name="T36" fmla="*/ 12 w 178"/>
                <a:gd name="T37" fmla="*/ 8 h 142"/>
                <a:gd name="T38" fmla="*/ 0 w 178"/>
                <a:gd name="T39" fmla="*/ 0 h 142"/>
                <a:gd name="T40" fmla="*/ 74 w 178"/>
                <a:gd name="T41" fmla="*/ 8 h 142"/>
                <a:gd name="T42" fmla="*/ 62 w 178"/>
                <a:gd name="T43" fmla="*/ 8 h 142"/>
                <a:gd name="T44" fmla="*/ 56 w 178"/>
                <a:gd name="T45" fmla="*/ 12 h 142"/>
                <a:gd name="T46" fmla="*/ 52 w 178"/>
                <a:gd name="T47" fmla="*/ 34 h 142"/>
                <a:gd name="T48" fmla="*/ 100 w 178"/>
                <a:gd name="T49" fmla="*/ 26 h 142"/>
                <a:gd name="T50" fmla="*/ 106 w 178"/>
                <a:gd name="T51" fmla="*/ 22 h 142"/>
                <a:gd name="T52" fmla="*/ 112 w 178"/>
                <a:gd name="T53" fmla="*/ 12 h 142"/>
                <a:gd name="T54" fmla="*/ 108 w 178"/>
                <a:gd name="T55" fmla="*/ 8 h 142"/>
                <a:gd name="T56" fmla="*/ 102 w 178"/>
                <a:gd name="T57" fmla="*/ 0 h 142"/>
                <a:gd name="T58" fmla="*/ 158 w 178"/>
                <a:gd name="T59" fmla="*/ 8 h 142"/>
                <a:gd name="T60" fmla="*/ 146 w 178"/>
                <a:gd name="T61" fmla="*/ 8 h 142"/>
                <a:gd name="T62" fmla="*/ 126 w 178"/>
                <a:gd name="T63" fmla="*/ 18 h 142"/>
                <a:gd name="T64" fmla="*/ 82 w 178"/>
                <a:gd name="T65" fmla="*/ 5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42">
                  <a:moveTo>
                    <a:pt x="146" y="120"/>
                  </a:moveTo>
                  <a:lnTo>
                    <a:pt x="146" y="120"/>
                  </a:lnTo>
                  <a:lnTo>
                    <a:pt x="154" y="126"/>
                  </a:lnTo>
                  <a:lnTo>
                    <a:pt x="162" y="130"/>
                  </a:lnTo>
                  <a:lnTo>
                    <a:pt x="170" y="134"/>
                  </a:lnTo>
                  <a:lnTo>
                    <a:pt x="178" y="134"/>
                  </a:lnTo>
                  <a:lnTo>
                    <a:pt x="178" y="142"/>
                  </a:lnTo>
                  <a:lnTo>
                    <a:pt x="100" y="142"/>
                  </a:lnTo>
                  <a:lnTo>
                    <a:pt x="100" y="134"/>
                  </a:lnTo>
                  <a:lnTo>
                    <a:pt x="100" y="134"/>
                  </a:lnTo>
                  <a:lnTo>
                    <a:pt x="106" y="134"/>
                  </a:lnTo>
                  <a:lnTo>
                    <a:pt x="112" y="132"/>
                  </a:lnTo>
                  <a:lnTo>
                    <a:pt x="112" y="126"/>
                  </a:lnTo>
                  <a:lnTo>
                    <a:pt x="108" y="120"/>
                  </a:lnTo>
                  <a:lnTo>
                    <a:pt x="62" y="70"/>
                  </a:lnTo>
                  <a:lnTo>
                    <a:pt x="52" y="78"/>
                  </a:lnTo>
                  <a:lnTo>
                    <a:pt x="52" y="106"/>
                  </a:lnTo>
                  <a:lnTo>
                    <a:pt x="52" y="106"/>
                  </a:lnTo>
                  <a:lnTo>
                    <a:pt x="52" y="122"/>
                  </a:lnTo>
                  <a:lnTo>
                    <a:pt x="56" y="130"/>
                  </a:lnTo>
                  <a:lnTo>
                    <a:pt x="58" y="132"/>
                  </a:lnTo>
                  <a:lnTo>
                    <a:pt x="62" y="134"/>
                  </a:lnTo>
                  <a:lnTo>
                    <a:pt x="74" y="134"/>
                  </a:lnTo>
                  <a:lnTo>
                    <a:pt x="74"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74" y="0"/>
                  </a:lnTo>
                  <a:lnTo>
                    <a:pt x="74" y="8"/>
                  </a:lnTo>
                  <a:lnTo>
                    <a:pt x="74" y="8"/>
                  </a:lnTo>
                  <a:lnTo>
                    <a:pt x="62" y="8"/>
                  </a:lnTo>
                  <a:lnTo>
                    <a:pt x="58" y="10"/>
                  </a:lnTo>
                  <a:lnTo>
                    <a:pt x="56" y="12"/>
                  </a:lnTo>
                  <a:lnTo>
                    <a:pt x="52" y="20"/>
                  </a:lnTo>
                  <a:lnTo>
                    <a:pt x="52" y="34"/>
                  </a:lnTo>
                  <a:lnTo>
                    <a:pt x="52" y="66"/>
                  </a:lnTo>
                  <a:lnTo>
                    <a:pt x="100" y="26"/>
                  </a:lnTo>
                  <a:lnTo>
                    <a:pt x="100" y="26"/>
                  </a:lnTo>
                  <a:lnTo>
                    <a:pt x="106" y="22"/>
                  </a:lnTo>
                  <a:lnTo>
                    <a:pt x="110" y="14"/>
                  </a:lnTo>
                  <a:lnTo>
                    <a:pt x="112" y="12"/>
                  </a:lnTo>
                  <a:lnTo>
                    <a:pt x="110" y="10"/>
                  </a:lnTo>
                  <a:lnTo>
                    <a:pt x="108" y="8"/>
                  </a:lnTo>
                  <a:lnTo>
                    <a:pt x="102" y="8"/>
                  </a:lnTo>
                  <a:lnTo>
                    <a:pt x="102" y="0"/>
                  </a:lnTo>
                  <a:lnTo>
                    <a:pt x="158" y="0"/>
                  </a:lnTo>
                  <a:lnTo>
                    <a:pt x="158" y="8"/>
                  </a:lnTo>
                  <a:lnTo>
                    <a:pt x="158" y="8"/>
                  </a:lnTo>
                  <a:lnTo>
                    <a:pt x="146" y="8"/>
                  </a:lnTo>
                  <a:lnTo>
                    <a:pt x="136" y="12"/>
                  </a:lnTo>
                  <a:lnTo>
                    <a:pt x="126" y="18"/>
                  </a:lnTo>
                  <a:lnTo>
                    <a:pt x="116" y="26"/>
                  </a:lnTo>
                  <a:lnTo>
                    <a:pt x="82" y="54"/>
                  </a:lnTo>
                  <a:lnTo>
                    <a:pt x="146" y="1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5" name="Freeform 82"/>
            <p:cNvSpPr>
              <a:spLocks noEditPoints="1"/>
            </p:cNvSpPr>
            <p:nvPr userDrawn="1"/>
          </p:nvSpPr>
          <p:spPr bwMode="auto">
            <a:xfrm>
              <a:off x="3669" y="105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2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2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2"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2"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6" name="Freeform 83"/>
            <p:cNvSpPr>
              <a:spLocks/>
            </p:cNvSpPr>
            <p:nvPr userDrawn="1"/>
          </p:nvSpPr>
          <p:spPr bwMode="auto">
            <a:xfrm>
              <a:off x="3853" y="1058"/>
              <a:ext cx="158" cy="146"/>
            </a:xfrm>
            <a:custGeom>
              <a:avLst/>
              <a:gdLst>
                <a:gd name="T0" fmla="*/ 124 w 158"/>
                <a:gd name="T1" fmla="*/ 34 h 146"/>
                <a:gd name="T2" fmla="*/ 124 w 158"/>
                <a:gd name="T3" fmla="*/ 34 h 146"/>
                <a:gd name="T4" fmla="*/ 124 w 158"/>
                <a:gd name="T5" fmla="*/ 20 h 146"/>
                <a:gd name="T6" fmla="*/ 120 w 158"/>
                <a:gd name="T7" fmla="*/ 12 h 146"/>
                <a:gd name="T8" fmla="*/ 118 w 158"/>
                <a:gd name="T9" fmla="*/ 10 h 146"/>
                <a:gd name="T10" fmla="*/ 114 w 158"/>
                <a:gd name="T11" fmla="*/ 8 h 146"/>
                <a:gd name="T12" fmla="*/ 102 w 158"/>
                <a:gd name="T13" fmla="*/ 8 h 146"/>
                <a:gd name="T14" fmla="*/ 102 w 158"/>
                <a:gd name="T15" fmla="*/ 0 h 146"/>
                <a:gd name="T16" fmla="*/ 158 w 158"/>
                <a:gd name="T17" fmla="*/ 0 h 146"/>
                <a:gd name="T18" fmla="*/ 158 w 158"/>
                <a:gd name="T19" fmla="*/ 8 h 146"/>
                <a:gd name="T20" fmla="*/ 158 w 158"/>
                <a:gd name="T21" fmla="*/ 8 h 146"/>
                <a:gd name="T22" fmla="*/ 146 w 158"/>
                <a:gd name="T23" fmla="*/ 8 h 146"/>
                <a:gd name="T24" fmla="*/ 142 w 158"/>
                <a:gd name="T25" fmla="*/ 10 h 146"/>
                <a:gd name="T26" fmla="*/ 138 w 158"/>
                <a:gd name="T27" fmla="*/ 12 h 146"/>
                <a:gd name="T28" fmla="*/ 136 w 158"/>
                <a:gd name="T29" fmla="*/ 20 h 146"/>
                <a:gd name="T30" fmla="*/ 136 w 158"/>
                <a:gd name="T31" fmla="*/ 34 h 146"/>
                <a:gd name="T32" fmla="*/ 136 w 158"/>
                <a:gd name="T33" fmla="*/ 146 h 146"/>
                <a:gd name="T34" fmla="*/ 130 w 158"/>
                <a:gd name="T35" fmla="*/ 146 h 146"/>
                <a:gd name="T36" fmla="*/ 32 w 158"/>
                <a:gd name="T37" fmla="*/ 30 h 146"/>
                <a:gd name="T38" fmla="*/ 32 w 158"/>
                <a:gd name="T39" fmla="*/ 106 h 146"/>
                <a:gd name="T40" fmla="*/ 32 w 158"/>
                <a:gd name="T41" fmla="*/ 106 h 146"/>
                <a:gd name="T42" fmla="*/ 32 w 158"/>
                <a:gd name="T43" fmla="*/ 122 h 146"/>
                <a:gd name="T44" fmla="*/ 36 w 158"/>
                <a:gd name="T45" fmla="*/ 130 h 146"/>
                <a:gd name="T46" fmla="*/ 38 w 158"/>
                <a:gd name="T47" fmla="*/ 132 h 146"/>
                <a:gd name="T48" fmla="*/ 42 w 158"/>
                <a:gd name="T49" fmla="*/ 134 h 146"/>
                <a:gd name="T50" fmla="*/ 54 w 158"/>
                <a:gd name="T51" fmla="*/ 134 h 146"/>
                <a:gd name="T52" fmla="*/ 54 w 158"/>
                <a:gd name="T53" fmla="*/ 142 h 146"/>
                <a:gd name="T54" fmla="*/ 0 w 158"/>
                <a:gd name="T55" fmla="*/ 142 h 146"/>
                <a:gd name="T56" fmla="*/ 0 w 158"/>
                <a:gd name="T57" fmla="*/ 134 h 146"/>
                <a:gd name="T58" fmla="*/ 0 w 158"/>
                <a:gd name="T59" fmla="*/ 134 h 146"/>
                <a:gd name="T60" fmla="*/ 10 w 158"/>
                <a:gd name="T61" fmla="*/ 134 h 146"/>
                <a:gd name="T62" fmla="*/ 14 w 158"/>
                <a:gd name="T63" fmla="*/ 132 h 146"/>
                <a:gd name="T64" fmla="*/ 18 w 158"/>
                <a:gd name="T65" fmla="*/ 130 h 146"/>
                <a:gd name="T66" fmla="*/ 20 w 158"/>
                <a:gd name="T67" fmla="*/ 122 h 146"/>
                <a:gd name="T68" fmla="*/ 22 w 158"/>
                <a:gd name="T69" fmla="*/ 106 h 146"/>
                <a:gd name="T70" fmla="*/ 22 w 158"/>
                <a:gd name="T71" fmla="*/ 34 h 146"/>
                <a:gd name="T72" fmla="*/ 22 w 158"/>
                <a:gd name="T73" fmla="*/ 34 h 146"/>
                <a:gd name="T74" fmla="*/ 20 w 158"/>
                <a:gd name="T75" fmla="*/ 20 h 146"/>
                <a:gd name="T76" fmla="*/ 18 w 158"/>
                <a:gd name="T77" fmla="*/ 12 h 146"/>
                <a:gd name="T78" fmla="*/ 14 w 158"/>
                <a:gd name="T79" fmla="*/ 10 h 146"/>
                <a:gd name="T80" fmla="*/ 10 w 158"/>
                <a:gd name="T81" fmla="*/ 8 h 146"/>
                <a:gd name="T82" fmla="*/ 0 w 158"/>
                <a:gd name="T83" fmla="*/ 8 h 146"/>
                <a:gd name="T84" fmla="*/ 0 w 158"/>
                <a:gd name="T85" fmla="*/ 0 h 146"/>
                <a:gd name="T86" fmla="*/ 46 w 158"/>
                <a:gd name="T87" fmla="*/ 0 h 146"/>
                <a:gd name="T88" fmla="*/ 124 w 158"/>
                <a:gd name="T89" fmla="*/ 94 h 146"/>
                <a:gd name="T90" fmla="*/ 124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4" y="34"/>
                  </a:moveTo>
                  <a:lnTo>
                    <a:pt x="124" y="34"/>
                  </a:lnTo>
                  <a:lnTo>
                    <a:pt x="124" y="20"/>
                  </a:lnTo>
                  <a:lnTo>
                    <a:pt x="120" y="12"/>
                  </a:lnTo>
                  <a:lnTo>
                    <a:pt x="118" y="10"/>
                  </a:lnTo>
                  <a:lnTo>
                    <a:pt x="114" y="8"/>
                  </a:lnTo>
                  <a:lnTo>
                    <a:pt x="102" y="8"/>
                  </a:lnTo>
                  <a:lnTo>
                    <a:pt x="102" y="0"/>
                  </a:lnTo>
                  <a:lnTo>
                    <a:pt x="158" y="0"/>
                  </a:lnTo>
                  <a:lnTo>
                    <a:pt x="158" y="8"/>
                  </a:lnTo>
                  <a:lnTo>
                    <a:pt x="158" y="8"/>
                  </a:lnTo>
                  <a:lnTo>
                    <a:pt x="146" y="8"/>
                  </a:lnTo>
                  <a:lnTo>
                    <a:pt x="142" y="10"/>
                  </a:lnTo>
                  <a:lnTo>
                    <a:pt x="138" y="12"/>
                  </a:lnTo>
                  <a:lnTo>
                    <a:pt x="136" y="20"/>
                  </a:lnTo>
                  <a:lnTo>
                    <a:pt x="136" y="34"/>
                  </a:lnTo>
                  <a:lnTo>
                    <a:pt x="136" y="146"/>
                  </a:lnTo>
                  <a:lnTo>
                    <a:pt x="130" y="146"/>
                  </a:lnTo>
                  <a:lnTo>
                    <a:pt x="32" y="30"/>
                  </a:lnTo>
                  <a:lnTo>
                    <a:pt x="32" y="106"/>
                  </a:lnTo>
                  <a:lnTo>
                    <a:pt x="32" y="106"/>
                  </a:lnTo>
                  <a:lnTo>
                    <a:pt x="32" y="122"/>
                  </a:lnTo>
                  <a:lnTo>
                    <a:pt x="36" y="130"/>
                  </a:lnTo>
                  <a:lnTo>
                    <a:pt x="38" y="132"/>
                  </a:lnTo>
                  <a:lnTo>
                    <a:pt x="42" y="134"/>
                  </a:lnTo>
                  <a:lnTo>
                    <a:pt x="54" y="134"/>
                  </a:lnTo>
                  <a:lnTo>
                    <a:pt x="54" y="142"/>
                  </a:lnTo>
                  <a:lnTo>
                    <a:pt x="0" y="142"/>
                  </a:lnTo>
                  <a:lnTo>
                    <a:pt x="0" y="134"/>
                  </a:lnTo>
                  <a:lnTo>
                    <a:pt x="0" y="134"/>
                  </a:lnTo>
                  <a:lnTo>
                    <a:pt x="10" y="134"/>
                  </a:lnTo>
                  <a:lnTo>
                    <a:pt x="14" y="132"/>
                  </a:lnTo>
                  <a:lnTo>
                    <a:pt x="18" y="130"/>
                  </a:lnTo>
                  <a:lnTo>
                    <a:pt x="20" y="122"/>
                  </a:lnTo>
                  <a:lnTo>
                    <a:pt x="22" y="106"/>
                  </a:lnTo>
                  <a:lnTo>
                    <a:pt x="22" y="34"/>
                  </a:lnTo>
                  <a:lnTo>
                    <a:pt x="22" y="34"/>
                  </a:lnTo>
                  <a:lnTo>
                    <a:pt x="20" y="20"/>
                  </a:lnTo>
                  <a:lnTo>
                    <a:pt x="18" y="12"/>
                  </a:lnTo>
                  <a:lnTo>
                    <a:pt x="14" y="10"/>
                  </a:lnTo>
                  <a:lnTo>
                    <a:pt x="10" y="8"/>
                  </a:lnTo>
                  <a:lnTo>
                    <a:pt x="0" y="8"/>
                  </a:lnTo>
                  <a:lnTo>
                    <a:pt x="0" y="0"/>
                  </a:lnTo>
                  <a:lnTo>
                    <a:pt x="46" y="0"/>
                  </a:lnTo>
                  <a:lnTo>
                    <a:pt x="124" y="94"/>
                  </a:lnTo>
                  <a:lnTo>
                    <a:pt x="124"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7" name="Freeform 84"/>
            <p:cNvSpPr>
              <a:spLocks/>
            </p:cNvSpPr>
            <p:nvPr userDrawn="1"/>
          </p:nvSpPr>
          <p:spPr bwMode="auto">
            <a:xfrm>
              <a:off x="4050" y="1054"/>
              <a:ext cx="96" cy="150"/>
            </a:xfrm>
            <a:custGeom>
              <a:avLst/>
              <a:gdLst>
                <a:gd name="T0" fmla="*/ 0 w 96"/>
                <a:gd name="T1" fmla="*/ 150 h 150"/>
                <a:gd name="T2" fmla="*/ 6 w 96"/>
                <a:gd name="T3" fmla="*/ 98 h 150"/>
                <a:gd name="T4" fmla="*/ 8 w 96"/>
                <a:gd name="T5" fmla="*/ 106 h 150"/>
                <a:gd name="T6" fmla="*/ 18 w 96"/>
                <a:gd name="T7" fmla="*/ 122 h 150"/>
                <a:gd name="T8" fmla="*/ 28 w 96"/>
                <a:gd name="T9" fmla="*/ 132 h 150"/>
                <a:gd name="T10" fmla="*/ 42 w 96"/>
                <a:gd name="T11" fmla="*/ 138 h 150"/>
                <a:gd name="T12" fmla="*/ 50 w 96"/>
                <a:gd name="T13" fmla="*/ 138 h 150"/>
                <a:gd name="T14" fmla="*/ 66 w 96"/>
                <a:gd name="T15" fmla="*/ 132 h 150"/>
                <a:gd name="T16" fmla="*/ 74 w 96"/>
                <a:gd name="T17" fmla="*/ 116 h 150"/>
                <a:gd name="T18" fmla="*/ 72 w 96"/>
                <a:gd name="T19" fmla="*/ 108 h 150"/>
                <a:gd name="T20" fmla="*/ 64 w 96"/>
                <a:gd name="T21" fmla="*/ 96 h 150"/>
                <a:gd name="T22" fmla="*/ 34 w 96"/>
                <a:gd name="T23" fmla="*/ 80 h 150"/>
                <a:gd name="T24" fmla="*/ 20 w 96"/>
                <a:gd name="T25" fmla="*/ 72 h 150"/>
                <a:gd name="T26" fmla="*/ 6 w 96"/>
                <a:gd name="T27" fmla="*/ 58 h 150"/>
                <a:gd name="T28" fmla="*/ 2 w 96"/>
                <a:gd name="T29" fmla="*/ 44 h 150"/>
                <a:gd name="T30" fmla="*/ 2 w 96"/>
                <a:gd name="T31" fmla="*/ 36 h 150"/>
                <a:gd name="T32" fmla="*/ 4 w 96"/>
                <a:gd name="T33" fmla="*/ 22 h 150"/>
                <a:gd name="T34" fmla="*/ 14 w 96"/>
                <a:gd name="T35" fmla="*/ 10 h 150"/>
                <a:gd name="T36" fmla="*/ 26 w 96"/>
                <a:gd name="T37" fmla="*/ 4 h 150"/>
                <a:gd name="T38" fmla="*/ 42 w 96"/>
                <a:gd name="T39" fmla="*/ 0 h 150"/>
                <a:gd name="T40" fmla="*/ 52 w 96"/>
                <a:gd name="T41" fmla="*/ 2 h 150"/>
                <a:gd name="T42" fmla="*/ 72 w 96"/>
                <a:gd name="T43" fmla="*/ 10 h 150"/>
                <a:gd name="T44" fmla="*/ 76 w 96"/>
                <a:gd name="T45" fmla="*/ 6 h 150"/>
                <a:gd name="T46" fmla="*/ 84 w 96"/>
                <a:gd name="T47" fmla="*/ 0 h 150"/>
                <a:gd name="T48" fmla="*/ 78 w 96"/>
                <a:gd name="T49" fmla="*/ 50 h 150"/>
                <a:gd name="T50" fmla="*/ 76 w 96"/>
                <a:gd name="T51" fmla="*/ 36 h 150"/>
                <a:gd name="T52" fmla="*/ 66 w 96"/>
                <a:gd name="T53" fmla="*/ 18 h 150"/>
                <a:gd name="T54" fmla="*/ 52 w 96"/>
                <a:gd name="T55" fmla="*/ 12 h 150"/>
                <a:gd name="T56" fmla="*/ 44 w 96"/>
                <a:gd name="T57" fmla="*/ 10 h 150"/>
                <a:gd name="T58" fmla="*/ 30 w 96"/>
                <a:gd name="T59" fmla="*/ 16 h 150"/>
                <a:gd name="T60" fmla="*/ 24 w 96"/>
                <a:gd name="T61" fmla="*/ 30 h 150"/>
                <a:gd name="T62" fmla="*/ 26 w 96"/>
                <a:gd name="T63" fmla="*/ 36 h 150"/>
                <a:gd name="T64" fmla="*/ 36 w 96"/>
                <a:gd name="T65" fmla="*/ 48 h 150"/>
                <a:gd name="T66" fmla="*/ 66 w 96"/>
                <a:gd name="T67" fmla="*/ 64 h 150"/>
                <a:gd name="T68" fmla="*/ 78 w 96"/>
                <a:gd name="T69" fmla="*/ 72 h 150"/>
                <a:gd name="T70" fmla="*/ 94 w 96"/>
                <a:gd name="T71" fmla="*/ 94 h 150"/>
                <a:gd name="T72" fmla="*/ 96 w 96"/>
                <a:gd name="T73" fmla="*/ 106 h 150"/>
                <a:gd name="T74" fmla="*/ 96 w 96"/>
                <a:gd name="T75" fmla="*/ 116 h 150"/>
                <a:gd name="T76" fmla="*/ 88 w 96"/>
                <a:gd name="T77" fmla="*/ 132 h 150"/>
                <a:gd name="T78" fmla="*/ 76 w 96"/>
                <a:gd name="T79" fmla="*/ 142 h 150"/>
                <a:gd name="T80" fmla="*/ 58 w 96"/>
                <a:gd name="T81" fmla="*/ 148 h 150"/>
                <a:gd name="T82" fmla="*/ 50 w 96"/>
                <a:gd name="T83" fmla="*/ 150 h 150"/>
                <a:gd name="T84" fmla="*/ 28 w 96"/>
                <a:gd name="T85" fmla="*/ 144 h 150"/>
                <a:gd name="T86" fmla="*/ 14 w 96"/>
                <a:gd name="T87" fmla="*/ 138 h 150"/>
                <a:gd name="T88" fmla="*/ 6 w 96"/>
                <a:gd name="T8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6" h="150">
                  <a:moveTo>
                    <a:pt x="6" y="150"/>
                  </a:moveTo>
                  <a:lnTo>
                    <a:pt x="0" y="150"/>
                  </a:lnTo>
                  <a:lnTo>
                    <a:pt x="0" y="98"/>
                  </a:lnTo>
                  <a:lnTo>
                    <a:pt x="6" y="98"/>
                  </a:lnTo>
                  <a:lnTo>
                    <a:pt x="6" y="98"/>
                  </a:lnTo>
                  <a:lnTo>
                    <a:pt x="8" y="106"/>
                  </a:lnTo>
                  <a:lnTo>
                    <a:pt x="12" y="114"/>
                  </a:lnTo>
                  <a:lnTo>
                    <a:pt x="18" y="122"/>
                  </a:lnTo>
                  <a:lnTo>
                    <a:pt x="22" y="128"/>
                  </a:lnTo>
                  <a:lnTo>
                    <a:pt x="28" y="132"/>
                  </a:lnTo>
                  <a:lnTo>
                    <a:pt x="36" y="136"/>
                  </a:lnTo>
                  <a:lnTo>
                    <a:pt x="42" y="138"/>
                  </a:lnTo>
                  <a:lnTo>
                    <a:pt x="50" y="138"/>
                  </a:lnTo>
                  <a:lnTo>
                    <a:pt x="50" y="138"/>
                  </a:lnTo>
                  <a:lnTo>
                    <a:pt x="60" y="138"/>
                  </a:lnTo>
                  <a:lnTo>
                    <a:pt x="66" y="132"/>
                  </a:lnTo>
                  <a:lnTo>
                    <a:pt x="72" y="126"/>
                  </a:lnTo>
                  <a:lnTo>
                    <a:pt x="74" y="116"/>
                  </a:lnTo>
                  <a:lnTo>
                    <a:pt x="74" y="116"/>
                  </a:lnTo>
                  <a:lnTo>
                    <a:pt x="72" y="108"/>
                  </a:lnTo>
                  <a:lnTo>
                    <a:pt x="68" y="102"/>
                  </a:lnTo>
                  <a:lnTo>
                    <a:pt x="64" y="96"/>
                  </a:lnTo>
                  <a:lnTo>
                    <a:pt x="56" y="92"/>
                  </a:lnTo>
                  <a:lnTo>
                    <a:pt x="34" y="80"/>
                  </a:lnTo>
                  <a:lnTo>
                    <a:pt x="34" y="80"/>
                  </a:lnTo>
                  <a:lnTo>
                    <a:pt x="20" y="72"/>
                  </a:lnTo>
                  <a:lnTo>
                    <a:pt x="10" y="62"/>
                  </a:lnTo>
                  <a:lnTo>
                    <a:pt x="6" y="58"/>
                  </a:lnTo>
                  <a:lnTo>
                    <a:pt x="4" y="50"/>
                  </a:lnTo>
                  <a:lnTo>
                    <a:pt x="2" y="44"/>
                  </a:lnTo>
                  <a:lnTo>
                    <a:pt x="2" y="36"/>
                  </a:lnTo>
                  <a:lnTo>
                    <a:pt x="2" y="36"/>
                  </a:lnTo>
                  <a:lnTo>
                    <a:pt x="2" y="28"/>
                  </a:lnTo>
                  <a:lnTo>
                    <a:pt x="4" y="22"/>
                  </a:lnTo>
                  <a:lnTo>
                    <a:pt x="8" y="16"/>
                  </a:lnTo>
                  <a:lnTo>
                    <a:pt x="14" y="10"/>
                  </a:lnTo>
                  <a:lnTo>
                    <a:pt x="20" y="6"/>
                  </a:lnTo>
                  <a:lnTo>
                    <a:pt x="26" y="4"/>
                  </a:lnTo>
                  <a:lnTo>
                    <a:pt x="34" y="0"/>
                  </a:lnTo>
                  <a:lnTo>
                    <a:pt x="42" y="0"/>
                  </a:lnTo>
                  <a:lnTo>
                    <a:pt x="42" y="0"/>
                  </a:lnTo>
                  <a:lnTo>
                    <a:pt x="52" y="2"/>
                  </a:lnTo>
                  <a:lnTo>
                    <a:pt x="60" y="4"/>
                  </a:lnTo>
                  <a:lnTo>
                    <a:pt x="72" y="10"/>
                  </a:lnTo>
                  <a:lnTo>
                    <a:pt x="72" y="10"/>
                  </a:lnTo>
                  <a:lnTo>
                    <a:pt x="76" y="6"/>
                  </a:lnTo>
                  <a:lnTo>
                    <a:pt x="78" y="0"/>
                  </a:lnTo>
                  <a:lnTo>
                    <a:pt x="84" y="0"/>
                  </a:lnTo>
                  <a:lnTo>
                    <a:pt x="84" y="50"/>
                  </a:lnTo>
                  <a:lnTo>
                    <a:pt x="78" y="50"/>
                  </a:lnTo>
                  <a:lnTo>
                    <a:pt x="78" y="50"/>
                  </a:lnTo>
                  <a:lnTo>
                    <a:pt x="76" y="36"/>
                  </a:lnTo>
                  <a:lnTo>
                    <a:pt x="70" y="24"/>
                  </a:lnTo>
                  <a:lnTo>
                    <a:pt x="66" y="18"/>
                  </a:lnTo>
                  <a:lnTo>
                    <a:pt x="60" y="14"/>
                  </a:lnTo>
                  <a:lnTo>
                    <a:pt x="52" y="12"/>
                  </a:lnTo>
                  <a:lnTo>
                    <a:pt x="44" y="10"/>
                  </a:lnTo>
                  <a:lnTo>
                    <a:pt x="44" y="10"/>
                  </a:lnTo>
                  <a:lnTo>
                    <a:pt x="36" y="12"/>
                  </a:lnTo>
                  <a:lnTo>
                    <a:pt x="30" y="16"/>
                  </a:lnTo>
                  <a:lnTo>
                    <a:pt x="26" y="22"/>
                  </a:lnTo>
                  <a:lnTo>
                    <a:pt x="24" y="30"/>
                  </a:lnTo>
                  <a:lnTo>
                    <a:pt x="24" y="30"/>
                  </a:lnTo>
                  <a:lnTo>
                    <a:pt x="26" y="36"/>
                  </a:lnTo>
                  <a:lnTo>
                    <a:pt x="30" y="42"/>
                  </a:lnTo>
                  <a:lnTo>
                    <a:pt x="36" y="48"/>
                  </a:lnTo>
                  <a:lnTo>
                    <a:pt x="44" y="54"/>
                  </a:lnTo>
                  <a:lnTo>
                    <a:pt x="66" y="64"/>
                  </a:lnTo>
                  <a:lnTo>
                    <a:pt x="66" y="64"/>
                  </a:lnTo>
                  <a:lnTo>
                    <a:pt x="78" y="72"/>
                  </a:lnTo>
                  <a:lnTo>
                    <a:pt x="88" y="82"/>
                  </a:lnTo>
                  <a:lnTo>
                    <a:pt x="94" y="94"/>
                  </a:lnTo>
                  <a:lnTo>
                    <a:pt x="96" y="100"/>
                  </a:lnTo>
                  <a:lnTo>
                    <a:pt x="96" y="106"/>
                  </a:lnTo>
                  <a:lnTo>
                    <a:pt x="96" y="106"/>
                  </a:lnTo>
                  <a:lnTo>
                    <a:pt x="96" y="116"/>
                  </a:lnTo>
                  <a:lnTo>
                    <a:pt x="92" y="124"/>
                  </a:lnTo>
                  <a:lnTo>
                    <a:pt x="88" y="132"/>
                  </a:lnTo>
                  <a:lnTo>
                    <a:pt x="82" y="138"/>
                  </a:lnTo>
                  <a:lnTo>
                    <a:pt x="76" y="142"/>
                  </a:lnTo>
                  <a:lnTo>
                    <a:pt x="68" y="146"/>
                  </a:lnTo>
                  <a:lnTo>
                    <a:pt x="58" y="148"/>
                  </a:lnTo>
                  <a:lnTo>
                    <a:pt x="50" y="150"/>
                  </a:lnTo>
                  <a:lnTo>
                    <a:pt x="50" y="150"/>
                  </a:lnTo>
                  <a:lnTo>
                    <a:pt x="38" y="148"/>
                  </a:lnTo>
                  <a:lnTo>
                    <a:pt x="28" y="144"/>
                  </a:lnTo>
                  <a:lnTo>
                    <a:pt x="14" y="138"/>
                  </a:lnTo>
                  <a:lnTo>
                    <a:pt x="14" y="138"/>
                  </a:lnTo>
                  <a:lnTo>
                    <a:pt x="10" y="142"/>
                  </a:lnTo>
                  <a:lnTo>
                    <a:pt x="6" y="150"/>
                  </a:lnTo>
                  <a:lnTo>
                    <a:pt x="6" y="1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8" name="Freeform 85"/>
            <p:cNvSpPr>
              <a:spLocks/>
            </p:cNvSpPr>
            <p:nvPr userDrawn="1"/>
          </p:nvSpPr>
          <p:spPr bwMode="auto">
            <a:xfrm>
              <a:off x="4184" y="1058"/>
              <a:ext cx="136" cy="142"/>
            </a:xfrm>
            <a:custGeom>
              <a:avLst/>
              <a:gdLst>
                <a:gd name="T0" fmla="*/ 0 w 136"/>
                <a:gd name="T1" fmla="*/ 8 h 142"/>
                <a:gd name="T2" fmla="*/ 0 w 136"/>
                <a:gd name="T3" fmla="*/ 0 h 142"/>
                <a:gd name="T4" fmla="*/ 74 w 136"/>
                <a:gd name="T5" fmla="*/ 0 h 142"/>
                <a:gd name="T6" fmla="*/ 74 w 136"/>
                <a:gd name="T7" fmla="*/ 8 h 142"/>
                <a:gd name="T8" fmla="*/ 74 w 136"/>
                <a:gd name="T9" fmla="*/ 8 h 142"/>
                <a:gd name="T10" fmla="*/ 62 w 136"/>
                <a:gd name="T11" fmla="*/ 8 h 142"/>
                <a:gd name="T12" fmla="*/ 58 w 136"/>
                <a:gd name="T13" fmla="*/ 10 h 142"/>
                <a:gd name="T14" fmla="*/ 56 w 136"/>
                <a:gd name="T15" fmla="*/ 12 h 142"/>
                <a:gd name="T16" fmla="*/ 52 w 136"/>
                <a:gd name="T17" fmla="*/ 20 h 142"/>
                <a:gd name="T18" fmla="*/ 52 w 136"/>
                <a:gd name="T19" fmla="*/ 34 h 142"/>
                <a:gd name="T20" fmla="*/ 52 w 136"/>
                <a:gd name="T21" fmla="*/ 104 h 142"/>
                <a:gd name="T22" fmla="*/ 52 w 136"/>
                <a:gd name="T23" fmla="*/ 104 h 142"/>
                <a:gd name="T24" fmla="*/ 52 w 136"/>
                <a:gd name="T25" fmla="*/ 118 h 142"/>
                <a:gd name="T26" fmla="*/ 56 w 136"/>
                <a:gd name="T27" fmla="*/ 126 h 142"/>
                <a:gd name="T28" fmla="*/ 58 w 136"/>
                <a:gd name="T29" fmla="*/ 128 h 142"/>
                <a:gd name="T30" fmla="*/ 62 w 136"/>
                <a:gd name="T31" fmla="*/ 130 h 142"/>
                <a:gd name="T32" fmla="*/ 74 w 136"/>
                <a:gd name="T33" fmla="*/ 130 h 142"/>
                <a:gd name="T34" fmla="*/ 102 w 136"/>
                <a:gd name="T35" fmla="*/ 130 h 142"/>
                <a:gd name="T36" fmla="*/ 102 w 136"/>
                <a:gd name="T37" fmla="*/ 130 h 142"/>
                <a:gd name="T38" fmla="*/ 114 w 136"/>
                <a:gd name="T39" fmla="*/ 130 h 142"/>
                <a:gd name="T40" fmla="*/ 122 w 136"/>
                <a:gd name="T41" fmla="*/ 126 h 142"/>
                <a:gd name="T42" fmla="*/ 126 w 136"/>
                <a:gd name="T43" fmla="*/ 120 h 142"/>
                <a:gd name="T44" fmla="*/ 128 w 136"/>
                <a:gd name="T45" fmla="*/ 112 h 142"/>
                <a:gd name="T46" fmla="*/ 130 w 136"/>
                <a:gd name="T47" fmla="*/ 108 h 142"/>
                <a:gd name="T48" fmla="*/ 136 w 136"/>
                <a:gd name="T49" fmla="*/ 108 h 142"/>
                <a:gd name="T50" fmla="*/ 134 w 136"/>
                <a:gd name="T51" fmla="*/ 142 h 142"/>
                <a:gd name="T52" fmla="*/ 0 w 136"/>
                <a:gd name="T53" fmla="*/ 142 h 142"/>
                <a:gd name="T54" fmla="*/ 0 w 136"/>
                <a:gd name="T55" fmla="*/ 134 h 142"/>
                <a:gd name="T56" fmla="*/ 0 w 136"/>
                <a:gd name="T57" fmla="*/ 134 h 142"/>
                <a:gd name="T58" fmla="*/ 12 w 136"/>
                <a:gd name="T59" fmla="*/ 134 h 142"/>
                <a:gd name="T60" fmla="*/ 16 w 136"/>
                <a:gd name="T61" fmla="*/ 132 h 142"/>
                <a:gd name="T62" fmla="*/ 18 w 136"/>
                <a:gd name="T63" fmla="*/ 130 h 142"/>
                <a:gd name="T64" fmla="*/ 22 w 136"/>
                <a:gd name="T65" fmla="*/ 122 h 142"/>
                <a:gd name="T66" fmla="*/ 22 w 136"/>
                <a:gd name="T67" fmla="*/ 106 h 142"/>
                <a:gd name="T68" fmla="*/ 22 w 136"/>
                <a:gd name="T69" fmla="*/ 34 h 142"/>
                <a:gd name="T70" fmla="*/ 22 w 136"/>
                <a:gd name="T71" fmla="*/ 34 h 142"/>
                <a:gd name="T72" fmla="*/ 22 w 136"/>
                <a:gd name="T73" fmla="*/ 20 h 142"/>
                <a:gd name="T74" fmla="*/ 18 w 136"/>
                <a:gd name="T75" fmla="*/ 12 h 142"/>
                <a:gd name="T76" fmla="*/ 16 w 136"/>
                <a:gd name="T77" fmla="*/ 10 h 142"/>
                <a:gd name="T78" fmla="*/ 12 w 136"/>
                <a:gd name="T79" fmla="*/ 8 h 142"/>
                <a:gd name="T80" fmla="*/ 0 w 136"/>
                <a:gd name="T81" fmla="*/ 8 h 142"/>
                <a:gd name="T82" fmla="*/ 0 w 136"/>
                <a:gd name="T83" fmla="*/ 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6" h="142">
                  <a:moveTo>
                    <a:pt x="0" y="8"/>
                  </a:moveTo>
                  <a:lnTo>
                    <a:pt x="0" y="0"/>
                  </a:lnTo>
                  <a:lnTo>
                    <a:pt x="74" y="0"/>
                  </a:lnTo>
                  <a:lnTo>
                    <a:pt x="74" y="8"/>
                  </a:lnTo>
                  <a:lnTo>
                    <a:pt x="74" y="8"/>
                  </a:lnTo>
                  <a:lnTo>
                    <a:pt x="62" y="8"/>
                  </a:lnTo>
                  <a:lnTo>
                    <a:pt x="58" y="10"/>
                  </a:lnTo>
                  <a:lnTo>
                    <a:pt x="56" y="12"/>
                  </a:lnTo>
                  <a:lnTo>
                    <a:pt x="52" y="20"/>
                  </a:lnTo>
                  <a:lnTo>
                    <a:pt x="52" y="34"/>
                  </a:lnTo>
                  <a:lnTo>
                    <a:pt x="52" y="104"/>
                  </a:lnTo>
                  <a:lnTo>
                    <a:pt x="52" y="104"/>
                  </a:lnTo>
                  <a:lnTo>
                    <a:pt x="52" y="118"/>
                  </a:lnTo>
                  <a:lnTo>
                    <a:pt x="56" y="126"/>
                  </a:lnTo>
                  <a:lnTo>
                    <a:pt x="58" y="128"/>
                  </a:lnTo>
                  <a:lnTo>
                    <a:pt x="62" y="130"/>
                  </a:lnTo>
                  <a:lnTo>
                    <a:pt x="74" y="130"/>
                  </a:lnTo>
                  <a:lnTo>
                    <a:pt x="102" y="130"/>
                  </a:lnTo>
                  <a:lnTo>
                    <a:pt x="102" y="130"/>
                  </a:lnTo>
                  <a:lnTo>
                    <a:pt x="114" y="130"/>
                  </a:lnTo>
                  <a:lnTo>
                    <a:pt x="122" y="126"/>
                  </a:lnTo>
                  <a:lnTo>
                    <a:pt x="126" y="120"/>
                  </a:lnTo>
                  <a:lnTo>
                    <a:pt x="128" y="112"/>
                  </a:lnTo>
                  <a:lnTo>
                    <a:pt x="130" y="108"/>
                  </a:lnTo>
                  <a:lnTo>
                    <a:pt x="136" y="108"/>
                  </a:lnTo>
                  <a:lnTo>
                    <a:pt x="134"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9" name="Freeform 86"/>
            <p:cNvSpPr>
              <a:spLocks/>
            </p:cNvSpPr>
            <p:nvPr userDrawn="1"/>
          </p:nvSpPr>
          <p:spPr bwMode="auto">
            <a:xfrm>
              <a:off x="4350" y="1058"/>
              <a:ext cx="74" cy="142"/>
            </a:xfrm>
            <a:custGeom>
              <a:avLst/>
              <a:gdLst>
                <a:gd name="T0" fmla="*/ 0 w 74"/>
                <a:gd name="T1" fmla="*/ 142 h 142"/>
                <a:gd name="T2" fmla="*/ 0 w 74"/>
                <a:gd name="T3" fmla="*/ 134 h 142"/>
                <a:gd name="T4" fmla="*/ 0 w 74"/>
                <a:gd name="T5" fmla="*/ 134 h 142"/>
                <a:gd name="T6" fmla="*/ 12 w 74"/>
                <a:gd name="T7" fmla="*/ 134 h 142"/>
                <a:gd name="T8" fmla="*/ 16 w 74"/>
                <a:gd name="T9" fmla="*/ 132 h 142"/>
                <a:gd name="T10" fmla="*/ 20 w 74"/>
                <a:gd name="T11" fmla="*/ 130 h 142"/>
                <a:gd name="T12" fmla="*/ 22 w 74"/>
                <a:gd name="T13" fmla="*/ 122 h 142"/>
                <a:gd name="T14" fmla="*/ 22 w 74"/>
                <a:gd name="T15" fmla="*/ 106 h 142"/>
                <a:gd name="T16" fmla="*/ 22 w 74"/>
                <a:gd name="T17" fmla="*/ 34 h 142"/>
                <a:gd name="T18" fmla="*/ 22 w 74"/>
                <a:gd name="T19" fmla="*/ 34 h 142"/>
                <a:gd name="T20" fmla="*/ 22 w 74"/>
                <a:gd name="T21" fmla="*/ 20 h 142"/>
                <a:gd name="T22" fmla="*/ 20 w 74"/>
                <a:gd name="T23" fmla="*/ 12 h 142"/>
                <a:gd name="T24" fmla="*/ 16 w 74"/>
                <a:gd name="T25" fmla="*/ 10 h 142"/>
                <a:gd name="T26" fmla="*/ 12 w 74"/>
                <a:gd name="T27" fmla="*/ 8 h 142"/>
                <a:gd name="T28" fmla="*/ 0 w 74"/>
                <a:gd name="T29" fmla="*/ 8 h 142"/>
                <a:gd name="T30" fmla="*/ 0 w 74"/>
                <a:gd name="T31" fmla="*/ 0 h 142"/>
                <a:gd name="T32" fmla="*/ 74 w 74"/>
                <a:gd name="T33" fmla="*/ 0 h 142"/>
                <a:gd name="T34" fmla="*/ 74 w 74"/>
                <a:gd name="T35" fmla="*/ 8 h 142"/>
                <a:gd name="T36" fmla="*/ 74 w 74"/>
                <a:gd name="T37" fmla="*/ 8 h 142"/>
                <a:gd name="T38" fmla="*/ 64 w 74"/>
                <a:gd name="T39" fmla="*/ 8 h 142"/>
                <a:gd name="T40" fmla="*/ 60 w 74"/>
                <a:gd name="T41" fmla="*/ 10 h 142"/>
                <a:gd name="T42" fmla="*/ 56 w 74"/>
                <a:gd name="T43" fmla="*/ 12 h 142"/>
                <a:gd name="T44" fmla="*/ 54 w 74"/>
                <a:gd name="T45" fmla="*/ 20 h 142"/>
                <a:gd name="T46" fmla="*/ 52 w 74"/>
                <a:gd name="T47" fmla="*/ 34 h 142"/>
                <a:gd name="T48" fmla="*/ 52 w 74"/>
                <a:gd name="T49" fmla="*/ 106 h 142"/>
                <a:gd name="T50" fmla="*/ 52 w 74"/>
                <a:gd name="T51" fmla="*/ 106 h 142"/>
                <a:gd name="T52" fmla="*/ 54 w 74"/>
                <a:gd name="T53" fmla="*/ 122 h 142"/>
                <a:gd name="T54" fmla="*/ 56 w 74"/>
                <a:gd name="T55" fmla="*/ 130 h 142"/>
                <a:gd name="T56" fmla="*/ 60 w 74"/>
                <a:gd name="T57" fmla="*/ 132 h 142"/>
                <a:gd name="T58" fmla="*/ 64 w 74"/>
                <a:gd name="T59" fmla="*/ 134 h 142"/>
                <a:gd name="T60" fmla="*/ 74 w 74"/>
                <a:gd name="T61" fmla="*/ 134 h 142"/>
                <a:gd name="T62" fmla="*/ 74 w 74"/>
                <a:gd name="T63" fmla="*/ 142 h 142"/>
                <a:gd name="T64" fmla="*/ 0 w 74"/>
                <a:gd name="T65"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42">
                  <a:moveTo>
                    <a:pt x="0" y="142"/>
                  </a:moveTo>
                  <a:lnTo>
                    <a:pt x="0" y="134"/>
                  </a:lnTo>
                  <a:lnTo>
                    <a:pt x="0" y="134"/>
                  </a:lnTo>
                  <a:lnTo>
                    <a:pt x="12" y="134"/>
                  </a:lnTo>
                  <a:lnTo>
                    <a:pt x="16" y="132"/>
                  </a:lnTo>
                  <a:lnTo>
                    <a:pt x="20" y="130"/>
                  </a:lnTo>
                  <a:lnTo>
                    <a:pt x="22" y="122"/>
                  </a:lnTo>
                  <a:lnTo>
                    <a:pt x="22" y="106"/>
                  </a:lnTo>
                  <a:lnTo>
                    <a:pt x="22" y="34"/>
                  </a:lnTo>
                  <a:lnTo>
                    <a:pt x="22" y="34"/>
                  </a:lnTo>
                  <a:lnTo>
                    <a:pt x="22" y="20"/>
                  </a:lnTo>
                  <a:lnTo>
                    <a:pt x="20" y="12"/>
                  </a:lnTo>
                  <a:lnTo>
                    <a:pt x="16" y="10"/>
                  </a:lnTo>
                  <a:lnTo>
                    <a:pt x="12" y="8"/>
                  </a:lnTo>
                  <a:lnTo>
                    <a:pt x="0" y="8"/>
                  </a:lnTo>
                  <a:lnTo>
                    <a:pt x="0" y="0"/>
                  </a:lnTo>
                  <a:lnTo>
                    <a:pt x="74" y="0"/>
                  </a:lnTo>
                  <a:lnTo>
                    <a:pt x="74" y="8"/>
                  </a:lnTo>
                  <a:lnTo>
                    <a:pt x="74" y="8"/>
                  </a:lnTo>
                  <a:lnTo>
                    <a:pt x="64" y="8"/>
                  </a:lnTo>
                  <a:lnTo>
                    <a:pt x="60" y="10"/>
                  </a:lnTo>
                  <a:lnTo>
                    <a:pt x="56" y="12"/>
                  </a:lnTo>
                  <a:lnTo>
                    <a:pt x="54" y="20"/>
                  </a:lnTo>
                  <a:lnTo>
                    <a:pt x="52" y="34"/>
                  </a:lnTo>
                  <a:lnTo>
                    <a:pt x="52" y="106"/>
                  </a:lnTo>
                  <a:lnTo>
                    <a:pt x="52" y="106"/>
                  </a:lnTo>
                  <a:lnTo>
                    <a:pt x="54" y="122"/>
                  </a:lnTo>
                  <a:lnTo>
                    <a:pt x="56" y="130"/>
                  </a:lnTo>
                  <a:lnTo>
                    <a:pt x="60" y="132"/>
                  </a:lnTo>
                  <a:lnTo>
                    <a:pt x="64" y="134"/>
                  </a:lnTo>
                  <a:lnTo>
                    <a:pt x="74" y="134"/>
                  </a:lnTo>
                  <a:lnTo>
                    <a:pt x="74" y="142"/>
                  </a:lnTo>
                  <a:lnTo>
                    <a:pt x="0"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0" name="Freeform 87"/>
            <p:cNvSpPr>
              <a:spLocks noEditPoints="1"/>
            </p:cNvSpPr>
            <p:nvPr userDrawn="1"/>
          </p:nvSpPr>
          <p:spPr bwMode="auto">
            <a:xfrm>
              <a:off x="4442" y="105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0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0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0"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0"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1" name="Freeform 88"/>
            <p:cNvSpPr>
              <a:spLocks/>
            </p:cNvSpPr>
            <p:nvPr userDrawn="1"/>
          </p:nvSpPr>
          <p:spPr bwMode="auto">
            <a:xfrm>
              <a:off x="913" y="1325"/>
              <a:ext cx="94" cy="150"/>
            </a:xfrm>
            <a:custGeom>
              <a:avLst/>
              <a:gdLst>
                <a:gd name="T0" fmla="*/ 4 w 94"/>
                <a:gd name="T1" fmla="*/ 98 h 150"/>
                <a:gd name="T2" fmla="*/ 6 w 94"/>
                <a:gd name="T3" fmla="*/ 104 h 150"/>
                <a:gd name="T4" fmla="*/ 10 w 94"/>
                <a:gd name="T5" fmla="*/ 118 h 150"/>
                <a:gd name="T6" fmla="*/ 24 w 94"/>
                <a:gd name="T7" fmla="*/ 134 h 150"/>
                <a:gd name="T8" fmla="*/ 48 w 94"/>
                <a:gd name="T9" fmla="*/ 140 h 150"/>
                <a:gd name="T10" fmla="*/ 60 w 94"/>
                <a:gd name="T11" fmla="*/ 138 h 150"/>
                <a:gd name="T12" fmla="*/ 76 w 94"/>
                <a:gd name="T13" fmla="*/ 124 h 150"/>
                <a:gd name="T14" fmla="*/ 78 w 94"/>
                <a:gd name="T15" fmla="*/ 114 h 150"/>
                <a:gd name="T16" fmla="*/ 70 w 94"/>
                <a:gd name="T17" fmla="*/ 98 h 150"/>
                <a:gd name="T18" fmla="*/ 50 w 94"/>
                <a:gd name="T19" fmla="*/ 86 h 150"/>
                <a:gd name="T20" fmla="*/ 28 w 94"/>
                <a:gd name="T21" fmla="*/ 74 h 150"/>
                <a:gd name="T22" fmla="*/ 10 w 94"/>
                <a:gd name="T23" fmla="*/ 58 h 150"/>
                <a:gd name="T24" fmla="*/ 2 w 94"/>
                <a:gd name="T25" fmla="*/ 36 h 150"/>
                <a:gd name="T26" fmla="*/ 2 w 94"/>
                <a:gd name="T27" fmla="*/ 28 h 150"/>
                <a:gd name="T28" fmla="*/ 8 w 94"/>
                <a:gd name="T29" fmla="*/ 16 h 150"/>
                <a:gd name="T30" fmla="*/ 18 w 94"/>
                <a:gd name="T31" fmla="*/ 6 h 150"/>
                <a:gd name="T32" fmla="*/ 32 w 94"/>
                <a:gd name="T33" fmla="*/ 2 h 150"/>
                <a:gd name="T34" fmla="*/ 40 w 94"/>
                <a:gd name="T35" fmla="*/ 0 h 150"/>
                <a:gd name="T36" fmla="*/ 58 w 94"/>
                <a:gd name="T37" fmla="*/ 4 h 150"/>
                <a:gd name="T38" fmla="*/ 70 w 94"/>
                <a:gd name="T39" fmla="*/ 10 h 150"/>
                <a:gd name="T40" fmla="*/ 76 w 94"/>
                <a:gd name="T41" fmla="*/ 0 h 150"/>
                <a:gd name="T42" fmla="*/ 82 w 94"/>
                <a:gd name="T43" fmla="*/ 50 h 150"/>
                <a:gd name="T44" fmla="*/ 76 w 94"/>
                <a:gd name="T45" fmla="*/ 50 h 150"/>
                <a:gd name="T46" fmla="*/ 72 w 94"/>
                <a:gd name="T47" fmla="*/ 30 h 150"/>
                <a:gd name="T48" fmla="*/ 64 w 94"/>
                <a:gd name="T49" fmla="*/ 18 h 150"/>
                <a:gd name="T50" fmla="*/ 50 w 94"/>
                <a:gd name="T51" fmla="*/ 10 h 150"/>
                <a:gd name="T52" fmla="*/ 40 w 94"/>
                <a:gd name="T53" fmla="*/ 10 h 150"/>
                <a:gd name="T54" fmla="*/ 24 w 94"/>
                <a:gd name="T55" fmla="*/ 16 h 150"/>
                <a:gd name="T56" fmla="*/ 18 w 94"/>
                <a:gd name="T57" fmla="*/ 30 h 150"/>
                <a:gd name="T58" fmla="*/ 20 w 94"/>
                <a:gd name="T59" fmla="*/ 38 h 150"/>
                <a:gd name="T60" fmla="*/ 32 w 94"/>
                <a:gd name="T61" fmla="*/ 52 h 150"/>
                <a:gd name="T62" fmla="*/ 68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48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4" y="98"/>
                  </a:lnTo>
                  <a:lnTo>
                    <a:pt x="4" y="98"/>
                  </a:lnTo>
                  <a:lnTo>
                    <a:pt x="6" y="104"/>
                  </a:lnTo>
                  <a:lnTo>
                    <a:pt x="8" y="112"/>
                  </a:lnTo>
                  <a:lnTo>
                    <a:pt x="10" y="118"/>
                  </a:lnTo>
                  <a:lnTo>
                    <a:pt x="16" y="126"/>
                  </a:lnTo>
                  <a:lnTo>
                    <a:pt x="24" y="134"/>
                  </a:lnTo>
                  <a:lnTo>
                    <a:pt x="34" y="138"/>
                  </a:lnTo>
                  <a:lnTo>
                    <a:pt x="48" y="140"/>
                  </a:lnTo>
                  <a:lnTo>
                    <a:pt x="48" y="140"/>
                  </a:lnTo>
                  <a:lnTo>
                    <a:pt x="60" y="138"/>
                  </a:lnTo>
                  <a:lnTo>
                    <a:pt x="70" y="132"/>
                  </a:lnTo>
                  <a:lnTo>
                    <a:pt x="76" y="124"/>
                  </a:lnTo>
                  <a:lnTo>
                    <a:pt x="78" y="114"/>
                  </a:lnTo>
                  <a:lnTo>
                    <a:pt x="78" y="114"/>
                  </a:lnTo>
                  <a:lnTo>
                    <a:pt x="76" y="106"/>
                  </a:lnTo>
                  <a:lnTo>
                    <a:pt x="70" y="98"/>
                  </a:lnTo>
                  <a:lnTo>
                    <a:pt x="62" y="92"/>
                  </a:lnTo>
                  <a:lnTo>
                    <a:pt x="50" y="86"/>
                  </a:lnTo>
                  <a:lnTo>
                    <a:pt x="28" y="74"/>
                  </a:lnTo>
                  <a:lnTo>
                    <a:pt x="28" y="74"/>
                  </a:lnTo>
                  <a:lnTo>
                    <a:pt x="18" y="68"/>
                  </a:lnTo>
                  <a:lnTo>
                    <a:pt x="10" y="58"/>
                  </a:lnTo>
                  <a:lnTo>
                    <a:pt x="4" y="48"/>
                  </a:lnTo>
                  <a:lnTo>
                    <a:pt x="2" y="36"/>
                  </a:lnTo>
                  <a:lnTo>
                    <a:pt x="2" y="36"/>
                  </a:lnTo>
                  <a:lnTo>
                    <a:pt x="2" y="28"/>
                  </a:lnTo>
                  <a:lnTo>
                    <a:pt x="4" y="22"/>
                  </a:lnTo>
                  <a:lnTo>
                    <a:pt x="8" y="16"/>
                  </a:lnTo>
                  <a:lnTo>
                    <a:pt x="12" y="10"/>
                  </a:lnTo>
                  <a:lnTo>
                    <a:pt x="18" y="6"/>
                  </a:lnTo>
                  <a:lnTo>
                    <a:pt x="26" y="4"/>
                  </a:lnTo>
                  <a:lnTo>
                    <a:pt x="32" y="2"/>
                  </a:lnTo>
                  <a:lnTo>
                    <a:pt x="40" y="0"/>
                  </a:lnTo>
                  <a:lnTo>
                    <a:pt x="40" y="0"/>
                  </a:lnTo>
                  <a:lnTo>
                    <a:pt x="50" y="2"/>
                  </a:lnTo>
                  <a:lnTo>
                    <a:pt x="58" y="4"/>
                  </a:lnTo>
                  <a:lnTo>
                    <a:pt x="70" y="10"/>
                  </a:lnTo>
                  <a:lnTo>
                    <a:pt x="70" y="10"/>
                  </a:lnTo>
                  <a:lnTo>
                    <a:pt x="74" y="6"/>
                  </a:lnTo>
                  <a:lnTo>
                    <a:pt x="76" y="0"/>
                  </a:lnTo>
                  <a:lnTo>
                    <a:pt x="82" y="0"/>
                  </a:lnTo>
                  <a:lnTo>
                    <a:pt x="82" y="50"/>
                  </a:lnTo>
                  <a:lnTo>
                    <a:pt x="76" y="50"/>
                  </a:lnTo>
                  <a:lnTo>
                    <a:pt x="76" y="50"/>
                  </a:lnTo>
                  <a:lnTo>
                    <a:pt x="74" y="36"/>
                  </a:lnTo>
                  <a:lnTo>
                    <a:pt x="72" y="30"/>
                  </a:lnTo>
                  <a:lnTo>
                    <a:pt x="68" y="24"/>
                  </a:lnTo>
                  <a:lnTo>
                    <a:pt x="64" y="18"/>
                  </a:lnTo>
                  <a:lnTo>
                    <a:pt x="58" y="14"/>
                  </a:lnTo>
                  <a:lnTo>
                    <a:pt x="50" y="10"/>
                  </a:lnTo>
                  <a:lnTo>
                    <a:pt x="40" y="10"/>
                  </a:lnTo>
                  <a:lnTo>
                    <a:pt x="40" y="10"/>
                  </a:lnTo>
                  <a:lnTo>
                    <a:pt x="32" y="12"/>
                  </a:lnTo>
                  <a:lnTo>
                    <a:pt x="24" y="16"/>
                  </a:lnTo>
                  <a:lnTo>
                    <a:pt x="20" y="22"/>
                  </a:lnTo>
                  <a:lnTo>
                    <a:pt x="18" y="30"/>
                  </a:lnTo>
                  <a:lnTo>
                    <a:pt x="18" y="30"/>
                  </a:lnTo>
                  <a:lnTo>
                    <a:pt x="20" y="38"/>
                  </a:lnTo>
                  <a:lnTo>
                    <a:pt x="24" y="46"/>
                  </a:lnTo>
                  <a:lnTo>
                    <a:pt x="32" y="52"/>
                  </a:lnTo>
                  <a:lnTo>
                    <a:pt x="46" y="60"/>
                  </a:lnTo>
                  <a:lnTo>
                    <a:pt x="68" y="72"/>
                  </a:lnTo>
                  <a:lnTo>
                    <a:pt x="68" y="72"/>
                  </a:lnTo>
                  <a:lnTo>
                    <a:pt x="80" y="78"/>
                  </a:lnTo>
                  <a:lnTo>
                    <a:pt x="88" y="88"/>
                  </a:lnTo>
                  <a:lnTo>
                    <a:pt x="92" y="98"/>
                  </a:lnTo>
                  <a:lnTo>
                    <a:pt x="94" y="108"/>
                  </a:lnTo>
                  <a:lnTo>
                    <a:pt x="94" y="108"/>
                  </a:lnTo>
                  <a:lnTo>
                    <a:pt x="92" y="116"/>
                  </a:lnTo>
                  <a:lnTo>
                    <a:pt x="90" y="124"/>
                  </a:lnTo>
                  <a:lnTo>
                    <a:pt x="86" y="132"/>
                  </a:lnTo>
                  <a:lnTo>
                    <a:pt x="80" y="138"/>
                  </a:lnTo>
                  <a:lnTo>
                    <a:pt x="74" y="142"/>
                  </a:lnTo>
                  <a:lnTo>
                    <a:pt x="66" y="146"/>
                  </a:lnTo>
                  <a:lnTo>
                    <a:pt x="58" y="148"/>
                  </a:lnTo>
                  <a:lnTo>
                    <a:pt x="48" y="150"/>
                  </a:lnTo>
                  <a:lnTo>
                    <a:pt x="48" y="150"/>
                  </a:lnTo>
                  <a:lnTo>
                    <a:pt x="36" y="148"/>
                  </a:lnTo>
                  <a:lnTo>
                    <a:pt x="26" y="144"/>
                  </a:lnTo>
                  <a:lnTo>
                    <a:pt x="12" y="138"/>
                  </a:lnTo>
                  <a:lnTo>
                    <a:pt x="12" y="138"/>
                  </a:lnTo>
                  <a:lnTo>
                    <a:pt x="8" y="142"/>
                  </a:lnTo>
                  <a:lnTo>
                    <a:pt x="4"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2" name="Freeform 89"/>
            <p:cNvSpPr>
              <a:spLocks/>
            </p:cNvSpPr>
            <p:nvPr userDrawn="1"/>
          </p:nvSpPr>
          <p:spPr bwMode="auto">
            <a:xfrm>
              <a:off x="1035" y="1329"/>
              <a:ext cx="146" cy="142"/>
            </a:xfrm>
            <a:custGeom>
              <a:avLst/>
              <a:gdLst>
                <a:gd name="T0" fmla="*/ 40 w 146"/>
                <a:gd name="T1" fmla="*/ 136 h 142"/>
                <a:gd name="T2" fmla="*/ 40 w 146"/>
                <a:gd name="T3" fmla="*/ 136 h 142"/>
                <a:gd name="T4" fmla="*/ 52 w 146"/>
                <a:gd name="T5" fmla="*/ 136 h 142"/>
                <a:gd name="T6" fmla="*/ 56 w 146"/>
                <a:gd name="T7" fmla="*/ 134 h 142"/>
                <a:gd name="T8" fmla="*/ 60 w 146"/>
                <a:gd name="T9" fmla="*/ 132 h 142"/>
                <a:gd name="T10" fmla="*/ 62 w 146"/>
                <a:gd name="T11" fmla="*/ 124 h 142"/>
                <a:gd name="T12" fmla="*/ 64 w 146"/>
                <a:gd name="T13" fmla="*/ 108 h 142"/>
                <a:gd name="T14" fmla="*/ 64 w 146"/>
                <a:gd name="T15" fmla="*/ 10 h 142"/>
                <a:gd name="T16" fmla="*/ 32 w 146"/>
                <a:gd name="T17" fmla="*/ 10 h 142"/>
                <a:gd name="T18" fmla="*/ 32 w 146"/>
                <a:gd name="T19" fmla="*/ 10 h 142"/>
                <a:gd name="T20" fmla="*/ 20 w 146"/>
                <a:gd name="T21" fmla="*/ 10 h 142"/>
                <a:gd name="T22" fmla="*/ 12 w 146"/>
                <a:gd name="T23" fmla="*/ 14 h 142"/>
                <a:gd name="T24" fmla="*/ 8 w 146"/>
                <a:gd name="T25" fmla="*/ 20 h 142"/>
                <a:gd name="T26" fmla="*/ 6 w 146"/>
                <a:gd name="T27" fmla="*/ 28 h 142"/>
                <a:gd name="T28" fmla="*/ 4 w 146"/>
                <a:gd name="T29" fmla="*/ 32 h 142"/>
                <a:gd name="T30" fmla="*/ 0 w 146"/>
                <a:gd name="T31" fmla="*/ 32 h 142"/>
                <a:gd name="T32" fmla="*/ 2 w 146"/>
                <a:gd name="T33" fmla="*/ 0 h 142"/>
                <a:gd name="T34" fmla="*/ 144 w 146"/>
                <a:gd name="T35" fmla="*/ 0 h 142"/>
                <a:gd name="T36" fmla="*/ 146 w 146"/>
                <a:gd name="T37" fmla="*/ 32 h 142"/>
                <a:gd name="T38" fmla="*/ 142 w 146"/>
                <a:gd name="T39" fmla="*/ 32 h 142"/>
                <a:gd name="T40" fmla="*/ 140 w 146"/>
                <a:gd name="T41" fmla="*/ 28 h 142"/>
                <a:gd name="T42" fmla="*/ 140 w 146"/>
                <a:gd name="T43" fmla="*/ 28 h 142"/>
                <a:gd name="T44" fmla="*/ 138 w 146"/>
                <a:gd name="T45" fmla="*/ 20 h 142"/>
                <a:gd name="T46" fmla="*/ 134 w 146"/>
                <a:gd name="T47" fmla="*/ 14 h 142"/>
                <a:gd name="T48" fmla="*/ 126 w 146"/>
                <a:gd name="T49" fmla="*/ 10 h 142"/>
                <a:gd name="T50" fmla="*/ 112 w 146"/>
                <a:gd name="T51" fmla="*/ 10 h 142"/>
                <a:gd name="T52" fmla="*/ 82 w 146"/>
                <a:gd name="T53" fmla="*/ 10 h 142"/>
                <a:gd name="T54" fmla="*/ 82 w 146"/>
                <a:gd name="T55" fmla="*/ 108 h 142"/>
                <a:gd name="T56" fmla="*/ 82 w 146"/>
                <a:gd name="T57" fmla="*/ 108 h 142"/>
                <a:gd name="T58" fmla="*/ 82 w 146"/>
                <a:gd name="T59" fmla="*/ 124 h 142"/>
                <a:gd name="T60" fmla="*/ 86 w 146"/>
                <a:gd name="T61" fmla="*/ 132 h 142"/>
                <a:gd name="T62" fmla="*/ 90 w 146"/>
                <a:gd name="T63" fmla="*/ 134 h 142"/>
                <a:gd name="T64" fmla="*/ 94 w 146"/>
                <a:gd name="T65" fmla="*/ 136 h 142"/>
                <a:gd name="T66" fmla="*/ 104 w 146"/>
                <a:gd name="T67" fmla="*/ 136 h 142"/>
                <a:gd name="T68" fmla="*/ 104 w 146"/>
                <a:gd name="T69" fmla="*/ 142 h 142"/>
                <a:gd name="T70" fmla="*/ 40 w 146"/>
                <a:gd name="T71" fmla="*/ 142 h 142"/>
                <a:gd name="T72" fmla="*/ 40 w 146"/>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6" h="142">
                  <a:moveTo>
                    <a:pt x="40" y="136"/>
                  </a:moveTo>
                  <a:lnTo>
                    <a:pt x="40" y="136"/>
                  </a:lnTo>
                  <a:lnTo>
                    <a:pt x="52" y="136"/>
                  </a:lnTo>
                  <a:lnTo>
                    <a:pt x="56" y="134"/>
                  </a:lnTo>
                  <a:lnTo>
                    <a:pt x="60" y="132"/>
                  </a:lnTo>
                  <a:lnTo>
                    <a:pt x="62" y="124"/>
                  </a:lnTo>
                  <a:lnTo>
                    <a:pt x="64" y="108"/>
                  </a:lnTo>
                  <a:lnTo>
                    <a:pt x="64" y="10"/>
                  </a:lnTo>
                  <a:lnTo>
                    <a:pt x="32" y="10"/>
                  </a:lnTo>
                  <a:lnTo>
                    <a:pt x="32" y="10"/>
                  </a:lnTo>
                  <a:lnTo>
                    <a:pt x="20" y="10"/>
                  </a:lnTo>
                  <a:lnTo>
                    <a:pt x="12" y="14"/>
                  </a:lnTo>
                  <a:lnTo>
                    <a:pt x="8" y="20"/>
                  </a:lnTo>
                  <a:lnTo>
                    <a:pt x="6" y="28"/>
                  </a:lnTo>
                  <a:lnTo>
                    <a:pt x="4" y="32"/>
                  </a:lnTo>
                  <a:lnTo>
                    <a:pt x="0" y="32"/>
                  </a:lnTo>
                  <a:lnTo>
                    <a:pt x="2" y="0"/>
                  </a:lnTo>
                  <a:lnTo>
                    <a:pt x="144" y="0"/>
                  </a:lnTo>
                  <a:lnTo>
                    <a:pt x="146" y="32"/>
                  </a:lnTo>
                  <a:lnTo>
                    <a:pt x="142" y="32"/>
                  </a:lnTo>
                  <a:lnTo>
                    <a:pt x="140" y="28"/>
                  </a:lnTo>
                  <a:lnTo>
                    <a:pt x="140" y="28"/>
                  </a:lnTo>
                  <a:lnTo>
                    <a:pt x="138" y="20"/>
                  </a:lnTo>
                  <a:lnTo>
                    <a:pt x="134" y="14"/>
                  </a:lnTo>
                  <a:lnTo>
                    <a:pt x="126" y="10"/>
                  </a:lnTo>
                  <a:lnTo>
                    <a:pt x="112" y="10"/>
                  </a:lnTo>
                  <a:lnTo>
                    <a:pt x="82" y="10"/>
                  </a:lnTo>
                  <a:lnTo>
                    <a:pt x="82" y="108"/>
                  </a:lnTo>
                  <a:lnTo>
                    <a:pt x="82" y="108"/>
                  </a:lnTo>
                  <a:lnTo>
                    <a:pt x="82" y="124"/>
                  </a:lnTo>
                  <a:lnTo>
                    <a:pt x="86" y="132"/>
                  </a:lnTo>
                  <a:lnTo>
                    <a:pt x="90" y="134"/>
                  </a:lnTo>
                  <a:lnTo>
                    <a:pt x="94" y="136"/>
                  </a:lnTo>
                  <a:lnTo>
                    <a:pt x="104" y="136"/>
                  </a:lnTo>
                  <a:lnTo>
                    <a:pt x="104" y="142"/>
                  </a:lnTo>
                  <a:lnTo>
                    <a:pt x="40" y="142"/>
                  </a:lnTo>
                  <a:lnTo>
                    <a:pt x="4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3" name="Freeform 90"/>
            <p:cNvSpPr>
              <a:spLocks noEditPoints="1"/>
            </p:cNvSpPr>
            <p:nvPr userDrawn="1"/>
          </p:nvSpPr>
          <p:spPr bwMode="auto">
            <a:xfrm>
              <a:off x="1179" y="1325"/>
              <a:ext cx="162" cy="146"/>
            </a:xfrm>
            <a:custGeom>
              <a:avLst/>
              <a:gdLst>
                <a:gd name="T0" fmla="*/ 0 w 162"/>
                <a:gd name="T1" fmla="*/ 140 h 146"/>
                <a:gd name="T2" fmla="*/ 0 w 162"/>
                <a:gd name="T3" fmla="*/ 140 h 146"/>
                <a:gd name="T4" fmla="*/ 12 w 162"/>
                <a:gd name="T5" fmla="*/ 140 h 146"/>
                <a:gd name="T6" fmla="*/ 18 w 162"/>
                <a:gd name="T7" fmla="*/ 136 h 146"/>
                <a:gd name="T8" fmla="*/ 22 w 162"/>
                <a:gd name="T9" fmla="*/ 130 h 146"/>
                <a:gd name="T10" fmla="*/ 28 w 162"/>
                <a:gd name="T11" fmla="*/ 120 h 146"/>
                <a:gd name="T12" fmla="*/ 80 w 162"/>
                <a:gd name="T13" fmla="*/ 0 h 146"/>
                <a:gd name="T14" fmla="*/ 82 w 162"/>
                <a:gd name="T15" fmla="*/ 0 h 146"/>
                <a:gd name="T16" fmla="*/ 134 w 162"/>
                <a:gd name="T17" fmla="*/ 120 h 146"/>
                <a:gd name="T18" fmla="*/ 134 w 162"/>
                <a:gd name="T19" fmla="*/ 120 h 146"/>
                <a:gd name="T20" fmla="*/ 138 w 162"/>
                <a:gd name="T21" fmla="*/ 130 h 146"/>
                <a:gd name="T22" fmla="*/ 144 w 162"/>
                <a:gd name="T23" fmla="*/ 136 h 146"/>
                <a:gd name="T24" fmla="*/ 150 w 162"/>
                <a:gd name="T25" fmla="*/ 140 h 146"/>
                <a:gd name="T26" fmla="*/ 162 w 162"/>
                <a:gd name="T27" fmla="*/ 140 h 146"/>
                <a:gd name="T28" fmla="*/ 162 w 162"/>
                <a:gd name="T29" fmla="*/ 146 h 146"/>
                <a:gd name="T30" fmla="*/ 98 w 162"/>
                <a:gd name="T31" fmla="*/ 146 h 146"/>
                <a:gd name="T32" fmla="*/ 98 w 162"/>
                <a:gd name="T33" fmla="*/ 140 h 146"/>
                <a:gd name="T34" fmla="*/ 98 w 162"/>
                <a:gd name="T35" fmla="*/ 140 h 146"/>
                <a:gd name="T36" fmla="*/ 108 w 162"/>
                <a:gd name="T37" fmla="*/ 140 h 146"/>
                <a:gd name="T38" fmla="*/ 116 w 162"/>
                <a:gd name="T39" fmla="*/ 136 h 146"/>
                <a:gd name="T40" fmla="*/ 118 w 162"/>
                <a:gd name="T41" fmla="*/ 134 h 146"/>
                <a:gd name="T42" fmla="*/ 118 w 162"/>
                <a:gd name="T43" fmla="*/ 130 h 146"/>
                <a:gd name="T44" fmla="*/ 116 w 162"/>
                <a:gd name="T45" fmla="*/ 122 h 146"/>
                <a:gd name="T46" fmla="*/ 104 w 162"/>
                <a:gd name="T47" fmla="*/ 96 h 146"/>
                <a:gd name="T48" fmla="*/ 48 w 162"/>
                <a:gd name="T49" fmla="*/ 96 h 146"/>
                <a:gd name="T50" fmla="*/ 36 w 162"/>
                <a:gd name="T51" fmla="*/ 122 h 146"/>
                <a:gd name="T52" fmla="*/ 36 w 162"/>
                <a:gd name="T53" fmla="*/ 122 h 146"/>
                <a:gd name="T54" fmla="*/ 34 w 162"/>
                <a:gd name="T55" fmla="*/ 130 h 146"/>
                <a:gd name="T56" fmla="*/ 34 w 162"/>
                <a:gd name="T57" fmla="*/ 134 h 146"/>
                <a:gd name="T58" fmla="*/ 36 w 162"/>
                <a:gd name="T59" fmla="*/ 136 h 146"/>
                <a:gd name="T60" fmla="*/ 42 w 162"/>
                <a:gd name="T61" fmla="*/ 140 h 146"/>
                <a:gd name="T62" fmla="*/ 54 w 162"/>
                <a:gd name="T63" fmla="*/ 140 h 146"/>
                <a:gd name="T64" fmla="*/ 54 w 162"/>
                <a:gd name="T65" fmla="*/ 146 h 146"/>
                <a:gd name="T66" fmla="*/ 0 w 162"/>
                <a:gd name="T67" fmla="*/ 146 h 146"/>
                <a:gd name="T68" fmla="*/ 0 w 162"/>
                <a:gd name="T69" fmla="*/ 140 h 146"/>
                <a:gd name="T70" fmla="*/ 100 w 162"/>
                <a:gd name="T71" fmla="*/ 88 h 146"/>
                <a:gd name="T72" fmla="*/ 76 w 162"/>
                <a:gd name="T73" fmla="*/ 32 h 146"/>
                <a:gd name="T74" fmla="*/ 50 w 162"/>
                <a:gd name="T75" fmla="*/ 88 h 146"/>
                <a:gd name="T76" fmla="*/ 100 w 162"/>
                <a:gd name="T77" fmla="*/ 8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2" h="146">
                  <a:moveTo>
                    <a:pt x="0" y="140"/>
                  </a:moveTo>
                  <a:lnTo>
                    <a:pt x="0" y="140"/>
                  </a:lnTo>
                  <a:lnTo>
                    <a:pt x="12" y="140"/>
                  </a:lnTo>
                  <a:lnTo>
                    <a:pt x="18" y="136"/>
                  </a:lnTo>
                  <a:lnTo>
                    <a:pt x="22" y="130"/>
                  </a:lnTo>
                  <a:lnTo>
                    <a:pt x="28" y="120"/>
                  </a:lnTo>
                  <a:lnTo>
                    <a:pt x="80" y="0"/>
                  </a:lnTo>
                  <a:lnTo>
                    <a:pt x="82" y="0"/>
                  </a:lnTo>
                  <a:lnTo>
                    <a:pt x="134" y="120"/>
                  </a:lnTo>
                  <a:lnTo>
                    <a:pt x="134" y="120"/>
                  </a:lnTo>
                  <a:lnTo>
                    <a:pt x="138" y="130"/>
                  </a:lnTo>
                  <a:lnTo>
                    <a:pt x="144" y="136"/>
                  </a:lnTo>
                  <a:lnTo>
                    <a:pt x="150" y="140"/>
                  </a:lnTo>
                  <a:lnTo>
                    <a:pt x="162" y="140"/>
                  </a:lnTo>
                  <a:lnTo>
                    <a:pt x="162" y="146"/>
                  </a:lnTo>
                  <a:lnTo>
                    <a:pt x="98" y="146"/>
                  </a:lnTo>
                  <a:lnTo>
                    <a:pt x="98" y="140"/>
                  </a:lnTo>
                  <a:lnTo>
                    <a:pt x="98" y="140"/>
                  </a:lnTo>
                  <a:lnTo>
                    <a:pt x="108" y="140"/>
                  </a:lnTo>
                  <a:lnTo>
                    <a:pt x="116" y="136"/>
                  </a:lnTo>
                  <a:lnTo>
                    <a:pt x="118" y="134"/>
                  </a:lnTo>
                  <a:lnTo>
                    <a:pt x="118" y="130"/>
                  </a:lnTo>
                  <a:lnTo>
                    <a:pt x="116" y="122"/>
                  </a:lnTo>
                  <a:lnTo>
                    <a:pt x="104" y="96"/>
                  </a:lnTo>
                  <a:lnTo>
                    <a:pt x="48" y="96"/>
                  </a:lnTo>
                  <a:lnTo>
                    <a:pt x="36" y="122"/>
                  </a:lnTo>
                  <a:lnTo>
                    <a:pt x="36" y="122"/>
                  </a:lnTo>
                  <a:lnTo>
                    <a:pt x="34" y="130"/>
                  </a:lnTo>
                  <a:lnTo>
                    <a:pt x="34" y="134"/>
                  </a:lnTo>
                  <a:lnTo>
                    <a:pt x="36" y="136"/>
                  </a:lnTo>
                  <a:lnTo>
                    <a:pt x="42" y="140"/>
                  </a:lnTo>
                  <a:lnTo>
                    <a:pt x="54" y="140"/>
                  </a:lnTo>
                  <a:lnTo>
                    <a:pt x="54" y="146"/>
                  </a:lnTo>
                  <a:lnTo>
                    <a:pt x="0" y="146"/>
                  </a:lnTo>
                  <a:lnTo>
                    <a:pt x="0" y="140"/>
                  </a:lnTo>
                  <a:close/>
                  <a:moveTo>
                    <a:pt x="100" y="88"/>
                  </a:moveTo>
                  <a:lnTo>
                    <a:pt x="76" y="32"/>
                  </a:lnTo>
                  <a:lnTo>
                    <a:pt x="50" y="88"/>
                  </a:lnTo>
                  <a:lnTo>
                    <a:pt x="100"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4" name="Freeform 91"/>
            <p:cNvSpPr>
              <a:spLocks/>
            </p:cNvSpPr>
            <p:nvPr userDrawn="1"/>
          </p:nvSpPr>
          <p:spPr bwMode="auto">
            <a:xfrm>
              <a:off x="1339" y="1329"/>
              <a:ext cx="148" cy="142"/>
            </a:xfrm>
            <a:custGeom>
              <a:avLst/>
              <a:gdLst>
                <a:gd name="T0" fmla="*/ 42 w 148"/>
                <a:gd name="T1" fmla="*/ 136 h 142"/>
                <a:gd name="T2" fmla="*/ 42 w 148"/>
                <a:gd name="T3" fmla="*/ 136 h 142"/>
                <a:gd name="T4" fmla="*/ 54 w 148"/>
                <a:gd name="T5" fmla="*/ 136 h 142"/>
                <a:gd name="T6" fmla="*/ 58 w 148"/>
                <a:gd name="T7" fmla="*/ 134 h 142"/>
                <a:gd name="T8" fmla="*/ 60 w 148"/>
                <a:gd name="T9" fmla="*/ 132 h 142"/>
                <a:gd name="T10" fmla="*/ 64 w 148"/>
                <a:gd name="T11" fmla="*/ 124 h 142"/>
                <a:gd name="T12" fmla="*/ 64 w 148"/>
                <a:gd name="T13" fmla="*/ 108 h 142"/>
                <a:gd name="T14" fmla="*/ 64 w 148"/>
                <a:gd name="T15" fmla="*/ 10 h 142"/>
                <a:gd name="T16" fmla="*/ 34 w 148"/>
                <a:gd name="T17" fmla="*/ 10 h 142"/>
                <a:gd name="T18" fmla="*/ 34 w 148"/>
                <a:gd name="T19" fmla="*/ 10 h 142"/>
                <a:gd name="T20" fmla="*/ 22 w 148"/>
                <a:gd name="T21" fmla="*/ 10 h 142"/>
                <a:gd name="T22" fmla="*/ 14 w 148"/>
                <a:gd name="T23" fmla="*/ 14 h 142"/>
                <a:gd name="T24" fmla="*/ 10 w 148"/>
                <a:gd name="T25" fmla="*/ 20 h 142"/>
                <a:gd name="T26" fmla="*/ 8 w 148"/>
                <a:gd name="T27" fmla="*/ 28 h 142"/>
                <a:gd name="T28" fmla="*/ 6 w 148"/>
                <a:gd name="T29" fmla="*/ 32 h 142"/>
                <a:gd name="T30" fmla="*/ 0 w 148"/>
                <a:gd name="T31" fmla="*/ 32 h 142"/>
                <a:gd name="T32" fmla="*/ 4 w 148"/>
                <a:gd name="T33" fmla="*/ 0 h 142"/>
                <a:gd name="T34" fmla="*/ 146 w 148"/>
                <a:gd name="T35" fmla="*/ 0 h 142"/>
                <a:gd name="T36" fmla="*/ 148 w 148"/>
                <a:gd name="T37" fmla="*/ 32 h 142"/>
                <a:gd name="T38" fmla="*/ 142 w 148"/>
                <a:gd name="T39" fmla="*/ 32 h 142"/>
                <a:gd name="T40" fmla="*/ 142 w 148"/>
                <a:gd name="T41" fmla="*/ 28 h 142"/>
                <a:gd name="T42" fmla="*/ 142 w 148"/>
                <a:gd name="T43" fmla="*/ 28 h 142"/>
                <a:gd name="T44" fmla="*/ 138 w 148"/>
                <a:gd name="T45" fmla="*/ 20 h 142"/>
                <a:gd name="T46" fmla="*/ 134 w 148"/>
                <a:gd name="T47" fmla="*/ 14 h 142"/>
                <a:gd name="T48" fmla="*/ 128 w 148"/>
                <a:gd name="T49" fmla="*/ 10 h 142"/>
                <a:gd name="T50" fmla="*/ 114 w 148"/>
                <a:gd name="T51" fmla="*/ 10 h 142"/>
                <a:gd name="T52" fmla="*/ 84 w 148"/>
                <a:gd name="T53" fmla="*/ 10 h 142"/>
                <a:gd name="T54" fmla="*/ 84 w 148"/>
                <a:gd name="T55" fmla="*/ 108 h 142"/>
                <a:gd name="T56" fmla="*/ 84 w 148"/>
                <a:gd name="T57" fmla="*/ 108 h 142"/>
                <a:gd name="T58" fmla="*/ 84 w 148"/>
                <a:gd name="T59" fmla="*/ 124 h 142"/>
                <a:gd name="T60" fmla="*/ 88 w 148"/>
                <a:gd name="T61" fmla="*/ 132 h 142"/>
                <a:gd name="T62" fmla="*/ 90 w 148"/>
                <a:gd name="T63" fmla="*/ 134 h 142"/>
                <a:gd name="T64" fmla="*/ 94 w 148"/>
                <a:gd name="T65" fmla="*/ 136 h 142"/>
                <a:gd name="T66" fmla="*/ 106 w 148"/>
                <a:gd name="T67" fmla="*/ 136 h 142"/>
                <a:gd name="T68" fmla="*/ 106 w 148"/>
                <a:gd name="T69" fmla="*/ 142 h 142"/>
                <a:gd name="T70" fmla="*/ 42 w 148"/>
                <a:gd name="T71" fmla="*/ 142 h 142"/>
                <a:gd name="T72" fmla="*/ 42 w 148"/>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42" y="136"/>
                  </a:moveTo>
                  <a:lnTo>
                    <a:pt x="42" y="136"/>
                  </a:lnTo>
                  <a:lnTo>
                    <a:pt x="54" y="136"/>
                  </a:lnTo>
                  <a:lnTo>
                    <a:pt x="58" y="134"/>
                  </a:lnTo>
                  <a:lnTo>
                    <a:pt x="60" y="132"/>
                  </a:lnTo>
                  <a:lnTo>
                    <a:pt x="64" y="124"/>
                  </a:lnTo>
                  <a:lnTo>
                    <a:pt x="64" y="108"/>
                  </a:lnTo>
                  <a:lnTo>
                    <a:pt x="64" y="10"/>
                  </a:lnTo>
                  <a:lnTo>
                    <a:pt x="34" y="10"/>
                  </a:lnTo>
                  <a:lnTo>
                    <a:pt x="34" y="10"/>
                  </a:lnTo>
                  <a:lnTo>
                    <a:pt x="22" y="10"/>
                  </a:lnTo>
                  <a:lnTo>
                    <a:pt x="14" y="14"/>
                  </a:lnTo>
                  <a:lnTo>
                    <a:pt x="10" y="20"/>
                  </a:lnTo>
                  <a:lnTo>
                    <a:pt x="8" y="28"/>
                  </a:lnTo>
                  <a:lnTo>
                    <a:pt x="6" y="32"/>
                  </a:lnTo>
                  <a:lnTo>
                    <a:pt x="0" y="32"/>
                  </a:lnTo>
                  <a:lnTo>
                    <a:pt x="4" y="0"/>
                  </a:lnTo>
                  <a:lnTo>
                    <a:pt x="146" y="0"/>
                  </a:lnTo>
                  <a:lnTo>
                    <a:pt x="148" y="32"/>
                  </a:lnTo>
                  <a:lnTo>
                    <a:pt x="142" y="32"/>
                  </a:lnTo>
                  <a:lnTo>
                    <a:pt x="142" y="28"/>
                  </a:lnTo>
                  <a:lnTo>
                    <a:pt x="142" y="28"/>
                  </a:lnTo>
                  <a:lnTo>
                    <a:pt x="138" y="20"/>
                  </a:lnTo>
                  <a:lnTo>
                    <a:pt x="134" y="14"/>
                  </a:lnTo>
                  <a:lnTo>
                    <a:pt x="128" y="10"/>
                  </a:lnTo>
                  <a:lnTo>
                    <a:pt x="114" y="10"/>
                  </a:lnTo>
                  <a:lnTo>
                    <a:pt x="84" y="10"/>
                  </a:lnTo>
                  <a:lnTo>
                    <a:pt x="84" y="108"/>
                  </a:lnTo>
                  <a:lnTo>
                    <a:pt x="84" y="108"/>
                  </a:lnTo>
                  <a:lnTo>
                    <a:pt x="84" y="124"/>
                  </a:lnTo>
                  <a:lnTo>
                    <a:pt x="88" y="132"/>
                  </a:lnTo>
                  <a:lnTo>
                    <a:pt x="90" y="134"/>
                  </a:lnTo>
                  <a:lnTo>
                    <a:pt x="94" y="136"/>
                  </a:lnTo>
                  <a:lnTo>
                    <a:pt x="106" y="136"/>
                  </a:lnTo>
                  <a:lnTo>
                    <a:pt x="106" y="142"/>
                  </a:lnTo>
                  <a:lnTo>
                    <a:pt x="42" y="142"/>
                  </a:lnTo>
                  <a:lnTo>
                    <a:pt x="42"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5" name="Freeform 92"/>
            <p:cNvSpPr>
              <a:spLocks/>
            </p:cNvSpPr>
            <p:nvPr userDrawn="1"/>
          </p:nvSpPr>
          <p:spPr bwMode="auto">
            <a:xfrm>
              <a:off x="1519" y="1325"/>
              <a:ext cx="92" cy="150"/>
            </a:xfrm>
            <a:custGeom>
              <a:avLst/>
              <a:gdLst>
                <a:gd name="T0" fmla="*/ 4 w 92"/>
                <a:gd name="T1" fmla="*/ 98 h 150"/>
                <a:gd name="T2" fmla="*/ 4 w 92"/>
                <a:gd name="T3" fmla="*/ 104 h 150"/>
                <a:gd name="T4" fmla="*/ 10 w 92"/>
                <a:gd name="T5" fmla="*/ 118 h 150"/>
                <a:gd name="T6" fmla="*/ 22 w 92"/>
                <a:gd name="T7" fmla="*/ 134 h 150"/>
                <a:gd name="T8" fmla="*/ 48 w 92"/>
                <a:gd name="T9" fmla="*/ 140 h 150"/>
                <a:gd name="T10" fmla="*/ 60 w 92"/>
                <a:gd name="T11" fmla="*/ 138 h 150"/>
                <a:gd name="T12" fmla="*/ 74 w 92"/>
                <a:gd name="T13" fmla="*/ 124 h 150"/>
                <a:gd name="T14" fmla="*/ 76 w 92"/>
                <a:gd name="T15" fmla="*/ 114 h 150"/>
                <a:gd name="T16" fmla="*/ 70 w 92"/>
                <a:gd name="T17" fmla="*/ 98 h 150"/>
                <a:gd name="T18" fmla="*/ 50 w 92"/>
                <a:gd name="T19" fmla="*/ 86 h 150"/>
                <a:gd name="T20" fmla="*/ 28 w 92"/>
                <a:gd name="T21" fmla="*/ 74 h 150"/>
                <a:gd name="T22" fmla="*/ 10 w 92"/>
                <a:gd name="T23" fmla="*/ 58 h 150"/>
                <a:gd name="T24" fmla="*/ 2 w 92"/>
                <a:gd name="T25" fmla="*/ 36 h 150"/>
                <a:gd name="T26" fmla="*/ 2 w 92"/>
                <a:gd name="T27" fmla="*/ 28 h 150"/>
                <a:gd name="T28" fmla="*/ 8 w 92"/>
                <a:gd name="T29" fmla="*/ 16 h 150"/>
                <a:gd name="T30" fmla="*/ 18 w 92"/>
                <a:gd name="T31" fmla="*/ 6 h 150"/>
                <a:gd name="T32" fmla="*/ 32 w 92"/>
                <a:gd name="T33" fmla="*/ 2 h 150"/>
                <a:gd name="T34" fmla="*/ 40 w 92"/>
                <a:gd name="T35" fmla="*/ 0 h 150"/>
                <a:gd name="T36" fmla="*/ 58 w 92"/>
                <a:gd name="T37" fmla="*/ 4 h 150"/>
                <a:gd name="T38" fmla="*/ 68 w 92"/>
                <a:gd name="T39" fmla="*/ 10 h 150"/>
                <a:gd name="T40" fmla="*/ 76 w 92"/>
                <a:gd name="T41" fmla="*/ 0 h 150"/>
                <a:gd name="T42" fmla="*/ 80 w 92"/>
                <a:gd name="T43" fmla="*/ 50 h 150"/>
                <a:gd name="T44" fmla="*/ 76 w 92"/>
                <a:gd name="T45" fmla="*/ 50 h 150"/>
                <a:gd name="T46" fmla="*/ 70 w 92"/>
                <a:gd name="T47" fmla="*/ 30 h 150"/>
                <a:gd name="T48" fmla="*/ 62 w 92"/>
                <a:gd name="T49" fmla="*/ 18 h 150"/>
                <a:gd name="T50" fmla="*/ 48 w 92"/>
                <a:gd name="T51" fmla="*/ 10 h 150"/>
                <a:gd name="T52" fmla="*/ 40 w 92"/>
                <a:gd name="T53" fmla="*/ 10 h 150"/>
                <a:gd name="T54" fmla="*/ 24 w 92"/>
                <a:gd name="T55" fmla="*/ 16 h 150"/>
                <a:gd name="T56" fmla="*/ 16 w 92"/>
                <a:gd name="T57" fmla="*/ 30 h 150"/>
                <a:gd name="T58" fmla="*/ 18 w 92"/>
                <a:gd name="T59" fmla="*/ 38 h 150"/>
                <a:gd name="T60" fmla="*/ 32 w 92"/>
                <a:gd name="T61" fmla="*/ 52 h 150"/>
                <a:gd name="T62" fmla="*/ 68 w 92"/>
                <a:gd name="T63" fmla="*/ 72 h 150"/>
                <a:gd name="T64" fmla="*/ 80 w 92"/>
                <a:gd name="T65" fmla="*/ 78 h 150"/>
                <a:gd name="T66" fmla="*/ 92 w 92"/>
                <a:gd name="T67" fmla="*/ 98 h 150"/>
                <a:gd name="T68" fmla="*/ 92 w 92"/>
                <a:gd name="T69" fmla="*/ 108 h 150"/>
                <a:gd name="T70" fmla="*/ 88 w 92"/>
                <a:gd name="T71" fmla="*/ 124 h 150"/>
                <a:gd name="T72" fmla="*/ 80 w 92"/>
                <a:gd name="T73" fmla="*/ 138 h 150"/>
                <a:gd name="T74" fmla="*/ 64 w 92"/>
                <a:gd name="T75" fmla="*/ 146 h 150"/>
                <a:gd name="T76" fmla="*/ 48 w 92"/>
                <a:gd name="T77" fmla="*/ 150 h 150"/>
                <a:gd name="T78" fmla="*/ 36 w 92"/>
                <a:gd name="T79" fmla="*/ 148 h 150"/>
                <a:gd name="T80" fmla="*/ 10 w 92"/>
                <a:gd name="T81" fmla="*/ 138 h 150"/>
                <a:gd name="T82" fmla="*/ 6 w 92"/>
                <a:gd name="T83" fmla="*/ 142 h 150"/>
                <a:gd name="T84" fmla="*/ 0 w 92"/>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2" h="150">
                  <a:moveTo>
                    <a:pt x="0" y="98"/>
                  </a:moveTo>
                  <a:lnTo>
                    <a:pt x="4" y="98"/>
                  </a:lnTo>
                  <a:lnTo>
                    <a:pt x="4" y="98"/>
                  </a:lnTo>
                  <a:lnTo>
                    <a:pt x="4" y="104"/>
                  </a:lnTo>
                  <a:lnTo>
                    <a:pt x="6" y="112"/>
                  </a:lnTo>
                  <a:lnTo>
                    <a:pt x="10" y="118"/>
                  </a:lnTo>
                  <a:lnTo>
                    <a:pt x="14" y="126"/>
                  </a:lnTo>
                  <a:lnTo>
                    <a:pt x="22" y="134"/>
                  </a:lnTo>
                  <a:lnTo>
                    <a:pt x="34" y="138"/>
                  </a:lnTo>
                  <a:lnTo>
                    <a:pt x="48" y="140"/>
                  </a:lnTo>
                  <a:lnTo>
                    <a:pt x="48" y="140"/>
                  </a:lnTo>
                  <a:lnTo>
                    <a:pt x="60" y="138"/>
                  </a:lnTo>
                  <a:lnTo>
                    <a:pt x="68" y="132"/>
                  </a:lnTo>
                  <a:lnTo>
                    <a:pt x="74" y="124"/>
                  </a:lnTo>
                  <a:lnTo>
                    <a:pt x="76" y="114"/>
                  </a:lnTo>
                  <a:lnTo>
                    <a:pt x="76" y="114"/>
                  </a:lnTo>
                  <a:lnTo>
                    <a:pt x="74" y="106"/>
                  </a:lnTo>
                  <a:lnTo>
                    <a:pt x="70" y="98"/>
                  </a:lnTo>
                  <a:lnTo>
                    <a:pt x="60" y="92"/>
                  </a:lnTo>
                  <a:lnTo>
                    <a:pt x="50" y="86"/>
                  </a:lnTo>
                  <a:lnTo>
                    <a:pt x="28" y="74"/>
                  </a:lnTo>
                  <a:lnTo>
                    <a:pt x="28" y="74"/>
                  </a:lnTo>
                  <a:lnTo>
                    <a:pt x="18" y="68"/>
                  </a:lnTo>
                  <a:lnTo>
                    <a:pt x="10" y="58"/>
                  </a:lnTo>
                  <a:lnTo>
                    <a:pt x="4" y="48"/>
                  </a:lnTo>
                  <a:lnTo>
                    <a:pt x="2" y="36"/>
                  </a:lnTo>
                  <a:lnTo>
                    <a:pt x="2" y="36"/>
                  </a:lnTo>
                  <a:lnTo>
                    <a:pt x="2" y="28"/>
                  </a:lnTo>
                  <a:lnTo>
                    <a:pt x="4" y="22"/>
                  </a:lnTo>
                  <a:lnTo>
                    <a:pt x="8" y="16"/>
                  </a:lnTo>
                  <a:lnTo>
                    <a:pt x="12" y="10"/>
                  </a:lnTo>
                  <a:lnTo>
                    <a:pt x="18" y="6"/>
                  </a:lnTo>
                  <a:lnTo>
                    <a:pt x="24" y="4"/>
                  </a:lnTo>
                  <a:lnTo>
                    <a:pt x="32" y="2"/>
                  </a:lnTo>
                  <a:lnTo>
                    <a:pt x="40" y="0"/>
                  </a:lnTo>
                  <a:lnTo>
                    <a:pt x="40" y="0"/>
                  </a:lnTo>
                  <a:lnTo>
                    <a:pt x="50" y="2"/>
                  </a:lnTo>
                  <a:lnTo>
                    <a:pt x="58" y="4"/>
                  </a:lnTo>
                  <a:lnTo>
                    <a:pt x="68" y="10"/>
                  </a:lnTo>
                  <a:lnTo>
                    <a:pt x="68" y="10"/>
                  </a:lnTo>
                  <a:lnTo>
                    <a:pt x="72" y="6"/>
                  </a:lnTo>
                  <a:lnTo>
                    <a:pt x="76" y="0"/>
                  </a:lnTo>
                  <a:lnTo>
                    <a:pt x="80" y="0"/>
                  </a:lnTo>
                  <a:lnTo>
                    <a:pt x="80" y="50"/>
                  </a:lnTo>
                  <a:lnTo>
                    <a:pt x="76" y="50"/>
                  </a:lnTo>
                  <a:lnTo>
                    <a:pt x="76" y="50"/>
                  </a:lnTo>
                  <a:lnTo>
                    <a:pt x="72" y="36"/>
                  </a:lnTo>
                  <a:lnTo>
                    <a:pt x="70" y="30"/>
                  </a:lnTo>
                  <a:lnTo>
                    <a:pt x="68" y="24"/>
                  </a:lnTo>
                  <a:lnTo>
                    <a:pt x="62" y="18"/>
                  </a:lnTo>
                  <a:lnTo>
                    <a:pt x="56" y="14"/>
                  </a:lnTo>
                  <a:lnTo>
                    <a:pt x="48" y="10"/>
                  </a:lnTo>
                  <a:lnTo>
                    <a:pt x="40" y="10"/>
                  </a:lnTo>
                  <a:lnTo>
                    <a:pt x="40" y="10"/>
                  </a:lnTo>
                  <a:lnTo>
                    <a:pt x="30" y="12"/>
                  </a:lnTo>
                  <a:lnTo>
                    <a:pt x="24" y="16"/>
                  </a:lnTo>
                  <a:lnTo>
                    <a:pt x="18" y="22"/>
                  </a:lnTo>
                  <a:lnTo>
                    <a:pt x="16" y="30"/>
                  </a:lnTo>
                  <a:lnTo>
                    <a:pt x="16" y="30"/>
                  </a:lnTo>
                  <a:lnTo>
                    <a:pt x="18" y="38"/>
                  </a:lnTo>
                  <a:lnTo>
                    <a:pt x="24" y="46"/>
                  </a:lnTo>
                  <a:lnTo>
                    <a:pt x="32" y="52"/>
                  </a:lnTo>
                  <a:lnTo>
                    <a:pt x="46" y="60"/>
                  </a:lnTo>
                  <a:lnTo>
                    <a:pt x="68" y="72"/>
                  </a:lnTo>
                  <a:lnTo>
                    <a:pt x="68" y="72"/>
                  </a:lnTo>
                  <a:lnTo>
                    <a:pt x="80" y="78"/>
                  </a:lnTo>
                  <a:lnTo>
                    <a:pt x="86" y="88"/>
                  </a:lnTo>
                  <a:lnTo>
                    <a:pt x="92" y="98"/>
                  </a:lnTo>
                  <a:lnTo>
                    <a:pt x="92" y="108"/>
                  </a:lnTo>
                  <a:lnTo>
                    <a:pt x="92" y="108"/>
                  </a:lnTo>
                  <a:lnTo>
                    <a:pt x="92" y="116"/>
                  </a:lnTo>
                  <a:lnTo>
                    <a:pt x="88" y="124"/>
                  </a:lnTo>
                  <a:lnTo>
                    <a:pt x="84" y="132"/>
                  </a:lnTo>
                  <a:lnTo>
                    <a:pt x="80" y="138"/>
                  </a:lnTo>
                  <a:lnTo>
                    <a:pt x="72" y="142"/>
                  </a:lnTo>
                  <a:lnTo>
                    <a:pt x="64" y="146"/>
                  </a:lnTo>
                  <a:lnTo>
                    <a:pt x="56" y="148"/>
                  </a:lnTo>
                  <a:lnTo>
                    <a:pt x="48" y="150"/>
                  </a:lnTo>
                  <a:lnTo>
                    <a:pt x="48" y="150"/>
                  </a:lnTo>
                  <a:lnTo>
                    <a:pt x="36" y="148"/>
                  </a:lnTo>
                  <a:lnTo>
                    <a:pt x="26" y="144"/>
                  </a:lnTo>
                  <a:lnTo>
                    <a:pt x="10" y="138"/>
                  </a:lnTo>
                  <a:lnTo>
                    <a:pt x="10" y="138"/>
                  </a:lnTo>
                  <a:lnTo>
                    <a:pt x="6" y="142"/>
                  </a:lnTo>
                  <a:lnTo>
                    <a:pt x="4"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6" name="Freeform 93"/>
            <p:cNvSpPr>
              <a:spLocks noEditPoints="1"/>
            </p:cNvSpPr>
            <p:nvPr userDrawn="1"/>
          </p:nvSpPr>
          <p:spPr bwMode="auto">
            <a:xfrm>
              <a:off x="1651" y="1329"/>
              <a:ext cx="137" cy="142"/>
            </a:xfrm>
            <a:custGeom>
              <a:avLst/>
              <a:gdLst>
                <a:gd name="T0" fmla="*/ 0 w 137"/>
                <a:gd name="T1" fmla="*/ 136 h 142"/>
                <a:gd name="T2" fmla="*/ 16 w 137"/>
                <a:gd name="T3" fmla="*/ 134 h 142"/>
                <a:gd name="T4" fmla="*/ 22 w 137"/>
                <a:gd name="T5" fmla="*/ 124 h 142"/>
                <a:gd name="T6" fmla="*/ 22 w 137"/>
                <a:gd name="T7" fmla="*/ 32 h 142"/>
                <a:gd name="T8" fmla="*/ 22 w 137"/>
                <a:gd name="T9" fmla="*/ 18 h 142"/>
                <a:gd name="T10" fmla="*/ 16 w 137"/>
                <a:gd name="T11" fmla="*/ 8 h 142"/>
                <a:gd name="T12" fmla="*/ 0 w 137"/>
                <a:gd name="T13" fmla="*/ 6 h 142"/>
                <a:gd name="T14" fmla="*/ 62 w 137"/>
                <a:gd name="T15" fmla="*/ 0 h 142"/>
                <a:gd name="T16" fmla="*/ 74 w 137"/>
                <a:gd name="T17" fmla="*/ 2 h 142"/>
                <a:gd name="T18" fmla="*/ 92 w 137"/>
                <a:gd name="T19" fmla="*/ 8 h 142"/>
                <a:gd name="T20" fmla="*/ 105 w 137"/>
                <a:gd name="T21" fmla="*/ 18 h 142"/>
                <a:gd name="T22" fmla="*/ 111 w 137"/>
                <a:gd name="T23" fmla="*/ 32 h 142"/>
                <a:gd name="T24" fmla="*/ 111 w 137"/>
                <a:gd name="T25" fmla="*/ 40 h 142"/>
                <a:gd name="T26" fmla="*/ 109 w 137"/>
                <a:gd name="T27" fmla="*/ 54 h 142"/>
                <a:gd name="T28" fmla="*/ 102 w 137"/>
                <a:gd name="T29" fmla="*/ 66 h 142"/>
                <a:gd name="T30" fmla="*/ 88 w 137"/>
                <a:gd name="T31" fmla="*/ 76 h 142"/>
                <a:gd name="T32" fmla="*/ 70 w 137"/>
                <a:gd name="T33" fmla="*/ 80 h 142"/>
                <a:gd name="T34" fmla="*/ 94 w 137"/>
                <a:gd name="T35" fmla="*/ 106 h 142"/>
                <a:gd name="T36" fmla="*/ 115 w 137"/>
                <a:gd name="T37" fmla="*/ 128 h 142"/>
                <a:gd name="T38" fmla="*/ 137 w 137"/>
                <a:gd name="T39" fmla="*/ 136 h 142"/>
                <a:gd name="T40" fmla="*/ 98 w 137"/>
                <a:gd name="T41" fmla="*/ 142 h 142"/>
                <a:gd name="T42" fmla="*/ 40 w 137"/>
                <a:gd name="T43" fmla="*/ 80 h 142"/>
                <a:gd name="T44" fmla="*/ 40 w 137"/>
                <a:gd name="T45" fmla="*/ 108 h 142"/>
                <a:gd name="T46" fmla="*/ 44 w 137"/>
                <a:gd name="T47" fmla="*/ 132 h 142"/>
                <a:gd name="T48" fmla="*/ 52 w 137"/>
                <a:gd name="T49" fmla="*/ 136 h 142"/>
                <a:gd name="T50" fmla="*/ 64 w 137"/>
                <a:gd name="T51" fmla="*/ 142 h 142"/>
                <a:gd name="T52" fmla="*/ 0 w 137"/>
                <a:gd name="T53" fmla="*/ 136 h 142"/>
                <a:gd name="T54" fmla="*/ 62 w 137"/>
                <a:gd name="T55" fmla="*/ 72 h 142"/>
                <a:gd name="T56" fmla="*/ 74 w 137"/>
                <a:gd name="T57" fmla="*/ 68 h 142"/>
                <a:gd name="T58" fmla="*/ 84 w 137"/>
                <a:gd name="T59" fmla="*/ 62 h 142"/>
                <a:gd name="T60" fmla="*/ 92 w 137"/>
                <a:gd name="T61" fmla="*/ 40 h 142"/>
                <a:gd name="T62" fmla="*/ 90 w 137"/>
                <a:gd name="T63" fmla="*/ 28 h 142"/>
                <a:gd name="T64" fmla="*/ 80 w 137"/>
                <a:gd name="T65" fmla="*/ 14 h 142"/>
                <a:gd name="T66" fmla="*/ 68 w 137"/>
                <a:gd name="T67" fmla="*/ 10 h 142"/>
                <a:gd name="T68" fmla="*/ 40 w 137"/>
                <a:gd name="T69" fmla="*/ 10 h 142"/>
                <a:gd name="T70" fmla="*/ 62 w 137"/>
                <a:gd name="T71" fmla="*/ 7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7"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2" y="0"/>
                  </a:lnTo>
                  <a:lnTo>
                    <a:pt x="62" y="0"/>
                  </a:lnTo>
                  <a:lnTo>
                    <a:pt x="74" y="2"/>
                  </a:lnTo>
                  <a:lnTo>
                    <a:pt x="84" y="4"/>
                  </a:lnTo>
                  <a:lnTo>
                    <a:pt x="92" y="8"/>
                  </a:lnTo>
                  <a:lnTo>
                    <a:pt x="100" y="12"/>
                  </a:lnTo>
                  <a:lnTo>
                    <a:pt x="105" y="18"/>
                  </a:lnTo>
                  <a:lnTo>
                    <a:pt x="109" y="24"/>
                  </a:lnTo>
                  <a:lnTo>
                    <a:pt x="111" y="32"/>
                  </a:lnTo>
                  <a:lnTo>
                    <a:pt x="111" y="40"/>
                  </a:lnTo>
                  <a:lnTo>
                    <a:pt x="111" y="40"/>
                  </a:lnTo>
                  <a:lnTo>
                    <a:pt x="111" y="48"/>
                  </a:lnTo>
                  <a:lnTo>
                    <a:pt x="109" y="54"/>
                  </a:lnTo>
                  <a:lnTo>
                    <a:pt x="105" y="60"/>
                  </a:lnTo>
                  <a:lnTo>
                    <a:pt x="102" y="66"/>
                  </a:lnTo>
                  <a:lnTo>
                    <a:pt x="96" y="72"/>
                  </a:lnTo>
                  <a:lnTo>
                    <a:pt x="88" y="76"/>
                  </a:lnTo>
                  <a:lnTo>
                    <a:pt x="80" y="78"/>
                  </a:lnTo>
                  <a:lnTo>
                    <a:pt x="70" y="80"/>
                  </a:lnTo>
                  <a:lnTo>
                    <a:pt x="94" y="106"/>
                  </a:lnTo>
                  <a:lnTo>
                    <a:pt x="94" y="106"/>
                  </a:lnTo>
                  <a:lnTo>
                    <a:pt x="103" y="118"/>
                  </a:lnTo>
                  <a:lnTo>
                    <a:pt x="115" y="128"/>
                  </a:lnTo>
                  <a:lnTo>
                    <a:pt x="125" y="134"/>
                  </a:lnTo>
                  <a:lnTo>
                    <a:pt x="137" y="136"/>
                  </a:lnTo>
                  <a:lnTo>
                    <a:pt x="137" y="142"/>
                  </a:lnTo>
                  <a:lnTo>
                    <a:pt x="98" y="142"/>
                  </a:lnTo>
                  <a:lnTo>
                    <a:pt x="52" y="80"/>
                  </a:lnTo>
                  <a:lnTo>
                    <a:pt x="40" y="80"/>
                  </a:lnTo>
                  <a:lnTo>
                    <a:pt x="40" y="108"/>
                  </a:lnTo>
                  <a:lnTo>
                    <a:pt x="40" y="108"/>
                  </a:lnTo>
                  <a:lnTo>
                    <a:pt x="42" y="124"/>
                  </a:lnTo>
                  <a:lnTo>
                    <a:pt x="44" y="132"/>
                  </a:lnTo>
                  <a:lnTo>
                    <a:pt x="48" y="134"/>
                  </a:lnTo>
                  <a:lnTo>
                    <a:pt x="52" y="136"/>
                  </a:lnTo>
                  <a:lnTo>
                    <a:pt x="64" y="136"/>
                  </a:lnTo>
                  <a:lnTo>
                    <a:pt x="64" y="142"/>
                  </a:lnTo>
                  <a:lnTo>
                    <a:pt x="0" y="142"/>
                  </a:lnTo>
                  <a:lnTo>
                    <a:pt x="0" y="136"/>
                  </a:lnTo>
                  <a:close/>
                  <a:moveTo>
                    <a:pt x="62" y="72"/>
                  </a:moveTo>
                  <a:lnTo>
                    <a:pt x="62" y="72"/>
                  </a:lnTo>
                  <a:lnTo>
                    <a:pt x="68" y="70"/>
                  </a:lnTo>
                  <a:lnTo>
                    <a:pt x="74" y="68"/>
                  </a:lnTo>
                  <a:lnTo>
                    <a:pt x="80" y="66"/>
                  </a:lnTo>
                  <a:lnTo>
                    <a:pt x="84" y="62"/>
                  </a:lnTo>
                  <a:lnTo>
                    <a:pt x="90" y="52"/>
                  </a:lnTo>
                  <a:lnTo>
                    <a:pt x="92" y="40"/>
                  </a:lnTo>
                  <a:lnTo>
                    <a:pt x="92" y="40"/>
                  </a:lnTo>
                  <a:lnTo>
                    <a:pt x="90" y="28"/>
                  </a:lnTo>
                  <a:lnTo>
                    <a:pt x="84" y="18"/>
                  </a:lnTo>
                  <a:lnTo>
                    <a:pt x="80" y="14"/>
                  </a:lnTo>
                  <a:lnTo>
                    <a:pt x="74" y="12"/>
                  </a:lnTo>
                  <a:lnTo>
                    <a:pt x="68" y="10"/>
                  </a:lnTo>
                  <a:lnTo>
                    <a:pt x="62" y="10"/>
                  </a:lnTo>
                  <a:lnTo>
                    <a:pt x="40" y="10"/>
                  </a:lnTo>
                  <a:lnTo>
                    <a:pt x="40" y="72"/>
                  </a:lnTo>
                  <a:lnTo>
                    <a:pt x="62"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7" name="Freeform 94"/>
            <p:cNvSpPr>
              <a:spLocks noEditPoints="1"/>
            </p:cNvSpPr>
            <p:nvPr userDrawn="1"/>
          </p:nvSpPr>
          <p:spPr bwMode="auto">
            <a:xfrm>
              <a:off x="1796" y="1273"/>
              <a:ext cx="162" cy="198"/>
            </a:xfrm>
            <a:custGeom>
              <a:avLst/>
              <a:gdLst>
                <a:gd name="T0" fmla="*/ 0 w 162"/>
                <a:gd name="T1" fmla="*/ 192 h 198"/>
                <a:gd name="T2" fmla="*/ 18 w 162"/>
                <a:gd name="T3" fmla="*/ 188 h 198"/>
                <a:gd name="T4" fmla="*/ 28 w 162"/>
                <a:gd name="T5" fmla="*/ 172 h 198"/>
                <a:gd name="T6" fmla="*/ 82 w 162"/>
                <a:gd name="T7" fmla="*/ 52 h 198"/>
                <a:gd name="T8" fmla="*/ 134 w 162"/>
                <a:gd name="T9" fmla="*/ 172 h 198"/>
                <a:gd name="T10" fmla="*/ 144 w 162"/>
                <a:gd name="T11" fmla="*/ 188 h 198"/>
                <a:gd name="T12" fmla="*/ 162 w 162"/>
                <a:gd name="T13" fmla="*/ 192 h 198"/>
                <a:gd name="T14" fmla="*/ 98 w 162"/>
                <a:gd name="T15" fmla="*/ 198 h 198"/>
                <a:gd name="T16" fmla="*/ 98 w 162"/>
                <a:gd name="T17" fmla="*/ 192 h 198"/>
                <a:gd name="T18" fmla="*/ 116 w 162"/>
                <a:gd name="T19" fmla="*/ 188 h 198"/>
                <a:gd name="T20" fmla="*/ 118 w 162"/>
                <a:gd name="T21" fmla="*/ 182 h 198"/>
                <a:gd name="T22" fmla="*/ 104 w 162"/>
                <a:gd name="T23" fmla="*/ 148 h 198"/>
                <a:gd name="T24" fmla="*/ 36 w 162"/>
                <a:gd name="T25" fmla="*/ 174 h 198"/>
                <a:gd name="T26" fmla="*/ 34 w 162"/>
                <a:gd name="T27" fmla="*/ 182 h 198"/>
                <a:gd name="T28" fmla="*/ 36 w 162"/>
                <a:gd name="T29" fmla="*/ 188 h 198"/>
                <a:gd name="T30" fmla="*/ 54 w 162"/>
                <a:gd name="T31" fmla="*/ 192 h 198"/>
                <a:gd name="T32" fmla="*/ 0 w 162"/>
                <a:gd name="T33" fmla="*/ 198 h 198"/>
                <a:gd name="T34" fmla="*/ 100 w 162"/>
                <a:gd name="T35" fmla="*/ 140 h 198"/>
                <a:gd name="T36" fmla="*/ 52 w 162"/>
                <a:gd name="T37" fmla="*/ 140 h 198"/>
                <a:gd name="T38" fmla="*/ 60 w 162"/>
                <a:gd name="T39" fmla="*/ 20 h 198"/>
                <a:gd name="T40" fmla="*/ 62 w 162"/>
                <a:gd name="T41" fmla="*/ 12 h 198"/>
                <a:gd name="T42" fmla="*/ 72 w 162"/>
                <a:gd name="T43" fmla="*/ 2 h 198"/>
                <a:gd name="T44" fmla="*/ 80 w 162"/>
                <a:gd name="T45" fmla="*/ 0 h 198"/>
                <a:gd name="T46" fmla="*/ 94 w 162"/>
                <a:gd name="T47" fmla="*/ 6 h 198"/>
                <a:gd name="T48" fmla="*/ 100 w 162"/>
                <a:gd name="T49" fmla="*/ 20 h 198"/>
                <a:gd name="T50" fmla="*/ 98 w 162"/>
                <a:gd name="T51" fmla="*/ 26 h 198"/>
                <a:gd name="T52" fmla="*/ 88 w 162"/>
                <a:gd name="T53" fmla="*/ 38 h 198"/>
                <a:gd name="T54" fmla="*/ 80 w 162"/>
                <a:gd name="T55" fmla="*/ 38 h 198"/>
                <a:gd name="T56" fmla="*/ 66 w 162"/>
                <a:gd name="T57" fmla="*/ 34 h 198"/>
                <a:gd name="T58" fmla="*/ 60 w 162"/>
                <a:gd name="T59" fmla="*/ 20 h 198"/>
                <a:gd name="T60" fmla="*/ 90 w 162"/>
                <a:gd name="T61" fmla="*/ 20 h 198"/>
                <a:gd name="T62" fmla="*/ 90 w 162"/>
                <a:gd name="T63" fmla="*/ 16 h 198"/>
                <a:gd name="T64" fmla="*/ 84 w 162"/>
                <a:gd name="T65" fmla="*/ 10 h 198"/>
                <a:gd name="T66" fmla="*/ 80 w 162"/>
                <a:gd name="T67" fmla="*/ 8 h 198"/>
                <a:gd name="T68" fmla="*/ 72 w 162"/>
                <a:gd name="T69" fmla="*/ 12 h 198"/>
                <a:gd name="T70" fmla="*/ 70 w 162"/>
                <a:gd name="T71" fmla="*/ 20 h 198"/>
                <a:gd name="T72" fmla="*/ 70 w 162"/>
                <a:gd name="T73" fmla="*/ 24 h 198"/>
                <a:gd name="T74" fmla="*/ 76 w 162"/>
                <a:gd name="T75" fmla="*/ 30 h 198"/>
                <a:gd name="T76" fmla="*/ 80 w 162"/>
                <a:gd name="T77" fmla="*/ 30 h 198"/>
                <a:gd name="T78" fmla="*/ 88 w 162"/>
                <a:gd name="T79" fmla="*/ 26 h 198"/>
                <a:gd name="T80" fmla="*/ 90 w 162"/>
                <a:gd name="T81" fmla="*/ 2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2" h="198">
                  <a:moveTo>
                    <a:pt x="0" y="192"/>
                  </a:moveTo>
                  <a:lnTo>
                    <a:pt x="0" y="192"/>
                  </a:lnTo>
                  <a:lnTo>
                    <a:pt x="12" y="192"/>
                  </a:lnTo>
                  <a:lnTo>
                    <a:pt x="18" y="188"/>
                  </a:lnTo>
                  <a:lnTo>
                    <a:pt x="22" y="182"/>
                  </a:lnTo>
                  <a:lnTo>
                    <a:pt x="28" y="172"/>
                  </a:lnTo>
                  <a:lnTo>
                    <a:pt x="80" y="52"/>
                  </a:lnTo>
                  <a:lnTo>
                    <a:pt x="82" y="52"/>
                  </a:lnTo>
                  <a:lnTo>
                    <a:pt x="134" y="172"/>
                  </a:lnTo>
                  <a:lnTo>
                    <a:pt x="134" y="172"/>
                  </a:lnTo>
                  <a:lnTo>
                    <a:pt x="138" y="182"/>
                  </a:lnTo>
                  <a:lnTo>
                    <a:pt x="144" y="188"/>
                  </a:lnTo>
                  <a:lnTo>
                    <a:pt x="150" y="192"/>
                  </a:lnTo>
                  <a:lnTo>
                    <a:pt x="162" y="192"/>
                  </a:lnTo>
                  <a:lnTo>
                    <a:pt x="162" y="198"/>
                  </a:lnTo>
                  <a:lnTo>
                    <a:pt x="98" y="198"/>
                  </a:lnTo>
                  <a:lnTo>
                    <a:pt x="98" y="192"/>
                  </a:lnTo>
                  <a:lnTo>
                    <a:pt x="98" y="192"/>
                  </a:lnTo>
                  <a:lnTo>
                    <a:pt x="108" y="192"/>
                  </a:lnTo>
                  <a:lnTo>
                    <a:pt x="116" y="188"/>
                  </a:lnTo>
                  <a:lnTo>
                    <a:pt x="118" y="186"/>
                  </a:lnTo>
                  <a:lnTo>
                    <a:pt x="118" y="182"/>
                  </a:lnTo>
                  <a:lnTo>
                    <a:pt x="116" y="174"/>
                  </a:lnTo>
                  <a:lnTo>
                    <a:pt x="104" y="148"/>
                  </a:lnTo>
                  <a:lnTo>
                    <a:pt x="48" y="148"/>
                  </a:lnTo>
                  <a:lnTo>
                    <a:pt x="36" y="174"/>
                  </a:lnTo>
                  <a:lnTo>
                    <a:pt x="36" y="174"/>
                  </a:lnTo>
                  <a:lnTo>
                    <a:pt x="34" y="182"/>
                  </a:lnTo>
                  <a:lnTo>
                    <a:pt x="34" y="186"/>
                  </a:lnTo>
                  <a:lnTo>
                    <a:pt x="36" y="188"/>
                  </a:lnTo>
                  <a:lnTo>
                    <a:pt x="42" y="192"/>
                  </a:lnTo>
                  <a:lnTo>
                    <a:pt x="54" y="192"/>
                  </a:lnTo>
                  <a:lnTo>
                    <a:pt x="54" y="198"/>
                  </a:lnTo>
                  <a:lnTo>
                    <a:pt x="0" y="198"/>
                  </a:lnTo>
                  <a:lnTo>
                    <a:pt x="0" y="192"/>
                  </a:lnTo>
                  <a:close/>
                  <a:moveTo>
                    <a:pt x="100" y="140"/>
                  </a:moveTo>
                  <a:lnTo>
                    <a:pt x="76" y="84"/>
                  </a:lnTo>
                  <a:lnTo>
                    <a:pt x="52" y="140"/>
                  </a:lnTo>
                  <a:lnTo>
                    <a:pt x="100" y="140"/>
                  </a:lnTo>
                  <a:close/>
                  <a:moveTo>
                    <a:pt x="60" y="20"/>
                  </a:moveTo>
                  <a:lnTo>
                    <a:pt x="60" y="20"/>
                  </a:lnTo>
                  <a:lnTo>
                    <a:pt x="62" y="12"/>
                  </a:lnTo>
                  <a:lnTo>
                    <a:pt x="66" y="6"/>
                  </a:lnTo>
                  <a:lnTo>
                    <a:pt x="72" y="2"/>
                  </a:lnTo>
                  <a:lnTo>
                    <a:pt x="80" y="0"/>
                  </a:lnTo>
                  <a:lnTo>
                    <a:pt x="80" y="0"/>
                  </a:lnTo>
                  <a:lnTo>
                    <a:pt x="88" y="2"/>
                  </a:lnTo>
                  <a:lnTo>
                    <a:pt x="94" y="6"/>
                  </a:lnTo>
                  <a:lnTo>
                    <a:pt x="98" y="12"/>
                  </a:lnTo>
                  <a:lnTo>
                    <a:pt x="100" y="20"/>
                  </a:lnTo>
                  <a:lnTo>
                    <a:pt x="100" y="20"/>
                  </a:lnTo>
                  <a:lnTo>
                    <a:pt x="98" y="26"/>
                  </a:lnTo>
                  <a:lnTo>
                    <a:pt x="94" y="34"/>
                  </a:lnTo>
                  <a:lnTo>
                    <a:pt x="88" y="38"/>
                  </a:lnTo>
                  <a:lnTo>
                    <a:pt x="80" y="38"/>
                  </a:lnTo>
                  <a:lnTo>
                    <a:pt x="80" y="38"/>
                  </a:lnTo>
                  <a:lnTo>
                    <a:pt x="72" y="38"/>
                  </a:lnTo>
                  <a:lnTo>
                    <a:pt x="66" y="34"/>
                  </a:lnTo>
                  <a:lnTo>
                    <a:pt x="62" y="26"/>
                  </a:lnTo>
                  <a:lnTo>
                    <a:pt x="60" y="20"/>
                  </a:lnTo>
                  <a:lnTo>
                    <a:pt x="60" y="20"/>
                  </a:lnTo>
                  <a:close/>
                  <a:moveTo>
                    <a:pt x="90" y="20"/>
                  </a:moveTo>
                  <a:lnTo>
                    <a:pt x="90" y="20"/>
                  </a:lnTo>
                  <a:lnTo>
                    <a:pt x="90" y="16"/>
                  </a:lnTo>
                  <a:lnTo>
                    <a:pt x="88" y="12"/>
                  </a:lnTo>
                  <a:lnTo>
                    <a:pt x="84" y="10"/>
                  </a:lnTo>
                  <a:lnTo>
                    <a:pt x="80" y="8"/>
                  </a:lnTo>
                  <a:lnTo>
                    <a:pt x="80" y="8"/>
                  </a:lnTo>
                  <a:lnTo>
                    <a:pt x="76" y="10"/>
                  </a:lnTo>
                  <a:lnTo>
                    <a:pt x="72" y="12"/>
                  </a:lnTo>
                  <a:lnTo>
                    <a:pt x="70" y="16"/>
                  </a:lnTo>
                  <a:lnTo>
                    <a:pt x="70" y="20"/>
                  </a:lnTo>
                  <a:lnTo>
                    <a:pt x="70" y="20"/>
                  </a:lnTo>
                  <a:lnTo>
                    <a:pt x="70" y="24"/>
                  </a:lnTo>
                  <a:lnTo>
                    <a:pt x="72" y="26"/>
                  </a:lnTo>
                  <a:lnTo>
                    <a:pt x="76" y="30"/>
                  </a:lnTo>
                  <a:lnTo>
                    <a:pt x="80" y="30"/>
                  </a:lnTo>
                  <a:lnTo>
                    <a:pt x="80" y="30"/>
                  </a:lnTo>
                  <a:lnTo>
                    <a:pt x="84" y="30"/>
                  </a:lnTo>
                  <a:lnTo>
                    <a:pt x="88" y="26"/>
                  </a:lnTo>
                  <a:lnTo>
                    <a:pt x="90" y="24"/>
                  </a:lnTo>
                  <a:lnTo>
                    <a:pt x="90" y="20"/>
                  </a:lnTo>
                  <a:lnTo>
                    <a:pt x="90"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8" name="Freeform 95"/>
            <p:cNvSpPr>
              <a:spLocks noEditPoints="1"/>
            </p:cNvSpPr>
            <p:nvPr userDrawn="1"/>
          </p:nvSpPr>
          <p:spPr bwMode="auto">
            <a:xfrm>
              <a:off x="1976" y="1329"/>
              <a:ext cx="142" cy="142"/>
            </a:xfrm>
            <a:custGeom>
              <a:avLst/>
              <a:gdLst>
                <a:gd name="T0" fmla="*/ 0 w 142"/>
                <a:gd name="T1" fmla="*/ 136 h 142"/>
                <a:gd name="T2" fmla="*/ 16 w 142"/>
                <a:gd name="T3" fmla="*/ 134 h 142"/>
                <a:gd name="T4" fmla="*/ 22 w 142"/>
                <a:gd name="T5" fmla="*/ 124 h 142"/>
                <a:gd name="T6" fmla="*/ 22 w 142"/>
                <a:gd name="T7" fmla="*/ 32 h 142"/>
                <a:gd name="T8" fmla="*/ 22 w 142"/>
                <a:gd name="T9" fmla="*/ 18 h 142"/>
                <a:gd name="T10" fmla="*/ 16 w 142"/>
                <a:gd name="T11" fmla="*/ 8 h 142"/>
                <a:gd name="T12" fmla="*/ 0 w 142"/>
                <a:gd name="T13" fmla="*/ 6 h 142"/>
                <a:gd name="T14" fmla="*/ 64 w 142"/>
                <a:gd name="T15" fmla="*/ 0 h 142"/>
                <a:gd name="T16" fmla="*/ 82 w 142"/>
                <a:gd name="T17" fmla="*/ 2 h 142"/>
                <a:gd name="T18" fmla="*/ 112 w 142"/>
                <a:gd name="T19" fmla="*/ 12 h 142"/>
                <a:gd name="T20" fmla="*/ 132 w 142"/>
                <a:gd name="T21" fmla="*/ 32 h 142"/>
                <a:gd name="T22" fmla="*/ 140 w 142"/>
                <a:gd name="T23" fmla="*/ 56 h 142"/>
                <a:gd name="T24" fmla="*/ 142 w 142"/>
                <a:gd name="T25" fmla="*/ 70 h 142"/>
                <a:gd name="T26" fmla="*/ 138 w 142"/>
                <a:gd name="T27" fmla="*/ 98 h 142"/>
                <a:gd name="T28" fmla="*/ 124 w 142"/>
                <a:gd name="T29" fmla="*/ 120 h 142"/>
                <a:gd name="T30" fmla="*/ 98 w 142"/>
                <a:gd name="T31" fmla="*/ 136 h 142"/>
                <a:gd name="T32" fmla="*/ 64 w 142"/>
                <a:gd name="T33" fmla="*/ 142 h 142"/>
                <a:gd name="T34" fmla="*/ 0 w 142"/>
                <a:gd name="T35" fmla="*/ 136 h 142"/>
                <a:gd name="T36" fmla="*/ 64 w 142"/>
                <a:gd name="T37" fmla="*/ 132 h 142"/>
                <a:gd name="T38" fmla="*/ 92 w 142"/>
                <a:gd name="T39" fmla="*/ 126 h 142"/>
                <a:gd name="T40" fmla="*/ 108 w 142"/>
                <a:gd name="T41" fmla="*/ 112 h 142"/>
                <a:gd name="T42" fmla="*/ 118 w 142"/>
                <a:gd name="T43" fmla="*/ 92 h 142"/>
                <a:gd name="T44" fmla="*/ 120 w 142"/>
                <a:gd name="T45" fmla="*/ 70 h 142"/>
                <a:gd name="T46" fmla="*/ 118 w 142"/>
                <a:gd name="T47" fmla="*/ 60 h 142"/>
                <a:gd name="T48" fmla="*/ 114 w 142"/>
                <a:gd name="T49" fmla="*/ 40 h 142"/>
                <a:gd name="T50" fmla="*/ 102 w 142"/>
                <a:gd name="T51" fmla="*/ 22 h 142"/>
                <a:gd name="T52" fmla="*/ 80 w 142"/>
                <a:gd name="T53" fmla="*/ 10 h 142"/>
                <a:gd name="T54" fmla="*/ 40 w 142"/>
                <a:gd name="T55" fmla="*/ 10 h 142"/>
                <a:gd name="T56" fmla="*/ 40 w 142"/>
                <a:gd name="T57" fmla="*/ 106 h 142"/>
                <a:gd name="T58" fmla="*/ 44 w 142"/>
                <a:gd name="T59" fmla="*/ 128 h 142"/>
                <a:gd name="T60" fmla="*/ 52 w 142"/>
                <a:gd name="T61" fmla="*/ 132 h 142"/>
                <a:gd name="T62" fmla="*/ 64 w 142"/>
                <a:gd name="T63" fmla="*/ 13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0"/>
                  </a:lnTo>
                  <a:lnTo>
                    <a:pt x="82" y="2"/>
                  </a:lnTo>
                  <a:lnTo>
                    <a:pt x="98" y="6"/>
                  </a:lnTo>
                  <a:lnTo>
                    <a:pt x="112" y="12"/>
                  </a:lnTo>
                  <a:lnTo>
                    <a:pt x="124" y="22"/>
                  </a:lnTo>
                  <a:lnTo>
                    <a:pt x="132" y="32"/>
                  </a:lnTo>
                  <a:lnTo>
                    <a:pt x="138" y="44"/>
                  </a:lnTo>
                  <a:lnTo>
                    <a:pt x="140" y="56"/>
                  </a:lnTo>
                  <a:lnTo>
                    <a:pt x="142" y="70"/>
                  </a:lnTo>
                  <a:lnTo>
                    <a:pt x="142" y="70"/>
                  </a:lnTo>
                  <a:lnTo>
                    <a:pt x="140" y="86"/>
                  </a:lnTo>
                  <a:lnTo>
                    <a:pt x="138" y="98"/>
                  </a:lnTo>
                  <a:lnTo>
                    <a:pt x="132" y="110"/>
                  </a:lnTo>
                  <a:lnTo>
                    <a:pt x="124" y="120"/>
                  </a:lnTo>
                  <a:lnTo>
                    <a:pt x="112" y="130"/>
                  </a:lnTo>
                  <a:lnTo>
                    <a:pt x="98" y="136"/>
                  </a:lnTo>
                  <a:lnTo>
                    <a:pt x="82" y="140"/>
                  </a:lnTo>
                  <a:lnTo>
                    <a:pt x="64" y="142"/>
                  </a:lnTo>
                  <a:lnTo>
                    <a:pt x="0" y="142"/>
                  </a:lnTo>
                  <a:lnTo>
                    <a:pt x="0" y="136"/>
                  </a:lnTo>
                  <a:close/>
                  <a:moveTo>
                    <a:pt x="64" y="132"/>
                  </a:moveTo>
                  <a:lnTo>
                    <a:pt x="64" y="132"/>
                  </a:lnTo>
                  <a:lnTo>
                    <a:pt x="80" y="132"/>
                  </a:lnTo>
                  <a:lnTo>
                    <a:pt x="92" y="126"/>
                  </a:lnTo>
                  <a:lnTo>
                    <a:pt x="102" y="120"/>
                  </a:lnTo>
                  <a:lnTo>
                    <a:pt x="108" y="112"/>
                  </a:lnTo>
                  <a:lnTo>
                    <a:pt x="114" y="102"/>
                  </a:lnTo>
                  <a:lnTo>
                    <a:pt x="118" y="92"/>
                  </a:lnTo>
                  <a:lnTo>
                    <a:pt x="118" y="82"/>
                  </a:lnTo>
                  <a:lnTo>
                    <a:pt x="120" y="70"/>
                  </a:lnTo>
                  <a:lnTo>
                    <a:pt x="120" y="70"/>
                  </a:lnTo>
                  <a:lnTo>
                    <a:pt x="118" y="60"/>
                  </a:lnTo>
                  <a:lnTo>
                    <a:pt x="118" y="50"/>
                  </a:lnTo>
                  <a:lnTo>
                    <a:pt x="114" y="40"/>
                  </a:lnTo>
                  <a:lnTo>
                    <a:pt x="108" y="30"/>
                  </a:lnTo>
                  <a:lnTo>
                    <a:pt x="102" y="22"/>
                  </a:lnTo>
                  <a:lnTo>
                    <a:pt x="92" y="14"/>
                  </a:lnTo>
                  <a:lnTo>
                    <a:pt x="80" y="10"/>
                  </a:lnTo>
                  <a:lnTo>
                    <a:pt x="64" y="10"/>
                  </a:lnTo>
                  <a:lnTo>
                    <a:pt x="40" y="10"/>
                  </a:lnTo>
                  <a:lnTo>
                    <a:pt x="40" y="106"/>
                  </a:lnTo>
                  <a:lnTo>
                    <a:pt x="40" y="106"/>
                  </a:lnTo>
                  <a:lnTo>
                    <a:pt x="42" y="120"/>
                  </a:lnTo>
                  <a:lnTo>
                    <a:pt x="44" y="128"/>
                  </a:lnTo>
                  <a:lnTo>
                    <a:pt x="48" y="130"/>
                  </a:lnTo>
                  <a:lnTo>
                    <a:pt x="52" y="132"/>
                  </a:lnTo>
                  <a:lnTo>
                    <a:pt x="62" y="132"/>
                  </a:lnTo>
                  <a:lnTo>
                    <a:pt x="64"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9" name="Freeform 96"/>
            <p:cNvSpPr>
              <a:spLocks/>
            </p:cNvSpPr>
            <p:nvPr userDrawn="1"/>
          </p:nvSpPr>
          <p:spPr bwMode="auto">
            <a:xfrm>
              <a:off x="2156" y="1329"/>
              <a:ext cx="116" cy="142"/>
            </a:xfrm>
            <a:custGeom>
              <a:avLst/>
              <a:gdLst>
                <a:gd name="T0" fmla="*/ 0 w 116"/>
                <a:gd name="T1" fmla="*/ 136 h 142"/>
                <a:gd name="T2" fmla="*/ 0 w 116"/>
                <a:gd name="T3" fmla="*/ 136 h 142"/>
                <a:gd name="T4" fmla="*/ 10 w 116"/>
                <a:gd name="T5" fmla="*/ 136 h 142"/>
                <a:gd name="T6" fmla="*/ 14 w 116"/>
                <a:gd name="T7" fmla="*/ 134 h 142"/>
                <a:gd name="T8" fmla="*/ 18 w 116"/>
                <a:gd name="T9" fmla="*/ 132 h 142"/>
                <a:gd name="T10" fmla="*/ 20 w 116"/>
                <a:gd name="T11" fmla="*/ 124 h 142"/>
                <a:gd name="T12" fmla="*/ 22 w 116"/>
                <a:gd name="T13" fmla="*/ 108 h 142"/>
                <a:gd name="T14" fmla="*/ 22 w 116"/>
                <a:gd name="T15" fmla="*/ 32 h 142"/>
                <a:gd name="T16" fmla="*/ 22 w 116"/>
                <a:gd name="T17" fmla="*/ 32 h 142"/>
                <a:gd name="T18" fmla="*/ 20 w 116"/>
                <a:gd name="T19" fmla="*/ 18 h 142"/>
                <a:gd name="T20" fmla="*/ 18 w 116"/>
                <a:gd name="T21" fmla="*/ 10 h 142"/>
                <a:gd name="T22" fmla="*/ 14 w 116"/>
                <a:gd name="T23" fmla="*/ 8 h 142"/>
                <a:gd name="T24" fmla="*/ 10 w 116"/>
                <a:gd name="T25" fmla="*/ 6 h 142"/>
                <a:gd name="T26" fmla="*/ 0 w 116"/>
                <a:gd name="T27" fmla="*/ 6 h 142"/>
                <a:gd name="T28" fmla="*/ 0 w 116"/>
                <a:gd name="T29" fmla="*/ 0 h 142"/>
                <a:gd name="T30" fmla="*/ 106 w 116"/>
                <a:gd name="T31" fmla="*/ 0 h 142"/>
                <a:gd name="T32" fmla="*/ 108 w 116"/>
                <a:gd name="T33" fmla="*/ 32 h 142"/>
                <a:gd name="T34" fmla="*/ 104 w 116"/>
                <a:gd name="T35" fmla="*/ 32 h 142"/>
                <a:gd name="T36" fmla="*/ 102 w 116"/>
                <a:gd name="T37" fmla="*/ 26 h 142"/>
                <a:gd name="T38" fmla="*/ 102 w 116"/>
                <a:gd name="T39" fmla="*/ 26 h 142"/>
                <a:gd name="T40" fmla="*/ 100 w 116"/>
                <a:gd name="T41" fmla="*/ 18 h 142"/>
                <a:gd name="T42" fmla="*/ 96 w 116"/>
                <a:gd name="T43" fmla="*/ 14 h 142"/>
                <a:gd name="T44" fmla="*/ 88 w 116"/>
                <a:gd name="T45" fmla="*/ 10 h 142"/>
                <a:gd name="T46" fmla="*/ 74 w 116"/>
                <a:gd name="T47" fmla="*/ 10 h 142"/>
                <a:gd name="T48" fmla="*/ 40 w 116"/>
                <a:gd name="T49" fmla="*/ 10 h 142"/>
                <a:gd name="T50" fmla="*/ 40 w 116"/>
                <a:gd name="T51" fmla="*/ 62 h 142"/>
                <a:gd name="T52" fmla="*/ 52 w 116"/>
                <a:gd name="T53" fmla="*/ 62 h 142"/>
                <a:gd name="T54" fmla="*/ 52 w 116"/>
                <a:gd name="T55" fmla="*/ 62 h 142"/>
                <a:gd name="T56" fmla="*/ 66 w 116"/>
                <a:gd name="T57" fmla="*/ 62 h 142"/>
                <a:gd name="T58" fmla="*/ 74 w 116"/>
                <a:gd name="T59" fmla="*/ 58 h 142"/>
                <a:gd name="T60" fmla="*/ 76 w 116"/>
                <a:gd name="T61" fmla="*/ 56 h 142"/>
                <a:gd name="T62" fmla="*/ 78 w 116"/>
                <a:gd name="T63" fmla="*/ 52 h 142"/>
                <a:gd name="T64" fmla="*/ 80 w 116"/>
                <a:gd name="T65" fmla="*/ 40 h 142"/>
                <a:gd name="T66" fmla="*/ 84 w 116"/>
                <a:gd name="T67" fmla="*/ 40 h 142"/>
                <a:gd name="T68" fmla="*/ 84 w 116"/>
                <a:gd name="T69" fmla="*/ 94 h 142"/>
                <a:gd name="T70" fmla="*/ 80 w 116"/>
                <a:gd name="T71" fmla="*/ 94 h 142"/>
                <a:gd name="T72" fmla="*/ 80 w 116"/>
                <a:gd name="T73" fmla="*/ 94 h 142"/>
                <a:gd name="T74" fmla="*/ 78 w 116"/>
                <a:gd name="T75" fmla="*/ 82 h 142"/>
                <a:gd name="T76" fmla="*/ 76 w 116"/>
                <a:gd name="T77" fmla="*/ 78 h 142"/>
                <a:gd name="T78" fmla="*/ 74 w 116"/>
                <a:gd name="T79" fmla="*/ 74 h 142"/>
                <a:gd name="T80" fmla="*/ 66 w 116"/>
                <a:gd name="T81" fmla="*/ 72 h 142"/>
                <a:gd name="T82" fmla="*/ 52 w 116"/>
                <a:gd name="T83" fmla="*/ 72 h 142"/>
                <a:gd name="T84" fmla="*/ 40 w 116"/>
                <a:gd name="T85" fmla="*/ 72 h 142"/>
                <a:gd name="T86" fmla="*/ 40 w 116"/>
                <a:gd name="T87" fmla="*/ 106 h 142"/>
                <a:gd name="T88" fmla="*/ 40 w 116"/>
                <a:gd name="T89" fmla="*/ 106 h 142"/>
                <a:gd name="T90" fmla="*/ 40 w 116"/>
                <a:gd name="T91" fmla="*/ 120 h 142"/>
                <a:gd name="T92" fmla="*/ 44 w 116"/>
                <a:gd name="T93" fmla="*/ 128 h 142"/>
                <a:gd name="T94" fmla="*/ 46 w 116"/>
                <a:gd name="T95" fmla="*/ 130 h 142"/>
                <a:gd name="T96" fmla="*/ 50 w 116"/>
                <a:gd name="T97" fmla="*/ 132 h 142"/>
                <a:gd name="T98" fmla="*/ 62 w 116"/>
                <a:gd name="T99" fmla="*/ 132 h 142"/>
                <a:gd name="T100" fmla="*/ 82 w 116"/>
                <a:gd name="T101" fmla="*/ 132 h 142"/>
                <a:gd name="T102" fmla="*/ 82 w 116"/>
                <a:gd name="T103" fmla="*/ 132 h 142"/>
                <a:gd name="T104" fmla="*/ 96 w 116"/>
                <a:gd name="T105" fmla="*/ 132 h 142"/>
                <a:gd name="T106" fmla="*/ 104 w 116"/>
                <a:gd name="T107" fmla="*/ 128 h 142"/>
                <a:gd name="T108" fmla="*/ 108 w 116"/>
                <a:gd name="T109" fmla="*/ 122 h 142"/>
                <a:gd name="T110" fmla="*/ 110 w 116"/>
                <a:gd name="T111" fmla="*/ 114 h 142"/>
                <a:gd name="T112" fmla="*/ 112 w 116"/>
                <a:gd name="T113" fmla="*/ 110 h 142"/>
                <a:gd name="T114" fmla="*/ 116 w 116"/>
                <a:gd name="T115" fmla="*/ 110 h 142"/>
                <a:gd name="T116" fmla="*/ 114 w 116"/>
                <a:gd name="T117" fmla="*/ 142 h 142"/>
                <a:gd name="T118" fmla="*/ 0 w 116"/>
                <a:gd name="T119" fmla="*/ 142 h 142"/>
                <a:gd name="T120" fmla="*/ 0 w 116"/>
                <a:gd name="T121"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6" h="142">
                  <a:moveTo>
                    <a:pt x="0" y="136"/>
                  </a:moveTo>
                  <a:lnTo>
                    <a:pt x="0" y="136"/>
                  </a:lnTo>
                  <a:lnTo>
                    <a:pt x="10" y="136"/>
                  </a:lnTo>
                  <a:lnTo>
                    <a:pt x="14" y="134"/>
                  </a:lnTo>
                  <a:lnTo>
                    <a:pt x="18" y="132"/>
                  </a:lnTo>
                  <a:lnTo>
                    <a:pt x="20" y="124"/>
                  </a:lnTo>
                  <a:lnTo>
                    <a:pt x="22" y="108"/>
                  </a:lnTo>
                  <a:lnTo>
                    <a:pt x="22" y="32"/>
                  </a:lnTo>
                  <a:lnTo>
                    <a:pt x="22" y="32"/>
                  </a:lnTo>
                  <a:lnTo>
                    <a:pt x="20" y="18"/>
                  </a:lnTo>
                  <a:lnTo>
                    <a:pt x="18" y="10"/>
                  </a:lnTo>
                  <a:lnTo>
                    <a:pt x="14" y="8"/>
                  </a:lnTo>
                  <a:lnTo>
                    <a:pt x="10" y="6"/>
                  </a:lnTo>
                  <a:lnTo>
                    <a:pt x="0" y="6"/>
                  </a:lnTo>
                  <a:lnTo>
                    <a:pt x="0" y="0"/>
                  </a:lnTo>
                  <a:lnTo>
                    <a:pt x="106" y="0"/>
                  </a:lnTo>
                  <a:lnTo>
                    <a:pt x="108" y="32"/>
                  </a:lnTo>
                  <a:lnTo>
                    <a:pt x="104" y="32"/>
                  </a:lnTo>
                  <a:lnTo>
                    <a:pt x="102" y="26"/>
                  </a:lnTo>
                  <a:lnTo>
                    <a:pt x="102" y="26"/>
                  </a:lnTo>
                  <a:lnTo>
                    <a:pt x="100" y="18"/>
                  </a:lnTo>
                  <a:lnTo>
                    <a:pt x="96" y="14"/>
                  </a:lnTo>
                  <a:lnTo>
                    <a:pt x="88" y="10"/>
                  </a:lnTo>
                  <a:lnTo>
                    <a:pt x="74" y="10"/>
                  </a:lnTo>
                  <a:lnTo>
                    <a:pt x="40" y="10"/>
                  </a:lnTo>
                  <a:lnTo>
                    <a:pt x="40" y="62"/>
                  </a:lnTo>
                  <a:lnTo>
                    <a:pt x="52" y="62"/>
                  </a:lnTo>
                  <a:lnTo>
                    <a:pt x="52" y="62"/>
                  </a:lnTo>
                  <a:lnTo>
                    <a:pt x="66" y="62"/>
                  </a:lnTo>
                  <a:lnTo>
                    <a:pt x="74" y="58"/>
                  </a:lnTo>
                  <a:lnTo>
                    <a:pt x="76" y="56"/>
                  </a:lnTo>
                  <a:lnTo>
                    <a:pt x="78" y="52"/>
                  </a:lnTo>
                  <a:lnTo>
                    <a:pt x="80" y="40"/>
                  </a:lnTo>
                  <a:lnTo>
                    <a:pt x="84" y="40"/>
                  </a:lnTo>
                  <a:lnTo>
                    <a:pt x="84" y="94"/>
                  </a:lnTo>
                  <a:lnTo>
                    <a:pt x="80" y="94"/>
                  </a:lnTo>
                  <a:lnTo>
                    <a:pt x="80" y="94"/>
                  </a:lnTo>
                  <a:lnTo>
                    <a:pt x="78" y="82"/>
                  </a:lnTo>
                  <a:lnTo>
                    <a:pt x="76" y="78"/>
                  </a:lnTo>
                  <a:lnTo>
                    <a:pt x="74" y="74"/>
                  </a:lnTo>
                  <a:lnTo>
                    <a:pt x="66" y="72"/>
                  </a:lnTo>
                  <a:lnTo>
                    <a:pt x="52" y="72"/>
                  </a:lnTo>
                  <a:lnTo>
                    <a:pt x="40" y="72"/>
                  </a:lnTo>
                  <a:lnTo>
                    <a:pt x="40" y="106"/>
                  </a:lnTo>
                  <a:lnTo>
                    <a:pt x="40" y="106"/>
                  </a:lnTo>
                  <a:lnTo>
                    <a:pt x="40" y="120"/>
                  </a:lnTo>
                  <a:lnTo>
                    <a:pt x="44" y="128"/>
                  </a:lnTo>
                  <a:lnTo>
                    <a:pt x="46" y="130"/>
                  </a:lnTo>
                  <a:lnTo>
                    <a:pt x="50" y="132"/>
                  </a:lnTo>
                  <a:lnTo>
                    <a:pt x="62" y="132"/>
                  </a:lnTo>
                  <a:lnTo>
                    <a:pt x="82" y="132"/>
                  </a:lnTo>
                  <a:lnTo>
                    <a:pt x="82" y="132"/>
                  </a:lnTo>
                  <a:lnTo>
                    <a:pt x="96" y="132"/>
                  </a:lnTo>
                  <a:lnTo>
                    <a:pt x="104" y="128"/>
                  </a:lnTo>
                  <a:lnTo>
                    <a:pt x="108" y="122"/>
                  </a:lnTo>
                  <a:lnTo>
                    <a:pt x="110" y="114"/>
                  </a:lnTo>
                  <a:lnTo>
                    <a:pt x="112" y="110"/>
                  </a:lnTo>
                  <a:lnTo>
                    <a:pt x="116" y="110"/>
                  </a:lnTo>
                  <a:lnTo>
                    <a:pt x="114"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0" name="Freeform 97"/>
            <p:cNvSpPr>
              <a:spLocks/>
            </p:cNvSpPr>
            <p:nvPr userDrawn="1"/>
          </p:nvSpPr>
          <p:spPr bwMode="auto">
            <a:xfrm>
              <a:off x="2302" y="1329"/>
              <a:ext cx="148" cy="142"/>
            </a:xfrm>
            <a:custGeom>
              <a:avLst/>
              <a:gdLst>
                <a:gd name="T0" fmla="*/ 42 w 148"/>
                <a:gd name="T1" fmla="*/ 136 h 142"/>
                <a:gd name="T2" fmla="*/ 42 w 148"/>
                <a:gd name="T3" fmla="*/ 136 h 142"/>
                <a:gd name="T4" fmla="*/ 54 w 148"/>
                <a:gd name="T5" fmla="*/ 136 h 142"/>
                <a:gd name="T6" fmla="*/ 58 w 148"/>
                <a:gd name="T7" fmla="*/ 134 h 142"/>
                <a:gd name="T8" fmla="*/ 60 w 148"/>
                <a:gd name="T9" fmla="*/ 132 h 142"/>
                <a:gd name="T10" fmla="*/ 64 w 148"/>
                <a:gd name="T11" fmla="*/ 124 h 142"/>
                <a:gd name="T12" fmla="*/ 64 w 148"/>
                <a:gd name="T13" fmla="*/ 108 h 142"/>
                <a:gd name="T14" fmla="*/ 64 w 148"/>
                <a:gd name="T15" fmla="*/ 10 h 142"/>
                <a:gd name="T16" fmla="*/ 34 w 148"/>
                <a:gd name="T17" fmla="*/ 10 h 142"/>
                <a:gd name="T18" fmla="*/ 34 w 148"/>
                <a:gd name="T19" fmla="*/ 10 h 142"/>
                <a:gd name="T20" fmla="*/ 22 w 148"/>
                <a:gd name="T21" fmla="*/ 10 h 142"/>
                <a:gd name="T22" fmla="*/ 14 w 148"/>
                <a:gd name="T23" fmla="*/ 14 h 142"/>
                <a:gd name="T24" fmla="*/ 10 w 148"/>
                <a:gd name="T25" fmla="*/ 20 h 142"/>
                <a:gd name="T26" fmla="*/ 6 w 148"/>
                <a:gd name="T27" fmla="*/ 28 h 142"/>
                <a:gd name="T28" fmla="*/ 6 w 148"/>
                <a:gd name="T29" fmla="*/ 32 h 142"/>
                <a:gd name="T30" fmla="*/ 0 w 148"/>
                <a:gd name="T31" fmla="*/ 32 h 142"/>
                <a:gd name="T32" fmla="*/ 2 w 148"/>
                <a:gd name="T33" fmla="*/ 0 h 142"/>
                <a:gd name="T34" fmla="*/ 146 w 148"/>
                <a:gd name="T35" fmla="*/ 0 h 142"/>
                <a:gd name="T36" fmla="*/ 148 w 148"/>
                <a:gd name="T37" fmla="*/ 32 h 142"/>
                <a:gd name="T38" fmla="*/ 142 w 148"/>
                <a:gd name="T39" fmla="*/ 32 h 142"/>
                <a:gd name="T40" fmla="*/ 142 w 148"/>
                <a:gd name="T41" fmla="*/ 28 h 142"/>
                <a:gd name="T42" fmla="*/ 142 w 148"/>
                <a:gd name="T43" fmla="*/ 28 h 142"/>
                <a:gd name="T44" fmla="*/ 138 w 148"/>
                <a:gd name="T45" fmla="*/ 20 h 142"/>
                <a:gd name="T46" fmla="*/ 134 w 148"/>
                <a:gd name="T47" fmla="*/ 14 h 142"/>
                <a:gd name="T48" fmla="*/ 126 w 148"/>
                <a:gd name="T49" fmla="*/ 10 h 142"/>
                <a:gd name="T50" fmla="*/ 114 w 148"/>
                <a:gd name="T51" fmla="*/ 10 h 142"/>
                <a:gd name="T52" fmla="*/ 84 w 148"/>
                <a:gd name="T53" fmla="*/ 10 h 142"/>
                <a:gd name="T54" fmla="*/ 84 w 148"/>
                <a:gd name="T55" fmla="*/ 108 h 142"/>
                <a:gd name="T56" fmla="*/ 84 w 148"/>
                <a:gd name="T57" fmla="*/ 108 h 142"/>
                <a:gd name="T58" fmla="*/ 84 w 148"/>
                <a:gd name="T59" fmla="*/ 124 h 142"/>
                <a:gd name="T60" fmla="*/ 88 w 148"/>
                <a:gd name="T61" fmla="*/ 132 h 142"/>
                <a:gd name="T62" fmla="*/ 90 w 148"/>
                <a:gd name="T63" fmla="*/ 134 h 142"/>
                <a:gd name="T64" fmla="*/ 94 w 148"/>
                <a:gd name="T65" fmla="*/ 136 h 142"/>
                <a:gd name="T66" fmla="*/ 106 w 148"/>
                <a:gd name="T67" fmla="*/ 136 h 142"/>
                <a:gd name="T68" fmla="*/ 106 w 148"/>
                <a:gd name="T69" fmla="*/ 142 h 142"/>
                <a:gd name="T70" fmla="*/ 42 w 148"/>
                <a:gd name="T71" fmla="*/ 142 h 142"/>
                <a:gd name="T72" fmla="*/ 42 w 148"/>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42" y="136"/>
                  </a:moveTo>
                  <a:lnTo>
                    <a:pt x="42" y="136"/>
                  </a:lnTo>
                  <a:lnTo>
                    <a:pt x="54" y="136"/>
                  </a:lnTo>
                  <a:lnTo>
                    <a:pt x="58" y="134"/>
                  </a:lnTo>
                  <a:lnTo>
                    <a:pt x="60" y="132"/>
                  </a:lnTo>
                  <a:lnTo>
                    <a:pt x="64" y="124"/>
                  </a:lnTo>
                  <a:lnTo>
                    <a:pt x="64" y="108"/>
                  </a:lnTo>
                  <a:lnTo>
                    <a:pt x="64" y="10"/>
                  </a:lnTo>
                  <a:lnTo>
                    <a:pt x="34" y="10"/>
                  </a:lnTo>
                  <a:lnTo>
                    <a:pt x="34" y="10"/>
                  </a:lnTo>
                  <a:lnTo>
                    <a:pt x="22" y="10"/>
                  </a:lnTo>
                  <a:lnTo>
                    <a:pt x="14" y="14"/>
                  </a:lnTo>
                  <a:lnTo>
                    <a:pt x="10" y="20"/>
                  </a:lnTo>
                  <a:lnTo>
                    <a:pt x="6" y="28"/>
                  </a:lnTo>
                  <a:lnTo>
                    <a:pt x="6" y="32"/>
                  </a:lnTo>
                  <a:lnTo>
                    <a:pt x="0" y="32"/>
                  </a:lnTo>
                  <a:lnTo>
                    <a:pt x="2" y="0"/>
                  </a:lnTo>
                  <a:lnTo>
                    <a:pt x="146" y="0"/>
                  </a:lnTo>
                  <a:lnTo>
                    <a:pt x="148" y="32"/>
                  </a:lnTo>
                  <a:lnTo>
                    <a:pt x="142" y="32"/>
                  </a:lnTo>
                  <a:lnTo>
                    <a:pt x="142" y="28"/>
                  </a:lnTo>
                  <a:lnTo>
                    <a:pt x="142" y="28"/>
                  </a:lnTo>
                  <a:lnTo>
                    <a:pt x="138" y="20"/>
                  </a:lnTo>
                  <a:lnTo>
                    <a:pt x="134" y="14"/>
                  </a:lnTo>
                  <a:lnTo>
                    <a:pt x="126" y="10"/>
                  </a:lnTo>
                  <a:lnTo>
                    <a:pt x="114" y="10"/>
                  </a:lnTo>
                  <a:lnTo>
                    <a:pt x="84" y="10"/>
                  </a:lnTo>
                  <a:lnTo>
                    <a:pt x="84" y="108"/>
                  </a:lnTo>
                  <a:lnTo>
                    <a:pt x="84" y="108"/>
                  </a:lnTo>
                  <a:lnTo>
                    <a:pt x="84" y="124"/>
                  </a:lnTo>
                  <a:lnTo>
                    <a:pt x="88" y="132"/>
                  </a:lnTo>
                  <a:lnTo>
                    <a:pt x="90" y="134"/>
                  </a:lnTo>
                  <a:lnTo>
                    <a:pt x="94" y="136"/>
                  </a:lnTo>
                  <a:lnTo>
                    <a:pt x="106" y="136"/>
                  </a:lnTo>
                  <a:lnTo>
                    <a:pt x="106" y="142"/>
                  </a:lnTo>
                  <a:lnTo>
                    <a:pt x="42" y="142"/>
                  </a:lnTo>
                  <a:lnTo>
                    <a:pt x="42"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1" name="Freeform 98"/>
            <p:cNvSpPr>
              <a:spLocks/>
            </p:cNvSpPr>
            <p:nvPr userDrawn="1"/>
          </p:nvSpPr>
          <p:spPr bwMode="auto">
            <a:xfrm>
              <a:off x="2480" y="1325"/>
              <a:ext cx="94" cy="150"/>
            </a:xfrm>
            <a:custGeom>
              <a:avLst/>
              <a:gdLst>
                <a:gd name="T0" fmla="*/ 6 w 94"/>
                <a:gd name="T1" fmla="*/ 98 h 150"/>
                <a:gd name="T2" fmla="*/ 6 w 94"/>
                <a:gd name="T3" fmla="*/ 104 h 150"/>
                <a:gd name="T4" fmla="*/ 12 w 94"/>
                <a:gd name="T5" fmla="*/ 118 h 150"/>
                <a:gd name="T6" fmla="*/ 24 w 94"/>
                <a:gd name="T7" fmla="*/ 134 h 150"/>
                <a:gd name="T8" fmla="*/ 50 w 94"/>
                <a:gd name="T9" fmla="*/ 140 h 150"/>
                <a:gd name="T10" fmla="*/ 60 w 94"/>
                <a:gd name="T11" fmla="*/ 138 h 150"/>
                <a:gd name="T12" fmla="*/ 76 w 94"/>
                <a:gd name="T13" fmla="*/ 124 h 150"/>
                <a:gd name="T14" fmla="*/ 78 w 94"/>
                <a:gd name="T15" fmla="*/ 114 h 150"/>
                <a:gd name="T16" fmla="*/ 72 w 94"/>
                <a:gd name="T17" fmla="*/ 98 h 150"/>
                <a:gd name="T18" fmla="*/ 52 w 94"/>
                <a:gd name="T19" fmla="*/ 86 h 150"/>
                <a:gd name="T20" fmla="*/ 28 w 94"/>
                <a:gd name="T21" fmla="*/ 74 h 150"/>
                <a:gd name="T22" fmla="*/ 10 w 94"/>
                <a:gd name="T23" fmla="*/ 58 h 150"/>
                <a:gd name="T24" fmla="*/ 2 w 94"/>
                <a:gd name="T25" fmla="*/ 36 h 150"/>
                <a:gd name="T26" fmla="*/ 4 w 94"/>
                <a:gd name="T27" fmla="*/ 28 h 150"/>
                <a:gd name="T28" fmla="*/ 10 w 94"/>
                <a:gd name="T29" fmla="*/ 16 h 150"/>
                <a:gd name="T30" fmla="*/ 20 w 94"/>
                <a:gd name="T31" fmla="*/ 6 h 150"/>
                <a:gd name="T32" fmla="*/ 34 w 94"/>
                <a:gd name="T33" fmla="*/ 2 h 150"/>
                <a:gd name="T34" fmla="*/ 42 w 94"/>
                <a:gd name="T35" fmla="*/ 0 h 150"/>
                <a:gd name="T36" fmla="*/ 58 w 94"/>
                <a:gd name="T37" fmla="*/ 4 h 150"/>
                <a:gd name="T38" fmla="*/ 70 w 94"/>
                <a:gd name="T39" fmla="*/ 10 h 150"/>
                <a:gd name="T40" fmla="*/ 78 w 94"/>
                <a:gd name="T41" fmla="*/ 0 h 150"/>
                <a:gd name="T42" fmla="*/ 82 w 94"/>
                <a:gd name="T43" fmla="*/ 50 h 150"/>
                <a:gd name="T44" fmla="*/ 78 w 94"/>
                <a:gd name="T45" fmla="*/ 50 h 150"/>
                <a:gd name="T46" fmla="*/ 72 w 94"/>
                <a:gd name="T47" fmla="*/ 30 h 150"/>
                <a:gd name="T48" fmla="*/ 64 w 94"/>
                <a:gd name="T49" fmla="*/ 18 h 150"/>
                <a:gd name="T50" fmla="*/ 50 w 94"/>
                <a:gd name="T51" fmla="*/ 10 h 150"/>
                <a:gd name="T52" fmla="*/ 42 w 94"/>
                <a:gd name="T53" fmla="*/ 10 h 150"/>
                <a:gd name="T54" fmla="*/ 24 w 94"/>
                <a:gd name="T55" fmla="*/ 16 h 150"/>
                <a:gd name="T56" fmla="*/ 18 w 94"/>
                <a:gd name="T57" fmla="*/ 30 h 150"/>
                <a:gd name="T58" fmla="*/ 20 w 94"/>
                <a:gd name="T59" fmla="*/ 38 h 150"/>
                <a:gd name="T60" fmla="*/ 34 w 94"/>
                <a:gd name="T61" fmla="*/ 52 h 150"/>
                <a:gd name="T62" fmla="*/ 70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50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6" y="98"/>
                  </a:lnTo>
                  <a:lnTo>
                    <a:pt x="6" y="98"/>
                  </a:lnTo>
                  <a:lnTo>
                    <a:pt x="6" y="104"/>
                  </a:lnTo>
                  <a:lnTo>
                    <a:pt x="8" y="112"/>
                  </a:lnTo>
                  <a:lnTo>
                    <a:pt x="12" y="118"/>
                  </a:lnTo>
                  <a:lnTo>
                    <a:pt x="16" y="126"/>
                  </a:lnTo>
                  <a:lnTo>
                    <a:pt x="24" y="134"/>
                  </a:lnTo>
                  <a:lnTo>
                    <a:pt x="34" y="138"/>
                  </a:lnTo>
                  <a:lnTo>
                    <a:pt x="50" y="140"/>
                  </a:lnTo>
                  <a:lnTo>
                    <a:pt x="50" y="140"/>
                  </a:lnTo>
                  <a:lnTo>
                    <a:pt x="60" y="138"/>
                  </a:lnTo>
                  <a:lnTo>
                    <a:pt x="70" y="132"/>
                  </a:lnTo>
                  <a:lnTo>
                    <a:pt x="76" y="124"/>
                  </a:lnTo>
                  <a:lnTo>
                    <a:pt x="78" y="114"/>
                  </a:lnTo>
                  <a:lnTo>
                    <a:pt x="78" y="114"/>
                  </a:lnTo>
                  <a:lnTo>
                    <a:pt x="76" y="106"/>
                  </a:lnTo>
                  <a:lnTo>
                    <a:pt x="72" y="98"/>
                  </a:lnTo>
                  <a:lnTo>
                    <a:pt x="62" y="92"/>
                  </a:lnTo>
                  <a:lnTo>
                    <a:pt x="52" y="86"/>
                  </a:lnTo>
                  <a:lnTo>
                    <a:pt x="28" y="74"/>
                  </a:lnTo>
                  <a:lnTo>
                    <a:pt x="28" y="74"/>
                  </a:lnTo>
                  <a:lnTo>
                    <a:pt x="20" y="68"/>
                  </a:lnTo>
                  <a:lnTo>
                    <a:pt x="10" y="58"/>
                  </a:lnTo>
                  <a:lnTo>
                    <a:pt x="6" y="48"/>
                  </a:lnTo>
                  <a:lnTo>
                    <a:pt x="2" y="36"/>
                  </a:lnTo>
                  <a:lnTo>
                    <a:pt x="2" y="36"/>
                  </a:lnTo>
                  <a:lnTo>
                    <a:pt x="4" y="28"/>
                  </a:lnTo>
                  <a:lnTo>
                    <a:pt x="6" y="22"/>
                  </a:lnTo>
                  <a:lnTo>
                    <a:pt x="10" y="16"/>
                  </a:lnTo>
                  <a:lnTo>
                    <a:pt x="14" y="10"/>
                  </a:lnTo>
                  <a:lnTo>
                    <a:pt x="20" y="6"/>
                  </a:lnTo>
                  <a:lnTo>
                    <a:pt x="26" y="4"/>
                  </a:lnTo>
                  <a:lnTo>
                    <a:pt x="34" y="2"/>
                  </a:lnTo>
                  <a:lnTo>
                    <a:pt x="42" y="0"/>
                  </a:lnTo>
                  <a:lnTo>
                    <a:pt x="42" y="0"/>
                  </a:lnTo>
                  <a:lnTo>
                    <a:pt x="52" y="2"/>
                  </a:lnTo>
                  <a:lnTo>
                    <a:pt x="58" y="4"/>
                  </a:lnTo>
                  <a:lnTo>
                    <a:pt x="70" y="10"/>
                  </a:lnTo>
                  <a:lnTo>
                    <a:pt x="70" y="10"/>
                  </a:lnTo>
                  <a:lnTo>
                    <a:pt x="74" y="6"/>
                  </a:lnTo>
                  <a:lnTo>
                    <a:pt x="78" y="0"/>
                  </a:lnTo>
                  <a:lnTo>
                    <a:pt x="82" y="0"/>
                  </a:lnTo>
                  <a:lnTo>
                    <a:pt x="82" y="50"/>
                  </a:lnTo>
                  <a:lnTo>
                    <a:pt x="78" y="50"/>
                  </a:lnTo>
                  <a:lnTo>
                    <a:pt x="78" y="50"/>
                  </a:lnTo>
                  <a:lnTo>
                    <a:pt x="74" y="36"/>
                  </a:lnTo>
                  <a:lnTo>
                    <a:pt x="72" y="30"/>
                  </a:lnTo>
                  <a:lnTo>
                    <a:pt x="68" y="24"/>
                  </a:lnTo>
                  <a:lnTo>
                    <a:pt x="64" y="18"/>
                  </a:lnTo>
                  <a:lnTo>
                    <a:pt x="58" y="14"/>
                  </a:lnTo>
                  <a:lnTo>
                    <a:pt x="50" y="10"/>
                  </a:lnTo>
                  <a:lnTo>
                    <a:pt x="42" y="10"/>
                  </a:lnTo>
                  <a:lnTo>
                    <a:pt x="42" y="10"/>
                  </a:lnTo>
                  <a:lnTo>
                    <a:pt x="32" y="12"/>
                  </a:lnTo>
                  <a:lnTo>
                    <a:pt x="24" y="16"/>
                  </a:lnTo>
                  <a:lnTo>
                    <a:pt x="20" y="22"/>
                  </a:lnTo>
                  <a:lnTo>
                    <a:pt x="18" y="30"/>
                  </a:lnTo>
                  <a:lnTo>
                    <a:pt x="18" y="30"/>
                  </a:lnTo>
                  <a:lnTo>
                    <a:pt x="20" y="38"/>
                  </a:lnTo>
                  <a:lnTo>
                    <a:pt x="26" y="46"/>
                  </a:lnTo>
                  <a:lnTo>
                    <a:pt x="34" y="52"/>
                  </a:lnTo>
                  <a:lnTo>
                    <a:pt x="48" y="60"/>
                  </a:lnTo>
                  <a:lnTo>
                    <a:pt x="70" y="72"/>
                  </a:lnTo>
                  <a:lnTo>
                    <a:pt x="70" y="72"/>
                  </a:lnTo>
                  <a:lnTo>
                    <a:pt x="80" y="78"/>
                  </a:lnTo>
                  <a:lnTo>
                    <a:pt x="88" y="88"/>
                  </a:lnTo>
                  <a:lnTo>
                    <a:pt x="92" y="98"/>
                  </a:lnTo>
                  <a:lnTo>
                    <a:pt x="94" y="108"/>
                  </a:lnTo>
                  <a:lnTo>
                    <a:pt x="94" y="108"/>
                  </a:lnTo>
                  <a:lnTo>
                    <a:pt x="94" y="116"/>
                  </a:lnTo>
                  <a:lnTo>
                    <a:pt x="90" y="124"/>
                  </a:lnTo>
                  <a:lnTo>
                    <a:pt x="86" y="132"/>
                  </a:lnTo>
                  <a:lnTo>
                    <a:pt x="80" y="138"/>
                  </a:lnTo>
                  <a:lnTo>
                    <a:pt x="74" y="142"/>
                  </a:lnTo>
                  <a:lnTo>
                    <a:pt x="66" y="146"/>
                  </a:lnTo>
                  <a:lnTo>
                    <a:pt x="58" y="148"/>
                  </a:lnTo>
                  <a:lnTo>
                    <a:pt x="50" y="150"/>
                  </a:lnTo>
                  <a:lnTo>
                    <a:pt x="50" y="150"/>
                  </a:lnTo>
                  <a:lnTo>
                    <a:pt x="36" y="148"/>
                  </a:lnTo>
                  <a:lnTo>
                    <a:pt x="26" y="144"/>
                  </a:lnTo>
                  <a:lnTo>
                    <a:pt x="12" y="138"/>
                  </a:lnTo>
                  <a:lnTo>
                    <a:pt x="12" y="138"/>
                  </a:lnTo>
                  <a:lnTo>
                    <a:pt x="8" y="142"/>
                  </a:lnTo>
                  <a:lnTo>
                    <a:pt x="6"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2" name="Freeform 99"/>
            <p:cNvSpPr>
              <a:spLocks/>
            </p:cNvSpPr>
            <p:nvPr userDrawn="1"/>
          </p:nvSpPr>
          <p:spPr bwMode="auto">
            <a:xfrm>
              <a:off x="2672" y="1329"/>
              <a:ext cx="164" cy="142"/>
            </a:xfrm>
            <a:custGeom>
              <a:avLst/>
              <a:gdLst>
                <a:gd name="T0" fmla="*/ 0 w 164"/>
                <a:gd name="T1" fmla="*/ 136 h 142"/>
                <a:gd name="T2" fmla="*/ 16 w 164"/>
                <a:gd name="T3" fmla="*/ 134 h 142"/>
                <a:gd name="T4" fmla="*/ 22 w 164"/>
                <a:gd name="T5" fmla="*/ 124 h 142"/>
                <a:gd name="T6" fmla="*/ 22 w 164"/>
                <a:gd name="T7" fmla="*/ 32 h 142"/>
                <a:gd name="T8" fmla="*/ 22 w 164"/>
                <a:gd name="T9" fmla="*/ 18 h 142"/>
                <a:gd name="T10" fmla="*/ 16 w 164"/>
                <a:gd name="T11" fmla="*/ 8 h 142"/>
                <a:gd name="T12" fmla="*/ 0 w 164"/>
                <a:gd name="T13" fmla="*/ 6 h 142"/>
                <a:gd name="T14" fmla="*/ 64 w 164"/>
                <a:gd name="T15" fmla="*/ 0 h 142"/>
                <a:gd name="T16" fmla="*/ 64 w 164"/>
                <a:gd name="T17" fmla="*/ 6 h 142"/>
                <a:gd name="T18" fmla="*/ 48 w 164"/>
                <a:gd name="T19" fmla="*/ 8 h 142"/>
                <a:gd name="T20" fmla="*/ 42 w 164"/>
                <a:gd name="T21" fmla="*/ 18 h 142"/>
                <a:gd name="T22" fmla="*/ 42 w 164"/>
                <a:gd name="T23" fmla="*/ 66 h 142"/>
                <a:gd name="T24" fmla="*/ 90 w 164"/>
                <a:gd name="T25" fmla="*/ 24 h 142"/>
                <a:gd name="T26" fmla="*/ 100 w 164"/>
                <a:gd name="T27" fmla="*/ 10 h 142"/>
                <a:gd name="T28" fmla="*/ 98 w 164"/>
                <a:gd name="T29" fmla="*/ 6 h 142"/>
                <a:gd name="T30" fmla="*/ 90 w 164"/>
                <a:gd name="T31" fmla="*/ 0 h 142"/>
                <a:gd name="T32" fmla="*/ 144 w 164"/>
                <a:gd name="T33" fmla="*/ 6 h 142"/>
                <a:gd name="T34" fmla="*/ 132 w 164"/>
                <a:gd name="T35" fmla="*/ 6 h 142"/>
                <a:gd name="T36" fmla="*/ 112 w 164"/>
                <a:gd name="T37" fmla="*/ 16 h 142"/>
                <a:gd name="T38" fmla="*/ 60 w 164"/>
                <a:gd name="T39" fmla="*/ 60 h 142"/>
                <a:gd name="T40" fmla="*/ 134 w 164"/>
                <a:gd name="T41" fmla="*/ 122 h 142"/>
                <a:gd name="T42" fmla="*/ 150 w 164"/>
                <a:gd name="T43" fmla="*/ 132 h 142"/>
                <a:gd name="T44" fmla="*/ 164 w 164"/>
                <a:gd name="T45" fmla="*/ 136 h 142"/>
                <a:gd name="T46" fmla="*/ 98 w 164"/>
                <a:gd name="T47" fmla="*/ 142 h 142"/>
                <a:gd name="T48" fmla="*/ 98 w 164"/>
                <a:gd name="T49" fmla="*/ 136 h 142"/>
                <a:gd name="T50" fmla="*/ 112 w 164"/>
                <a:gd name="T51" fmla="*/ 132 h 142"/>
                <a:gd name="T52" fmla="*/ 106 w 164"/>
                <a:gd name="T53" fmla="*/ 122 h 142"/>
                <a:gd name="T54" fmla="*/ 42 w 164"/>
                <a:gd name="T55" fmla="*/ 76 h 142"/>
                <a:gd name="T56" fmla="*/ 42 w 164"/>
                <a:gd name="T57" fmla="*/ 108 h 142"/>
                <a:gd name="T58" fmla="*/ 46 w 164"/>
                <a:gd name="T59" fmla="*/ 132 h 142"/>
                <a:gd name="T60" fmla="*/ 52 w 164"/>
                <a:gd name="T61" fmla="*/ 136 h 142"/>
                <a:gd name="T62" fmla="*/ 64 w 164"/>
                <a:gd name="T63" fmla="*/ 142 h 142"/>
                <a:gd name="T64" fmla="*/ 0 w 164"/>
                <a:gd name="T65"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6"/>
                  </a:lnTo>
                  <a:lnTo>
                    <a:pt x="64" y="6"/>
                  </a:lnTo>
                  <a:lnTo>
                    <a:pt x="52" y="6"/>
                  </a:lnTo>
                  <a:lnTo>
                    <a:pt x="48" y="8"/>
                  </a:lnTo>
                  <a:lnTo>
                    <a:pt x="46" y="10"/>
                  </a:lnTo>
                  <a:lnTo>
                    <a:pt x="42" y="18"/>
                  </a:lnTo>
                  <a:lnTo>
                    <a:pt x="42" y="32"/>
                  </a:lnTo>
                  <a:lnTo>
                    <a:pt x="42" y="66"/>
                  </a:lnTo>
                  <a:lnTo>
                    <a:pt x="90" y="24"/>
                  </a:lnTo>
                  <a:lnTo>
                    <a:pt x="90" y="24"/>
                  </a:lnTo>
                  <a:lnTo>
                    <a:pt x="98" y="16"/>
                  </a:lnTo>
                  <a:lnTo>
                    <a:pt x="100" y="10"/>
                  </a:lnTo>
                  <a:lnTo>
                    <a:pt x="100" y="8"/>
                  </a:lnTo>
                  <a:lnTo>
                    <a:pt x="98" y="6"/>
                  </a:lnTo>
                  <a:lnTo>
                    <a:pt x="90" y="6"/>
                  </a:lnTo>
                  <a:lnTo>
                    <a:pt x="90" y="0"/>
                  </a:lnTo>
                  <a:lnTo>
                    <a:pt x="144" y="0"/>
                  </a:lnTo>
                  <a:lnTo>
                    <a:pt x="144" y="6"/>
                  </a:lnTo>
                  <a:lnTo>
                    <a:pt x="144" y="6"/>
                  </a:lnTo>
                  <a:lnTo>
                    <a:pt x="132" y="6"/>
                  </a:lnTo>
                  <a:lnTo>
                    <a:pt x="122" y="10"/>
                  </a:lnTo>
                  <a:lnTo>
                    <a:pt x="112" y="16"/>
                  </a:lnTo>
                  <a:lnTo>
                    <a:pt x="102" y="24"/>
                  </a:lnTo>
                  <a:lnTo>
                    <a:pt x="60" y="60"/>
                  </a:lnTo>
                  <a:lnTo>
                    <a:pt x="134" y="122"/>
                  </a:lnTo>
                  <a:lnTo>
                    <a:pt x="134" y="122"/>
                  </a:lnTo>
                  <a:lnTo>
                    <a:pt x="142" y="128"/>
                  </a:lnTo>
                  <a:lnTo>
                    <a:pt x="150" y="132"/>
                  </a:lnTo>
                  <a:lnTo>
                    <a:pt x="158" y="136"/>
                  </a:lnTo>
                  <a:lnTo>
                    <a:pt x="164" y="136"/>
                  </a:lnTo>
                  <a:lnTo>
                    <a:pt x="164" y="142"/>
                  </a:lnTo>
                  <a:lnTo>
                    <a:pt x="98" y="142"/>
                  </a:lnTo>
                  <a:lnTo>
                    <a:pt x="98" y="136"/>
                  </a:lnTo>
                  <a:lnTo>
                    <a:pt x="98" y="136"/>
                  </a:lnTo>
                  <a:lnTo>
                    <a:pt x="108" y="136"/>
                  </a:lnTo>
                  <a:lnTo>
                    <a:pt x="112" y="132"/>
                  </a:lnTo>
                  <a:lnTo>
                    <a:pt x="112" y="128"/>
                  </a:lnTo>
                  <a:lnTo>
                    <a:pt x="106" y="122"/>
                  </a:lnTo>
                  <a:lnTo>
                    <a:pt x="48" y="72"/>
                  </a:lnTo>
                  <a:lnTo>
                    <a:pt x="42" y="76"/>
                  </a:lnTo>
                  <a:lnTo>
                    <a:pt x="42" y="108"/>
                  </a:lnTo>
                  <a:lnTo>
                    <a:pt x="42" y="108"/>
                  </a:lnTo>
                  <a:lnTo>
                    <a:pt x="42" y="124"/>
                  </a:lnTo>
                  <a:lnTo>
                    <a:pt x="46" y="132"/>
                  </a:lnTo>
                  <a:lnTo>
                    <a:pt x="48" y="134"/>
                  </a:lnTo>
                  <a:lnTo>
                    <a:pt x="52" y="136"/>
                  </a:lnTo>
                  <a:lnTo>
                    <a:pt x="64" y="136"/>
                  </a:lnTo>
                  <a:lnTo>
                    <a:pt x="64"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3" name="Freeform 100"/>
            <p:cNvSpPr>
              <a:spLocks noEditPoints="1"/>
            </p:cNvSpPr>
            <p:nvPr userDrawn="1"/>
          </p:nvSpPr>
          <p:spPr bwMode="auto">
            <a:xfrm>
              <a:off x="2844" y="1325"/>
              <a:ext cx="161" cy="146"/>
            </a:xfrm>
            <a:custGeom>
              <a:avLst/>
              <a:gdLst>
                <a:gd name="T0" fmla="*/ 0 w 161"/>
                <a:gd name="T1" fmla="*/ 140 h 146"/>
                <a:gd name="T2" fmla="*/ 0 w 161"/>
                <a:gd name="T3" fmla="*/ 140 h 146"/>
                <a:gd name="T4" fmla="*/ 12 w 161"/>
                <a:gd name="T5" fmla="*/ 140 h 146"/>
                <a:gd name="T6" fmla="*/ 18 w 161"/>
                <a:gd name="T7" fmla="*/ 136 h 146"/>
                <a:gd name="T8" fmla="*/ 22 w 161"/>
                <a:gd name="T9" fmla="*/ 130 h 146"/>
                <a:gd name="T10" fmla="*/ 28 w 161"/>
                <a:gd name="T11" fmla="*/ 120 h 146"/>
                <a:gd name="T12" fmla="*/ 79 w 161"/>
                <a:gd name="T13" fmla="*/ 0 h 146"/>
                <a:gd name="T14" fmla="*/ 81 w 161"/>
                <a:gd name="T15" fmla="*/ 0 h 146"/>
                <a:gd name="T16" fmla="*/ 133 w 161"/>
                <a:gd name="T17" fmla="*/ 120 h 146"/>
                <a:gd name="T18" fmla="*/ 133 w 161"/>
                <a:gd name="T19" fmla="*/ 120 h 146"/>
                <a:gd name="T20" fmla="*/ 137 w 161"/>
                <a:gd name="T21" fmla="*/ 130 h 146"/>
                <a:gd name="T22" fmla="*/ 143 w 161"/>
                <a:gd name="T23" fmla="*/ 136 h 146"/>
                <a:gd name="T24" fmla="*/ 149 w 161"/>
                <a:gd name="T25" fmla="*/ 140 h 146"/>
                <a:gd name="T26" fmla="*/ 161 w 161"/>
                <a:gd name="T27" fmla="*/ 140 h 146"/>
                <a:gd name="T28" fmla="*/ 161 w 161"/>
                <a:gd name="T29" fmla="*/ 146 h 146"/>
                <a:gd name="T30" fmla="*/ 97 w 161"/>
                <a:gd name="T31" fmla="*/ 146 h 146"/>
                <a:gd name="T32" fmla="*/ 97 w 161"/>
                <a:gd name="T33" fmla="*/ 140 h 146"/>
                <a:gd name="T34" fmla="*/ 97 w 161"/>
                <a:gd name="T35" fmla="*/ 140 h 146"/>
                <a:gd name="T36" fmla="*/ 107 w 161"/>
                <a:gd name="T37" fmla="*/ 140 h 146"/>
                <a:gd name="T38" fmla="*/ 115 w 161"/>
                <a:gd name="T39" fmla="*/ 136 h 146"/>
                <a:gd name="T40" fmla="*/ 117 w 161"/>
                <a:gd name="T41" fmla="*/ 134 h 146"/>
                <a:gd name="T42" fmla="*/ 117 w 161"/>
                <a:gd name="T43" fmla="*/ 130 h 146"/>
                <a:gd name="T44" fmla="*/ 115 w 161"/>
                <a:gd name="T45" fmla="*/ 122 h 146"/>
                <a:gd name="T46" fmla="*/ 103 w 161"/>
                <a:gd name="T47" fmla="*/ 96 h 146"/>
                <a:gd name="T48" fmla="*/ 48 w 161"/>
                <a:gd name="T49" fmla="*/ 96 h 146"/>
                <a:gd name="T50" fmla="*/ 36 w 161"/>
                <a:gd name="T51" fmla="*/ 122 h 146"/>
                <a:gd name="T52" fmla="*/ 36 w 161"/>
                <a:gd name="T53" fmla="*/ 122 h 146"/>
                <a:gd name="T54" fmla="*/ 34 w 161"/>
                <a:gd name="T55" fmla="*/ 130 h 146"/>
                <a:gd name="T56" fmla="*/ 34 w 161"/>
                <a:gd name="T57" fmla="*/ 134 h 146"/>
                <a:gd name="T58" fmla="*/ 36 w 161"/>
                <a:gd name="T59" fmla="*/ 136 h 146"/>
                <a:gd name="T60" fmla="*/ 42 w 161"/>
                <a:gd name="T61" fmla="*/ 140 h 146"/>
                <a:gd name="T62" fmla="*/ 53 w 161"/>
                <a:gd name="T63" fmla="*/ 140 h 146"/>
                <a:gd name="T64" fmla="*/ 53 w 161"/>
                <a:gd name="T65" fmla="*/ 146 h 146"/>
                <a:gd name="T66" fmla="*/ 0 w 161"/>
                <a:gd name="T67" fmla="*/ 146 h 146"/>
                <a:gd name="T68" fmla="*/ 0 w 161"/>
                <a:gd name="T69" fmla="*/ 140 h 146"/>
                <a:gd name="T70" fmla="*/ 99 w 161"/>
                <a:gd name="T71" fmla="*/ 88 h 146"/>
                <a:gd name="T72" fmla="*/ 75 w 161"/>
                <a:gd name="T73" fmla="*/ 32 h 146"/>
                <a:gd name="T74" fmla="*/ 51 w 161"/>
                <a:gd name="T75" fmla="*/ 88 h 146"/>
                <a:gd name="T76" fmla="*/ 99 w 161"/>
                <a:gd name="T77" fmla="*/ 8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1" h="146">
                  <a:moveTo>
                    <a:pt x="0" y="140"/>
                  </a:moveTo>
                  <a:lnTo>
                    <a:pt x="0" y="140"/>
                  </a:lnTo>
                  <a:lnTo>
                    <a:pt x="12" y="140"/>
                  </a:lnTo>
                  <a:lnTo>
                    <a:pt x="18" y="136"/>
                  </a:lnTo>
                  <a:lnTo>
                    <a:pt x="22" y="130"/>
                  </a:lnTo>
                  <a:lnTo>
                    <a:pt x="28" y="120"/>
                  </a:lnTo>
                  <a:lnTo>
                    <a:pt x="79" y="0"/>
                  </a:lnTo>
                  <a:lnTo>
                    <a:pt x="81" y="0"/>
                  </a:lnTo>
                  <a:lnTo>
                    <a:pt x="133" y="120"/>
                  </a:lnTo>
                  <a:lnTo>
                    <a:pt x="133" y="120"/>
                  </a:lnTo>
                  <a:lnTo>
                    <a:pt x="137" y="130"/>
                  </a:lnTo>
                  <a:lnTo>
                    <a:pt x="143" y="136"/>
                  </a:lnTo>
                  <a:lnTo>
                    <a:pt x="149" y="140"/>
                  </a:lnTo>
                  <a:lnTo>
                    <a:pt x="161" y="140"/>
                  </a:lnTo>
                  <a:lnTo>
                    <a:pt x="161" y="146"/>
                  </a:lnTo>
                  <a:lnTo>
                    <a:pt x="97" y="146"/>
                  </a:lnTo>
                  <a:lnTo>
                    <a:pt x="97" y="140"/>
                  </a:lnTo>
                  <a:lnTo>
                    <a:pt x="97" y="140"/>
                  </a:lnTo>
                  <a:lnTo>
                    <a:pt x="107" y="140"/>
                  </a:lnTo>
                  <a:lnTo>
                    <a:pt x="115" y="136"/>
                  </a:lnTo>
                  <a:lnTo>
                    <a:pt x="117" y="134"/>
                  </a:lnTo>
                  <a:lnTo>
                    <a:pt x="117" y="130"/>
                  </a:lnTo>
                  <a:lnTo>
                    <a:pt x="115" y="122"/>
                  </a:lnTo>
                  <a:lnTo>
                    <a:pt x="103" y="96"/>
                  </a:lnTo>
                  <a:lnTo>
                    <a:pt x="48" y="96"/>
                  </a:lnTo>
                  <a:lnTo>
                    <a:pt x="36" y="122"/>
                  </a:lnTo>
                  <a:lnTo>
                    <a:pt x="36" y="122"/>
                  </a:lnTo>
                  <a:lnTo>
                    <a:pt x="34" y="130"/>
                  </a:lnTo>
                  <a:lnTo>
                    <a:pt x="34" y="134"/>
                  </a:lnTo>
                  <a:lnTo>
                    <a:pt x="36" y="136"/>
                  </a:lnTo>
                  <a:lnTo>
                    <a:pt x="42" y="140"/>
                  </a:lnTo>
                  <a:lnTo>
                    <a:pt x="53" y="140"/>
                  </a:lnTo>
                  <a:lnTo>
                    <a:pt x="53" y="146"/>
                  </a:lnTo>
                  <a:lnTo>
                    <a:pt x="0" y="146"/>
                  </a:lnTo>
                  <a:lnTo>
                    <a:pt x="0" y="140"/>
                  </a:lnTo>
                  <a:close/>
                  <a:moveTo>
                    <a:pt x="99" y="88"/>
                  </a:moveTo>
                  <a:lnTo>
                    <a:pt x="75" y="32"/>
                  </a:lnTo>
                  <a:lnTo>
                    <a:pt x="51" y="88"/>
                  </a:lnTo>
                  <a:lnTo>
                    <a:pt x="99"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4" name="Freeform 101"/>
            <p:cNvSpPr>
              <a:spLocks/>
            </p:cNvSpPr>
            <p:nvPr userDrawn="1"/>
          </p:nvSpPr>
          <p:spPr bwMode="auto">
            <a:xfrm>
              <a:off x="3023" y="1329"/>
              <a:ext cx="154" cy="146"/>
            </a:xfrm>
            <a:custGeom>
              <a:avLst/>
              <a:gdLst>
                <a:gd name="T0" fmla="*/ 30 w 154"/>
                <a:gd name="T1" fmla="*/ 28 h 146"/>
                <a:gd name="T2" fmla="*/ 30 w 154"/>
                <a:gd name="T3" fmla="*/ 108 h 146"/>
                <a:gd name="T4" fmla="*/ 30 w 154"/>
                <a:gd name="T5" fmla="*/ 108 h 146"/>
                <a:gd name="T6" fmla="*/ 32 w 154"/>
                <a:gd name="T7" fmla="*/ 124 h 146"/>
                <a:gd name="T8" fmla="*/ 34 w 154"/>
                <a:gd name="T9" fmla="*/ 132 h 146"/>
                <a:gd name="T10" fmla="*/ 38 w 154"/>
                <a:gd name="T11" fmla="*/ 134 h 146"/>
                <a:gd name="T12" fmla="*/ 42 w 154"/>
                <a:gd name="T13" fmla="*/ 136 h 146"/>
                <a:gd name="T14" fmla="*/ 54 w 154"/>
                <a:gd name="T15" fmla="*/ 136 h 146"/>
                <a:gd name="T16" fmla="*/ 54 w 154"/>
                <a:gd name="T17" fmla="*/ 142 h 146"/>
                <a:gd name="T18" fmla="*/ 0 w 154"/>
                <a:gd name="T19" fmla="*/ 142 h 146"/>
                <a:gd name="T20" fmla="*/ 0 w 154"/>
                <a:gd name="T21" fmla="*/ 136 h 146"/>
                <a:gd name="T22" fmla="*/ 0 w 154"/>
                <a:gd name="T23" fmla="*/ 136 h 146"/>
                <a:gd name="T24" fmla="*/ 12 w 154"/>
                <a:gd name="T25" fmla="*/ 136 h 146"/>
                <a:gd name="T26" fmla="*/ 16 w 154"/>
                <a:gd name="T27" fmla="*/ 134 h 146"/>
                <a:gd name="T28" fmla="*/ 18 w 154"/>
                <a:gd name="T29" fmla="*/ 132 h 146"/>
                <a:gd name="T30" fmla="*/ 22 w 154"/>
                <a:gd name="T31" fmla="*/ 124 h 146"/>
                <a:gd name="T32" fmla="*/ 22 w 154"/>
                <a:gd name="T33" fmla="*/ 108 h 146"/>
                <a:gd name="T34" fmla="*/ 22 w 154"/>
                <a:gd name="T35" fmla="*/ 32 h 146"/>
                <a:gd name="T36" fmla="*/ 22 w 154"/>
                <a:gd name="T37" fmla="*/ 32 h 146"/>
                <a:gd name="T38" fmla="*/ 22 w 154"/>
                <a:gd name="T39" fmla="*/ 18 h 146"/>
                <a:gd name="T40" fmla="*/ 18 w 154"/>
                <a:gd name="T41" fmla="*/ 10 h 146"/>
                <a:gd name="T42" fmla="*/ 16 w 154"/>
                <a:gd name="T43" fmla="*/ 8 h 146"/>
                <a:gd name="T44" fmla="*/ 12 w 154"/>
                <a:gd name="T45" fmla="*/ 6 h 146"/>
                <a:gd name="T46" fmla="*/ 0 w 154"/>
                <a:gd name="T47" fmla="*/ 6 h 146"/>
                <a:gd name="T48" fmla="*/ 0 w 154"/>
                <a:gd name="T49" fmla="*/ 0 h 146"/>
                <a:gd name="T50" fmla="*/ 32 w 154"/>
                <a:gd name="T51" fmla="*/ 0 h 146"/>
                <a:gd name="T52" fmla="*/ 124 w 154"/>
                <a:gd name="T53" fmla="*/ 112 h 146"/>
                <a:gd name="T54" fmla="*/ 124 w 154"/>
                <a:gd name="T55" fmla="*/ 32 h 146"/>
                <a:gd name="T56" fmla="*/ 124 w 154"/>
                <a:gd name="T57" fmla="*/ 32 h 146"/>
                <a:gd name="T58" fmla="*/ 122 w 154"/>
                <a:gd name="T59" fmla="*/ 18 h 146"/>
                <a:gd name="T60" fmla="*/ 120 w 154"/>
                <a:gd name="T61" fmla="*/ 10 h 146"/>
                <a:gd name="T62" fmla="*/ 116 w 154"/>
                <a:gd name="T63" fmla="*/ 8 h 146"/>
                <a:gd name="T64" fmla="*/ 112 w 154"/>
                <a:gd name="T65" fmla="*/ 6 h 146"/>
                <a:gd name="T66" fmla="*/ 100 w 154"/>
                <a:gd name="T67" fmla="*/ 6 h 146"/>
                <a:gd name="T68" fmla="*/ 100 w 154"/>
                <a:gd name="T69" fmla="*/ 0 h 146"/>
                <a:gd name="T70" fmla="*/ 154 w 154"/>
                <a:gd name="T71" fmla="*/ 0 h 146"/>
                <a:gd name="T72" fmla="*/ 154 w 154"/>
                <a:gd name="T73" fmla="*/ 6 h 146"/>
                <a:gd name="T74" fmla="*/ 154 w 154"/>
                <a:gd name="T75" fmla="*/ 6 h 146"/>
                <a:gd name="T76" fmla="*/ 142 w 154"/>
                <a:gd name="T77" fmla="*/ 6 h 146"/>
                <a:gd name="T78" fmla="*/ 138 w 154"/>
                <a:gd name="T79" fmla="*/ 8 h 146"/>
                <a:gd name="T80" fmla="*/ 136 w 154"/>
                <a:gd name="T81" fmla="*/ 10 h 146"/>
                <a:gd name="T82" fmla="*/ 132 w 154"/>
                <a:gd name="T83" fmla="*/ 18 h 146"/>
                <a:gd name="T84" fmla="*/ 132 w 154"/>
                <a:gd name="T85" fmla="*/ 32 h 146"/>
                <a:gd name="T86" fmla="*/ 132 w 154"/>
                <a:gd name="T87" fmla="*/ 146 h 146"/>
                <a:gd name="T88" fmla="*/ 126 w 154"/>
                <a:gd name="T89" fmla="*/ 146 h 146"/>
                <a:gd name="T90" fmla="*/ 30 w 154"/>
                <a:gd name="T91"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4" h="146">
                  <a:moveTo>
                    <a:pt x="30" y="28"/>
                  </a:moveTo>
                  <a:lnTo>
                    <a:pt x="30" y="108"/>
                  </a:lnTo>
                  <a:lnTo>
                    <a:pt x="30" y="108"/>
                  </a:lnTo>
                  <a:lnTo>
                    <a:pt x="32" y="124"/>
                  </a:lnTo>
                  <a:lnTo>
                    <a:pt x="34" y="132"/>
                  </a:lnTo>
                  <a:lnTo>
                    <a:pt x="38" y="134"/>
                  </a:lnTo>
                  <a:lnTo>
                    <a:pt x="42" y="136"/>
                  </a:lnTo>
                  <a:lnTo>
                    <a:pt x="54" y="136"/>
                  </a:lnTo>
                  <a:lnTo>
                    <a:pt x="54" y="142"/>
                  </a:lnTo>
                  <a:lnTo>
                    <a:pt x="0" y="142"/>
                  </a:lnTo>
                  <a:lnTo>
                    <a:pt x="0" y="136"/>
                  </a:ln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32" y="0"/>
                  </a:lnTo>
                  <a:lnTo>
                    <a:pt x="124" y="112"/>
                  </a:lnTo>
                  <a:lnTo>
                    <a:pt x="124" y="32"/>
                  </a:lnTo>
                  <a:lnTo>
                    <a:pt x="124" y="32"/>
                  </a:lnTo>
                  <a:lnTo>
                    <a:pt x="122" y="18"/>
                  </a:lnTo>
                  <a:lnTo>
                    <a:pt x="120" y="10"/>
                  </a:lnTo>
                  <a:lnTo>
                    <a:pt x="116" y="8"/>
                  </a:lnTo>
                  <a:lnTo>
                    <a:pt x="112" y="6"/>
                  </a:lnTo>
                  <a:lnTo>
                    <a:pt x="100" y="6"/>
                  </a:lnTo>
                  <a:lnTo>
                    <a:pt x="100" y="0"/>
                  </a:lnTo>
                  <a:lnTo>
                    <a:pt x="154" y="0"/>
                  </a:lnTo>
                  <a:lnTo>
                    <a:pt x="154" y="6"/>
                  </a:lnTo>
                  <a:lnTo>
                    <a:pt x="154" y="6"/>
                  </a:lnTo>
                  <a:lnTo>
                    <a:pt x="142" y="6"/>
                  </a:lnTo>
                  <a:lnTo>
                    <a:pt x="138" y="8"/>
                  </a:lnTo>
                  <a:lnTo>
                    <a:pt x="136" y="10"/>
                  </a:lnTo>
                  <a:lnTo>
                    <a:pt x="132" y="18"/>
                  </a:lnTo>
                  <a:lnTo>
                    <a:pt x="132" y="32"/>
                  </a:lnTo>
                  <a:lnTo>
                    <a:pt x="132" y="146"/>
                  </a:lnTo>
                  <a:lnTo>
                    <a:pt x="126" y="146"/>
                  </a:lnTo>
                  <a:lnTo>
                    <a:pt x="30"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5" name="Freeform 102"/>
            <p:cNvSpPr>
              <a:spLocks/>
            </p:cNvSpPr>
            <p:nvPr userDrawn="1"/>
          </p:nvSpPr>
          <p:spPr bwMode="auto">
            <a:xfrm>
              <a:off x="3217" y="1325"/>
              <a:ext cx="94" cy="150"/>
            </a:xfrm>
            <a:custGeom>
              <a:avLst/>
              <a:gdLst>
                <a:gd name="T0" fmla="*/ 6 w 94"/>
                <a:gd name="T1" fmla="*/ 98 h 150"/>
                <a:gd name="T2" fmla="*/ 6 w 94"/>
                <a:gd name="T3" fmla="*/ 104 h 150"/>
                <a:gd name="T4" fmla="*/ 12 w 94"/>
                <a:gd name="T5" fmla="*/ 118 h 150"/>
                <a:gd name="T6" fmla="*/ 24 w 94"/>
                <a:gd name="T7" fmla="*/ 134 h 150"/>
                <a:gd name="T8" fmla="*/ 50 w 94"/>
                <a:gd name="T9" fmla="*/ 140 h 150"/>
                <a:gd name="T10" fmla="*/ 60 w 94"/>
                <a:gd name="T11" fmla="*/ 138 h 150"/>
                <a:gd name="T12" fmla="*/ 76 w 94"/>
                <a:gd name="T13" fmla="*/ 124 h 150"/>
                <a:gd name="T14" fmla="*/ 78 w 94"/>
                <a:gd name="T15" fmla="*/ 114 h 150"/>
                <a:gd name="T16" fmla="*/ 70 w 94"/>
                <a:gd name="T17" fmla="*/ 98 h 150"/>
                <a:gd name="T18" fmla="*/ 52 w 94"/>
                <a:gd name="T19" fmla="*/ 86 h 150"/>
                <a:gd name="T20" fmla="*/ 28 w 94"/>
                <a:gd name="T21" fmla="*/ 74 h 150"/>
                <a:gd name="T22" fmla="*/ 10 w 94"/>
                <a:gd name="T23" fmla="*/ 58 h 150"/>
                <a:gd name="T24" fmla="*/ 2 w 94"/>
                <a:gd name="T25" fmla="*/ 36 h 150"/>
                <a:gd name="T26" fmla="*/ 4 w 94"/>
                <a:gd name="T27" fmla="*/ 28 h 150"/>
                <a:gd name="T28" fmla="*/ 10 w 94"/>
                <a:gd name="T29" fmla="*/ 16 h 150"/>
                <a:gd name="T30" fmla="*/ 20 w 94"/>
                <a:gd name="T31" fmla="*/ 6 h 150"/>
                <a:gd name="T32" fmla="*/ 34 w 94"/>
                <a:gd name="T33" fmla="*/ 2 h 150"/>
                <a:gd name="T34" fmla="*/ 42 w 94"/>
                <a:gd name="T35" fmla="*/ 0 h 150"/>
                <a:gd name="T36" fmla="*/ 58 w 94"/>
                <a:gd name="T37" fmla="*/ 4 h 150"/>
                <a:gd name="T38" fmla="*/ 70 w 94"/>
                <a:gd name="T39" fmla="*/ 10 h 150"/>
                <a:gd name="T40" fmla="*/ 78 w 94"/>
                <a:gd name="T41" fmla="*/ 0 h 150"/>
                <a:gd name="T42" fmla="*/ 82 w 94"/>
                <a:gd name="T43" fmla="*/ 50 h 150"/>
                <a:gd name="T44" fmla="*/ 76 w 94"/>
                <a:gd name="T45" fmla="*/ 50 h 150"/>
                <a:gd name="T46" fmla="*/ 72 w 94"/>
                <a:gd name="T47" fmla="*/ 30 h 150"/>
                <a:gd name="T48" fmla="*/ 64 w 94"/>
                <a:gd name="T49" fmla="*/ 18 h 150"/>
                <a:gd name="T50" fmla="*/ 50 w 94"/>
                <a:gd name="T51" fmla="*/ 10 h 150"/>
                <a:gd name="T52" fmla="*/ 42 w 94"/>
                <a:gd name="T53" fmla="*/ 10 h 150"/>
                <a:gd name="T54" fmla="*/ 24 w 94"/>
                <a:gd name="T55" fmla="*/ 16 h 150"/>
                <a:gd name="T56" fmla="*/ 18 w 94"/>
                <a:gd name="T57" fmla="*/ 30 h 150"/>
                <a:gd name="T58" fmla="*/ 20 w 94"/>
                <a:gd name="T59" fmla="*/ 38 h 150"/>
                <a:gd name="T60" fmla="*/ 34 w 94"/>
                <a:gd name="T61" fmla="*/ 52 h 150"/>
                <a:gd name="T62" fmla="*/ 70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50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6" y="98"/>
                  </a:lnTo>
                  <a:lnTo>
                    <a:pt x="6" y="98"/>
                  </a:lnTo>
                  <a:lnTo>
                    <a:pt x="6" y="104"/>
                  </a:lnTo>
                  <a:lnTo>
                    <a:pt x="8" y="112"/>
                  </a:lnTo>
                  <a:lnTo>
                    <a:pt x="12" y="118"/>
                  </a:lnTo>
                  <a:lnTo>
                    <a:pt x="16" y="126"/>
                  </a:lnTo>
                  <a:lnTo>
                    <a:pt x="24" y="134"/>
                  </a:lnTo>
                  <a:lnTo>
                    <a:pt x="34" y="138"/>
                  </a:lnTo>
                  <a:lnTo>
                    <a:pt x="50" y="140"/>
                  </a:lnTo>
                  <a:lnTo>
                    <a:pt x="50" y="140"/>
                  </a:lnTo>
                  <a:lnTo>
                    <a:pt x="60" y="138"/>
                  </a:lnTo>
                  <a:lnTo>
                    <a:pt x="70" y="132"/>
                  </a:lnTo>
                  <a:lnTo>
                    <a:pt x="76" y="124"/>
                  </a:lnTo>
                  <a:lnTo>
                    <a:pt x="78" y="114"/>
                  </a:lnTo>
                  <a:lnTo>
                    <a:pt x="78" y="114"/>
                  </a:lnTo>
                  <a:lnTo>
                    <a:pt x="76" y="106"/>
                  </a:lnTo>
                  <a:lnTo>
                    <a:pt x="70" y="98"/>
                  </a:lnTo>
                  <a:lnTo>
                    <a:pt x="62" y="92"/>
                  </a:lnTo>
                  <a:lnTo>
                    <a:pt x="52" y="86"/>
                  </a:lnTo>
                  <a:lnTo>
                    <a:pt x="28" y="74"/>
                  </a:lnTo>
                  <a:lnTo>
                    <a:pt x="28" y="74"/>
                  </a:lnTo>
                  <a:lnTo>
                    <a:pt x="18" y="68"/>
                  </a:lnTo>
                  <a:lnTo>
                    <a:pt x="10" y="58"/>
                  </a:lnTo>
                  <a:lnTo>
                    <a:pt x="4" y="48"/>
                  </a:lnTo>
                  <a:lnTo>
                    <a:pt x="2" y="36"/>
                  </a:lnTo>
                  <a:lnTo>
                    <a:pt x="2" y="36"/>
                  </a:lnTo>
                  <a:lnTo>
                    <a:pt x="4" y="28"/>
                  </a:lnTo>
                  <a:lnTo>
                    <a:pt x="6" y="22"/>
                  </a:lnTo>
                  <a:lnTo>
                    <a:pt x="10" y="16"/>
                  </a:lnTo>
                  <a:lnTo>
                    <a:pt x="14" y="10"/>
                  </a:lnTo>
                  <a:lnTo>
                    <a:pt x="20" y="6"/>
                  </a:lnTo>
                  <a:lnTo>
                    <a:pt x="26" y="4"/>
                  </a:lnTo>
                  <a:lnTo>
                    <a:pt x="34" y="2"/>
                  </a:lnTo>
                  <a:lnTo>
                    <a:pt x="42" y="0"/>
                  </a:lnTo>
                  <a:lnTo>
                    <a:pt x="42" y="0"/>
                  </a:lnTo>
                  <a:lnTo>
                    <a:pt x="52" y="2"/>
                  </a:lnTo>
                  <a:lnTo>
                    <a:pt x="58" y="4"/>
                  </a:lnTo>
                  <a:lnTo>
                    <a:pt x="70" y="10"/>
                  </a:lnTo>
                  <a:lnTo>
                    <a:pt x="70" y="10"/>
                  </a:lnTo>
                  <a:lnTo>
                    <a:pt x="74" y="6"/>
                  </a:lnTo>
                  <a:lnTo>
                    <a:pt x="78" y="0"/>
                  </a:lnTo>
                  <a:lnTo>
                    <a:pt x="82" y="0"/>
                  </a:lnTo>
                  <a:lnTo>
                    <a:pt x="82" y="50"/>
                  </a:lnTo>
                  <a:lnTo>
                    <a:pt x="76" y="50"/>
                  </a:lnTo>
                  <a:lnTo>
                    <a:pt x="76" y="50"/>
                  </a:lnTo>
                  <a:lnTo>
                    <a:pt x="74" y="36"/>
                  </a:lnTo>
                  <a:lnTo>
                    <a:pt x="72" y="30"/>
                  </a:lnTo>
                  <a:lnTo>
                    <a:pt x="68" y="24"/>
                  </a:lnTo>
                  <a:lnTo>
                    <a:pt x="64" y="18"/>
                  </a:lnTo>
                  <a:lnTo>
                    <a:pt x="58" y="14"/>
                  </a:lnTo>
                  <a:lnTo>
                    <a:pt x="50" y="10"/>
                  </a:lnTo>
                  <a:lnTo>
                    <a:pt x="42" y="10"/>
                  </a:lnTo>
                  <a:lnTo>
                    <a:pt x="42" y="10"/>
                  </a:lnTo>
                  <a:lnTo>
                    <a:pt x="32" y="12"/>
                  </a:lnTo>
                  <a:lnTo>
                    <a:pt x="24" y="16"/>
                  </a:lnTo>
                  <a:lnTo>
                    <a:pt x="20" y="22"/>
                  </a:lnTo>
                  <a:lnTo>
                    <a:pt x="18" y="30"/>
                  </a:lnTo>
                  <a:lnTo>
                    <a:pt x="18" y="30"/>
                  </a:lnTo>
                  <a:lnTo>
                    <a:pt x="20" y="38"/>
                  </a:lnTo>
                  <a:lnTo>
                    <a:pt x="24" y="46"/>
                  </a:lnTo>
                  <a:lnTo>
                    <a:pt x="34" y="52"/>
                  </a:lnTo>
                  <a:lnTo>
                    <a:pt x="46" y="60"/>
                  </a:lnTo>
                  <a:lnTo>
                    <a:pt x="70" y="72"/>
                  </a:lnTo>
                  <a:lnTo>
                    <a:pt x="70" y="72"/>
                  </a:lnTo>
                  <a:lnTo>
                    <a:pt x="80" y="78"/>
                  </a:lnTo>
                  <a:lnTo>
                    <a:pt x="88" y="88"/>
                  </a:lnTo>
                  <a:lnTo>
                    <a:pt x="92" y="98"/>
                  </a:lnTo>
                  <a:lnTo>
                    <a:pt x="94" y="108"/>
                  </a:lnTo>
                  <a:lnTo>
                    <a:pt x="94" y="108"/>
                  </a:lnTo>
                  <a:lnTo>
                    <a:pt x="92" y="116"/>
                  </a:lnTo>
                  <a:lnTo>
                    <a:pt x="90" y="124"/>
                  </a:lnTo>
                  <a:lnTo>
                    <a:pt x="86" y="132"/>
                  </a:lnTo>
                  <a:lnTo>
                    <a:pt x="80" y="138"/>
                  </a:lnTo>
                  <a:lnTo>
                    <a:pt x="74" y="142"/>
                  </a:lnTo>
                  <a:lnTo>
                    <a:pt x="66" y="146"/>
                  </a:lnTo>
                  <a:lnTo>
                    <a:pt x="58" y="148"/>
                  </a:lnTo>
                  <a:lnTo>
                    <a:pt x="50" y="150"/>
                  </a:lnTo>
                  <a:lnTo>
                    <a:pt x="50" y="150"/>
                  </a:lnTo>
                  <a:lnTo>
                    <a:pt x="36" y="148"/>
                  </a:lnTo>
                  <a:lnTo>
                    <a:pt x="26" y="144"/>
                  </a:lnTo>
                  <a:lnTo>
                    <a:pt x="12" y="138"/>
                  </a:lnTo>
                  <a:lnTo>
                    <a:pt x="12" y="138"/>
                  </a:lnTo>
                  <a:lnTo>
                    <a:pt x="8" y="142"/>
                  </a:lnTo>
                  <a:lnTo>
                    <a:pt x="6" y="150"/>
                  </a:lnTo>
                  <a:lnTo>
                    <a:pt x="0" y="150"/>
                  </a:lnTo>
                  <a:lnTo>
                    <a:pt x="0"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6" name="Freeform 103"/>
            <p:cNvSpPr>
              <a:spLocks/>
            </p:cNvSpPr>
            <p:nvPr userDrawn="1"/>
          </p:nvSpPr>
          <p:spPr bwMode="auto">
            <a:xfrm>
              <a:off x="3351" y="1329"/>
              <a:ext cx="124" cy="142"/>
            </a:xfrm>
            <a:custGeom>
              <a:avLst/>
              <a:gdLst>
                <a:gd name="T0" fmla="*/ 0 w 124"/>
                <a:gd name="T1" fmla="*/ 136 h 142"/>
                <a:gd name="T2" fmla="*/ 0 w 124"/>
                <a:gd name="T3" fmla="*/ 136 h 142"/>
                <a:gd name="T4" fmla="*/ 12 w 124"/>
                <a:gd name="T5" fmla="*/ 136 h 142"/>
                <a:gd name="T6" fmla="*/ 14 w 124"/>
                <a:gd name="T7" fmla="*/ 134 h 142"/>
                <a:gd name="T8" fmla="*/ 18 w 124"/>
                <a:gd name="T9" fmla="*/ 132 h 142"/>
                <a:gd name="T10" fmla="*/ 20 w 124"/>
                <a:gd name="T11" fmla="*/ 124 h 142"/>
                <a:gd name="T12" fmla="*/ 22 w 124"/>
                <a:gd name="T13" fmla="*/ 108 h 142"/>
                <a:gd name="T14" fmla="*/ 22 w 124"/>
                <a:gd name="T15" fmla="*/ 32 h 142"/>
                <a:gd name="T16" fmla="*/ 22 w 124"/>
                <a:gd name="T17" fmla="*/ 32 h 142"/>
                <a:gd name="T18" fmla="*/ 20 w 124"/>
                <a:gd name="T19" fmla="*/ 18 h 142"/>
                <a:gd name="T20" fmla="*/ 18 w 124"/>
                <a:gd name="T21" fmla="*/ 10 h 142"/>
                <a:gd name="T22" fmla="*/ 14 w 124"/>
                <a:gd name="T23" fmla="*/ 8 h 142"/>
                <a:gd name="T24" fmla="*/ 12 w 124"/>
                <a:gd name="T25" fmla="*/ 6 h 142"/>
                <a:gd name="T26" fmla="*/ 0 w 124"/>
                <a:gd name="T27" fmla="*/ 6 h 142"/>
                <a:gd name="T28" fmla="*/ 0 w 124"/>
                <a:gd name="T29" fmla="*/ 0 h 142"/>
                <a:gd name="T30" fmla="*/ 62 w 124"/>
                <a:gd name="T31" fmla="*/ 0 h 142"/>
                <a:gd name="T32" fmla="*/ 62 w 124"/>
                <a:gd name="T33" fmla="*/ 6 h 142"/>
                <a:gd name="T34" fmla="*/ 62 w 124"/>
                <a:gd name="T35" fmla="*/ 6 h 142"/>
                <a:gd name="T36" fmla="*/ 52 w 124"/>
                <a:gd name="T37" fmla="*/ 6 h 142"/>
                <a:gd name="T38" fmla="*/ 48 w 124"/>
                <a:gd name="T39" fmla="*/ 8 h 142"/>
                <a:gd name="T40" fmla="*/ 44 w 124"/>
                <a:gd name="T41" fmla="*/ 10 h 142"/>
                <a:gd name="T42" fmla="*/ 42 w 124"/>
                <a:gd name="T43" fmla="*/ 18 h 142"/>
                <a:gd name="T44" fmla="*/ 40 w 124"/>
                <a:gd name="T45" fmla="*/ 32 h 142"/>
                <a:gd name="T46" fmla="*/ 40 w 124"/>
                <a:gd name="T47" fmla="*/ 106 h 142"/>
                <a:gd name="T48" fmla="*/ 40 w 124"/>
                <a:gd name="T49" fmla="*/ 106 h 142"/>
                <a:gd name="T50" fmla="*/ 42 w 124"/>
                <a:gd name="T51" fmla="*/ 120 h 142"/>
                <a:gd name="T52" fmla="*/ 44 w 124"/>
                <a:gd name="T53" fmla="*/ 128 h 142"/>
                <a:gd name="T54" fmla="*/ 48 w 124"/>
                <a:gd name="T55" fmla="*/ 130 h 142"/>
                <a:gd name="T56" fmla="*/ 52 w 124"/>
                <a:gd name="T57" fmla="*/ 132 h 142"/>
                <a:gd name="T58" fmla="*/ 62 w 124"/>
                <a:gd name="T59" fmla="*/ 132 h 142"/>
                <a:gd name="T60" fmla="*/ 92 w 124"/>
                <a:gd name="T61" fmla="*/ 132 h 142"/>
                <a:gd name="T62" fmla="*/ 92 w 124"/>
                <a:gd name="T63" fmla="*/ 132 h 142"/>
                <a:gd name="T64" fmla="*/ 104 w 124"/>
                <a:gd name="T65" fmla="*/ 132 h 142"/>
                <a:gd name="T66" fmla="*/ 112 w 124"/>
                <a:gd name="T67" fmla="*/ 128 h 142"/>
                <a:gd name="T68" fmla="*/ 116 w 124"/>
                <a:gd name="T69" fmla="*/ 122 h 142"/>
                <a:gd name="T70" fmla="*/ 118 w 124"/>
                <a:gd name="T71" fmla="*/ 114 h 142"/>
                <a:gd name="T72" fmla="*/ 120 w 124"/>
                <a:gd name="T73" fmla="*/ 110 h 142"/>
                <a:gd name="T74" fmla="*/ 124 w 124"/>
                <a:gd name="T75" fmla="*/ 110 h 142"/>
                <a:gd name="T76" fmla="*/ 122 w 124"/>
                <a:gd name="T77" fmla="*/ 142 h 142"/>
                <a:gd name="T78" fmla="*/ 0 w 124"/>
                <a:gd name="T79" fmla="*/ 142 h 142"/>
                <a:gd name="T80" fmla="*/ 0 w 124"/>
                <a:gd name="T81"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4" h="142">
                  <a:moveTo>
                    <a:pt x="0" y="136"/>
                  </a:moveTo>
                  <a:lnTo>
                    <a:pt x="0" y="136"/>
                  </a:lnTo>
                  <a:lnTo>
                    <a:pt x="12" y="136"/>
                  </a:lnTo>
                  <a:lnTo>
                    <a:pt x="14" y="134"/>
                  </a:lnTo>
                  <a:lnTo>
                    <a:pt x="18" y="132"/>
                  </a:lnTo>
                  <a:lnTo>
                    <a:pt x="20" y="124"/>
                  </a:lnTo>
                  <a:lnTo>
                    <a:pt x="22" y="108"/>
                  </a:lnTo>
                  <a:lnTo>
                    <a:pt x="22" y="32"/>
                  </a:lnTo>
                  <a:lnTo>
                    <a:pt x="22" y="32"/>
                  </a:lnTo>
                  <a:lnTo>
                    <a:pt x="20" y="18"/>
                  </a:lnTo>
                  <a:lnTo>
                    <a:pt x="18" y="10"/>
                  </a:lnTo>
                  <a:lnTo>
                    <a:pt x="14" y="8"/>
                  </a:lnTo>
                  <a:lnTo>
                    <a:pt x="12" y="6"/>
                  </a:lnTo>
                  <a:lnTo>
                    <a:pt x="0" y="6"/>
                  </a:lnTo>
                  <a:lnTo>
                    <a:pt x="0" y="0"/>
                  </a:lnTo>
                  <a:lnTo>
                    <a:pt x="62" y="0"/>
                  </a:lnTo>
                  <a:lnTo>
                    <a:pt x="62" y="6"/>
                  </a:lnTo>
                  <a:lnTo>
                    <a:pt x="62" y="6"/>
                  </a:lnTo>
                  <a:lnTo>
                    <a:pt x="52" y="6"/>
                  </a:lnTo>
                  <a:lnTo>
                    <a:pt x="48" y="8"/>
                  </a:lnTo>
                  <a:lnTo>
                    <a:pt x="44" y="10"/>
                  </a:lnTo>
                  <a:lnTo>
                    <a:pt x="42" y="18"/>
                  </a:lnTo>
                  <a:lnTo>
                    <a:pt x="40" y="32"/>
                  </a:lnTo>
                  <a:lnTo>
                    <a:pt x="40" y="106"/>
                  </a:lnTo>
                  <a:lnTo>
                    <a:pt x="40" y="106"/>
                  </a:lnTo>
                  <a:lnTo>
                    <a:pt x="42" y="120"/>
                  </a:lnTo>
                  <a:lnTo>
                    <a:pt x="44" y="128"/>
                  </a:lnTo>
                  <a:lnTo>
                    <a:pt x="48" y="130"/>
                  </a:lnTo>
                  <a:lnTo>
                    <a:pt x="52" y="132"/>
                  </a:lnTo>
                  <a:lnTo>
                    <a:pt x="62" y="132"/>
                  </a:lnTo>
                  <a:lnTo>
                    <a:pt x="92" y="132"/>
                  </a:lnTo>
                  <a:lnTo>
                    <a:pt x="92" y="132"/>
                  </a:lnTo>
                  <a:lnTo>
                    <a:pt x="104" y="132"/>
                  </a:lnTo>
                  <a:lnTo>
                    <a:pt x="112" y="128"/>
                  </a:lnTo>
                  <a:lnTo>
                    <a:pt x="116" y="122"/>
                  </a:lnTo>
                  <a:lnTo>
                    <a:pt x="118" y="114"/>
                  </a:lnTo>
                  <a:lnTo>
                    <a:pt x="120" y="110"/>
                  </a:lnTo>
                  <a:lnTo>
                    <a:pt x="124" y="110"/>
                  </a:lnTo>
                  <a:lnTo>
                    <a:pt x="122"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7" name="Freeform 104"/>
            <p:cNvSpPr>
              <a:spLocks/>
            </p:cNvSpPr>
            <p:nvPr userDrawn="1"/>
          </p:nvSpPr>
          <p:spPr bwMode="auto">
            <a:xfrm>
              <a:off x="3503" y="1329"/>
              <a:ext cx="64" cy="142"/>
            </a:xfrm>
            <a:custGeom>
              <a:avLst/>
              <a:gdLst>
                <a:gd name="T0" fmla="*/ 0 w 64"/>
                <a:gd name="T1" fmla="*/ 136 h 142"/>
                <a:gd name="T2" fmla="*/ 0 w 64"/>
                <a:gd name="T3" fmla="*/ 136 h 142"/>
                <a:gd name="T4" fmla="*/ 12 w 64"/>
                <a:gd name="T5" fmla="*/ 136 h 142"/>
                <a:gd name="T6" fmla="*/ 16 w 64"/>
                <a:gd name="T7" fmla="*/ 134 h 142"/>
                <a:gd name="T8" fmla="*/ 18 w 64"/>
                <a:gd name="T9" fmla="*/ 132 h 142"/>
                <a:gd name="T10" fmla="*/ 22 w 64"/>
                <a:gd name="T11" fmla="*/ 124 h 142"/>
                <a:gd name="T12" fmla="*/ 22 w 64"/>
                <a:gd name="T13" fmla="*/ 108 h 142"/>
                <a:gd name="T14" fmla="*/ 22 w 64"/>
                <a:gd name="T15" fmla="*/ 32 h 142"/>
                <a:gd name="T16" fmla="*/ 22 w 64"/>
                <a:gd name="T17" fmla="*/ 32 h 142"/>
                <a:gd name="T18" fmla="*/ 22 w 64"/>
                <a:gd name="T19" fmla="*/ 18 h 142"/>
                <a:gd name="T20" fmla="*/ 18 w 64"/>
                <a:gd name="T21" fmla="*/ 10 h 142"/>
                <a:gd name="T22" fmla="*/ 16 w 64"/>
                <a:gd name="T23" fmla="*/ 8 h 142"/>
                <a:gd name="T24" fmla="*/ 12 w 64"/>
                <a:gd name="T25" fmla="*/ 6 h 142"/>
                <a:gd name="T26" fmla="*/ 0 w 64"/>
                <a:gd name="T27" fmla="*/ 6 h 142"/>
                <a:gd name="T28" fmla="*/ 0 w 64"/>
                <a:gd name="T29" fmla="*/ 0 h 142"/>
                <a:gd name="T30" fmla="*/ 64 w 64"/>
                <a:gd name="T31" fmla="*/ 0 h 142"/>
                <a:gd name="T32" fmla="*/ 64 w 64"/>
                <a:gd name="T33" fmla="*/ 6 h 142"/>
                <a:gd name="T34" fmla="*/ 64 w 64"/>
                <a:gd name="T35" fmla="*/ 6 h 142"/>
                <a:gd name="T36" fmla="*/ 52 w 64"/>
                <a:gd name="T37" fmla="*/ 6 h 142"/>
                <a:gd name="T38" fmla="*/ 48 w 64"/>
                <a:gd name="T39" fmla="*/ 8 h 142"/>
                <a:gd name="T40" fmla="*/ 46 w 64"/>
                <a:gd name="T41" fmla="*/ 10 h 142"/>
                <a:gd name="T42" fmla="*/ 42 w 64"/>
                <a:gd name="T43" fmla="*/ 18 h 142"/>
                <a:gd name="T44" fmla="*/ 42 w 64"/>
                <a:gd name="T45" fmla="*/ 32 h 142"/>
                <a:gd name="T46" fmla="*/ 42 w 64"/>
                <a:gd name="T47" fmla="*/ 108 h 142"/>
                <a:gd name="T48" fmla="*/ 42 w 64"/>
                <a:gd name="T49" fmla="*/ 108 h 142"/>
                <a:gd name="T50" fmla="*/ 42 w 64"/>
                <a:gd name="T51" fmla="*/ 124 h 142"/>
                <a:gd name="T52" fmla="*/ 46 w 64"/>
                <a:gd name="T53" fmla="*/ 132 h 142"/>
                <a:gd name="T54" fmla="*/ 48 w 64"/>
                <a:gd name="T55" fmla="*/ 134 h 142"/>
                <a:gd name="T56" fmla="*/ 52 w 64"/>
                <a:gd name="T57" fmla="*/ 136 h 142"/>
                <a:gd name="T58" fmla="*/ 64 w 64"/>
                <a:gd name="T59" fmla="*/ 136 h 142"/>
                <a:gd name="T60" fmla="*/ 64 w 64"/>
                <a:gd name="T61" fmla="*/ 142 h 142"/>
                <a:gd name="T62" fmla="*/ 0 w 64"/>
                <a:gd name="T63" fmla="*/ 142 h 142"/>
                <a:gd name="T64" fmla="*/ 0 w 64"/>
                <a:gd name="T65"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6"/>
                  </a:lnTo>
                  <a:lnTo>
                    <a:pt x="64" y="6"/>
                  </a:lnTo>
                  <a:lnTo>
                    <a:pt x="52" y="6"/>
                  </a:lnTo>
                  <a:lnTo>
                    <a:pt x="48" y="8"/>
                  </a:lnTo>
                  <a:lnTo>
                    <a:pt x="46" y="10"/>
                  </a:lnTo>
                  <a:lnTo>
                    <a:pt x="42" y="18"/>
                  </a:lnTo>
                  <a:lnTo>
                    <a:pt x="42" y="32"/>
                  </a:lnTo>
                  <a:lnTo>
                    <a:pt x="42" y="108"/>
                  </a:lnTo>
                  <a:lnTo>
                    <a:pt x="42" y="108"/>
                  </a:lnTo>
                  <a:lnTo>
                    <a:pt x="42" y="124"/>
                  </a:lnTo>
                  <a:lnTo>
                    <a:pt x="46" y="132"/>
                  </a:lnTo>
                  <a:lnTo>
                    <a:pt x="48" y="134"/>
                  </a:lnTo>
                  <a:lnTo>
                    <a:pt x="52" y="136"/>
                  </a:lnTo>
                  <a:lnTo>
                    <a:pt x="64" y="136"/>
                  </a:lnTo>
                  <a:lnTo>
                    <a:pt x="64" y="142"/>
                  </a:lnTo>
                  <a:lnTo>
                    <a:pt x="0" y="142"/>
                  </a:lnTo>
                  <a:lnTo>
                    <a:pt x="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8" name="Freeform 105"/>
            <p:cNvSpPr>
              <a:spLocks noEditPoints="1"/>
            </p:cNvSpPr>
            <p:nvPr userDrawn="1"/>
          </p:nvSpPr>
          <p:spPr bwMode="auto">
            <a:xfrm>
              <a:off x="40" y="784"/>
              <a:ext cx="675" cy="923"/>
            </a:xfrm>
            <a:custGeom>
              <a:avLst/>
              <a:gdLst>
                <a:gd name="T0" fmla="*/ 526 w 675"/>
                <a:gd name="T1" fmla="*/ 865 h 923"/>
                <a:gd name="T2" fmla="*/ 200 w 675"/>
                <a:gd name="T3" fmla="*/ 823 h 923"/>
                <a:gd name="T4" fmla="*/ 348 w 675"/>
                <a:gd name="T5" fmla="*/ 545 h 923"/>
                <a:gd name="T6" fmla="*/ 314 w 675"/>
                <a:gd name="T7" fmla="*/ 609 h 923"/>
                <a:gd name="T8" fmla="*/ 128 w 675"/>
                <a:gd name="T9" fmla="*/ 651 h 923"/>
                <a:gd name="T10" fmla="*/ 118 w 675"/>
                <a:gd name="T11" fmla="*/ 681 h 923"/>
                <a:gd name="T12" fmla="*/ 182 w 675"/>
                <a:gd name="T13" fmla="*/ 717 h 923"/>
                <a:gd name="T14" fmla="*/ 150 w 675"/>
                <a:gd name="T15" fmla="*/ 761 h 923"/>
                <a:gd name="T16" fmla="*/ 222 w 675"/>
                <a:gd name="T17" fmla="*/ 767 h 923"/>
                <a:gd name="T18" fmla="*/ 294 w 675"/>
                <a:gd name="T19" fmla="*/ 695 h 923"/>
                <a:gd name="T20" fmla="*/ 400 w 675"/>
                <a:gd name="T21" fmla="*/ 669 h 923"/>
                <a:gd name="T22" fmla="*/ 44 w 675"/>
                <a:gd name="T23" fmla="*/ 807 h 923"/>
                <a:gd name="T24" fmla="*/ 146 w 675"/>
                <a:gd name="T25" fmla="*/ 891 h 923"/>
                <a:gd name="T26" fmla="*/ 196 w 675"/>
                <a:gd name="T27" fmla="*/ 841 h 923"/>
                <a:gd name="T28" fmla="*/ 194 w 675"/>
                <a:gd name="T29" fmla="*/ 783 h 923"/>
                <a:gd name="T30" fmla="*/ 54 w 675"/>
                <a:gd name="T31" fmla="*/ 773 h 923"/>
                <a:gd name="T32" fmla="*/ 150 w 675"/>
                <a:gd name="T33" fmla="*/ 116 h 923"/>
                <a:gd name="T34" fmla="*/ 94 w 675"/>
                <a:gd name="T35" fmla="*/ 74 h 923"/>
                <a:gd name="T36" fmla="*/ 124 w 675"/>
                <a:gd name="T37" fmla="*/ 130 h 923"/>
                <a:gd name="T38" fmla="*/ 166 w 675"/>
                <a:gd name="T39" fmla="*/ 78 h 923"/>
                <a:gd name="T40" fmla="*/ 102 w 675"/>
                <a:gd name="T41" fmla="*/ 180 h 923"/>
                <a:gd name="T42" fmla="*/ 190 w 675"/>
                <a:gd name="T43" fmla="*/ 362 h 923"/>
                <a:gd name="T44" fmla="*/ 178 w 675"/>
                <a:gd name="T45" fmla="*/ 118 h 923"/>
                <a:gd name="T46" fmla="*/ 228 w 675"/>
                <a:gd name="T47" fmla="*/ 88 h 923"/>
                <a:gd name="T48" fmla="*/ 462 w 675"/>
                <a:gd name="T49" fmla="*/ 66 h 923"/>
                <a:gd name="T50" fmla="*/ 406 w 675"/>
                <a:gd name="T51" fmla="*/ 76 h 923"/>
                <a:gd name="T52" fmla="*/ 380 w 675"/>
                <a:gd name="T53" fmla="*/ 40 h 923"/>
                <a:gd name="T54" fmla="*/ 328 w 675"/>
                <a:gd name="T55" fmla="*/ 46 h 923"/>
                <a:gd name="T56" fmla="*/ 386 w 675"/>
                <a:gd name="T57" fmla="*/ 90 h 923"/>
                <a:gd name="T58" fmla="*/ 506 w 675"/>
                <a:gd name="T59" fmla="*/ 234 h 923"/>
                <a:gd name="T60" fmla="*/ 591 w 675"/>
                <a:gd name="T61" fmla="*/ 180 h 923"/>
                <a:gd name="T62" fmla="*/ 286 w 675"/>
                <a:gd name="T63" fmla="*/ 146 h 923"/>
                <a:gd name="T64" fmla="*/ 603 w 675"/>
                <a:gd name="T65" fmla="*/ 312 h 923"/>
                <a:gd name="T66" fmla="*/ 506 w 675"/>
                <a:gd name="T67" fmla="*/ 174 h 923"/>
                <a:gd name="T68" fmla="*/ 508 w 675"/>
                <a:gd name="T69" fmla="*/ 418 h 923"/>
                <a:gd name="T70" fmla="*/ 556 w 675"/>
                <a:gd name="T71" fmla="*/ 320 h 923"/>
                <a:gd name="T72" fmla="*/ 566 w 675"/>
                <a:gd name="T73" fmla="*/ 467 h 923"/>
                <a:gd name="T74" fmla="*/ 414 w 675"/>
                <a:gd name="T75" fmla="*/ 292 h 923"/>
                <a:gd name="T76" fmla="*/ 452 w 675"/>
                <a:gd name="T77" fmla="*/ 226 h 923"/>
                <a:gd name="T78" fmla="*/ 382 w 675"/>
                <a:gd name="T79" fmla="*/ 100 h 923"/>
                <a:gd name="T80" fmla="*/ 246 w 675"/>
                <a:gd name="T81" fmla="*/ 190 h 923"/>
                <a:gd name="T82" fmla="*/ 316 w 675"/>
                <a:gd name="T83" fmla="*/ 204 h 923"/>
                <a:gd name="T84" fmla="*/ 220 w 675"/>
                <a:gd name="T85" fmla="*/ 234 h 923"/>
                <a:gd name="T86" fmla="*/ 272 w 675"/>
                <a:gd name="T87" fmla="*/ 230 h 923"/>
                <a:gd name="T88" fmla="*/ 284 w 675"/>
                <a:gd name="T89" fmla="*/ 312 h 923"/>
                <a:gd name="T90" fmla="*/ 24 w 675"/>
                <a:gd name="T91" fmla="*/ 376 h 923"/>
                <a:gd name="T92" fmla="*/ 22 w 675"/>
                <a:gd name="T93" fmla="*/ 398 h 923"/>
                <a:gd name="T94" fmla="*/ 74 w 675"/>
                <a:gd name="T95" fmla="*/ 434 h 923"/>
                <a:gd name="T96" fmla="*/ 86 w 675"/>
                <a:gd name="T97" fmla="*/ 462 h 923"/>
                <a:gd name="T98" fmla="*/ 140 w 675"/>
                <a:gd name="T99" fmla="*/ 465 h 923"/>
                <a:gd name="T100" fmla="*/ 278 w 675"/>
                <a:gd name="T101" fmla="*/ 428 h 923"/>
                <a:gd name="T102" fmla="*/ 488 w 675"/>
                <a:gd name="T103" fmla="*/ 535 h 923"/>
                <a:gd name="T104" fmla="*/ 516 w 675"/>
                <a:gd name="T105" fmla="*/ 685 h 923"/>
                <a:gd name="T106" fmla="*/ 540 w 675"/>
                <a:gd name="T107" fmla="*/ 761 h 923"/>
                <a:gd name="T108" fmla="*/ 564 w 675"/>
                <a:gd name="T109" fmla="*/ 801 h 923"/>
                <a:gd name="T110" fmla="*/ 526 w 675"/>
                <a:gd name="T111" fmla="*/ 843 h 923"/>
                <a:gd name="T112" fmla="*/ 570 w 675"/>
                <a:gd name="T113" fmla="*/ 871 h 923"/>
                <a:gd name="T114" fmla="*/ 627 w 675"/>
                <a:gd name="T115" fmla="*/ 821 h 923"/>
                <a:gd name="T116" fmla="*/ 635 w 675"/>
                <a:gd name="T117" fmla="*/ 749 h 923"/>
                <a:gd name="T118" fmla="*/ 655 w 675"/>
                <a:gd name="T119" fmla="*/ 651 h 923"/>
                <a:gd name="T120" fmla="*/ 599 w 675"/>
                <a:gd name="T121" fmla="*/ 593 h 923"/>
                <a:gd name="T122" fmla="*/ 633 w 675"/>
                <a:gd name="T123" fmla="*/ 475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5" h="923">
                  <a:moveTo>
                    <a:pt x="184" y="861"/>
                  </a:moveTo>
                  <a:lnTo>
                    <a:pt x="184" y="861"/>
                  </a:lnTo>
                  <a:lnTo>
                    <a:pt x="206" y="875"/>
                  </a:lnTo>
                  <a:lnTo>
                    <a:pt x="228" y="887"/>
                  </a:lnTo>
                  <a:lnTo>
                    <a:pt x="228" y="887"/>
                  </a:lnTo>
                  <a:lnTo>
                    <a:pt x="262" y="901"/>
                  </a:lnTo>
                  <a:lnTo>
                    <a:pt x="282" y="909"/>
                  </a:lnTo>
                  <a:lnTo>
                    <a:pt x="308" y="915"/>
                  </a:lnTo>
                  <a:lnTo>
                    <a:pt x="334" y="919"/>
                  </a:lnTo>
                  <a:lnTo>
                    <a:pt x="364" y="923"/>
                  </a:lnTo>
                  <a:lnTo>
                    <a:pt x="398" y="923"/>
                  </a:lnTo>
                  <a:lnTo>
                    <a:pt x="432" y="921"/>
                  </a:lnTo>
                  <a:lnTo>
                    <a:pt x="432" y="921"/>
                  </a:lnTo>
                  <a:lnTo>
                    <a:pt x="464" y="917"/>
                  </a:lnTo>
                  <a:lnTo>
                    <a:pt x="492" y="911"/>
                  </a:lnTo>
                  <a:lnTo>
                    <a:pt x="514" y="905"/>
                  </a:lnTo>
                  <a:lnTo>
                    <a:pt x="534" y="897"/>
                  </a:lnTo>
                  <a:lnTo>
                    <a:pt x="558" y="885"/>
                  </a:lnTo>
                  <a:lnTo>
                    <a:pt x="566" y="881"/>
                  </a:lnTo>
                  <a:lnTo>
                    <a:pt x="566" y="881"/>
                  </a:lnTo>
                  <a:lnTo>
                    <a:pt x="556" y="875"/>
                  </a:lnTo>
                  <a:lnTo>
                    <a:pt x="546" y="869"/>
                  </a:lnTo>
                  <a:lnTo>
                    <a:pt x="528" y="857"/>
                  </a:lnTo>
                  <a:lnTo>
                    <a:pt x="528" y="857"/>
                  </a:lnTo>
                  <a:lnTo>
                    <a:pt x="526" y="865"/>
                  </a:lnTo>
                  <a:lnTo>
                    <a:pt x="526" y="865"/>
                  </a:lnTo>
                  <a:lnTo>
                    <a:pt x="526" y="879"/>
                  </a:lnTo>
                  <a:lnTo>
                    <a:pt x="526" y="879"/>
                  </a:lnTo>
                  <a:lnTo>
                    <a:pt x="516" y="875"/>
                  </a:lnTo>
                  <a:lnTo>
                    <a:pt x="516" y="875"/>
                  </a:lnTo>
                  <a:lnTo>
                    <a:pt x="512" y="873"/>
                  </a:lnTo>
                  <a:lnTo>
                    <a:pt x="506" y="867"/>
                  </a:lnTo>
                  <a:lnTo>
                    <a:pt x="502" y="859"/>
                  </a:lnTo>
                  <a:lnTo>
                    <a:pt x="498" y="849"/>
                  </a:lnTo>
                  <a:lnTo>
                    <a:pt x="498" y="849"/>
                  </a:lnTo>
                  <a:lnTo>
                    <a:pt x="498" y="845"/>
                  </a:lnTo>
                  <a:lnTo>
                    <a:pt x="498" y="845"/>
                  </a:lnTo>
                  <a:lnTo>
                    <a:pt x="482" y="853"/>
                  </a:lnTo>
                  <a:lnTo>
                    <a:pt x="460" y="859"/>
                  </a:lnTo>
                  <a:lnTo>
                    <a:pt x="436" y="863"/>
                  </a:lnTo>
                  <a:lnTo>
                    <a:pt x="408" y="867"/>
                  </a:lnTo>
                  <a:lnTo>
                    <a:pt x="408" y="867"/>
                  </a:lnTo>
                  <a:lnTo>
                    <a:pt x="360" y="865"/>
                  </a:lnTo>
                  <a:lnTo>
                    <a:pt x="336" y="863"/>
                  </a:lnTo>
                  <a:lnTo>
                    <a:pt x="312" y="859"/>
                  </a:lnTo>
                  <a:lnTo>
                    <a:pt x="288" y="853"/>
                  </a:lnTo>
                  <a:lnTo>
                    <a:pt x="266" y="847"/>
                  </a:lnTo>
                  <a:lnTo>
                    <a:pt x="242" y="839"/>
                  </a:lnTo>
                  <a:lnTo>
                    <a:pt x="218" y="831"/>
                  </a:lnTo>
                  <a:lnTo>
                    <a:pt x="218" y="831"/>
                  </a:lnTo>
                  <a:lnTo>
                    <a:pt x="200" y="823"/>
                  </a:lnTo>
                  <a:lnTo>
                    <a:pt x="200" y="823"/>
                  </a:lnTo>
                  <a:lnTo>
                    <a:pt x="200" y="823"/>
                  </a:lnTo>
                  <a:lnTo>
                    <a:pt x="200" y="829"/>
                  </a:lnTo>
                  <a:lnTo>
                    <a:pt x="204" y="837"/>
                  </a:lnTo>
                  <a:lnTo>
                    <a:pt x="212" y="851"/>
                  </a:lnTo>
                  <a:lnTo>
                    <a:pt x="212" y="851"/>
                  </a:lnTo>
                  <a:lnTo>
                    <a:pt x="202" y="849"/>
                  </a:lnTo>
                  <a:lnTo>
                    <a:pt x="194" y="851"/>
                  </a:lnTo>
                  <a:lnTo>
                    <a:pt x="194" y="851"/>
                  </a:lnTo>
                  <a:lnTo>
                    <a:pt x="188" y="857"/>
                  </a:lnTo>
                  <a:lnTo>
                    <a:pt x="184" y="861"/>
                  </a:lnTo>
                  <a:close/>
                  <a:moveTo>
                    <a:pt x="474" y="535"/>
                  </a:moveTo>
                  <a:lnTo>
                    <a:pt x="474" y="535"/>
                  </a:lnTo>
                  <a:lnTo>
                    <a:pt x="464" y="527"/>
                  </a:lnTo>
                  <a:lnTo>
                    <a:pt x="456" y="523"/>
                  </a:lnTo>
                  <a:lnTo>
                    <a:pt x="438" y="513"/>
                  </a:lnTo>
                  <a:lnTo>
                    <a:pt x="438" y="513"/>
                  </a:lnTo>
                  <a:lnTo>
                    <a:pt x="444" y="509"/>
                  </a:lnTo>
                  <a:lnTo>
                    <a:pt x="448" y="505"/>
                  </a:lnTo>
                  <a:lnTo>
                    <a:pt x="450" y="503"/>
                  </a:lnTo>
                  <a:lnTo>
                    <a:pt x="450" y="503"/>
                  </a:lnTo>
                  <a:lnTo>
                    <a:pt x="442" y="501"/>
                  </a:lnTo>
                  <a:lnTo>
                    <a:pt x="440" y="499"/>
                  </a:lnTo>
                  <a:lnTo>
                    <a:pt x="440" y="499"/>
                  </a:lnTo>
                  <a:lnTo>
                    <a:pt x="406" y="513"/>
                  </a:lnTo>
                  <a:lnTo>
                    <a:pt x="374" y="529"/>
                  </a:lnTo>
                  <a:lnTo>
                    <a:pt x="348" y="545"/>
                  </a:lnTo>
                  <a:lnTo>
                    <a:pt x="326" y="559"/>
                  </a:lnTo>
                  <a:lnTo>
                    <a:pt x="326" y="559"/>
                  </a:lnTo>
                  <a:lnTo>
                    <a:pt x="326" y="559"/>
                  </a:lnTo>
                  <a:lnTo>
                    <a:pt x="326" y="559"/>
                  </a:lnTo>
                  <a:lnTo>
                    <a:pt x="320" y="561"/>
                  </a:lnTo>
                  <a:lnTo>
                    <a:pt x="312" y="563"/>
                  </a:lnTo>
                  <a:lnTo>
                    <a:pt x="300" y="561"/>
                  </a:lnTo>
                  <a:lnTo>
                    <a:pt x="292" y="559"/>
                  </a:lnTo>
                  <a:lnTo>
                    <a:pt x="288" y="557"/>
                  </a:lnTo>
                  <a:lnTo>
                    <a:pt x="286" y="573"/>
                  </a:lnTo>
                  <a:lnTo>
                    <a:pt x="286" y="573"/>
                  </a:lnTo>
                  <a:lnTo>
                    <a:pt x="296" y="579"/>
                  </a:lnTo>
                  <a:lnTo>
                    <a:pt x="304" y="581"/>
                  </a:lnTo>
                  <a:lnTo>
                    <a:pt x="304" y="581"/>
                  </a:lnTo>
                  <a:lnTo>
                    <a:pt x="294" y="585"/>
                  </a:lnTo>
                  <a:lnTo>
                    <a:pt x="288" y="587"/>
                  </a:lnTo>
                  <a:lnTo>
                    <a:pt x="284" y="591"/>
                  </a:lnTo>
                  <a:lnTo>
                    <a:pt x="290" y="607"/>
                  </a:lnTo>
                  <a:lnTo>
                    <a:pt x="290" y="607"/>
                  </a:lnTo>
                  <a:lnTo>
                    <a:pt x="296" y="603"/>
                  </a:lnTo>
                  <a:lnTo>
                    <a:pt x="304" y="601"/>
                  </a:lnTo>
                  <a:lnTo>
                    <a:pt x="314" y="599"/>
                  </a:lnTo>
                  <a:lnTo>
                    <a:pt x="314" y="599"/>
                  </a:lnTo>
                  <a:lnTo>
                    <a:pt x="314" y="601"/>
                  </a:lnTo>
                  <a:lnTo>
                    <a:pt x="314" y="601"/>
                  </a:lnTo>
                  <a:lnTo>
                    <a:pt x="314" y="609"/>
                  </a:lnTo>
                  <a:lnTo>
                    <a:pt x="310" y="617"/>
                  </a:lnTo>
                  <a:lnTo>
                    <a:pt x="304" y="627"/>
                  </a:lnTo>
                  <a:lnTo>
                    <a:pt x="298" y="635"/>
                  </a:lnTo>
                  <a:lnTo>
                    <a:pt x="278" y="649"/>
                  </a:lnTo>
                  <a:lnTo>
                    <a:pt x="268" y="657"/>
                  </a:lnTo>
                  <a:lnTo>
                    <a:pt x="258" y="661"/>
                  </a:lnTo>
                  <a:lnTo>
                    <a:pt x="258" y="661"/>
                  </a:lnTo>
                  <a:lnTo>
                    <a:pt x="238" y="667"/>
                  </a:lnTo>
                  <a:lnTo>
                    <a:pt x="222" y="671"/>
                  </a:lnTo>
                  <a:lnTo>
                    <a:pt x="210" y="671"/>
                  </a:lnTo>
                  <a:lnTo>
                    <a:pt x="202" y="669"/>
                  </a:lnTo>
                  <a:lnTo>
                    <a:pt x="202" y="669"/>
                  </a:lnTo>
                  <a:lnTo>
                    <a:pt x="192" y="659"/>
                  </a:lnTo>
                  <a:lnTo>
                    <a:pt x="184" y="649"/>
                  </a:lnTo>
                  <a:lnTo>
                    <a:pt x="180" y="643"/>
                  </a:lnTo>
                  <a:lnTo>
                    <a:pt x="176" y="639"/>
                  </a:lnTo>
                  <a:lnTo>
                    <a:pt x="174" y="637"/>
                  </a:lnTo>
                  <a:lnTo>
                    <a:pt x="174" y="637"/>
                  </a:lnTo>
                  <a:lnTo>
                    <a:pt x="170" y="639"/>
                  </a:lnTo>
                  <a:lnTo>
                    <a:pt x="164" y="641"/>
                  </a:lnTo>
                  <a:lnTo>
                    <a:pt x="164" y="641"/>
                  </a:lnTo>
                  <a:lnTo>
                    <a:pt x="154" y="639"/>
                  </a:lnTo>
                  <a:lnTo>
                    <a:pt x="142" y="641"/>
                  </a:lnTo>
                  <a:lnTo>
                    <a:pt x="134" y="645"/>
                  </a:lnTo>
                  <a:lnTo>
                    <a:pt x="130" y="647"/>
                  </a:lnTo>
                  <a:lnTo>
                    <a:pt x="128" y="651"/>
                  </a:lnTo>
                  <a:lnTo>
                    <a:pt x="128" y="651"/>
                  </a:lnTo>
                  <a:lnTo>
                    <a:pt x="144" y="651"/>
                  </a:lnTo>
                  <a:lnTo>
                    <a:pt x="150" y="653"/>
                  </a:lnTo>
                  <a:lnTo>
                    <a:pt x="152" y="655"/>
                  </a:lnTo>
                  <a:lnTo>
                    <a:pt x="148" y="657"/>
                  </a:lnTo>
                  <a:lnTo>
                    <a:pt x="148" y="657"/>
                  </a:lnTo>
                  <a:lnTo>
                    <a:pt x="146" y="661"/>
                  </a:lnTo>
                  <a:lnTo>
                    <a:pt x="146" y="665"/>
                  </a:lnTo>
                  <a:lnTo>
                    <a:pt x="150" y="669"/>
                  </a:lnTo>
                  <a:lnTo>
                    <a:pt x="156" y="673"/>
                  </a:lnTo>
                  <a:lnTo>
                    <a:pt x="180" y="687"/>
                  </a:lnTo>
                  <a:lnTo>
                    <a:pt x="180" y="687"/>
                  </a:lnTo>
                  <a:lnTo>
                    <a:pt x="182" y="687"/>
                  </a:lnTo>
                  <a:lnTo>
                    <a:pt x="182" y="689"/>
                  </a:lnTo>
                  <a:lnTo>
                    <a:pt x="180" y="689"/>
                  </a:lnTo>
                  <a:lnTo>
                    <a:pt x="180" y="689"/>
                  </a:lnTo>
                  <a:lnTo>
                    <a:pt x="172" y="687"/>
                  </a:lnTo>
                  <a:lnTo>
                    <a:pt x="162" y="685"/>
                  </a:lnTo>
                  <a:lnTo>
                    <a:pt x="142" y="677"/>
                  </a:lnTo>
                  <a:lnTo>
                    <a:pt x="142" y="677"/>
                  </a:lnTo>
                  <a:lnTo>
                    <a:pt x="136" y="675"/>
                  </a:lnTo>
                  <a:lnTo>
                    <a:pt x="132" y="677"/>
                  </a:lnTo>
                  <a:lnTo>
                    <a:pt x="130" y="681"/>
                  </a:lnTo>
                  <a:lnTo>
                    <a:pt x="130" y="681"/>
                  </a:lnTo>
                  <a:lnTo>
                    <a:pt x="124" y="681"/>
                  </a:lnTo>
                  <a:lnTo>
                    <a:pt x="118" y="681"/>
                  </a:lnTo>
                  <a:lnTo>
                    <a:pt x="112" y="685"/>
                  </a:lnTo>
                  <a:lnTo>
                    <a:pt x="106" y="687"/>
                  </a:lnTo>
                  <a:lnTo>
                    <a:pt x="102" y="693"/>
                  </a:lnTo>
                  <a:lnTo>
                    <a:pt x="98" y="699"/>
                  </a:lnTo>
                  <a:lnTo>
                    <a:pt x="98" y="705"/>
                  </a:lnTo>
                  <a:lnTo>
                    <a:pt x="100" y="711"/>
                  </a:lnTo>
                  <a:lnTo>
                    <a:pt x="100" y="711"/>
                  </a:lnTo>
                  <a:lnTo>
                    <a:pt x="108" y="705"/>
                  </a:lnTo>
                  <a:lnTo>
                    <a:pt x="114" y="699"/>
                  </a:lnTo>
                  <a:lnTo>
                    <a:pt x="118" y="699"/>
                  </a:lnTo>
                  <a:lnTo>
                    <a:pt x="120" y="699"/>
                  </a:lnTo>
                  <a:lnTo>
                    <a:pt x="120" y="699"/>
                  </a:lnTo>
                  <a:lnTo>
                    <a:pt x="122" y="701"/>
                  </a:lnTo>
                  <a:lnTo>
                    <a:pt x="122" y="707"/>
                  </a:lnTo>
                  <a:lnTo>
                    <a:pt x="122" y="711"/>
                  </a:lnTo>
                  <a:lnTo>
                    <a:pt x="124" y="713"/>
                  </a:lnTo>
                  <a:lnTo>
                    <a:pt x="126" y="717"/>
                  </a:lnTo>
                  <a:lnTo>
                    <a:pt x="126" y="717"/>
                  </a:lnTo>
                  <a:lnTo>
                    <a:pt x="132" y="717"/>
                  </a:lnTo>
                  <a:lnTo>
                    <a:pt x="138" y="717"/>
                  </a:lnTo>
                  <a:lnTo>
                    <a:pt x="156" y="717"/>
                  </a:lnTo>
                  <a:lnTo>
                    <a:pt x="172" y="715"/>
                  </a:lnTo>
                  <a:lnTo>
                    <a:pt x="178" y="715"/>
                  </a:lnTo>
                  <a:lnTo>
                    <a:pt x="182" y="715"/>
                  </a:lnTo>
                  <a:lnTo>
                    <a:pt x="182" y="715"/>
                  </a:lnTo>
                  <a:lnTo>
                    <a:pt x="182" y="717"/>
                  </a:lnTo>
                  <a:lnTo>
                    <a:pt x="178" y="719"/>
                  </a:lnTo>
                  <a:lnTo>
                    <a:pt x="164" y="721"/>
                  </a:lnTo>
                  <a:lnTo>
                    <a:pt x="146" y="723"/>
                  </a:lnTo>
                  <a:lnTo>
                    <a:pt x="142" y="725"/>
                  </a:lnTo>
                  <a:lnTo>
                    <a:pt x="138" y="729"/>
                  </a:lnTo>
                  <a:lnTo>
                    <a:pt x="138" y="729"/>
                  </a:lnTo>
                  <a:lnTo>
                    <a:pt x="140" y="733"/>
                  </a:lnTo>
                  <a:lnTo>
                    <a:pt x="140" y="733"/>
                  </a:lnTo>
                  <a:lnTo>
                    <a:pt x="138" y="737"/>
                  </a:lnTo>
                  <a:lnTo>
                    <a:pt x="134" y="741"/>
                  </a:lnTo>
                  <a:lnTo>
                    <a:pt x="132" y="747"/>
                  </a:lnTo>
                  <a:lnTo>
                    <a:pt x="128" y="757"/>
                  </a:lnTo>
                  <a:lnTo>
                    <a:pt x="128" y="757"/>
                  </a:lnTo>
                  <a:lnTo>
                    <a:pt x="130" y="761"/>
                  </a:lnTo>
                  <a:lnTo>
                    <a:pt x="132" y="765"/>
                  </a:lnTo>
                  <a:lnTo>
                    <a:pt x="136" y="773"/>
                  </a:lnTo>
                  <a:lnTo>
                    <a:pt x="144" y="779"/>
                  </a:lnTo>
                  <a:lnTo>
                    <a:pt x="144" y="779"/>
                  </a:lnTo>
                  <a:lnTo>
                    <a:pt x="144" y="775"/>
                  </a:lnTo>
                  <a:lnTo>
                    <a:pt x="144" y="769"/>
                  </a:lnTo>
                  <a:lnTo>
                    <a:pt x="144" y="763"/>
                  </a:lnTo>
                  <a:lnTo>
                    <a:pt x="144" y="761"/>
                  </a:lnTo>
                  <a:lnTo>
                    <a:pt x="146" y="759"/>
                  </a:lnTo>
                  <a:lnTo>
                    <a:pt x="146" y="759"/>
                  </a:lnTo>
                  <a:lnTo>
                    <a:pt x="148" y="759"/>
                  </a:lnTo>
                  <a:lnTo>
                    <a:pt x="150" y="761"/>
                  </a:lnTo>
                  <a:lnTo>
                    <a:pt x="154" y="765"/>
                  </a:lnTo>
                  <a:lnTo>
                    <a:pt x="158" y="765"/>
                  </a:lnTo>
                  <a:lnTo>
                    <a:pt x="158" y="765"/>
                  </a:lnTo>
                  <a:lnTo>
                    <a:pt x="164" y="765"/>
                  </a:lnTo>
                  <a:lnTo>
                    <a:pt x="168" y="763"/>
                  </a:lnTo>
                  <a:lnTo>
                    <a:pt x="176" y="755"/>
                  </a:lnTo>
                  <a:lnTo>
                    <a:pt x="186" y="745"/>
                  </a:lnTo>
                  <a:lnTo>
                    <a:pt x="192" y="739"/>
                  </a:lnTo>
                  <a:lnTo>
                    <a:pt x="200" y="735"/>
                  </a:lnTo>
                  <a:lnTo>
                    <a:pt x="200" y="735"/>
                  </a:lnTo>
                  <a:lnTo>
                    <a:pt x="210" y="731"/>
                  </a:lnTo>
                  <a:lnTo>
                    <a:pt x="216" y="729"/>
                  </a:lnTo>
                  <a:lnTo>
                    <a:pt x="218" y="731"/>
                  </a:lnTo>
                  <a:lnTo>
                    <a:pt x="218" y="733"/>
                  </a:lnTo>
                  <a:lnTo>
                    <a:pt x="216" y="739"/>
                  </a:lnTo>
                  <a:lnTo>
                    <a:pt x="216" y="743"/>
                  </a:lnTo>
                  <a:lnTo>
                    <a:pt x="220" y="745"/>
                  </a:lnTo>
                  <a:lnTo>
                    <a:pt x="220" y="745"/>
                  </a:lnTo>
                  <a:lnTo>
                    <a:pt x="224" y="747"/>
                  </a:lnTo>
                  <a:lnTo>
                    <a:pt x="228" y="749"/>
                  </a:lnTo>
                  <a:lnTo>
                    <a:pt x="228" y="753"/>
                  </a:lnTo>
                  <a:lnTo>
                    <a:pt x="226" y="757"/>
                  </a:lnTo>
                  <a:lnTo>
                    <a:pt x="220" y="763"/>
                  </a:lnTo>
                  <a:lnTo>
                    <a:pt x="216" y="765"/>
                  </a:lnTo>
                  <a:lnTo>
                    <a:pt x="216" y="765"/>
                  </a:lnTo>
                  <a:lnTo>
                    <a:pt x="222" y="767"/>
                  </a:lnTo>
                  <a:lnTo>
                    <a:pt x="230" y="763"/>
                  </a:lnTo>
                  <a:lnTo>
                    <a:pt x="240" y="757"/>
                  </a:lnTo>
                  <a:lnTo>
                    <a:pt x="242" y="753"/>
                  </a:lnTo>
                  <a:lnTo>
                    <a:pt x="246" y="747"/>
                  </a:lnTo>
                  <a:lnTo>
                    <a:pt x="246" y="747"/>
                  </a:lnTo>
                  <a:lnTo>
                    <a:pt x="248" y="743"/>
                  </a:lnTo>
                  <a:lnTo>
                    <a:pt x="250" y="743"/>
                  </a:lnTo>
                  <a:lnTo>
                    <a:pt x="252" y="741"/>
                  </a:lnTo>
                  <a:lnTo>
                    <a:pt x="254" y="739"/>
                  </a:lnTo>
                  <a:lnTo>
                    <a:pt x="254" y="739"/>
                  </a:lnTo>
                  <a:lnTo>
                    <a:pt x="256" y="735"/>
                  </a:lnTo>
                  <a:lnTo>
                    <a:pt x="256" y="731"/>
                  </a:lnTo>
                  <a:lnTo>
                    <a:pt x="256" y="727"/>
                  </a:lnTo>
                  <a:lnTo>
                    <a:pt x="258" y="725"/>
                  </a:lnTo>
                  <a:lnTo>
                    <a:pt x="258" y="725"/>
                  </a:lnTo>
                  <a:lnTo>
                    <a:pt x="260" y="721"/>
                  </a:lnTo>
                  <a:lnTo>
                    <a:pt x="262" y="719"/>
                  </a:lnTo>
                  <a:lnTo>
                    <a:pt x="272" y="717"/>
                  </a:lnTo>
                  <a:lnTo>
                    <a:pt x="278" y="715"/>
                  </a:lnTo>
                  <a:lnTo>
                    <a:pt x="280" y="713"/>
                  </a:lnTo>
                  <a:lnTo>
                    <a:pt x="280" y="711"/>
                  </a:lnTo>
                  <a:lnTo>
                    <a:pt x="280" y="711"/>
                  </a:lnTo>
                  <a:lnTo>
                    <a:pt x="282" y="703"/>
                  </a:lnTo>
                  <a:lnTo>
                    <a:pt x="284" y="699"/>
                  </a:lnTo>
                  <a:lnTo>
                    <a:pt x="290" y="697"/>
                  </a:lnTo>
                  <a:lnTo>
                    <a:pt x="294" y="695"/>
                  </a:lnTo>
                  <a:lnTo>
                    <a:pt x="294" y="695"/>
                  </a:lnTo>
                  <a:lnTo>
                    <a:pt x="296" y="697"/>
                  </a:lnTo>
                  <a:lnTo>
                    <a:pt x="300" y="703"/>
                  </a:lnTo>
                  <a:lnTo>
                    <a:pt x="306" y="709"/>
                  </a:lnTo>
                  <a:lnTo>
                    <a:pt x="310" y="713"/>
                  </a:lnTo>
                  <a:lnTo>
                    <a:pt x="318" y="715"/>
                  </a:lnTo>
                  <a:lnTo>
                    <a:pt x="318" y="715"/>
                  </a:lnTo>
                  <a:lnTo>
                    <a:pt x="342" y="705"/>
                  </a:lnTo>
                  <a:lnTo>
                    <a:pt x="342" y="705"/>
                  </a:lnTo>
                  <a:lnTo>
                    <a:pt x="350" y="701"/>
                  </a:lnTo>
                  <a:lnTo>
                    <a:pt x="356" y="697"/>
                  </a:lnTo>
                  <a:lnTo>
                    <a:pt x="356" y="697"/>
                  </a:lnTo>
                  <a:lnTo>
                    <a:pt x="352" y="691"/>
                  </a:lnTo>
                  <a:lnTo>
                    <a:pt x="348" y="687"/>
                  </a:lnTo>
                  <a:lnTo>
                    <a:pt x="344" y="679"/>
                  </a:lnTo>
                  <a:lnTo>
                    <a:pt x="344" y="679"/>
                  </a:lnTo>
                  <a:lnTo>
                    <a:pt x="342" y="673"/>
                  </a:lnTo>
                  <a:lnTo>
                    <a:pt x="342" y="671"/>
                  </a:lnTo>
                  <a:lnTo>
                    <a:pt x="342" y="671"/>
                  </a:lnTo>
                  <a:lnTo>
                    <a:pt x="350" y="679"/>
                  </a:lnTo>
                  <a:lnTo>
                    <a:pt x="358" y="685"/>
                  </a:lnTo>
                  <a:lnTo>
                    <a:pt x="366" y="691"/>
                  </a:lnTo>
                  <a:lnTo>
                    <a:pt x="366" y="691"/>
                  </a:lnTo>
                  <a:lnTo>
                    <a:pt x="396" y="673"/>
                  </a:lnTo>
                  <a:lnTo>
                    <a:pt x="396" y="673"/>
                  </a:lnTo>
                  <a:lnTo>
                    <a:pt x="400" y="669"/>
                  </a:lnTo>
                  <a:lnTo>
                    <a:pt x="400" y="669"/>
                  </a:lnTo>
                  <a:lnTo>
                    <a:pt x="400" y="669"/>
                  </a:lnTo>
                  <a:lnTo>
                    <a:pt x="400" y="669"/>
                  </a:lnTo>
                  <a:lnTo>
                    <a:pt x="398" y="665"/>
                  </a:lnTo>
                  <a:lnTo>
                    <a:pt x="390" y="659"/>
                  </a:lnTo>
                  <a:lnTo>
                    <a:pt x="384" y="651"/>
                  </a:lnTo>
                  <a:lnTo>
                    <a:pt x="384" y="647"/>
                  </a:lnTo>
                  <a:lnTo>
                    <a:pt x="386" y="645"/>
                  </a:lnTo>
                  <a:lnTo>
                    <a:pt x="386" y="645"/>
                  </a:lnTo>
                  <a:lnTo>
                    <a:pt x="390" y="643"/>
                  </a:lnTo>
                  <a:lnTo>
                    <a:pt x="390" y="637"/>
                  </a:lnTo>
                  <a:lnTo>
                    <a:pt x="384" y="627"/>
                  </a:lnTo>
                  <a:lnTo>
                    <a:pt x="380" y="617"/>
                  </a:lnTo>
                  <a:lnTo>
                    <a:pt x="382" y="611"/>
                  </a:lnTo>
                  <a:lnTo>
                    <a:pt x="384" y="609"/>
                  </a:lnTo>
                  <a:lnTo>
                    <a:pt x="384" y="609"/>
                  </a:lnTo>
                  <a:lnTo>
                    <a:pt x="440" y="581"/>
                  </a:lnTo>
                  <a:lnTo>
                    <a:pt x="488" y="557"/>
                  </a:lnTo>
                  <a:lnTo>
                    <a:pt x="488" y="557"/>
                  </a:lnTo>
                  <a:lnTo>
                    <a:pt x="486" y="549"/>
                  </a:lnTo>
                  <a:lnTo>
                    <a:pt x="482" y="543"/>
                  </a:lnTo>
                  <a:lnTo>
                    <a:pt x="474" y="535"/>
                  </a:lnTo>
                  <a:close/>
                  <a:moveTo>
                    <a:pt x="44" y="797"/>
                  </a:moveTo>
                  <a:lnTo>
                    <a:pt x="44" y="797"/>
                  </a:lnTo>
                  <a:lnTo>
                    <a:pt x="44" y="803"/>
                  </a:lnTo>
                  <a:lnTo>
                    <a:pt x="44" y="807"/>
                  </a:lnTo>
                  <a:lnTo>
                    <a:pt x="48" y="811"/>
                  </a:lnTo>
                  <a:lnTo>
                    <a:pt x="48" y="811"/>
                  </a:lnTo>
                  <a:lnTo>
                    <a:pt x="56" y="815"/>
                  </a:lnTo>
                  <a:lnTo>
                    <a:pt x="60" y="815"/>
                  </a:lnTo>
                  <a:lnTo>
                    <a:pt x="62" y="815"/>
                  </a:lnTo>
                  <a:lnTo>
                    <a:pt x="62" y="815"/>
                  </a:lnTo>
                  <a:lnTo>
                    <a:pt x="64" y="811"/>
                  </a:lnTo>
                  <a:lnTo>
                    <a:pt x="64" y="807"/>
                  </a:lnTo>
                  <a:lnTo>
                    <a:pt x="66" y="803"/>
                  </a:lnTo>
                  <a:lnTo>
                    <a:pt x="66" y="797"/>
                  </a:lnTo>
                  <a:lnTo>
                    <a:pt x="66" y="797"/>
                  </a:lnTo>
                  <a:lnTo>
                    <a:pt x="68" y="797"/>
                  </a:lnTo>
                  <a:lnTo>
                    <a:pt x="70" y="795"/>
                  </a:lnTo>
                  <a:lnTo>
                    <a:pt x="70" y="795"/>
                  </a:lnTo>
                  <a:lnTo>
                    <a:pt x="74" y="793"/>
                  </a:lnTo>
                  <a:lnTo>
                    <a:pt x="74" y="793"/>
                  </a:lnTo>
                  <a:lnTo>
                    <a:pt x="96" y="805"/>
                  </a:lnTo>
                  <a:lnTo>
                    <a:pt x="118" y="817"/>
                  </a:lnTo>
                  <a:lnTo>
                    <a:pt x="160" y="845"/>
                  </a:lnTo>
                  <a:lnTo>
                    <a:pt x="160" y="845"/>
                  </a:lnTo>
                  <a:lnTo>
                    <a:pt x="164" y="847"/>
                  </a:lnTo>
                  <a:lnTo>
                    <a:pt x="164" y="847"/>
                  </a:lnTo>
                  <a:lnTo>
                    <a:pt x="160" y="861"/>
                  </a:lnTo>
                  <a:lnTo>
                    <a:pt x="160" y="861"/>
                  </a:lnTo>
                  <a:lnTo>
                    <a:pt x="150" y="881"/>
                  </a:lnTo>
                  <a:lnTo>
                    <a:pt x="146" y="891"/>
                  </a:lnTo>
                  <a:lnTo>
                    <a:pt x="146" y="897"/>
                  </a:lnTo>
                  <a:lnTo>
                    <a:pt x="146" y="897"/>
                  </a:lnTo>
                  <a:lnTo>
                    <a:pt x="146" y="903"/>
                  </a:lnTo>
                  <a:lnTo>
                    <a:pt x="150" y="907"/>
                  </a:lnTo>
                  <a:lnTo>
                    <a:pt x="154" y="909"/>
                  </a:lnTo>
                  <a:lnTo>
                    <a:pt x="158" y="909"/>
                  </a:lnTo>
                  <a:lnTo>
                    <a:pt x="158" y="909"/>
                  </a:lnTo>
                  <a:lnTo>
                    <a:pt x="162" y="909"/>
                  </a:lnTo>
                  <a:lnTo>
                    <a:pt x="168" y="907"/>
                  </a:lnTo>
                  <a:lnTo>
                    <a:pt x="170" y="903"/>
                  </a:lnTo>
                  <a:lnTo>
                    <a:pt x="172" y="899"/>
                  </a:lnTo>
                  <a:lnTo>
                    <a:pt x="172" y="899"/>
                  </a:lnTo>
                  <a:lnTo>
                    <a:pt x="172" y="895"/>
                  </a:lnTo>
                  <a:lnTo>
                    <a:pt x="172" y="891"/>
                  </a:lnTo>
                  <a:lnTo>
                    <a:pt x="168" y="887"/>
                  </a:lnTo>
                  <a:lnTo>
                    <a:pt x="164" y="885"/>
                  </a:lnTo>
                  <a:lnTo>
                    <a:pt x="162" y="885"/>
                  </a:lnTo>
                  <a:lnTo>
                    <a:pt x="162" y="885"/>
                  </a:lnTo>
                  <a:lnTo>
                    <a:pt x="168" y="871"/>
                  </a:lnTo>
                  <a:lnTo>
                    <a:pt x="168" y="871"/>
                  </a:lnTo>
                  <a:lnTo>
                    <a:pt x="172" y="861"/>
                  </a:lnTo>
                  <a:lnTo>
                    <a:pt x="178" y="853"/>
                  </a:lnTo>
                  <a:lnTo>
                    <a:pt x="182" y="847"/>
                  </a:lnTo>
                  <a:lnTo>
                    <a:pt x="186" y="845"/>
                  </a:lnTo>
                  <a:lnTo>
                    <a:pt x="194" y="841"/>
                  </a:lnTo>
                  <a:lnTo>
                    <a:pt x="196" y="841"/>
                  </a:lnTo>
                  <a:lnTo>
                    <a:pt x="196" y="841"/>
                  </a:lnTo>
                  <a:lnTo>
                    <a:pt x="194" y="839"/>
                  </a:lnTo>
                  <a:lnTo>
                    <a:pt x="192" y="833"/>
                  </a:lnTo>
                  <a:lnTo>
                    <a:pt x="190" y="827"/>
                  </a:lnTo>
                  <a:lnTo>
                    <a:pt x="190" y="821"/>
                  </a:lnTo>
                  <a:lnTo>
                    <a:pt x="192" y="813"/>
                  </a:lnTo>
                  <a:lnTo>
                    <a:pt x="198" y="805"/>
                  </a:lnTo>
                  <a:lnTo>
                    <a:pt x="198" y="805"/>
                  </a:lnTo>
                  <a:lnTo>
                    <a:pt x="206" y="785"/>
                  </a:lnTo>
                  <a:lnTo>
                    <a:pt x="210" y="769"/>
                  </a:lnTo>
                  <a:lnTo>
                    <a:pt x="210" y="769"/>
                  </a:lnTo>
                  <a:lnTo>
                    <a:pt x="210" y="765"/>
                  </a:lnTo>
                  <a:lnTo>
                    <a:pt x="206" y="761"/>
                  </a:lnTo>
                  <a:lnTo>
                    <a:pt x="202" y="757"/>
                  </a:lnTo>
                  <a:lnTo>
                    <a:pt x="198" y="755"/>
                  </a:lnTo>
                  <a:lnTo>
                    <a:pt x="198" y="755"/>
                  </a:lnTo>
                  <a:lnTo>
                    <a:pt x="192" y="755"/>
                  </a:lnTo>
                  <a:lnTo>
                    <a:pt x="188" y="759"/>
                  </a:lnTo>
                  <a:lnTo>
                    <a:pt x="184" y="763"/>
                  </a:lnTo>
                  <a:lnTo>
                    <a:pt x="182" y="767"/>
                  </a:lnTo>
                  <a:lnTo>
                    <a:pt x="182" y="767"/>
                  </a:lnTo>
                  <a:lnTo>
                    <a:pt x="182" y="771"/>
                  </a:lnTo>
                  <a:lnTo>
                    <a:pt x="184" y="775"/>
                  </a:lnTo>
                  <a:lnTo>
                    <a:pt x="188" y="781"/>
                  </a:lnTo>
                  <a:lnTo>
                    <a:pt x="192" y="781"/>
                  </a:lnTo>
                  <a:lnTo>
                    <a:pt x="194" y="783"/>
                  </a:lnTo>
                  <a:lnTo>
                    <a:pt x="194" y="783"/>
                  </a:lnTo>
                  <a:lnTo>
                    <a:pt x="188" y="801"/>
                  </a:lnTo>
                  <a:lnTo>
                    <a:pt x="180" y="811"/>
                  </a:lnTo>
                  <a:lnTo>
                    <a:pt x="180" y="811"/>
                  </a:lnTo>
                  <a:lnTo>
                    <a:pt x="172" y="807"/>
                  </a:lnTo>
                  <a:lnTo>
                    <a:pt x="172" y="807"/>
                  </a:lnTo>
                  <a:lnTo>
                    <a:pt x="130" y="785"/>
                  </a:lnTo>
                  <a:lnTo>
                    <a:pt x="110" y="777"/>
                  </a:lnTo>
                  <a:lnTo>
                    <a:pt x="86" y="769"/>
                  </a:lnTo>
                  <a:lnTo>
                    <a:pt x="86" y="769"/>
                  </a:lnTo>
                  <a:lnTo>
                    <a:pt x="88" y="765"/>
                  </a:lnTo>
                  <a:lnTo>
                    <a:pt x="88" y="765"/>
                  </a:lnTo>
                  <a:lnTo>
                    <a:pt x="94" y="755"/>
                  </a:lnTo>
                  <a:lnTo>
                    <a:pt x="96" y="751"/>
                  </a:lnTo>
                  <a:lnTo>
                    <a:pt x="96" y="751"/>
                  </a:lnTo>
                  <a:lnTo>
                    <a:pt x="92" y="751"/>
                  </a:lnTo>
                  <a:lnTo>
                    <a:pt x="84" y="757"/>
                  </a:lnTo>
                  <a:lnTo>
                    <a:pt x="84" y="757"/>
                  </a:lnTo>
                  <a:lnTo>
                    <a:pt x="76" y="761"/>
                  </a:lnTo>
                  <a:lnTo>
                    <a:pt x="68" y="763"/>
                  </a:lnTo>
                  <a:lnTo>
                    <a:pt x="68" y="763"/>
                  </a:lnTo>
                  <a:lnTo>
                    <a:pt x="64" y="763"/>
                  </a:lnTo>
                  <a:lnTo>
                    <a:pt x="60" y="761"/>
                  </a:lnTo>
                  <a:lnTo>
                    <a:pt x="60" y="761"/>
                  </a:lnTo>
                  <a:lnTo>
                    <a:pt x="56" y="765"/>
                  </a:lnTo>
                  <a:lnTo>
                    <a:pt x="54" y="773"/>
                  </a:lnTo>
                  <a:lnTo>
                    <a:pt x="54" y="773"/>
                  </a:lnTo>
                  <a:lnTo>
                    <a:pt x="48" y="787"/>
                  </a:lnTo>
                  <a:lnTo>
                    <a:pt x="48" y="787"/>
                  </a:lnTo>
                  <a:lnTo>
                    <a:pt x="44" y="793"/>
                  </a:lnTo>
                  <a:lnTo>
                    <a:pt x="44" y="797"/>
                  </a:lnTo>
                  <a:close/>
                  <a:moveTo>
                    <a:pt x="52" y="132"/>
                  </a:moveTo>
                  <a:lnTo>
                    <a:pt x="52" y="132"/>
                  </a:lnTo>
                  <a:lnTo>
                    <a:pt x="70" y="130"/>
                  </a:lnTo>
                  <a:lnTo>
                    <a:pt x="78" y="128"/>
                  </a:lnTo>
                  <a:lnTo>
                    <a:pt x="78" y="88"/>
                  </a:lnTo>
                  <a:lnTo>
                    <a:pt x="78" y="88"/>
                  </a:lnTo>
                  <a:lnTo>
                    <a:pt x="58" y="84"/>
                  </a:lnTo>
                  <a:lnTo>
                    <a:pt x="58" y="84"/>
                  </a:lnTo>
                  <a:lnTo>
                    <a:pt x="52" y="84"/>
                  </a:lnTo>
                  <a:lnTo>
                    <a:pt x="46" y="86"/>
                  </a:lnTo>
                  <a:lnTo>
                    <a:pt x="42" y="88"/>
                  </a:lnTo>
                  <a:lnTo>
                    <a:pt x="40" y="92"/>
                  </a:lnTo>
                  <a:lnTo>
                    <a:pt x="38" y="98"/>
                  </a:lnTo>
                  <a:lnTo>
                    <a:pt x="38" y="102"/>
                  </a:lnTo>
                  <a:lnTo>
                    <a:pt x="38" y="112"/>
                  </a:lnTo>
                  <a:lnTo>
                    <a:pt x="38" y="112"/>
                  </a:lnTo>
                  <a:lnTo>
                    <a:pt x="40" y="122"/>
                  </a:lnTo>
                  <a:lnTo>
                    <a:pt x="44" y="128"/>
                  </a:lnTo>
                  <a:lnTo>
                    <a:pt x="48" y="130"/>
                  </a:lnTo>
                  <a:lnTo>
                    <a:pt x="52" y="132"/>
                  </a:lnTo>
                  <a:close/>
                  <a:moveTo>
                    <a:pt x="150" y="116"/>
                  </a:moveTo>
                  <a:lnTo>
                    <a:pt x="150" y="116"/>
                  </a:lnTo>
                  <a:lnTo>
                    <a:pt x="150" y="104"/>
                  </a:lnTo>
                  <a:lnTo>
                    <a:pt x="150" y="104"/>
                  </a:lnTo>
                  <a:lnTo>
                    <a:pt x="150" y="82"/>
                  </a:lnTo>
                  <a:lnTo>
                    <a:pt x="150" y="82"/>
                  </a:lnTo>
                  <a:lnTo>
                    <a:pt x="150" y="78"/>
                  </a:lnTo>
                  <a:lnTo>
                    <a:pt x="148" y="74"/>
                  </a:lnTo>
                  <a:lnTo>
                    <a:pt x="146" y="74"/>
                  </a:lnTo>
                  <a:lnTo>
                    <a:pt x="146" y="74"/>
                  </a:lnTo>
                  <a:lnTo>
                    <a:pt x="138" y="74"/>
                  </a:lnTo>
                  <a:lnTo>
                    <a:pt x="138" y="74"/>
                  </a:lnTo>
                  <a:lnTo>
                    <a:pt x="136" y="82"/>
                  </a:lnTo>
                  <a:lnTo>
                    <a:pt x="132" y="74"/>
                  </a:lnTo>
                  <a:lnTo>
                    <a:pt x="132" y="74"/>
                  </a:lnTo>
                  <a:lnTo>
                    <a:pt x="122" y="74"/>
                  </a:lnTo>
                  <a:lnTo>
                    <a:pt x="122" y="74"/>
                  </a:lnTo>
                  <a:lnTo>
                    <a:pt x="118" y="82"/>
                  </a:lnTo>
                  <a:lnTo>
                    <a:pt x="116" y="74"/>
                  </a:lnTo>
                  <a:lnTo>
                    <a:pt x="116" y="74"/>
                  </a:lnTo>
                  <a:lnTo>
                    <a:pt x="106" y="74"/>
                  </a:lnTo>
                  <a:lnTo>
                    <a:pt x="106" y="74"/>
                  </a:lnTo>
                  <a:lnTo>
                    <a:pt x="102" y="82"/>
                  </a:lnTo>
                  <a:lnTo>
                    <a:pt x="100" y="74"/>
                  </a:lnTo>
                  <a:lnTo>
                    <a:pt x="100" y="74"/>
                  </a:lnTo>
                  <a:lnTo>
                    <a:pt x="94" y="74"/>
                  </a:lnTo>
                  <a:lnTo>
                    <a:pt x="94" y="74"/>
                  </a:lnTo>
                  <a:lnTo>
                    <a:pt x="92" y="76"/>
                  </a:lnTo>
                  <a:lnTo>
                    <a:pt x="90" y="78"/>
                  </a:lnTo>
                  <a:lnTo>
                    <a:pt x="88" y="82"/>
                  </a:lnTo>
                  <a:lnTo>
                    <a:pt x="88" y="82"/>
                  </a:lnTo>
                  <a:lnTo>
                    <a:pt x="88" y="104"/>
                  </a:lnTo>
                  <a:lnTo>
                    <a:pt x="88" y="104"/>
                  </a:lnTo>
                  <a:lnTo>
                    <a:pt x="90" y="128"/>
                  </a:lnTo>
                  <a:lnTo>
                    <a:pt x="90" y="128"/>
                  </a:lnTo>
                  <a:lnTo>
                    <a:pt x="94" y="128"/>
                  </a:lnTo>
                  <a:lnTo>
                    <a:pt x="98" y="126"/>
                  </a:lnTo>
                  <a:lnTo>
                    <a:pt x="98" y="126"/>
                  </a:lnTo>
                  <a:lnTo>
                    <a:pt x="102" y="120"/>
                  </a:lnTo>
                  <a:lnTo>
                    <a:pt x="102" y="116"/>
                  </a:lnTo>
                  <a:lnTo>
                    <a:pt x="102" y="116"/>
                  </a:lnTo>
                  <a:lnTo>
                    <a:pt x="102" y="130"/>
                  </a:lnTo>
                  <a:lnTo>
                    <a:pt x="102" y="130"/>
                  </a:lnTo>
                  <a:lnTo>
                    <a:pt x="106" y="132"/>
                  </a:lnTo>
                  <a:lnTo>
                    <a:pt x="110" y="130"/>
                  </a:lnTo>
                  <a:lnTo>
                    <a:pt x="114" y="128"/>
                  </a:lnTo>
                  <a:lnTo>
                    <a:pt x="114" y="128"/>
                  </a:lnTo>
                  <a:lnTo>
                    <a:pt x="118" y="122"/>
                  </a:lnTo>
                  <a:lnTo>
                    <a:pt x="118" y="116"/>
                  </a:lnTo>
                  <a:lnTo>
                    <a:pt x="118" y="116"/>
                  </a:lnTo>
                  <a:lnTo>
                    <a:pt x="120" y="130"/>
                  </a:lnTo>
                  <a:lnTo>
                    <a:pt x="120" y="130"/>
                  </a:lnTo>
                  <a:lnTo>
                    <a:pt x="124" y="130"/>
                  </a:lnTo>
                  <a:lnTo>
                    <a:pt x="130" y="128"/>
                  </a:lnTo>
                  <a:lnTo>
                    <a:pt x="130" y="128"/>
                  </a:lnTo>
                  <a:lnTo>
                    <a:pt x="134" y="122"/>
                  </a:lnTo>
                  <a:lnTo>
                    <a:pt x="136" y="116"/>
                  </a:lnTo>
                  <a:lnTo>
                    <a:pt x="136" y="116"/>
                  </a:lnTo>
                  <a:lnTo>
                    <a:pt x="136" y="126"/>
                  </a:lnTo>
                  <a:lnTo>
                    <a:pt x="136" y="126"/>
                  </a:lnTo>
                  <a:lnTo>
                    <a:pt x="140" y="126"/>
                  </a:lnTo>
                  <a:lnTo>
                    <a:pt x="140" y="126"/>
                  </a:lnTo>
                  <a:lnTo>
                    <a:pt x="144" y="124"/>
                  </a:lnTo>
                  <a:lnTo>
                    <a:pt x="144" y="124"/>
                  </a:lnTo>
                  <a:lnTo>
                    <a:pt x="148" y="122"/>
                  </a:lnTo>
                  <a:lnTo>
                    <a:pt x="150" y="116"/>
                  </a:lnTo>
                  <a:close/>
                  <a:moveTo>
                    <a:pt x="172" y="136"/>
                  </a:moveTo>
                  <a:lnTo>
                    <a:pt x="172" y="124"/>
                  </a:lnTo>
                  <a:lnTo>
                    <a:pt x="172" y="124"/>
                  </a:lnTo>
                  <a:lnTo>
                    <a:pt x="170" y="120"/>
                  </a:lnTo>
                  <a:lnTo>
                    <a:pt x="168" y="116"/>
                  </a:lnTo>
                  <a:lnTo>
                    <a:pt x="166" y="108"/>
                  </a:lnTo>
                  <a:lnTo>
                    <a:pt x="166" y="108"/>
                  </a:lnTo>
                  <a:lnTo>
                    <a:pt x="168" y="104"/>
                  </a:lnTo>
                  <a:lnTo>
                    <a:pt x="168" y="98"/>
                  </a:lnTo>
                  <a:lnTo>
                    <a:pt x="172" y="94"/>
                  </a:lnTo>
                  <a:lnTo>
                    <a:pt x="172" y="82"/>
                  </a:lnTo>
                  <a:lnTo>
                    <a:pt x="172" y="82"/>
                  </a:lnTo>
                  <a:lnTo>
                    <a:pt x="166" y="78"/>
                  </a:lnTo>
                  <a:lnTo>
                    <a:pt x="162" y="76"/>
                  </a:lnTo>
                  <a:lnTo>
                    <a:pt x="160" y="76"/>
                  </a:lnTo>
                  <a:lnTo>
                    <a:pt x="160" y="120"/>
                  </a:lnTo>
                  <a:lnTo>
                    <a:pt x="160" y="120"/>
                  </a:lnTo>
                  <a:lnTo>
                    <a:pt x="158" y="126"/>
                  </a:lnTo>
                  <a:lnTo>
                    <a:pt x="152" y="132"/>
                  </a:lnTo>
                  <a:lnTo>
                    <a:pt x="146" y="136"/>
                  </a:lnTo>
                  <a:lnTo>
                    <a:pt x="138" y="138"/>
                  </a:lnTo>
                  <a:lnTo>
                    <a:pt x="138" y="138"/>
                  </a:lnTo>
                  <a:lnTo>
                    <a:pt x="124" y="140"/>
                  </a:lnTo>
                  <a:lnTo>
                    <a:pt x="110" y="142"/>
                  </a:lnTo>
                  <a:lnTo>
                    <a:pt x="96" y="142"/>
                  </a:lnTo>
                  <a:lnTo>
                    <a:pt x="96" y="142"/>
                  </a:lnTo>
                  <a:lnTo>
                    <a:pt x="98" y="152"/>
                  </a:lnTo>
                  <a:lnTo>
                    <a:pt x="98" y="152"/>
                  </a:lnTo>
                  <a:lnTo>
                    <a:pt x="102" y="158"/>
                  </a:lnTo>
                  <a:lnTo>
                    <a:pt x="104" y="160"/>
                  </a:lnTo>
                  <a:lnTo>
                    <a:pt x="158" y="160"/>
                  </a:lnTo>
                  <a:lnTo>
                    <a:pt x="172" y="136"/>
                  </a:lnTo>
                  <a:close/>
                  <a:moveTo>
                    <a:pt x="104" y="190"/>
                  </a:moveTo>
                  <a:lnTo>
                    <a:pt x="158" y="190"/>
                  </a:lnTo>
                  <a:lnTo>
                    <a:pt x="158" y="190"/>
                  </a:lnTo>
                  <a:lnTo>
                    <a:pt x="162" y="178"/>
                  </a:lnTo>
                  <a:lnTo>
                    <a:pt x="158" y="170"/>
                  </a:lnTo>
                  <a:lnTo>
                    <a:pt x="104" y="170"/>
                  </a:lnTo>
                  <a:lnTo>
                    <a:pt x="102" y="180"/>
                  </a:lnTo>
                  <a:lnTo>
                    <a:pt x="104" y="190"/>
                  </a:lnTo>
                  <a:close/>
                  <a:moveTo>
                    <a:pt x="158" y="200"/>
                  </a:moveTo>
                  <a:lnTo>
                    <a:pt x="106" y="200"/>
                  </a:lnTo>
                  <a:lnTo>
                    <a:pt x="106" y="268"/>
                  </a:lnTo>
                  <a:lnTo>
                    <a:pt x="150" y="270"/>
                  </a:lnTo>
                  <a:lnTo>
                    <a:pt x="164" y="258"/>
                  </a:lnTo>
                  <a:lnTo>
                    <a:pt x="158" y="200"/>
                  </a:lnTo>
                  <a:close/>
                  <a:moveTo>
                    <a:pt x="182" y="286"/>
                  </a:moveTo>
                  <a:lnTo>
                    <a:pt x="182" y="286"/>
                  </a:lnTo>
                  <a:lnTo>
                    <a:pt x="172" y="278"/>
                  </a:lnTo>
                  <a:lnTo>
                    <a:pt x="172" y="278"/>
                  </a:lnTo>
                  <a:lnTo>
                    <a:pt x="170" y="266"/>
                  </a:lnTo>
                  <a:lnTo>
                    <a:pt x="154" y="280"/>
                  </a:lnTo>
                  <a:lnTo>
                    <a:pt x="104" y="280"/>
                  </a:lnTo>
                  <a:lnTo>
                    <a:pt x="104" y="280"/>
                  </a:lnTo>
                  <a:lnTo>
                    <a:pt x="102" y="298"/>
                  </a:lnTo>
                  <a:lnTo>
                    <a:pt x="102" y="318"/>
                  </a:lnTo>
                  <a:lnTo>
                    <a:pt x="102" y="318"/>
                  </a:lnTo>
                  <a:lnTo>
                    <a:pt x="116" y="328"/>
                  </a:lnTo>
                  <a:lnTo>
                    <a:pt x="130" y="338"/>
                  </a:lnTo>
                  <a:lnTo>
                    <a:pt x="164" y="294"/>
                  </a:lnTo>
                  <a:lnTo>
                    <a:pt x="182" y="286"/>
                  </a:lnTo>
                  <a:close/>
                  <a:moveTo>
                    <a:pt x="170" y="302"/>
                  </a:moveTo>
                  <a:lnTo>
                    <a:pt x="140" y="342"/>
                  </a:lnTo>
                  <a:lnTo>
                    <a:pt x="190" y="362"/>
                  </a:lnTo>
                  <a:lnTo>
                    <a:pt x="190" y="362"/>
                  </a:lnTo>
                  <a:lnTo>
                    <a:pt x="214" y="350"/>
                  </a:lnTo>
                  <a:lnTo>
                    <a:pt x="236" y="336"/>
                  </a:lnTo>
                  <a:lnTo>
                    <a:pt x="260" y="320"/>
                  </a:lnTo>
                  <a:lnTo>
                    <a:pt x="188" y="294"/>
                  </a:lnTo>
                  <a:lnTo>
                    <a:pt x="170" y="302"/>
                  </a:lnTo>
                  <a:close/>
                  <a:moveTo>
                    <a:pt x="198" y="96"/>
                  </a:moveTo>
                  <a:lnTo>
                    <a:pt x="198" y="96"/>
                  </a:lnTo>
                  <a:lnTo>
                    <a:pt x="198" y="52"/>
                  </a:lnTo>
                  <a:lnTo>
                    <a:pt x="198" y="52"/>
                  </a:lnTo>
                  <a:lnTo>
                    <a:pt x="200" y="50"/>
                  </a:lnTo>
                  <a:lnTo>
                    <a:pt x="200" y="50"/>
                  </a:lnTo>
                  <a:lnTo>
                    <a:pt x="202" y="44"/>
                  </a:lnTo>
                  <a:lnTo>
                    <a:pt x="200" y="42"/>
                  </a:lnTo>
                  <a:lnTo>
                    <a:pt x="176" y="42"/>
                  </a:lnTo>
                  <a:lnTo>
                    <a:pt x="176" y="42"/>
                  </a:lnTo>
                  <a:lnTo>
                    <a:pt x="176" y="48"/>
                  </a:lnTo>
                  <a:lnTo>
                    <a:pt x="176" y="48"/>
                  </a:lnTo>
                  <a:lnTo>
                    <a:pt x="178" y="52"/>
                  </a:lnTo>
                  <a:lnTo>
                    <a:pt x="180" y="54"/>
                  </a:lnTo>
                  <a:lnTo>
                    <a:pt x="180" y="96"/>
                  </a:lnTo>
                  <a:lnTo>
                    <a:pt x="180" y="96"/>
                  </a:lnTo>
                  <a:lnTo>
                    <a:pt x="178" y="98"/>
                  </a:lnTo>
                  <a:lnTo>
                    <a:pt x="176" y="108"/>
                  </a:lnTo>
                  <a:lnTo>
                    <a:pt x="176" y="108"/>
                  </a:lnTo>
                  <a:lnTo>
                    <a:pt x="176" y="114"/>
                  </a:lnTo>
                  <a:lnTo>
                    <a:pt x="178" y="118"/>
                  </a:lnTo>
                  <a:lnTo>
                    <a:pt x="180" y="124"/>
                  </a:lnTo>
                  <a:lnTo>
                    <a:pt x="180" y="158"/>
                  </a:lnTo>
                  <a:lnTo>
                    <a:pt x="180" y="158"/>
                  </a:lnTo>
                  <a:lnTo>
                    <a:pt x="178" y="160"/>
                  </a:lnTo>
                  <a:lnTo>
                    <a:pt x="178" y="164"/>
                  </a:lnTo>
                  <a:lnTo>
                    <a:pt x="178" y="164"/>
                  </a:lnTo>
                  <a:lnTo>
                    <a:pt x="178" y="168"/>
                  </a:lnTo>
                  <a:lnTo>
                    <a:pt x="200" y="168"/>
                  </a:lnTo>
                  <a:lnTo>
                    <a:pt x="200" y="168"/>
                  </a:lnTo>
                  <a:lnTo>
                    <a:pt x="200" y="162"/>
                  </a:lnTo>
                  <a:lnTo>
                    <a:pt x="200" y="162"/>
                  </a:lnTo>
                  <a:lnTo>
                    <a:pt x="198" y="158"/>
                  </a:lnTo>
                  <a:lnTo>
                    <a:pt x="198" y="124"/>
                  </a:lnTo>
                  <a:lnTo>
                    <a:pt x="198" y="124"/>
                  </a:lnTo>
                  <a:lnTo>
                    <a:pt x="202" y="118"/>
                  </a:lnTo>
                  <a:lnTo>
                    <a:pt x="204" y="114"/>
                  </a:lnTo>
                  <a:lnTo>
                    <a:pt x="204" y="110"/>
                  </a:lnTo>
                  <a:lnTo>
                    <a:pt x="204" y="110"/>
                  </a:lnTo>
                  <a:lnTo>
                    <a:pt x="202" y="100"/>
                  </a:lnTo>
                  <a:lnTo>
                    <a:pt x="198" y="96"/>
                  </a:lnTo>
                  <a:close/>
                  <a:moveTo>
                    <a:pt x="250" y="130"/>
                  </a:moveTo>
                  <a:lnTo>
                    <a:pt x="290" y="90"/>
                  </a:lnTo>
                  <a:lnTo>
                    <a:pt x="290" y="90"/>
                  </a:lnTo>
                  <a:lnTo>
                    <a:pt x="232" y="90"/>
                  </a:lnTo>
                  <a:lnTo>
                    <a:pt x="232" y="90"/>
                  </a:lnTo>
                  <a:lnTo>
                    <a:pt x="228" y="88"/>
                  </a:lnTo>
                  <a:lnTo>
                    <a:pt x="220" y="84"/>
                  </a:lnTo>
                  <a:lnTo>
                    <a:pt x="214" y="80"/>
                  </a:lnTo>
                  <a:lnTo>
                    <a:pt x="210" y="80"/>
                  </a:lnTo>
                  <a:lnTo>
                    <a:pt x="210" y="80"/>
                  </a:lnTo>
                  <a:lnTo>
                    <a:pt x="206" y="92"/>
                  </a:lnTo>
                  <a:lnTo>
                    <a:pt x="206" y="92"/>
                  </a:lnTo>
                  <a:lnTo>
                    <a:pt x="210" y="98"/>
                  </a:lnTo>
                  <a:lnTo>
                    <a:pt x="212" y="102"/>
                  </a:lnTo>
                  <a:lnTo>
                    <a:pt x="212" y="110"/>
                  </a:lnTo>
                  <a:lnTo>
                    <a:pt x="212" y="110"/>
                  </a:lnTo>
                  <a:lnTo>
                    <a:pt x="212" y="116"/>
                  </a:lnTo>
                  <a:lnTo>
                    <a:pt x="210" y="120"/>
                  </a:lnTo>
                  <a:lnTo>
                    <a:pt x="206" y="126"/>
                  </a:lnTo>
                  <a:lnTo>
                    <a:pt x="206" y="126"/>
                  </a:lnTo>
                  <a:lnTo>
                    <a:pt x="212" y="140"/>
                  </a:lnTo>
                  <a:lnTo>
                    <a:pt x="212" y="140"/>
                  </a:lnTo>
                  <a:lnTo>
                    <a:pt x="220" y="136"/>
                  </a:lnTo>
                  <a:lnTo>
                    <a:pt x="234" y="130"/>
                  </a:lnTo>
                  <a:lnTo>
                    <a:pt x="234" y="130"/>
                  </a:lnTo>
                  <a:lnTo>
                    <a:pt x="250" y="130"/>
                  </a:lnTo>
                  <a:close/>
                  <a:moveTo>
                    <a:pt x="424" y="130"/>
                  </a:moveTo>
                  <a:lnTo>
                    <a:pt x="474" y="66"/>
                  </a:lnTo>
                  <a:lnTo>
                    <a:pt x="474" y="66"/>
                  </a:lnTo>
                  <a:lnTo>
                    <a:pt x="470" y="64"/>
                  </a:lnTo>
                  <a:lnTo>
                    <a:pt x="466" y="66"/>
                  </a:lnTo>
                  <a:lnTo>
                    <a:pt x="462" y="66"/>
                  </a:lnTo>
                  <a:lnTo>
                    <a:pt x="462" y="66"/>
                  </a:lnTo>
                  <a:lnTo>
                    <a:pt x="458" y="70"/>
                  </a:lnTo>
                  <a:lnTo>
                    <a:pt x="454" y="76"/>
                  </a:lnTo>
                  <a:lnTo>
                    <a:pt x="454" y="82"/>
                  </a:lnTo>
                  <a:lnTo>
                    <a:pt x="454" y="82"/>
                  </a:lnTo>
                  <a:lnTo>
                    <a:pt x="452" y="78"/>
                  </a:lnTo>
                  <a:lnTo>
                    <a:pt x="448" y="76"/>
                  </a:lnTo>
                  <a:lnTo>
                    <a:pt x="442" y="74"/>
                  </a:lnTo>
                  <a:lnTo>
                    <a:pt x="436" y="76"/>
                  </a:lnTo>
                  <a:lnTo>
                    <a:pt x="434" y="78"/>
                  </a:lnTo>
                  <a:lnTo>
                    <a:pt x="434" y="78"/>
                  </a:lnTo>
                  <a:lnTo>
                    <a:pt x="438" y="88"/>
                  </a:lnTo>
                  <a:lnTo>
                    <a:pt x="436" y="94"/>
                  </a:lnTo>
                  <a:lnTo>
                    <a:pt x="434" y="98"/>
                  </a:lnTo>
                  <a:lnTo>
                    <a:pt x="428" y="98"/>
                  </a:lnTo>
                  <a:lnTo>
                    <a:pt x="428" y="98"/>
                  </a:lnTo>
                  <a:lnTo>
                    <a:pt x="424" y="94"/>
                  </a:lnTo>
                  <a:lnTo>
                    <a:pt x="422" y="90"/>
                  </a:lnTo>
                  <a:lnTo>
                    <a:pt x="420" y="86"/>
                  </a:lnTo>
                  <a:lnTo>
                    <a:pt x="420" y="86"/>
                  </a:lnTo>
                  <a:lnTo>
                    <a:pt x="416" y="88"/>
                  </a:lnTo>
                  <a:lnTo>
                    <a:pt x="410" y="88"/>
                  </a:lnTo>
                  <a:lnTo>
                    <a:pt x="406" y="86"/>
                  </a:lnTo>
                  <a:lnTo>
                    <a:pt x="406" y="86"/>
                  </a:lnTo>
                  <a:lnTo>
                    <a:pt x="404" y="80"/>
                  </a:lnTo>
                  <a:lnTo>
                    <a:pt x="406" y="76"/>
                  </a:lnTo>
                  <a:lnTo>
                    <a:pt x="412" y="72"/>
                  </a:lnTo>
                  <a:lnTo>
                    <a:pt x="422" y="72"/>
                  </a:lnTo>
                  <a:lnTo>
                    <a:pt x="422" y="72"/>
                  </a:lnTo>
                  <a:lnTo>
                    <a:pt x="422" y="66"/>
                  </a:lnTo>
                  <a:lnTo>
                    <a:pt x="420" y="62"/>
                  </a:lnTo>
                  <a:lnTo>
                    <a:pt x="414" y="58"/>
                  </a:lnTo>
                  <a:lnTo>
                    <a:pt x="414" y="58"/>
                  </a:lnTo>
                  <a:lnTo>
                    <a:pt x="410" y="56"/>
                  </a:lnTo>
                  <a:lnTo>
                    <a:pt x="404" y="56"/>
                  </a:lnTo>
                  <a:lnTo>
                    <a:pt x="400" y="58"/>
                  </a:lnTo>
                  <a:lnTo>
                    <a:pt x="400" y="58"/>
                  </a:lnTo>
                  <a:lnTo>
                    <a:pt x="402" y="54"/>
                  </a:lnTo>
                  <a:lnTo>
                    <a:pt x="406" y="52"/>
                  </a:lnTo>
                  <a:lnTo>
                    <a:pt x="406" y="48"/>
                  </a:lnTo>
                  <a:lnTo>
                    <a:pt x="406" y="48"/>
                  </a:lnTo>
                  <a:lnTo>
                    <a:pt x="406" y="38"/>
                  </a:lnTo>
                  <a:lnTo>
                    <a:pt x="404" y="34"/>
                  </a:lnTo>
                  <a:lnTo>
                    <a:pt x="400" y="28"/>
                  </a:lnTo>
                  <a:lnTo>
                    <a:pt x="400" y="28"/>
                  </a:lnTo>
                  <a:lnTo>
                    <a:pt x="400" y="28"/>
                  </a:lnTo>
                  <a:lnTo>
                    <a:pt x="400" y="28"/>
                  </a:lnTo>
                  <a:lnTo>
                    <a:pt x="394" y="30"/>
                  </a:lnTo>
                  <a:lnTo>
                    <a:pt x="390" y="30"/>
                  </a:lnTo>
                  <a:lnTo>
                    <a:pt x="382" y="36"/>
                  </a:lnTo>
                  <a:lnTo>
                    <a:pt x="382" y="36"/>
                  </a:lnTo>
                  <a:lnTo>
                    <a:pt x="380" y="40"/>
                  </a:lnTo>
                  <a:lnTo>
                    <a:pt x="380" y="44"/>
                  </a:lnTo>
                  <a:lnTo>
                    <a:pt x="380" y="50"/>
                  </a:lnTo>
                  <a:lnTo>
                    <a:pt x="380" y="50"/>
                  </a:lnTo>
                  <a:lnTo>
                    <a:pt x="378" y="44"/>
                  </a:lnTo>
                  <a:lnTo>
                    <a:pt x="374" y="40"/>
                  </a:lnTo>
                  <a:lnTo>
                    <a:pt x="370" y="38"/>
                  </a:lnTo>
                  <a:lnTo>
                    <a:pt x="370" y="38"/>
                  </a:lnTo>
                  <a:lnTo>
                    <a:pt x="364" y="38"/>
                  </a:lnTo>
                  <a:lnTo>
                    <a:pt x="358" y="40"/>
                  </a:lnTo>
                  <a:lnTo>
                    <a:pt x="354" y="42"/>
                  </a:lnTo>
                  <a:lnTo>
                    <a:pt x="354" y="42"/>
                  </a:lnTo>
                  <a:lnTo>
                    <a:pt x="360" y="50"/>
                  </a:lnTo>
                  <a:lnTo>
                    <a:pt x="362" y="56"/>
                  </a:lnTo>
                  <a:lnTo>
                    <a:pt x="360" y="62"/>
                  </a:lnTo>
                  <a:lnTo>
                    <a:pt x="356" y="64"/>
                  </a:lnTo>
                  <a:lnTo>
                    <a:pt x="356" y="64"/>
                  </a:lnTo>
                  <a:lnTo>
                    <a:pt x="350" y="62"/>
                  </a:lnTo>
                  <a:lnTo>
                    <a:pt x="346" y="58"/>
                  </a:lnTo>
                  <a:lnTo>
                    <a:pt x="344" y="52"/>
                  </a:lnTo>
                  <a:lnTo>
                    <a:pt x="344" y="52"/>
                  </a:lnTo>
                  <a:lnTo>
                    <a:pt x="340" y="56"/>
                  </a:lnTo>
                  <a:lnTo>
                    <a:pt x="336" y="56"/>
                  </a:lnTo>
                  <a:lnTo>
                    <a:pt x="330" y="56"/>
                  </a:lnTo>
                  <a:lnTo>
                    <a:pt x="330" y="56"/>
                  </a:lnTo>
                  <a:lnTo>
                    <a:pt x="328" y="52"/>
                  </a:lnTo>
                  <a:lnTo>
                    <a:pt x="328" y="46"/>
                  </a:lnTo>
                  <a:lnTo>
                    <a:pt x="332" y="42"/>
                  </a:lnTo>
                  <a:lnTo>
                    <a:pt x="342" y="38"/>
                  </a:lnTo>
                  <a:lnTo>
                    <a:pt x="342" y="38"/>
                  </a:lnTo>
                  <a:lnTo>
                    <a:pt x="342" y="34"/>
                  </a:lnTo>
                  <a:lnTo>
                    <a:pt x="338" y="30"/>
                  </a:lnTo>
                  <a:lnTo>
                    <a:pt x="334" y="26"/>
                  </a:lnTo>
                  <a:lnTo>
                    <a:pt x="330" y="24"/>
                  </a:lnTo>
                  <a:lnTo>
                    <a:pt x="324" y="26"/>
                  </a:lnTo>
                  <a:lnTo>
                    <a:pt x="324" y="26"/>
                  </a:lnTo>
                  <a:lnTo>
                    <a:pt x="330" y="20"/>
                  </a:lnTo>
                  <a:lnTo>
                    <a:pt x="332" y="16"/>
                  </a:lnTo>
                  <a:lnTo>
                    <a:pt x="332" y="10"/>
                  </a:lnTo>
                  <a:lnTo>
                    <a:pt x="332" y="10"/>
                  </a:lnTo>
                  <a:lnTo>
                    <a:pt x="330" y="4"/>
                  </a:lnTo>
                  <a:lnTo>
                    <a:pt x="326" y="2"/>
                  </a:lnTo>
                  <a:lnTo>
                    <a:pt x="324" y="0"/>
                  </a:lnTo>
                  <a:lnTo>
                    <a:pt x="310" y="80"/>
                  </a:lnTo>
                  <a:lnTo>
                    <a:pt x="346" y="96"/>
                  </a:lnTo>
                  <a:lnTo>
                    <a:pt x="346" y="96"/>
                  </a:lnTo>
                  <a:lnTo>
                    <a:pt x="358" y="88"/>
                  </a:lnTo>
                  <a:lnTo>
                    <a:pt x="358" y="88"/>
                  </a:lnTo>
                  <a:lnTo>
                    <a:pt x="366" y="86"/>
                  </a:lnTo>
                  <a:lnTo>
                    <a:pt x="372" y="86"/>
                  </a:lnTo>
                  <a:lnTo>
                    <a:pt x="380" y="86"/>
                  </a:lnTo>
                  <a:lnTo>
                    <a:pt x="386" y="90"/>
                  </a:lnTo>
                  <a:lnTo>
                    <a:pt x="386" y="90"/>
                  </a:lnTo>
                  <a:lnTo>
                    <a:pt x="394" y="94"/>
                  </a:lnTo>
                  <a:lnTo>
                    <a:pt x="398" y="98"/>
                  </a:lnTo>
                  <a:lnTo>
                    <a:pt x="400" y="102"/>
                  </a:lnTo>
                  <a:lnTo>
                    <a:pt x="402" y="108"/>
                  </a:lnTo>
                  <a:lnTo>
                    <a:pt x="402" y="108"/>
                  </a:lnTo>
                  <a:lnTo>
                    <a:pt x="400" y="114"/>
                  </a:lnTo>
                  <a:lnTo>
                    <a:pt x="398" y="118"/>
                  </a:lnTo>
                  <a:lnTo>
                    <a:pt x="424" y="130"/>
                  </a:lnTo>
                  <a:close/>
                  <a:moveTo>
                    <a:pt x="609" y="120"/>
                  </a:moveTo>
                  <a:lnTo>
                    <a:pt x="641" y="104"/>
                  </a:lnTo>
                  <a:lnTo>
                    <a:pt x="607" y="92"/>
                  </a:lnTo>
                  <a:lnTo>
                    <a:pt x="607" y="92"/>
                  </a:lnTo>
                  <a:lnTo>
                    <a:pt x="554" y="90"/>
                  </a:lnTo>
                  <a:lnTo>
                    <a:pt x="468" y="90"/>
                  </a:lnTo>
                  <a:lnTo>
                    <a:pt x="442" y="124"/>
                  </a:lnTo>
                  <a:lnTo>
                    <a:pt x="442" y="124"/>
                  </a:lnTo>
                  <a:lnTo>
                    <a:pt x="609" y="120"/>
                  </a:lnTo>
                  <a:close/>
                  <a:moveTo>
                    <a:pt x="568" y="290"/>
                  </a:moveTo>
                  <a:lnTo>
                    <a:pt x="568" y="290"/>
                  </a:lnTo>
                  <a:lnTo>
                    <a:pt x="550" y="282"/>
                  </a:lnTo>
                  <a:lnTo>
                    <a:pt x="534" y="272"/>
                  </a:lnTo>
                  <a:lnTo>
                    <a:pt x="520" y="262"/>
                  </a:lnTo>
                  <a:lnTo>
                    <a:pt x="510" y="250"/>
                  </a:lnTo>
                  <a:lnTo>
                    <a:pt x="510" y="250"/>
                  </a:lnTo>
                  <a:lnTo>
                    <a:pt x="508" y="244"/>
                  </a:lnTo>
                  <a:lnTo>
                    <a:pt x="506" y="234"/>
                  </a:lnTo>
                  <a:lnTo>
                    <a:pt x="506" y="226"/>
                  </a:lnTo>
                  <a:lnTo>
                    <a:pt x="508" y="216"/>
                  </a:lnTo>
                  <a:lnTo>
                    <a:pt x="510" y="206"/>
                  </a:lnTo>
                  <a:lnTo>
                    <a:pt x="516" y="198"/>
                  </a:lnTo>
                  <a:lnTo>
                    <a:pt x="522" y="190"/>
                  </a:lnTo>
                  <a:lnTo>
                    <a:pt x="530" y="182"/>
                  </a:lnTo>
                  <a:lnTo>
                    <a:pt x="530" y="182"/>
                  </a:lnTo>
                  <a:lnTo>
                    <a:pt x="534" y="188"/>
                  </a:lnTo>
                  <a:lnTo>
                    <a:pt x="536" y="192"/>
                  </a:lnTo>
                  <a:lnTo>
                    <a:pt x="536" y="196"/>
                  </a:lnTo>
                  <a:lnTo>
                    <a:pt x="536" y="196"/>
                  </a:lnTo>
                  <a:lnTo>
                    <a:pt x="564" y="194"/>
                  </a:lnTo>
                  <a:lnTo>
                    <a:pt x="564" y="194"/>
                  </a:lnTo>
                  <a:lnTo>
                    <a:pt x="564" y="186"/>
                  </a:lnTo>
                  <a:lnTo>
                    <a:pt x="562" y="180"/>
                  </a:lnTo>
                  <a:lnTo>
                    <a:pt x="560" y="174"/>
                  </a:lnTo>
                  <a:lnTo>
                    <a:pt x="560" y="174"/>
                  </a:lnTo>
                  <a:lnTo>
                    <a:pt x="568" y="182"/>
                  </a:lnTo>
                  <a:lnTo>
                    <a:pt x="571" y="188"/>
                  </a:lnTo>
                  <a:lnTo>
                    <a:pt x="571" y="194"/>
                  </a:lnTo>
                  <a:lnTo>
                    <a:pt x="571" y="194"/>
                  </a:lnTo>
                  <a:lnTo>
                    <a:pt x="597" y="196"/>
                  </a:lnTo>
                  <a:lnTo>
                    <a:pt x="597" y="196"/>
                  </a:lnTo>
                  <a:lnTo>
                    <a:pt x="595" y="186"/>
                  </a:lnTo>
                  <a:lnTo>
                    <a:pt x="591" y="180"/>
                  </a:lnTo>
                  <a:lnTo>
                    <a:pt x="591" y="180"/>
                  </a:lnTo>
                  <a:lnTo>
                    <a:pt x="601" y="184"/>
                  </a:lnTo>
                  <a:lnTo>
                    <a:pt x="607" y="190"/>
                  </a:lnTo>
                  <a:lnTo>
                    <a:pt x="613" y="196"/>
                  </a:lnTo>
                  <a:lnTo>
                    <a:pt x="617" y="204"/>
                  </a:lnTo>
                  <a:lnTo>
                    <a:pt x="623" y="218"/>
                  </a:lnTo>
                  <a:lnTo>
                    <a:pt x="623" y="228"/>
                  </a:lnTo>
                  <a:lnTo>
                    <a:pt x="623" y="228"/>
                  </a:lnTo>
                  <a:lnTo>
                    <a:pt x="621" y="242"/>
                  </a:lnTo>
                  <a:lnTo>
                    <a:pt x="617" y="256"/>
                  </a:lnTo>
                  <a:lnTo>
                    <a:pt x="609" y="266"/>
                  </a:lnTo>
                  <a:lnTo>
                    <a:pt x="599" y="274"/>
                  </a:lnTo>
                  <a:lnTo>
                    <a:pt x="599" y="274"/>
                  </a:lnTo>
                  <a:lnTo>
                    <a:pt x="581" y="284"/>
                  </a:lnTo>
                  <a:lnTo>
                    <a:pt x="568" y="290"/>
                  </a:lnTo>
                  <a:close/>
                  <a:moveTo>
                    <a:pt x="542" y="462"/>
                  </a:moveTo>
                  <a:lnTo>
                    <a:pt x="542" y="462"/>
                  </a:lnTo>
                  <a:lnTo>
                    <a:pt x="540" y="460"/>
                  </a:lnTo>
                  <a:lnTo>
                    <a:pt x="540" y="460"/>
                  </a:lnTo>
                  <a:lnTo>
                    <a:pt x="540" y="460"/>
                  </a:lnTo>
                  <a:lnTo>
                    <a:pt x="540" y="460"/>
                  </a:lnTo>
                  <a:lnTo>
                    <a:pt x="542" y="462"/>
                  </a:lnTo>
                  <a:close/>
                  <a:moveTo>
                    <a:pt x="308" y="144"/>
                  </a:moveTo>
                  <a:lnTo>
                    <a:pt x="308" y="144"/>
                  </a:lnTo>
                  <a:lnTo>
                    <a:pt x="304" y="144"/>
                  </a:lnTo>
                  <a:lnTo>
                    <a:pt x="298" y="146"/>
                  </a:lnTo>
                  <a:lnTo>
                    <a:pt x="286" y="146"/>
                  </a:lnTo>
                  <a:lnTo>
                    <a:pt x="286" y="146"/>
                  </a:lnTo>
                  <a:lnTo>
                    <a:pt x="284" y="140"/>
                  </a:lnTo>
                  <a:lnTo>
                    <a:pt x="286" y="134"/>
                  </a:lnTo>
                  <a:lnTo>
                    <a:pt x="286" y="134"/>
                  </a:lnTo>
                  <a:lnTo>
                    <a:pt x="290" y="134"/>
                  </a:lnTo>
                  <a:lnTo>
                    <a:pt x="296" y="136"/>
                  </a:lnTo>
                  <a:lnTo>
                    <a:pt x="304" y="138"/>
                  </a:lnTo>
                  <a:lnTo>
                    <a:pt x="308" y="144"/>
                  </a:lnTo>
                  <a:close/>
                  <a:moveTo>
                    <a:pt x="657" y="396"/>
                  </a:moveTo>
                  <a:lnTo>
                    <a:pt x="657" y="396"/>
                  </a:lnTo>
                  <a:lnTo>
                    <a:pt x="667" y="398"/>
                  </a:lnTo>
                  <a:lnTo>
                    <a:pt x="675" y="394"/>
                  </a:lnTo>
                  <a:lnTo>
                    <a:pt x="675" y="394"/>
                  </a:lnTo>
                  <a:lnTo>
                    <a:pt x="673" y="384"/>
                  </a:lnTo>
                  <a:lnTo>
                    <a:pt x="671" y="366"/>
                  </a:lnTo>
                  <a:lnTo>
                    <a:pt x="671" y="366"/>
                  </a:lnTo>
                  <a:lnTo>
                    <a:pt x="665" y="366"/>
                  </a:lnTo>
                  <a:lnTo>
                    <a:pt x="659" y="366"/>
                  </a:lnTo>
                  <a:lnTo>
                    <a:pt x="653" y="362"/>
                  </a:lnTo>
                  <a:lnTo>
                    <a:pt x="647" y="356"/>
                  </a:lnTo>
                  <a:lnTo>
                    <a:pt x="647" y="356"/>
                  </a:lnTo>
                  <a:lnTo>
                    <a:pt x="641" y="350"/>
                  </a:lnTo>
                  <a:lnTo>
                    <a:pt x="641" y="350"/>
                  </a:lnTo>
                  <a:lnTo>
                    <a:pt x="629" y="334"/>
                  </a:lnTo>
                  <a:lnTo>
                    <a:pt x="617" y="322"/>
                  </a:lnTo>
                  <a:lnTo>
                    <a:pt x="603" y="312"/>
                  </a:lnTo>
                  <a:lnTo>
                    <a:pt x="589" y="302"/>
                  </a:lnTo>
                  <a:lnTo>
                    <a:pt x="589" y="302"/>
                  </a:lnTo>
                  <a:lnTo>
                    <a:pt x="611" y="290"/>
                  </a:lnTo>
                  <a:lnTo>
                    <a:pt x="625" y="280"/>
                  </a:lnTo>
                  <a:lnTo>
                    <a:pt x="633" y="270"/>
                  </a:lnTo>
                  <a:lnTo>
                    <a:pt x="639" y="262"/>
                  </a:lnTo>
                  <a:lnTo>
                    <a:pt x="639" y="262"/>
                  </a:lnTo>
                  <a:lnTo>
                    <a:pt x="643" y="254"/>
                  </a:lnTo>
                  <a:lnTo>
                    <a:pt x="645" y="242"/>
                  </a:lnTo>
                  <a:lnTo>
                    <a:pt x="647" y="230"/>
                  </a:lnTo>
                  <a:lnTo>
                    <a:pt x="645" y="216"/>
                  </a:lnTo>
                  <a:lnTo>
                    <a:pt x="643" y="202"/>
                  </a:lnTo>
                  <a:lnTo>
                    <a:pt x="635" y="188"/>
                  </a:lnTo>
                  <a:lnTo>
                    <a:pt x="625" y="174"/>
                  </a:lnTo>
                  <a:lnTo>
                    <a:pt x="619" y="170"/>
                  </a:lnTo>
                  <a:lnTo>
                    <a:pt x="609" y="164"/>
                  </a:lnTo>
                  <a:lnTo>
                    <a:pt x="609" y="164"/>
                  </a:lnTo>
                  <a:lnTo>
                    <a:pt x="597" y="158"/>
                  </a:lnTo>
                  <a:lnTo>
                    <a:pt x="585" y="154"/>
                  </a:lnTo>
                  <a:lnTo>
                    <a:pt x="571" y="152"/>
                  </a:lnTo>
                  <a:lnTo>
                    <a:pt x="560" y="152"/>
                  </a:lnTo>
                  <a:lnTo>
                    <a:pt x="540" y="156"/>
                  </a:lnTo>
                  <a:lnTo>
                    <a:pt x="526" y="160"/>
                  </a:lnTo>
                  <a:lnTo>
                    <a:pt x="526" y="160"/>
                  </a:lnTo>
                  <a:lnTo>
                    <a:pt x="516" y="166"/>
                  </a:lnTo>
                  <a:lnTo>
                    <a:pt x="506" y="174"/>
                  </a:lnTo>
                  <a:lnTo>
                    <a:pt x="498" y="182"/>
                  </a:lnTo>
                  <a:lnTo>
                    <a:pt x="490" y="192"/>
                  </a:lnTo>
                  <a:lnTo>
                    <a:pt x="486" y="204"/>
                  </a:lnTo>
                  <a:lnTo>
                    <a:pt x="482" y="216"/>
                  </a:lnTo>
                  <a:lnTo>
                    <a:pt x="482" y="228"/>
                  </a:lnTo>
                  <a:lnTo>
                    <a:pt x="484" y="242"/>
                  </a:lnTo>
                  <a:lnTo>
                    <a:pt x="484" y="242"/>
                  </a:lnTo>
                  <a:lnTo>
                    <a:pt x="486" y="254"/>
                  </a:lnTo>
                  <a:lnTo>
                    <a:pt x="490" y="264"/>
                  </a:lnTo>
                  <a:lnTo>
                    <a:pt x="496" y="272"/>
                  </a:lnTo>
                  <a:lnTo>
                    <a:pt x="504" y="280"/>
                  </a:lnTo>
                  <a:lnTo>
                    <a:pt x="520" y="292"/>
                  </a:lnTo>
                  <a:lnTo>
                    <a:pt x="540" y="302"/>
                  </a:lnTo>
                  <a:lnTo>
                    <a:pt x="540" y="302"/>
                  </a:lnTo>
                  <a:lnTo>
                    <a:pt x="526" y="312"/>
                  </a:lnTo>
                  <a:lnTo>
                    <a:pt x="514" y="324"/>
                  </a:lnTo>
                  <a:lnTo>
                    <a:pt x="510" y="330"/>
                  </a:lnTo>
                  <a:lnTo>
                    <a:pt x="506" y="338"/>
                  </a:lnTo>
                  <a:lnTo>
                    <a:pt x="504" y="346"/>
                  </a:lnTo>
                  <a:lnTo>
                    <a:pt x="504" y="354"/>
                  </a:lnTo>
                  <a:lnTo>
                    <a:pt x="504" y="354"/>
                  </a:lnTo>
                  <a:lnTo>
                    <a:pt x="506" y="368"/>
                  </a:lnTo>
                  <a:lnTo>
                    <a:pt x="508" y="380"/>
                  </a:lnTo>
                  <a:lnTo>
                    <a:pt x="512" y="398"/>
                  </a:lnTo>
                  <a:lnTo>
                    <a:pt x="510" y="408"/>
                  </a:lnTo>
                  <a:lnTo>
                    <a:pt x="508" y="418"/>
                  </a:lnTo>
                  <a:lnTo>
                    <a:pt x="508" y="418"/>
                  </a:lnTo>
                  <a:lnTo>
                    <a:pt x="512" y="418"/>
                  </a:lnTo>
                  <a:lnTo>
                    <a:pt x="518" y="414"/>
                  </a:lnTo>
                  <a:lnTo>
                    <a:pt x="530" y="408"/>
                  </a:lnTo>
                  <a:lnTo>
                    <a:pt x="530" y="408"/>
                  </a:lnTo>
                  <a:lnTo>
                    <a:pt x="534" y="396"/>
                  </a:lnTo>
                  <a:lnTo>
                    <a:pt x="534" y="384"/>
                  </a:lnTo>
                  <a:lnTo>
                    <a:pt x="534" y="370"/>
                  </a:lnTo>
                  <a:lnTo>
                    <a:pt x="534" y="370"/>
                  </a:lnTo>
                  <a:lnTo>
                    <a:pt x="538" y="376"/>
                  </a:lnTo>
                  <a:lnTo>
                    <a:pt x="540" y="384"/>
                  </a:lnTo>
                  <a:lnTo>
                    <a:pt x="540" y="394"/>
                  </a:lnTo>
                  <a:lnTo>
                    <a:pt x="540" y="402"/>
                  </a:lnTo>
                  <a:lnTo>
                    <a:pt x="540" y="402"/>
                  </a:lnTo>
                  <a:lnTo>
                    <a:pt x="546" y="398"/>
                  </a:lnTo>
                  <a:lnTo>
                    <a:pt x="552" y="394"/>
                  </a:lnTo>
                  <a:lnTo>
                    <a:pt x="554" y="390"/>
                  </a:lnTo>
                  <a:lnTo>
                    <a:pt x="554" y="390"/>
                  </a:lnTo>
                  <a:lnTo>
                    <a:pt x="558" y="374"/>
                  </a:lnTo>
                  <a:lnTo>
                    <a:pt x="556" y="362"/>
                  </a:lnTo>
                  <a:lnTo>
                    <a:pt x="554" y="352"/>
                  </a:lnTo>
                  <a:lnTo>
                    <a:pt x="550" y="344"/>
                  </a:lnTo>
                  <a:lnTo>
                    <a:pt x="550" y="344"/>
                  </a:lnTo>
                  <a:lnTo>
                    <a:pt x="548" y="336"/>
                  </a:lnTo>
                  <a:lnTo>
                    <a:pt x="552" y="328"/>
                  </a:lnTo>
                  <a:lnTo>
                    <a:pt x="556" y="320"/>
                  </a:lnTo>
                  <a:lnTo>
                    <a:pt x="564" y="314"/>
                  </a:lnTo>
                  <a:lnTo>
                    <a:pt x="564" y="314"/>
                  </a:lnTo>
                  <a:lnTo>
                    <a:pt x="583" y="326"/>
                  </a:lnTo>
                  <a:lnTo>
                    <a:pt x="583" y="326"/>
                  </a:lnTo>
                  <a:lnTo>
                    <a:pt x="589" y="332"/>
                  </a:lnTo>
                  <a:lnTo>
                    <a:pt x="601" y="342"/>
                  </a:lnTo>
                  <a:lnTo>
                    <a:pt x="615" y="356"/>
                  </a:lnTo>
                  <a:lnTo>
                    <a:pt x="619" y="364"/>
                  </a:lnTo>
                  <a:lnTo>
                    <a:pt x="625" y="372"/>
                  </a:lnTo>
                  <a:lnTo>
                    <a:pt x="625" y="372"/>
                  </a:lnTo>
                  <a:lnTo>
                    <a:pt x="629" y="386"/>
                  </a:lnTo>
                  <a:lnTo>
                    <a:pt x="631" y="398"/>
                  </a:lnTo>
                  <a:lnTo>
                    <a:pt x="633" y="408"/>
                  </a:lnTo>
                  <a:lnTo>
                    <a:pt x="631" y="418"/>
                  </a:lnTo>
                  <a:lnTo>
                    <a:pt x="629" y="432"/>
                  </a:lnTo>
                  <a:lnTo>
                    <a:pt x="625" y="440"/>
                  </a:lnTo>
                  <a:lnTo>
                    <a:pt x="625" y="440"/>
                  </a:lnTo>
                  <a:lnTo>
                    <a:pt x="617" y="450"/>
                  </a:lnTo>
                  <a:lnTo>
                    <a:pt x="607" y="458"/>
                  </a:lnTo>
                  <a:lnTo>
                    <a:pt x="595" y="463"/>
                  </a:lnTo>
                  <a:lnTo>
                    <a:pt x="583" y="467"/>
                  </a:lnTo>
                  <a:lnTo>
                    <a:pt x="583" y="467"/>
                  </a:lnTo>
                  <a:lnTo>
                    <a:pt x="581" y="467"/>
                  </a:lnTo>
                  <a:lnTo>
                    <a:pt x="581" y="467"/>
                  </a:lnTo>
                  <a:lnTo>
                    <a:pt x="566" y="467"/>
                  </a:lnTo>
                  <a:lnTo>
                    <a:pt x="566" y="467"/>
                  </a:lnTo>
                  <a:lnTo>
                    <a:pt x="552" y="463"/>
                  </a:lnTo>
                  <a:lnTo>
                    <a:pt x="552" y="463"/>
                  </a:lnTo>
                  <a:lnTo>
                    <a:pt x="540" y="460"/>
                  </a:lnTo>
                  <a:lnTo>
                    <a:pt x="540" y="460"/>
                  </a:lnTo>
                  <a:lnTo>
                    <a:pt x="526" y="454"/>
                  </a:lnTo>
                  <a:lnTo>
                    <a:pt x="510" y="442"/>
                  </a:lnTo>
                  <a:lnTo>
                    <a:pt x="490" y="426"/>
                  </a:lnTo>
                  <a:lnTo>
                    <a:pt x="470" y="408"/>
                  </a:lnTo>
                  <a:lnTo>
                    <a:pt x="470" y="408"/>
                  </a:lnTo>
                  <a:lnTo>
                    <a:pt x="442" y="376"/>
                  </a:lnTo>
                  <a:lnTo>
                    <a:pt x="424" y="354"/>
                  </a:lnTo>
                  <a:lnTo>
                    <a:pt x="424" y="354"/>
                  </a:lnTo>
                  <a:lnTo>
                    <a:pt x="434" y="356"/>
                  </a:lnTo>
                  <a:lnTo>
                    <a:pt x="444" y="358"/>
                  </a:lnTo>
                  <a:lnTo>
                    <a:pt x="454" y="358"/>
                  </a:lnTo>
                  <a:lnTo>
                    <a:pt x="454" y="358"/>
                  </a:lnTo>
                  <a:lnTo>
                    <a:pt x="454" y="340"/>
                  </a:lnTo>
                  <a:lnTo>
                    <a:pt x="454" y="320"/>
                  </a:lnTo>
                  <a:lnTo>
                    <a:pt x="454" y="320"/>
                  </a:lnTo>
                  <a:lnTo>
                    <a:pt x="456" y="306"/>
                  </a:lnTo>
                  <a:lnTo>
                    <a:pt x="456" y="306"/>
                  </a:lnTo>
                  <a:lnTo>
                    <a:pt x="450" y="306"/>
                  </a:lnTo>
                  <a:lnTo>
                    <a:pt x="436" y="302"/>
                  </a:lnTo>
                  <a:lnTo>
                    <a:pt x="428" y="300"/>
                  </a:lnTo>
                  <a:lnTo>
                    <a:pt x="420" y="296"/>
                  </a:lnTo>
                  <a:lnTo>
                    <a:pt x="414" y="292"/>
                  </a:lnTo>
                  <a:lnTo>
                    <a:pt x="410" y="286"/>
                  </a:lnTo>
                  <a:lnTo>
                    <a:pt x="410" y="286"/>
                  </a:lnTo>
                  <a:lnTo>
                    <a:pt x="416" y="288"/>
                  </a:lnTo>
                  <a:lnTo>
                    <a:pt x="422" y="290"/>
                  </a:lnTo>
                  <a:lnTo>
                    <a:pt x="430" y="292"/>
                  </a:lnTo>
                  <a:lnTo>
                    <a:pt x="430" y="292"/>
                  </a:lnTo>
                  <a:lnTo>
                    <a:pt x="448" y="290"/>
                  </a:lnTo>
                  <a:lnTo>
                    <a:pt x="456" y="290"/>
                  </a:lnTo>
                  <a:lnTo>
                    <a:pt x="456" y="290"/>
                  </a:lnTo>
                  <a:lnTo>
                    <a:pt x="458" y="272"/>
                  </a:lnTo>
                  <a:lnTo>
                    <a:pt x="458" y="256"/>
                  </a:lnTo>
                  <a:lnTo>
                    <a:pt x="458" y="256"/>
                  </a:lnTo>
                  <a:lnTo>
                    <a:pt x="460" y="240"/>
                  </a:lnTo>
                  <a:lnTo>
                    <a:pt x="460" y="240"/>
                  </a:lnTo>
                  <a:lnTo>
                    <a:pt x="448" y="240"/>
                  </a:lnTo>
                  <a:lnTo>
                    <a:pt x="432" y="238"/>
                  </a:lnTo>
                  <a:lnTo>
                    <a:pt x="432" y="238"/>
                  </a:lnTo>
                  <a:lnTo>
                    <a:pt x="420" y="232"/>
                  </a:lnTo>
                  <a:lnTo>
                    <a:pt x="414" y="226"/>
                  </a:lnTo>
                  <a:lnTo>
                    <a:pt x="410" y="222"/>
                  </a:lnTo>
                  <a:lnTo>
                    <a:pt x="410" y="222"/>
                  </a:lnTo>
                  <a:lnTo>
                    <a:pt x="414" y="224"/>
                  </a:lnTo>
                  <a:lnTo>
                    <a:pt x="430" y="226"/>
                  </a:lnTo>
                  <a:lnTo>
                    <a:pt x="430" y="226"/>
                  </a:lnTo>
                  <a:lnTo>
                    <a:pt x="442" y="228"/>
                  </a:lnTo>
                  <a:lnTo>
                    <a:pt x="452" y="226"/>
                  </a:lnTo>
                  <a:lnTo>
                    <a:pt x="458" y="226"/>
                  </a:lnTo>
                  <a:lnTo>
                    <a:pt x="460" y="224"/>
                  </a:lnTo>
                  <a:lnTo>
                    <a:pt x="460" y="224"/>
                  </a:lnTo>
                  <a:lnTo>
                    <a:pt x="462" y="192"/>
                  </a:lnTo>
                  <a:lnTo>
                    <a:pt x="462" y="192"/>
                  </a:lnTo>
                  <a:lnTo>
                    <a:pt x="462" y="182"/>
                  </a:lnTo>
                  <a:lnTo>
                    <a:pt x="462" y="174"/>
                  </a:lnTo>
                  <a:lnTo>
                    <a:pt x="462" y="174"/>
                  </a:lnTo>
                  <a:lnTo>
                    <a:pt x="456" y="174"/>
                  </a:lnTo>
                  <a:lnTo>
                    <a:pt x="446" y="172"/>
                  </a:lnTo>
                  <a:lnTo>
                    <a:pt x="432" y="166"/>
                  </a:lnTo>
                  <a:lnTo>
                    <a:pt x="424" y="162"/>
                  </a:lnTo>
                  <a:lnTo>
                    <a:pt x="418" y="156"/>
                  </a:lnTo>
                  <a:lnTo>
                    <a:pt x="418" y="156"/>
                  </a:lnTo>
                  <a:lnTo>
                    <a:pt x="416" y="152"/>
                  </a:lnTo>
                  <a:lnTo>
                    <a:pt x="414" y="146"/>
                  </a:lnTo>
                  <a:lnTo>
                    <a:pt x="418" y="140"/>
                  </a:lnTo>
                  <a:lnTo>
                    <a:pt x="418" y="140"/>
                  </a:lnTo>
                  <a:lnTo>
                    <a:pt x="382" y="124"/>
                  </a:lnTo>
                  <a:lnTo>
                    <a:pt x="382" y="124"/>
                  </a:lnTo>
                  <a:lnTo>
                    <a:pt x="386" y="120"/>
                  </a:lnTo>
                  <a:lnTo>
                    <a:pt x="388" y="114"/>
                  </a:lnTo>
                  <a:lnTo>
                    <a:pt x="390" y="110"/>
                  </a:lnTo>
                  <a:lnTo>
                    <a:pt x="390" y="110"/>
                  </a:lnTo>
                  <a:lnTo>
                    <a:pt x="388" y="104"/>
                  </a:lnTo>
                  <a:lnTo>
                    <a:pt x="382" y="100"/>
                  </a:lnTo>
                  <a:lnTo>
                    <a:pt x="374" y="98"/>
                  </a:lnTo>
                  <a:lnTo>
                    <a:pt x="366" y="98"/>
                  </a:lnTo>
                  <a:lnTo>
                    <a:pt x="366" y="98"/>
                  </a:lnTo>
                  <a:lnTo>
                    <a:pt x="360" y="100"/>
                  </a:lnTo>
                  <a:lnTo>
                    <a:pt x="354" y="104"/>
                  </a:lnTo>
                  <a:lnTo>
                    <a:pt x="350" y="110"/>
                  </a:lnTo>
                  <a:lnTo>
                    <a:pt x="304" y="90"/>
                  </a:lnTo>
                  <a:lnTo>
                    <a:pt x="268" y="126"/>
                  </a:lnTo>
                  <a:lnTo>
                    <a:pt x="268" y="126"/>
                  </a:lnTo>
                  <a:lnTo>
                    <a:pt x="268" y="128"/>
                  </a:lnTo>
                  <a:lnTo>
                    <a:pt x="266" y="132"/>
                  </a:lnTo>
                  <a:lnTo>
                    <a:pt x="266" y="136"/>
                  </a:lnTo>
                  <a:lnTo>
                    <a:pt x="266" y="136"/>
                  </a:lnTo>
                  <a:lnTo>
                    <a:pt x="266" y="138"/>
                  </a:lnTo>
                  <a:lnTo>
                    <a:pt x="266" y="140"/>
                  </a:lnTo>
                  <a:lnTo>
                    <a:pt x="266" y="140"/>
                  </a:lnTo>
                  <a:lnTo>
                    <a:pt x="254" y="152"/>
                  </a:lnTo>
                  <a:lnTo>
                    <a:pt x="254" y="152"/>
                  </a:lnTo>
                  <a:lnTo>
                    <a:pt x="248" y="162"/>
                  </a:lnTo>
                  <a:lnTo>
                    <a:pt x="248" y="162"/>
                  </a:lnTo>
                  <a:lnTo>
                    <a:pt x="244" y="168"/>
                  </a:lnTo>
                  <a:lnTo>
                    <a:pt x="242" y="176"/>
                  </a:lnTo>
                  <a:lnTo>
                    <a:pt x="242" y="176"/>
                  </a:lnTo>
                  <a:lnTo>
                    <a:pt x="242" y="176"/>
                  </a:lnTo>
                  <a:lnTo>
                    <a:pt x="242" y="182"/>
                  </a:lnTo>
                  <a:lnTo>
                    <a:pt x="246" y="190"/>
                  </a:lnTo>
                  <a:lnTo>
                    <a:pt x="254" y="198"/>
                  </a:lnTo>
                  <a:lnTo>
                    <a:pt x="256" y="200"/>
                  </a:lnTo>
                  <a:lnTo>
                    <a:pt x="256" y="200"/>
                  </a:lnTo>
                  <a:lnTo>
                    <a:pt x="258" y="196"/>
                  </a:lnTo>
                  <a:lnTo>
                    <a:pt x="258" y="198"/>
                  </a:lnTo>
                  <a:lnTo>
                    <a:pt x="258" y="198"/>
                  </a:lnTo>
                  <a:lnTo>
                    <a:pt x="266" y="204"/>
                  </a:lnTo>
                  <a:lnTo>
                    <a:pt x="266" y="204"/>
                  </a:lnTo>
                  <a:lnTo>
                    <a:pt x="266" y="200"/>
                  </a:lnTo>
                  <a:lnTo>
                    <a:pt x="270" y="194"/>
                  </a:lnTo>
                  <a:lnTo>
                    <a:pt x="270" y="194"/>
                  </a:lnTo>
                  <a:lnTo>
                    <a:pt x="276" y="186"/>
                  </a:lnTo>
                  <a:lnTo>
                    <a:pt x="284" y="180"/>
                  </a:lnTo>
                  <a:lnTo>
                    <a:pt x="284" y="180"/>
                  </a:lnTo>
                  <a:lnTo>
                    <a:pt x="292" y="176"/>
                  </a:lnTo>
                  <a:lnTo>
                    <a:pt x="302" y="174"/>
                  </a:lnTo>
                  <a:lnTo>
                    <a:pt x="302" y="174"/>
                  </a:lnTo>
                  <a:lnTo>
                    <a:pt x="308" y="176"/>
                  </a:lnTo>
                  <a:lnTo>
                    <a:pt x="314" y="180"/>
                  </a:lnTo>
                  <a:lnTo>
                    <a:pt x="314" y="180"/>
                  </a:lnTo>
                  <a:lnTo>
                    <a:pt x="318" y="186"/>
                  </a:lnTo>
                  <a:lnTo>
                    <a:pt x="320" y="194"/>
                  </a:lnTo>
                  <a:lnTo>
                    <a:pt x="322" y="200"/>
                  </a:lnTo>
                  <a:lnTo>
                    <a:pt x="320" y="206"/>
                  </a:lnTo>
                  <a:lnTo>
                    <a:pt x="320" y="206"/>
                  </a:lnTo>
                  <a:lnTo>
                    <a:pt x="316" y="204"/>
                  </a:lnTo>
                  <a:lnTo>
                    <a:pt x="316" y="204"/>
                  </a:lnTo>
                  <a:lnTo>
                    <a:pt x="310" y="202"/>
                  </a:lnTo>
                  <a:lnTo>
                    <a:pt x="300" y="198"/>
                  </a:lnTo>
                  <a:lnTo>
                    <a:pt x="290" y="198"/>
                  </a:lnTo>
                  <a:lnTo>
                    <a:pt x="276" y="202"/>
                  </a:lnTo>
                  <a:lnTo>
                    <a:pt x="276" y="202"/>
                  </a:lnTo>
                  <a:lnTo>
                    <a:pt x="262" y="208"/>
                  </a:lnTo>
                  <a:lnTo>
                    <a:pt x="240" y="216"/>
                  </a:lnTo>
                  <a:lnTo>
                    <a:pt x="240" y="216"/>
                  </a:lnTo>
                  <a:lnTo>
                    <a:pt x="232" y="218"/>
                  </a:lnTo>
                  <a:lnTo>
                    <a:pt x="226" y="218"/>
                  </a:lnTo>
                  <a:lnTo>
                    <a:pt x="222" y="214"/>
                  </a:lnTo>
                  <a:lnTo>
                    <a:pt x="220" y="210"/>
                  </a:lnTo>
                  <a:lnTo>
                    <a:pt x="220" y="210"/>
                  </a:lnTo>
                  <a:lnTo>
                    <a:pt x="220" y="204"/>
                  </a:lnTo>
                  <a:lnTo>
                    <a:pt x="222" y="200"/>
                  </a:lnTo>
                  <a:lnTo>
                    <a:pt x="222" y="196"/>
                  </a:lnTo>
                  <a:lnTo>
                    <a:pt x="222" y="196"/>
                  </a:lnTo>
                  <a:lnTo>
                    <a:pt x="216" y="198"/>
                  </a:lnTo>
                  <a:lnTo>
                    <a:pt x="210" y="202"/>
                  </a:lnTo>
                  <a:lnTo>
                    <a:pt x="208" y="210"/>
                  </a:lnTo>
                  <a:lnTo>
                    <a:pt x="208" y="210"/>
                  </a:lnTo>
                  <a:lnTo>
                    <a:pt x="206" y="218"/>
                  </a:lnTo>
                  <a:lnTo>
                    <a:pt x="208" y="224"/>
                  </a:lnTo>
                  <a:lnTo>
                    <a:pt x="212" y="230"/>
                  </a:lnTo>
                  <a:lnTo>
                    <a:pt x="220" y="234"/>
                  </a:lnTo>
                  <a:lnTo>
                    <a:pt x="220" y="234"/>
                  </a:lnTo>
                  <a:lnTo>
                    <a:pt x="228" y="234"/>
                  </a:lnTo>
                  <a:lnTo>
                    <a:pt x="236" y="232"/>
                  </a:lnTo>
                  <a:lnTo>
                    <a:pt x="256" y="224"/>
                  </a:lnTo>
                  <a:lnTo>
                    <a:pt x="256" y="224"/>
                  </a:lnTo>
                  <a:lnTo>
                    <a:pt x="274" y="214"/>
                  </a:lnTo>
                  <a:lnTo>
                    <a:pt x="274" y="214"/>
                  </a:lnTo>
                  <a:lnTo>
                    <a:pt x="280" y="212"/>
                  </a:lnTo>
                  <a:lnTo>
                    <a:pt x="288" y="210"/>
                  </a:lnTo>
                  <a:lnTo>
                    <a:pt x="294" y="212"/>
                  </a:lnTo>
                  <a:lnTo>
                    <a:pt x="302" y="214"/>
                  </a:lnTo>
                  <a:lnTo>
                    <a:pt x="302" y="214"/>
                  </a:lnTo>
                  <a:lnTo>
                    <a:pt x="312" y="220"/>
                  </a:lnTo>
                  <a:lnTo>
                    <a:pt x="316" y="222"/>
                  </a:lnTo>
                  <a:lnTo>
                    <a:pt x="316" y="222"/>
                  </a:lnTo>
                  <a:lnTo>
                    <a:pt x="312" y="228"/>
                  </a:lnTo>
                  <a:lnTo>
                    <a:pt x="306" y="230"/>
                  </a:lnTo>
                  <a:lnTo>
                    <a:pt x="298" y="232"/>
                  </a:lnTo>
                  <a:lnTo>
                    <a:pt x="298" y="232"/>
                  </a:lnTo>
                  <a:lnTo>
                    <a:pt x="290" y="232"/>
                  </a:lnTo>
                  <a:lnTo>
                    <a:pt x="284" y="230"/>
                  </a:lnTo>
                  <a:lnTo>
                    <a:pt x="280" y="226"/>
                  </a:lnTo>
                  <a:lnTo>
                    <a:pt x="276" y="222"/>
                  </a:lnTo>
                  <a:lnTo>
                    <a:pt x="276" y="222"/>
                  </a:lnTo>
                  <a:lnTo>
                    <a:pt x="272" y="230"/>
                  </a:lnTo>
                  <a:lnTo>
                    <a:pt x="272" y="230"/>
                  </a:lnTo>
                  <a:lnTo>
                    <a:pt x="272" y="234"/>
                  </a:lnTo>
                  <a:lnTo>
                    <a:pt x="272" y="236"/>
                  </a:lnTo>
                  <a:lnTo>
                    <a:pt x="272" y="240"/>
                  </a:lnTo>
                  <a:lnTo>
                    <a:pt x="272" y="242"/>
                  </a:lnTo>
                  <a:lnTo>
                    <a:pt x="272" y="242"/>
                  </a:lnTo>
                  <a:lnTo>
                    <a:pt x="270" y="246"/>
                  </a:lnTo>
                  <a:lnTo>
                    <a:pt x="266" y="250"/>
                  </a:lnTo>
                  <a:lnTo>
                    <a:pt x="258" y="256"/>
                  </a:lnTo>
                  <a:lnTo>
                    <a:pt x="258" y="256"/>
                  </a:lnTo>
                  <a:lnTo>
                    <a:pt x="246" y="260"/>
                  </a:lnTo>
                  <a:lnTo>
                    <a:pt x="238" y="264"/>
                  </a:lnTo>
                  <a:lnTo>
                    <a:pt x="238" y="264"/>
                  </a:lnTo>
                  <a:lnTo>
                    <a:pt x="246" y="280"/>
                  </a:lnTo>
                  <a:lnTo>
                    <a:pt x="246" y="280"/>
                  </a:lnTo>
                  <a:lnTo>
                    <a:pt x="252" y="294"/>
                  </a:lnTo>
                  <a:lnTo>
                    <a:pt x="258" y="302"/>
                  </a:lnTo>
                  <a:lnTo>
                    <a:pt x="262" y="306"/>
                  </a:lnTo>
                  <a:lnTo>
                    <a:pt x="262" y="306"/>
                  </a:lnTo>
                  <a:lnTo>
                    <a:pt x="268" y="304"/>
                  </a:lnTo>
                  <a:lnTo>
                    <a:pt x="282" y="298"/>
                  </a:lnTo>
                  <a:lnTo>
                    <a:pt x="282" y="298"/>
                  </a:lnTo>
                  <a:lnTo>
                    <a:pt x="294" y="292"/>
                  </a:lnTo>
                  <a:lnTo>
                    <a:pt x="300" y="284"/>
                  </a:lnTo>
                  <a:lnTo>
                    <a:pt x="300" y="284"/>
                  </a:lnTo>
                  <a:lnTo>
                    <a:pt x="292" y="300"/>
                  </a:lnTo>
                  <a:lnTo>
                    <a:pt x="284" y="312"/>
                  </a:lnTo>
                  <a:lnTo>
                    <a:pt x="278" y="320"/>
                  </a:lnTo>
                  <a:lnTo>
                    <a:pt x="272" y="326"/>
                  </a:lnTo>
                  <a:lnTo>
                    <a:pt x="272" y="326"/>
                  </a:lnTo>
                  <a:lnTo>
                    <a:pt x="244" y="344"/>
                  </a:lnTo>
                  <a:lnTo>
                    <a:pt x="208" y="364"/>
                  </a:lnTo>
                  <a:lnTo>
                    <a:pt x="188" y="374"/>
                  </a:lnTo>
                  <a:lnTo>
                    <a:pt x="166" y="384"/>
                  </a:lnTo>
                  <a:lnTo>
                    <a:pt x="146" y="390"/>
                  </a:lnTo>
                  <a:lnTo>
                    <a:pt x="124" y="396"/>
                  </a:lnTo>
                  <a:lnTo>
                    <a:pt x="124" y="396"/>
                  </a:lnTo>
                  <a:lnTo>
                    <a:pt x="116" y="394"/>
                  </a:lnTo>
                  <a:lnTo>
                    <a:pt x="110" y="392"/>
                  </a:lnTo>
                  <a:lnTo>
                    <a:pt x="94" y="382"/>
                  </a:lnTo>
                  <a:lnTo>
                    <a:pt x="80" y="372"/>
                  </a:lnTo>
                  <a:lnTo>
                    <a:pt x="72" y="362"/>
                  </a:lnTo>
                  <a:lnTo>
                    <a:pt x="72" y="362"/>
                  </a:lnTo>
                  <a:lnTo>
                    <a:pt x="70" y="360"/>
                  </a:lnTo>
                  <a:lnTo>
                    <a:pt x="68" y="360"/>
                  </a:lnTo>
                  <a:lnTo>
                    <a:pt x="62" y="362"/>
                  </a:lnTo>
                  <a:lnTo>
                    <a:pt x="56" y="366"/>
                  </a:lnTo>
                  <a:lnTo>
                    <a:pt x="56" y="366"/>
                  </a:lnTo>
                  <a:lnTo>
                    <a:pt x="52" y="364"/>
                  </a:lnTo>
                  <a:lnTo>
                    <a:pt x="44" y="366"/>
                  </a:lnTo>
                  <a:lnTo>
                    <a:pt x="34" y="368"/>
                  </a:lnTo>
                  <a:lnTo>
                    <a:pt x="28" y="372"/>
                  </a:lnTo>
                  <a:lnTo>
                    <a:pt x="24" y="376"/>
                  </a:lnTo>
                  <a:lnTo>
                    <a:pt x="24" y="376"/>
                  </a:lnTo>
                  <a:lnTo>
                    <a:pt x="26" y="378"/>
                  </a:lnTo>
                  <a:lnTo>
                    <a:pt x="30" y="376"/>
                  </a:lnTo>
                  <a:lnTo>
                    <a:pt x="38" y="376"/>
                  </a:lnTo>
                  <a:lnTo>
                    <a:pt x="44" y="378"/>
                  </a:lnTo>
                  <a:lnTo>
                    <a:pt x="44" y="378"/>
                  </a:lnTo>
                  <a:lnTo>
                    <a:pt x="46" y="378"/>
                  </a:lnTo>
                  <a:lnTo>
                    <a:pt x="46" y="380"/>
                  </a:lnTo>
                  <a:lnTo>
                    <a:pt x="44" y="384"/>
                  </a:lnTo>
                  <a:lnTo>
                    <a:pt x="42" y="388"/>
                  </a:lnTo>
                  <a:lnTo>
                    <a:pt x="42" y="388"/>
                  </a:lnTo>
                  <a:lnTo>
                    <a:pt x="44" y="390"/>
                  </a:lnTo>
                  <a:lnTo>
                    <a:pt x="46" y="392"/>
                  </a:lnTo>
                  <a:lnTo>
                    <a:pt x="56" y="398"/>
                  </a:lnTo>
                  <a:lnTo>
                    <a:pt x="76" y="404"/>
                  </a:lnTo>
                  <a:lnTo>
                    <a:pt x="76" y="404"/>
                  </a:lnTo>
                  <a:lnTo>
                    <a:pt x="80" y="408"/>
                  </a:lnTo>
                  <a:lnTo>
                    <a:pt x="78" y="408"/>
                  </a:lnTo>
                  <a:lnTo>
                    <a:pt x="78" y="408"/>
                  </a:lnTo>
                  <a:lnTo>
                    <a:pt x="66" y="408"/>
                  </a:lnTo>
                  <a:lnTo>
                    <a:pt x="56" y="404"/>
                  </a:lnTo>
                  <a:lnTo>
                    <a:pt x="40" y="398"/>
                  </a:lnTo>
                  <a:lnTo>
                    <a:pt x="40" y="398"/>
                  </a:lnTo>
                  <a:lnTo>
                    <a:pt x="32" y="396"/>
                  </a:lnTo>
                  <a:lnTo>
                    <a:pt x="26" y="396"/>
                  </a:lnTo>
                  <a:lnTo>
                    <a:pt x="22" y="398"/>
                  </a:lnTo>
                  <a:lnTo>
                    <a:pt x="20" y="404"/>
                  </a:lnTo>
                  <a:lnTo>
                    <a:pt x="20" y="404"/>
                  </a:lnTo>
                  <a:lnTo>
                    <a:pt x="20" y="404"/>
                  </a:lnTo>
                  <a:lnTo>
                    <a:pt x="18" y="406"/>
                  </a:lnTo>
                  <a:lnTo>
                    <a:pt x="10" y="410"/>
                  </a:lnTo>
                  <a:lnTo>
                    <a:pt x="8" y="412"/>
                  </a:lnTo>
                  <a:lnTo>
                    <a:pt x="4" y="418"/>
                  </a:lnTo>
                  <a:lnTo>
                    <a:pt x="2" y="424"/>
                  </a:lnTo>
                  <a:lnTo>
                    <a:pt x="0" y="434"/>
                  </a:lnTo>
                  <a:lnTo>
                    <a:pt x="0" y="434"/>
                  </a:lnTo>
                  <a:lnTo>
                    <a:pt x="2" y="432"/>
                  </a:lnTo>
                  <a:lnTo>
                    <a:pt x="8" y="426"/>
                  </a:lnTo>
                  <a:lnTo>
                    <a:pt x="16" y="420"/>
                  </a:lnTo>
                  <a:lnTo>
                    <a:pt x="18" y="420"/>
                  </a:lnTo>
                  <a:lnTo>
                    <a:pt x="20" y="422"/>
                  </a:lnTo>
                  <a:lnTo>
                    <a:pt x="20" y="422"/>
                  </a:lnTo>
                  <a:lnTo>
                    <a:pt x="22" y="430"/>
                  </a:lnTo>
                  <a:lnTo>
                    <a:pt x="28" y="434"/>
                  </a:lnTo>
                  <a:lnTo>
                    <a:pt x="36" y="434"/>
                  </a:lnTo>
                  <a:lnTo>
                    <a:pt x="46" y="434"/>
                  </a:lnTo>
                  <a:lnTo>
                    <a:pt x="62" y="432"/>
                  </a:lnTo>
                  <a:lnTo>
                    <a:pt x="70" y="432"/>
                  </a:lnTo>
                  <a:lnTo>
                    <a:pt x="74" y="432"/>
                  </a:lnTo>
                  <a:lnTo>
                    <a:pt x="74" y="432"/>
                  </a:lnTo>
                  <a:lnTo>
                    <a:pt x="76" y="434"/>
                  </a:lnTo>
                  <a:lnTo>
                    <a:pt x="74" y="434"/>
                  </a:lnTo>
                  <a:lnTo>
                    <a:pt x="70" y="436"/>
                  </a:lnTo>
                  <a:lnTo>
                    <a:pt x="56" y="438"/>
                  </a:lnTo>
                  <a:lnTo>
                    <a:pt x="48" y="440"/>
                  </a:lnTo>
                  <a:lnTo>
                    <a:pt x="42" y="442"/>
                  </a:lnTo>
                  <a:lnTo>
                    <a:pt x="38" y="446"/>
                  </a:lnTo>
                  <a:lnTo>
                    <a:pt x="38" y="448"/>
                  </a:lnTo>
                  <a:lnTo>
                    <a:pt x="38" y="452"/>
                  </a:lnTo>
                  <a:lnTo>
                    <a:pt x="38" y="452"/>
                  </a:lnTo>
                  <a:lnTo>
                    <a:pt x="36" y="456"/>
                  </a:lnTo>
                  <a:lnTo>
                    <a:pt x="30" y="463"/>
                  </a:lnTo>
                  <a:lnTo>
                    <a:pt x="28" y="467"/>
                  </a:lnTo>
                  <a:lnTo>
                    <a:pt x="28" y="473"/>
                  </a:lnTo>
                  <a:lnTo>
                    <a:pt x="30" y="479"/>
                  </a:lnTo>
                  <a:lnTo>
                    <a:pt x="36" y="485"/>
                  </a:lnTo>
                  <a:lnTo>
                    <a:pt x="36" y="485"/>
                  </a:lnTo>
                  <a:lnTo>
                    <a:pt x="38" y="475"/>
                  </a:lnTo>
                  <a:lnTo>
                    <a:pt x="42" y="469"/>
                  </a:lnTo>
                  <a:lnTo>
                    <a:pt x="46" y="467"/>
                  </a:lnTo>
                  <a:lnTo>
                    <a:pt x="50" y="465"/>
                  </a:lnTo>
                  <a:lnTo>
                    <a:pt x="50" y="465"/>
                  </a:lnTo>
                  <a:lnTo>
                    <a:pt x="56" y="467"/>
                  </a:lnTo>
                  <a:lnTo>
                    <a:pt x="62" y="471"/>
                  </a:lnTo>
                  <a:lnTo>
                    <a:pt x="70" y="471"/>
                  </a:lnTo>
                  <a:lnTo>
                    <a:pt x="78" y="467"/>
                  </a:lnTo>
                  <a:lnTo>
                    <a:pt x="78" y="467"/>
                  </a:lnTo>
                  <a:lnTo>
                    <a:pt x="86" y="462"/>
                  </a:lnTo>
                  <a:lnTo>
                    <a:pt x="92" y="458"/>
                  </a:lnTo>
                  <a:lnTo>
                    <a:pt x="102" y="454"/>
                  </a:lnTo>
                  <a:lnTo>
                    <a:pt x="102" y="454"/>
                  </a:lnTo>
                  <a:lnTo>
                    <a:pt x="104" y="458"/>
                  </a:lnTo>
                  <a:lnTo>
                    <a:pt x="106" y="463"/>
                  </a:lnTo>
                  <a:lnTo>
                    <a:pt x="106" y="463"/>
                  </a:lnTo>
                  <a:lnTo>
                    <a:pt x="110" y="465"/>
                  </a:lnTo>
                  <a:lnTo>
                    <a:pt x="112" y="467"/>
                  </a:lnTo>
                  <a:lnTo>
                    <a:pt x="112" y="467"/>
                  </a:lnTo>
                  <a:lnTo>
                    <a:pt x="112" y="467"/>
                  </a:lnTo>
                  <a:lnTo>
                    <a:pt x="112" y="473"/>
                  </a:lnTo>
                  <a:lnTo>
                    <a:pt x="108" y="477"/>
                  </a:lnTo>
                  <a:lnTo>
                    <a:pt x="104" y="483"/>
                  </a:lnTo>
                  <a:lnTo>
                    <a:pt x="104" y="483"/>
                  </a:lnTo>
                  <a:lnTo>
                    <a:pt x="106" y="483"/>
                  </a:lnTo>
                  <a:lnTo>
                    <a:pt x="110" y="483"/>
                  </a:lnTo>
                  <a:lnTo>
                    <a:pt x="118" y="479"/>
                  </a:lnTo>
                  <a:lnTo>
                    <a:pt x="120" y="475"/>
                  </a:lnTo>
                  <a:lnTo>
                    <a:pt x="124" y="471"/>
                  </a:lnTo>
                  <a:lnTo>
                    <a:pt x="124" y="471"/>
                  </a:lnTo>
                  <a:lnTo>
                    <a:pt x="126" y="469"/>
                  </a:lnTo>
                  <a:lnTo>
                    <a:pt x="128" y="469"/>
                  </a:lnTo>
                  <a:lnTo>
                    <a:pt x="134" y="469"/>
                  </a:lnTo>
                  <a:lnTo>
                    <a:pt x="134" y="469"/>
                  </a:lnTo>
                  <a:lnTo>
                    <a:pt x="138" y="467"/>
                  </a:lnTo>
                  <a:lnTo>
                    <a:pt x="140" y="465"/>
                  </a:lnTo>
                  <a:lnTo>
                    <a:pt x="140" y="460"/>
                  </a:lnTo>
                  <a:lnTo>
                    <a:pt x="140" y="454"/>
                  </a:lnTo>
                  <a:lnTo>
                    <a:pt x="140" y="450"/>
                  </a:lnTo>
                  <a:lnTo>
                    <a:pt x="142" y="448"/>
                  </a:lnTo>
                  <a:lnTo>
                    <a:pt x="142" y="448"/>
                  </a:lnTo>
                  <a:lnTo>
                    <a:pt x="152" y="440"/>
                  </a:lnTo>
                  <a:lnTo>
                    <a:pt x="160" y="436"/>
                  </a:lnTo>
                  <a:lnTo>
                    <a:pt x="176" y="428"/>
                  </a:lnTo>
                  <a:lnTo>
                    <a:pt x="176" y="428"/>
                  </a:lnTo>
                  <a:lnTo>
                    <a:pt x="176" y="436"/>
                  </a:lnTo>
                  <a:lnTo>
                    <a:pt x="176" y="444"/>
                  </a:lnTo>
                  <a:lnTo>
                    <a:pt x="178" y="454"/>
                  </a:lnTo>
                  <a:lnTo>
                    <a:pt x="222" y="442"/>
                  </a:lnTo>
                  <a:lnTo>
                    <a:pt x="222" y="442"/>
                  </a:lnTo>
                  <a:lnTo>
                    <a:pt x="222" y="432"/>
                  </a:lnTo>
                  <a:lnTo>
                    <a:pt x="224" y="422"/>
                  </a:lnTo>
                  <a:lnTo>
                    <a:pt x="228" y="414"/>
                  </a:lnTo>
                  <a:lnTo>
                    <a:pt x="234" y="404"/>
                  </a:lnTo>
                  <a:lnTo>
                    <a:pt x="234" y="404"/>
                  </a:lnTo>
                  <a:lnTo>
                    <a:pt x="234" y="408"/>
                  </a:lnTo>
                  <a:lnTo>
                    <a:pt x="232" y="418"/>
                  </a:lnTo>
                  <a:lnTo>
                    <a:pt x="232" y="430"/>
                  </a:lnTo>
                  <a:lnTo>
                    <a:pt x="232" y="436"/>
                  </a:lnTo>
                  <a:lnTo>
                    <a:pt x="234" y="438"/>
                  </a:lnTo>
                  <a:lnTo>
                    <a:pt x="278" y="428"/>
                  </a:lnTo>
                  <a:lnTo>
                    <a:pt x="278" y="428"/>
                  </a:lnTo>
                  <a:lnTo>
                    <a:pt x="276" y="422"/>
                  </a:lnTo>
                  <a:lnTo>
                    <a:pt x="276" y="414"/>
                  </a:lnTo>
                  <a:lnTo>
                    <a:pt x="280" y="400"/>
                  </a:lnTo>
                  <a:lnTo>
                    <a:pt x="280" y="400"/>
                  </a:lnTo>
                  <a:lnTo>
                    <a:pt x="284" y="414"/>
                  </a:lnTo>
                  <a:lnTo>
                    <a:pt x="292" y="430"/>
                  </a:lnTo>
                  <a:lnTo>
                    <a:pt x="302" y="442"/>
                  </a:lnTo>
                  <a:lnTo>
                    <a:pt x="308" y="446"/>
                  </a:lnTo>
                  <a:lnTo>
                    <a:pt x="316" y="450"/>
                  </a:lnTo>
                  <a:lnTo>
                    <a:pt x="316" y="450"/>
                  </a:lnTo>
                  <a:lnTo>
                    <a:pt x="340" y="460"/>
                  </a:lnTo>
                  <a:lnTo>
                    <a:pt x="364" y="467"/>
                  </a:lnTo>
                  <a:lnTo>
                    <a:pt x="426" y="485"/>
                  </a:lnTo>
                  <a:lnTo>
                    <a:pt x="426" y="485"/>
                  </a:lnTo>
                  <a:lnTo>
                    <a:pt x="446" y="491"/>
                  </a:lnTo>
                  <a:lnTo>
                    <a:pt x="460" y="497"/>
                  </a:lnTo>
                  <a:lnTo>
                    <a:pt x="460" y="497"/>
                  </a:lnTo>
                  <a:lnTo>
                    <a:pt x="462" y="499"/>
                  </a:lnTo>
                  <a:lnTo>
                    <a:pt x="462" y="501"/>
                  </a:lnTo>
                  <a:lnTo>
                    <a:pt x="460" y="505"/>
                  </a:lnTo>
                  <a:lnTo>
                    <a:pt x="454" y="511"/>
                  </a:lnTo>
                  <a:lnTo>
                    <a:pt x="454" y="511"/>
                  </a:lnTo>
                  <a:lnTo>
                    <a:pt x="464" y="517"/>
                  </a:lnTo>
                  <a:lnTo>
                    <a:pt x="480" y="525"/>
                  </a:lnTo>
                  <a:lnTo>
                    <a:pt x="480" y="525"/>
                  </a:lnTo>
                  <a:lnTo>
                    <a:pt x="488" y="535"/>
                  </a:lnTo>
                  <a:lnTo>
                    <a:pt x="496" y="549"/>
                  </a:lnTo>
                  <a:lnTo>
                    <a:pt x="500" y="563"/>
                  </a:lnTo>
                  <a:lnTo>
                    <a:pt x="506" y="581"/>
                  </a:lnTo>
                  <a:lnTo>
                    <a:pt x="506" y="581"/>
                  </a:lnTo>
                  <a:lnTo>
                    <a:pt x="508" y="595"/>
                  </a:lnTo>
                  <a:lnTo>
                    <a:pt x="510" y="609"/>
                  </a:lnTo>
                  <a:lnTo>
                    <a:pt x="510" y="621"/>
                  </a:lnTo>
                  <a:lnTo>
                    <a:pt x="508" y="625"/>
                  </a:lnTo>
                  <a:lnTo>
                    <a:pt x="506" y="629"/>
                  </a:lnTo>
                  <a:lnTo>
                    <a:pt x="506" y="629"/>
                  </a:lnTo>
                  <a:lnTo>
                    <a:pt x="504" y="631"/>
                  </a:lnTo>
                  <a:lnTo>
                    <a:pt x="500" y="635"/>
                  </a:lnTo>
                  <a:lnTo>
                    <a:pt x="492" y="637"/>
                  </a:lnTo>
                  <a:lnTo>
                    <a:pt x="480" y="639"/>
                  </a:lnTo>
                  <a:lnTo>
                    <a:pt x="484" y="657"/>
                  </a:lnTo>
                  <a:lnTo>
                    <a:pt x="484" y="657"/>
                  </a:lnTo>
                  <a:lnTo>
                    <a:pt x="494" y="657"/>
                  </a:lnTo>
                  <a:lnTo>
                    <a:pt x="502" y="655"/>
                  </a:lnTo>
                  <a:lnTo>
                    <a:pt x="508" y="653"/>
                  </a:lnTo>
                  <a:lnTo>
                    <a:pt x="508" y="653"/>
                  </a:lnTo>
                  <a:lnTo>
                    <a:pt x="506" y="655"/>
                  </a:lnTo>
                  <a:lnTo>
                    <a:pt x="506" y="655"/>
                  </a:lnTo>
                  <a:lnTo>
                    <a:pt x="502" y="663"/>
                  </a:lnTo>
                  <a:lnTo>
                    <a:pt x="498" y="673"/>
                  </a:lnTo>
                  <a:lnTo>
                    <a:pt x="516" y="685"/>
                  </a:lnTo>
                  <a:lnTo>
                    <a:pt x="516" y="685"/>
                  </a:lnTo>
                  <a:lnTo>
                    <a:pt x="524" y="665"/>
                  </a:lnTo>
                  <a:lnTo>
                    <a:pt x="528" y="657"/>
                  </a:lnTo>
                  <a:lnTo>
                    <a:pt x="532" y="655"/>
                  </a:lnTo>
                  <a:lnTo>
                    <a:pt x="532" y="655"/>
                  </a:lnTo>
                  <a:lnTo>
                    <a:pt x="536" y="655"/>
                  </a:lnTo>
                  <a:lnTo>
                    <a:pt x="542" y="655"/>
                  </a:lnTo>
                  <a:lnTo>
                    <a:pt x="550" y="659"/>
                  </a:lnTo>
                  <a:lnTo>
                    <a:pt x="560" y="665"/>
                  </a:lnTo>
                  <a:lnTo>
                    <a:pt x="568" y="673"/>
                  </a:lnTo>
                  <a:lnTo>
                    <a:pt x="575" y="681"/>
                  </a:lnTo>
                  <a:lnTo>
                    <a:pt x="583" y="693"/>
                  </a:lnTo>
                  <a:lnTo>
                    <a:pt x="589" y="705"/>
                  </a:lnTo>
                  <a:lnTo>
                    <a:pt x="589" y="705"/>
                  </a:lnTo>
                  <a:lnTo>
                    <a:pt x="593" y="713"/>
                  </a:lnTo>
                  <a:lnTo>
                    <a:pt x="593" y="725"/>
                  </a:lnTo>
                  <a:lnTo>
                    <a:pt x="593" y="735"/>
                  </a:lnTo>
                  <a:lnTo>
                    <a:pt x="593" y="745"/>
                  </a:lnTo>
                  <a:lnTo>
                    <a:pt x="591" y="755"/>
                  </a:lnTo>
                  <a:lnTo>
                    <a:pt x="587" y="765"/>
                  </a:lnTo>
                  <a:lnTo>
                    <a:pt x="581" y="771"/>
                  </a:lnTo>
                  <a:lnTo>
                    <a:pt x="573" y="773"/>
                  </a:lnTo>
                  <a:lnTo>
                    <a:pt x="573" y="773"/>
                  </a:lnTo>
                  <a:lnTo>
                    <a:pt x="570" y="773"/>
                  </a:lnTo>
                  <a:lnTo>
                    <a:pt x="564" y="771"/>
                  </a:lnTo>
                  <a:lnTo>
                    <a:pt x="552" y="765"/>
                  </a:lnTo>
                  <a:lnTo>
                    <a:pt x="540" y="761"/>
                  </a:lnTo>
                  <a:lnTo>
                    <a:pt x="534" y="761"/>
                  </a:lnTo>
                  <a:lnTo>
                    <a:pt x="532" y="763"/>
                  </a:lnTo>
                  <a:lnTo>
                    <a:pt x="532" y="763"/>
                  </a:lnTo>
                  <a:lnTo>
                    <a:pt x="528" y="767"/>
                  </a:lnTo>
                  <a:lnTo>
                    <a:pt x="524" y="771"/>
                  </a:lnTo>
                  <a:lnTo>
                    <a:pt x="512" y="777"/>
                  </a:lnTo>
                  <a:lnTo>
                    <a:pt x="508" y="781"/>
                  </a:lnTo>
                  <a:lnTo>
                    <a:pt x="504" y="787"/>
                  </a:lnTo>
                  <a:lnTo>
                    <a:pt x="504" y="795"/>
                  </a:lnTo>
                  <a:lnTo>
                    <a:pt x="506" y="805"/>
                  </a:lnTo>
                  <a:lnTo>
                    <a:pt x="506" y="805"/>
                  </a:lnTo>
                  <a:lnTo>
                    <a:pt x="516" y="793"/>
                  </a:lnTo>
                  <a:lnTo>
                    <a:pt x="520" y="791"/>
                  </a:lnTo>
                  <a:lnTo>
                    <a:pt x="524" y="791"/>
                  </a:lnTo>
                  <a:lnTo>
                    <a:pt x="524" y="791"/>
                  </a:lnTo>
                  <a:lnTo>
                    <a:pt x="526" y="791"/>
                  </a:lnTo>
                  <a:lnTo>
                    <a:pt x="528" y="795"/>
                  </a:lnTo>
                  <a:lnTo>
                    <a:pt x="530" y="799"/>
                  </a:lnTo>
                  <a:lnTo>
                    <a:pt x="530" y="799"/>
                  </a:lnTo>
                  <a:lnTo>
                    <a:pt x="534" y="801"/>
                  </a:lnTo>
                  <a:lnTo>
                    <a:pt x="538" y="801"/>
                  </a:lnTo>
                  <a:lnTo>
                    <a:pt x="548" y="799"/>
                  </a:lnTo>
                  <a:lnTo>
                    <a:pt x="560" y="799"/>
                  </a:lnTo>
                  <a:lnTo>
                    <a:pt x="562" y="799"/>
                  </a:lnTo>
                  <a:lnTo>
                    <a:pt x="564" y="801"/>
                  </a:lnTo>
                  <a:lnTo>
                    <a:pt x="564" y="801"/>
                  </a:lnTo>
                  <a:lnTo>
                    <a:pt x="564" y="803"/>
                  </a:lnTo>
                  <a:lnTo>
                    <a:pt x="562" y="803"/>
                  </a:lnTo>
                  <a:lnTo>
                    <a:pt x="558" y="803"/>
                  </a:lnTo>
                  <a:lnTo>
                    <a:pt x="558" y="803"/>
                  </a:lnTo>
                  <a:lnTo>
                    <a:pt x="536" y="807"/>
                  </a:lnTo>
                  <a:lnTo>
                    <a:pt x="528" y="811"/>
                  </a:lnTo>
                  <a:lnTo>
                    <a:pt x="524" y="815"/>
                  </a:lnTo>
                  <a:lnTo>
                    <a:pt x="524" y="815"/>
                  </a:lnTo>
                  <a:lnTo>
                    <a:pt x="524" y="817"/>
                  </a:lnTo>
                  <a:lnTo>
                    <a:pt x="522" y="821"/>
                  </a:lnTo>
                  <a:lnTo>
                    <a:pt x="522" y="821"/>
                  </a:lnTo>
                  <a:lnTo>
                    <a:pt x="518" y="827"/>
                  </a:lnTo>
                  <a:lnTo>
                    <a:pt x="514" y="831"/>
                  </a:lnTo>
                  <a:lnTo>
                    <a:pt x="508" y="837"/>
                  </a:lnTo>
                  <a:lnTo>
                    <a:pt x="508" y="843"/>
                  </a:lnTo>
                  <a:lnTo>
                    <a:pt x="508" y="849"/>
                  </a:lnTo>
                  <a:lnTo>
                    <a:pt x="508" y="849"/>
                  </a:lnTo>
                  <a:lnTo>
                    <a:pt x="510" y="855"/>
                  </a:lnTo>
                  <a:lnTo>
                    <a:pt x="512" y="861"/>
                  </a:lnTo>
                  <a:lnTo>
                    <a:pt x="518" y="867"/>
                  </a:lnTo>
                  <a:lnTo>
                    <a:pt x="518" y="867"/>
                  </a:lnTo>
                  <a:lnTo>
                    <a:pt x="520" y="863"/>
                  </a:lnTo>
                  <a:lnTo>
                    <a:pt x="520" y="855"/>
                  </a:lnTo>
                  <a:lnTo>
                    <a:pt x="522" y="849"/>
                  </a:lnTo>
                  <a:lnTo>
                    <a:pt x="524" y="845"/>
                  </a:lnTo>
                  <a:lnTo>
                    <a:pt x="526" y="843"/>
                  </a:lnTo>
                  <a:lnTo>
                    <a:pt x="526" y="843"/>
                  </a:lnTo>
                  <a:lnTo>
                    <a:pt x="530" y="845"/>
                  </a:lnTo>
                  <a:lnTo>
                    <a:pt x="532" y="847"/>
                  </a:lnTo>
                  <a:lnTo>
                    <a:pt x="534" y="851"/>
                  </a:lnTo>
                  <a:lnTo>
                    <a:pt x="538" y="851"/>
                  </a:lnTo>
                  <a:lnTo>
                    <a:pt x="538" y="851"/>
                  </a:lnTo>
                  <a:lnTo>
                    <a:pt x="544" y="849"/>
                  </a:lnTo>
                  <a:lnTo>
                    <a:pt x="548" y="845"/>
                  </a:lnTo>
                  <a:lnTo>
                    <a:pt x="560" y="835"/>
                  </a:lnTo>
                  <a:lnTo>
                    <a:pt x="571" y="825"/>
                  </a:lnTo>
                  <a:lnTo>
                    <a:pt x="577" y="821"/>
                  </a:lnTo>
                  <a:lnTo>
                    <a:pt x="581" y="821"/>
                  </a:lnTo>
                  <a:lnTo>
                    <a:pt x="581" y="821"/>
                  </a:lnTo>
                  <a:lnTo>
                    <a:pt x="581" y="821"/>
                  </a:lnTo>
                  <a:lnTo>
                    <a:pt x="579" y="825"/>
                  </a:lnTo>
                  <a:lnTo>
                    <a:pt x="571" y="831"/>
                  </a:lnTo>
                  <a:lnTo>
                    <a:pt x="564" y="839"/>
                  </a:lnTo>
                  <a:lnTo>
                    <a:pt x="562" y="843"/>
                  </a:lnTo>
                  <a:lnTo>
                    <a:pt x="560" y="847"/>
                  </a:lnTo>
                  <a:lnTo>
                    <a:pt x="560" y="847"/>
                  </a:lnTo>
                  <a:lnTo>
                    <a:pt x="560" y="853"/>
                  </a:lnTo>
                  <a:lnTo>
                    <a:pt x="564" y="859"/>
                  </a:lnTo>
                  <a:lnTo>
                    <a:pt x="568" y="861"/>
                  </a:lnTo>
                  <a:lnTo>
                    <a:pt x="568" y="865"/>
                  </a:lnTo>
                  <a:lnTo>
                    <a:pt x="568" y="865"/>
                  </a:lnTo>
                  <a:lnTo>
                    <a:pt x="570" y="871"/>
                  </a:lnTo>
                  <a:lnTo>
                    <a:pt x="573" y="877"/>
                  </a:lnTo>
                  <a:lnTo>
                    <a:pt x="579" y="881"/>
                  </a:lnTo>
                  <a:lnTo>
                    <a:pt x="583" y="883"/>
                  </a:lnTo>
                  <a:lnTo>
                    <a:pt x="595" y="887"/>
                  </a:lnTo>
                  <a:lnTo>
                    <a:pt x="601" y="887"/>
                  </a:lnTo>
                  <a:lnTo>
                    <a:pt x="601" y="887"/>
                  </a:lnTo>
                  <a:lnTo>
                    <a:pt x="599" y="883"/>
                  </a:lnTo>
                  <a:lnTo>
                    <a:pt x="593" y="877"/>
                  </a:lnTo>
                  <a:lnTo>
                    <a:pt x="589" y="869"/>
                  </a:lnTo>
                  <a:lnTo>
                    <a:pt x="587" y="865"/>
                  </a:lnTo>
                  <a:lnTo>
                    <a:pt x="587" y="863"/>
                  </a:lnTo>
                  <a:lnTo>
                    <a:pt x="587" y="863"/>
                  </a:lnTo>
                  <a:lnTo>
                    <a:pt x="591" y="861"/>
                  </a:lnTo>
                  <a:lnTo>
                    <a:pt x="593" y="863"/>
                  </a:lnTo>
                  <a:lnTo>
                    <a:pt x="597" y="863"/>
                  </a:lnTo>
                  <a:lnTo>
                    <a:pt x="603" y="861"/>
                  </a:lnTo>
                  <a:lnTo>
                    <a:pt x="603" y="861"/>
                  </a:lnTo>
                  <a:lnTo>
                    <a:pt x="603" y="857"/>
                  </a:lnTo>
                  <a:lnTo>
                    <a:pt x="601" y="845"/>
                  </a:lnTo>
                  <a:lnTo>
                    <a:pt x="603" y="839"/>
                  </a:lnTo>
                  <a:lnTo>
                    <a:pt x="605" y="831"/>
                  </a:lnTo>
                  <a:lnTo>
                    <a:pt x="609" y="821"/>
                  </a:lnTo>
                  <a:lnTo>
                    <a:pt x="617" y="813"/>
                  </a:lnTo>
                  <a:lnTo>
                    <a:pt x="617" y="813"/>
                  </a:lnTo>
                  <a:lnTo>
                    <a:pt x="621" y="817"/>
                  </a:lnTo>
                  <a:lnTo>
                    <a:pt x="627" y="821"/>
                  </a:lnTo>
                  <a:lnTo>
                    <a:pt x="633" y="823"/>
                  </a:lnTo>
                  <a:lnTo>
                    <a:pt x="633" y="823"/>
                  </a:lnTo>
                  <a:lnTo>
                    <a:pt x="635" y="825"/>
                  </a:lnTo>
                  <a:lnTo>
                    <a:pt x="637" y="827"/>
                  </a:lnTo>
                  <a:lnTo>
                    <a:pt x="639" y="835"/>
                  </a:lnTo>
                  <a:lnTo>
                    <a:pt x="637" y="845"/>
                  </a:lnTo>
                  <a:lnTo>
                    <a:pt x="637" y="845"/>
                  </a:lnTo>
                  <a:lnTo>
                    <a:pt x="641" y="843"/>
                  </a:lnTo>
                  <a:lnTo>
                    <a:pt x="645" y="837"/>
                  </a:lnTo>
                  <a:lnTo>
                    <a:pt x="647" y="827"/>
                  </a:lnTo>
                  <a:lnTo>
                    <a:pt x="647" y="815"/>
                  </a:lnTo>
                  <a:lnTo>
                    <a:pt x="647" y="815"/>
                  </a:lnTo>
                  <a:lnTo>
                    <a:pt x="651" y="813"/>
                  </a:lnTo>
                  <a:lnTo>
                    <a:pt x="657" y="805"/>
                  </a:lnTo>
                  <a:lnTo>
                    <a:pt x="657" y="805"/>
                  </a:lnTo>
                  <a:lnTo>
                    <a:pt x="657" y="801"/>
                  </a:lnTo>
                  <a:lnTo>
                    <a:pt x="655" y="797"/>
                  </a:lnTo>
                  <a:lnTo>
                    <a:pt x="651" y="793"/>
                  </a:lnTo>
                  <a:lnTo>
                    <a:pt x="647" y="789"/>
                  </a:lnTo>
                  <a:lnTo>
                    <a:pt x="645" y="783"/>
                  </a:lnTo>
                  <a:lnTo>
                    <a:pt x="643" y="773"/>
                  </a:lnTo>
                  <a:lnTo>
                    <a:pt x="643" y="761"/>
                  </a:lnTo>
                  <a:lnTo>
                    <a:pt x="643" y="761"/>
                  </a:lnTo>
                  <a:lnTo>
                    <a:pt x="643" y="757"/>
                  </a:lnTo>
                  <a:lnTo>
                    <a:pt x="641" y="755"/>
                  </a:lnTo>
                  <a:lnTo>
                    <a:pt x="635" y="749"/>
                  </a:lnTo>
                  <a:lnTo>
                    <a:pt x="635" y="749"/>
                  </a:lnTo>
                  <a:lnTo>
                    <a:pt x="633" y="745"/>
                  </a:lnTo>
                  <a:lnTo>
                    <a:pt x="633" y="743"/>
                  </a:lnTo>
                  <a:lnTo>
                    <a:pt x="633" y="743"/>
                  </a:lnTo>
                  <a:lnTo>
                    <a:pt x="633" y="743"/>
                  </a:lnTo>
                  <a:lnTo>
                    <a:pt x="641" y="745"/>
                  </a:lnTo>
                  <a:lnTo>
                    <a:pt x="649" y="745"/>
                  </a:lnTo>
                  <a:lnTo>
                    <a:pt x="657" y="743"/>
                  </a:lnTo>
                  <a:lnTo>
                    <a:pt x="657" y="743"/>
                  </a:lnTo>
                  <a:lnTo>
                    <a:pt x="659" y="719"/>
                  </a:lnTo>
                  <a:lnTo>
                    <a:pt x="659" y="707"/>
                  </a:lnTo>
                  <a:lnTo>
                    <a:pt x="657" y="701"/>
                  </a:lnTo>
                  <a:lnTo>
                    <a:pt x="657" y="701"/>
                  </a:lnTo>
                  <a:lnTo>
                    <a:pt x="649" y="699"/>
                  </a:lnTo>
                  <a:lnTo>
                    <a:pt x="643" y="699"/>
                  </a:lnTo>
                  <a:lnTo>
                    <a:pt x="637" y="695"/>
                  </a:lnTo>
                  <a:lnTo>
                    <a:pt x="633" y="693"/>
                  </a:lnTo>
                  <a:lnTo>
                    <a:pt x="633" y="693"/>
                  </a:lnTo>
                  <a:lnTo>
                    <a:pt x="641" y="693"/>
                  </a:lnTo>
                  <a:lnTo>
                    <a:pt x="647" y="693"/>
                  </a:lnTo>
                  <a:lnTo>
                    <a:pt x="653" y="691"/>
                  </a:lnTo>
                  <a:lnTo>
                    <a:pt x="657" y="689"/>
                  </a:lnTo>
                  <a:lnTo>
                    <a:pt x="657" y="689"/>
                  </a:lnTo>
                  <a:lnTo>
                    <a:pt x="657" y="669"/>
                  </a:lnTo>
                  <a:lnTo>
                    <a:pt x="655" y="655"/>
                  </a:lnTo>
                  <a:lnTo>
                    <a:pt x="655" y="651"/>
                  </a:lnTo>
                  <a:lnTo>
                    <a:pt x="653" y="649"/>
                  </a:lnTo>
                  <a:lnTo>
                    <a:pt x="653" y="649"/>
                  </a:lnTo>
                  <a:lnTo>
                    <a:pt x="647" y="651"/>
                  </a:lnTo>
                  <a:lnTo>
                    <a:pt x="639" y="651"/>
                  </a:lnTo>
                  <a:lnTo>
                    <a:pt x="633" y="649"/>
                  </a:lnTo>
                  <a:lnTo>
                    <a:pt x="627" y="647"/>
                  </a:lnTo>
                  <a:lnTo>
                    <a:pt x="627" y="647"/>
                  </a:lnTo>
                  <a:lnTo>
                    <a:pt x="625" y="643"/>
                  </a:lnTo>
                  <a:lnTo>
                    <a:pt x="625" y="641"/>
                  </a:lnTo>
                  <a:lnTo>
                    <a:pt x="623" y="635"/>
                  </a:lnTo>
                  <a:lnTo>
                    <a:pt x="623" y="631"/>
                  </a:lnTo>
                  <a:lnTo>
                    <a:pt x="621" y="629"/>
                  </a:lnTo>
                  <a:lnTo>
                    <a:pt x="619" y="627"/>
                  </a:lnTo>
                  <a:lnTo>
                    <a:pt x="619" y="627"/>
                  </a:lnTo>
                  <a:lnTo>
                    <a:pt x="607" y="623"/>
                  </a:lnTo>
                  <a:lnTo>
                    <a:pt x="597" y="617"/>
                  </a:lnTo>
                  <a:lnTo>
                    <a:pt x="589" y="611"/>
                  </a:lnTo>
                  <a:lnTo>
                    <a:pt x="585" y="607"/>
                  </a:lnTo>
                  <a:lnTo>
                    <a:pt x="585" y="607"/>
                  </a:lnTo>
                  <a:lnTo>
                    <a:pt x="581" y="601"/>
                  </a:lnTo>
                  <a:lnTo>
                    <a:pt x="579" y="595"/>
                  </a:lnTo>
                  <a:lnTo>
                    <a:pt x="579" y="591"/>
                  </a:lnTo>
                  <a:lnTo>
                    <a:pt x="579" y="591"/>
                  </a:lnTo>
                  <a:lnTo>
                    <a:pt x="589" y="595"/>
                  </a:lnTo>
                  <a:lnTo>
                    <a:pt x="595" y="595"/>
                  </a:lnTo>
                  <a:lnTo>
                    <a:pt x="599" y="593"/>
                  </a:lnTo>
                  <a:lnTo>
                    <a:pt x="603" y="561"/>
                  </a:lnTo>
                  <a:lnTo>
                    <a:pt x="603" y="561"/>
                  </a:lnTo>
                  <a:lnTo>
                    <a:pt x="599" y="561"/>
                  </a:lnTo>
                  <a:lnTo>
                    <a:pt x="591" y="559"/>
                  </a:lnTo>
                  <a:lnTo>
                    <a:pt x="591" y="559"/>
                  </a:lnTo>
                  <a:lnTo>
                    <a:pt x="587" y="555"/>
                  </a:lnTo>
                  <a:lnTo>
                    <a:pt x="583" y="551"/>
                  </a:lnTo>
                  <a:lnTo>
                    <a:pt x="579" y="547"/>
                  </a:lnTo>
                  <a:lnTo>
                    <a:pt x="579" y="547"/>
                  </a:lnTo>
                  <a:lnTo>
                    <a:pt x="583" y="549"/>
                  </a:lnTo>
                  <a:lnTo>
                    <a:pt x="591" y="551"/>
                  </a:lnTo>
                  <a:lnTo>
                    <a:pt x="591" y="551"/>
                  </a:lnTo>
                  <a:lnTo>
                    <a:pt x="601" y="551"/>
                  </a:lnTo>
                  <a:lnTo>
                    <a:pt x="603" y="549"/>
                  </a:lnTo>
                  <a:lnTo>
                    <a:pt x="609" y="513"/>
                  </a:lnTo>
                  <a:lnTo>
                    <a:pt x="609" y="513"/>
                  </a:lnTo>
                  <a:lnTo>
                    <a:pt x="601" y="513"/>
                  </a:lnTo>
                  <a:lnTo>
                    <a:pt x="597" y="511"/>
                  </a:lnTo>
                  <a:lnTo>
                    <a:pt x="591" y="507"/>
                  </a:lnTo>
                  <a:lnTo>
                    <a:pt x="589" y="503"/>
                  </a:lnTo>
                  <a:lnTo>
                    <a:pt x="589" y="499"/>
                  </a:lnTo>
                  <a:lnTo>
                    <a:pt x="589" y="499"/>
                  </a:lnTo>
                  <a:lnTo>
                    <a:pt x="601" y="497"/>
                  </a:lnTo>
                  <a:lnTo>
                    <a:pt x="613" y="491"/>
                  </a:lnTo>
                  <a:lnTo>
                    <a:pt x="623" y="483"/>
                  </a:lnTo>
                  <a:lnTo>
                    <a:pt x="633" y="475"/>
                  </a:lnTo>
                  <a:lnTo>
                    <a:pt x="641" y="463"/>
                  </a:lnTo>
                  <a:lnTo>
                    <a:pt x="647" y="454"/>
                  </a:lnTo>
                  <a:lnTo>
                    <a:pt x="651" y="444"/>
                  </a:lnTo>
                  <a:lnTo>
                    <a:pt x="655" y="432"/>
                  </a:lnTo>
                  <a:lnTo>
                    <a:pt x="655" y="432"/>
                  </a:lnTo>
                  <a:lnTo>
                    <a:pt x="663" y="436"/>
                  </a:lnTo>
                  <a:lnTo>
                    <a:pt x="669" y="436"/>
                  </a:lnTo>
                  <a:lnTo>
                    <a:pt x="675" y="434"/>
                  </a:lnTo>
                  <a:lnTo>
                    <a:pt x="675" y="434"/>
                  </a:lnTo>
                  <a:lnTo>
                    <a:pt x="675" y="422"/>
                  </a:lnTo>
                  <a:lnTo>
                    <a:pt x="675" y="406"/>
                  </a:lnTo>
                  <a:lnTo>
                    <a:pt x="675" y="406"/>
                  </a:lnTo>
                  <a:lnTo>
                    <a:pt x="665" y="404"/>
                  </a:lnTo>
                  <a:lnTo>
                    <a:pt x="661" y="402"/>
                  </a:lnTo>
                  <a:lnTo>
                    <a:pt x="657" y="3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9" name="Freeform 106"/>
            <p:cNvSpPr>
              <a:spLocks/>
            </p:cNvSpPr>
            <p:nvPr userDrawn="1"/>
          </p:nvSpPr>
          <p:spPr bwMode="auto">
            <a:xfrm>
              <a:off x="224" y="1607"/>
              <a:ext cx="382" cy="100"/>
            </a:xfrm>
            <a:custGeom>
              <a:avLst/>
              <a:gdLst>
                <a:gd name="T0" fmla="*/ 0 w 382"/>
                <a:gd name="T1" fmla="*/ 38 h 100"/>
                <a:gd name="T2" fmla="*/ 0 w 382"/>
                <a:gd name="T3" fmla="*/ 38 h 100"/>
                <a:gd name="T4" fmla="*/ 22 w 382"/>
                <a:gd name="T5" fmla="*/ 52 h 100"/>
                <a:gd name="T6" fmla="*/ 44 w 382"/>
                <a:gd name="T7" fmla="*/ 64 h 100"/>
                <a:gd name="T8" fmla="*/ 44 w 382"/>
                <a:gd name="T9" fmla="*/ 64 h 100"/>
                <a:gd name="T10" fmla="*/ 78 w 382"/>
                <a:gd name="T11" fmla="*/ 78 h 100"/>
                <a:gd name="T12" fmla="*/ 98 w 382"/>
                <a:gd name="T13" fmla="*/ 86 h 100"/>
                <a:gd name="T14" fmla="*/ 124 w 382"/>
                <a:gd name="T15" fmla="*/ 92 h 100"/>
                <a:gd name="T16" fmla="*/ 150 w 382"/>
                <a:gd name="T17" fmla="*/ 96 h 100"/>
                <a:gd name="T18" fmla="*/ 180 w 382"/>
                <a:gd name="T19" fmla="*/ 100 h 100"/>
                <a:gd name="T20" fmla="*/ 214 w 382"/>
                <a:gd name="T21" fmla="*/ 100 h 100"/>
                <a:gd name="T22" fmla="*/ 248 w 382"/>
                <a:gd name="T23" fmla="*/ 98 h 100"/>
                <a:gd name="T24" fmla="*/ 248 w 382"/>
                <a:gd name="T25" fmla="*/ 98 h 100"/>
                <a:gd name="T26" fmla="*/ 280 w 382"/>
                <a:gd name="T27" fmla="*/ 94 h 100"/>
                <a:gd name="T28" fmla="*/ 308 w 382"/>
                <a:gd name="T29" fmla="*/ 88 h 100"/>
                <a:gd name="T30" fmla="*/ 330 w 382"/>
                <a:gd name="T31" fmla="*/ 82 h 100"/>
                <a:gd name="T32" fmla="*/ 350 w 382"/>
                <a:gd name="T33" fmla="*/ 74 h 100"/>
                <a:gd name="T34" fmla="*/ 374 w 382"/>
                <a:gd name="T35" fmla="*/ 62 h 100"/>
                <a:gd name="T36" fmla="*/ 382 w 382"/>
                <a:gd name="T37" fmla="*/ 58 h 100"/>
                <a:gd name="T38" fmla="*/ 382 w 382"/>
                <a:gd name="T39" fmla="*/ 58 h 100"/>
                <a:gd name="T40" fmla="*/ 372 w 382"/>
                <a:gd name="T41" fmla="*/ 52 h 100"/>
                <a:gd name="T42" fmla="*/ 362 w 382"/>
                <a:gd name="T43" fmla="*/ 46 h 100"/>
                <a:gd name="T44" fmla="*/ 344 w 382"/>
                <a:gd name="T45" fmla="*/ 34 h 100"/>
                <a:gd name="T46" fmla="*/ 344 w 382"/>
                <a:gd name="T47" fmla="*/ 34 h 100"/>
                <a:gd name="T48" fmla="*/ 342 w 382"/>
                <a:gd name="T49" fmla="*/ 42 h 100"/>
                <a:gd name="T50" fmla="*/ 342 w 382"/>
                <a:gd name="T51" fmla="*/ 42 h 100"/>
                <a:gd name="T52" fmla="*/ 342 w 382"/>
                <a:gd name="T53" fmla="*/ 56 h 100"/>
                <a:gd name="T54" fmla="*/ 342 w 382"/>
                <a:gd name="T55" fmla="*/ 56 h 100"/>
                <a:gd name="T56" fmla="*/ 332 w 382"/>
                <a:gd name="T57" fmla="*/ 52 h 100"/>
                <a:gd name="T58" fmla="*/ 332 w 382"/>
                <a:gd name="T59" fmla="*/ 52 h 100"/>
                <a:gd name="T60" fmla="*/ 328 w 382"/>
                <a:gd name="T61" fmla="*/ 50 h 100"/>
                <a:gd name="T62" fmla="*/ 322 w 382"/>
                <a:gd name="T63" fmla="*/ 44 h 100"/>
                <a:gd name="T64" fmla="*/ 318 w 382"/>
                <a:gd name="T65" fmla="*/ 36 h 100"/>
                <a:gd name="T66" fmla="*/ 314 w 382"/>
                <a:gd name="T67" fmla="*/ 26 h 100"/>
                <a:gd name="T68" fmla="*/ 314 w 382"/>
                <a:gd name="T69" fmla="*/ 26 h 100"/>
                <a:gd name="T70" fmla="*/ 314 w 382"/>
                <a:gd name="T71" fmla="*/ 22 h 100"/>
                <a:gd name="T72" fmla="*/ 314 w 382"/>
                <a:gd name="T73" fmla="*/ 22 h 100"/>
                <a:gd name="T74" fmla="*/ 298 w 382"/>
                <a:gd name="T75" fmla="*/ 30 h 100"/>
                <a:gd name="T76" fmla="*/ 276 w 382"/>
                <a:gd name="T77" fmla="*/ 36 h 100"/>
                <a:gd name="T78" fmla="*/ 252 w 382"/>
                <a:gd name="T79" fmla="*/ 40 h 100"/>
                <a:gd name="T80" fmla="*/ 224 w 382"/>
                <a:gd name="T81" fmla="*/ 44 h 100"/>
                <a:gd name="T82" fmla="*/ 224 w 382"/>
                <a:gd name="T83" fmla="*/ 44 h 100"/>
                <a:gd name="T84" fmla="*/ 176 w 382"/>
                <a:gd name="T85" fmla="*/ 42 h 100"/>
                <a:gd name="T86" fmla="*/ 152 w 382"/>
                <a:gd name="T87" fmla="*/ 40 h 100"/>
                <a:gd name="T88" fmla="*/ 128 w 382"/>
                <a:gd name="T89" fmla="*/ 36 h 100"/>
                <a:gd name="T90" fmla="*/ 104 w 382"/>
                <a:gd name="T91" fmla="*/ 30 h 100"/>
                <a:gd name="T92" fmla="*/ 82 w 382"/>
                <a:gd name="T93" fmla="*/ 24 h 100"/>
                <a:gd name="T94" fmla="*/ 58 w 382"/>
                <a:gd name="T95" fmla="*/ 16 h 100"/>
                <a:gd name="T96" fmla="*/ 34 w 382"/>
                <a:gd name="T97" fmla="*/ 8 h 100"/>
                <a:gd name="T98" fmla="*/ 34 w 382"/>
                <a:gd name="T99" fmla="*/ 8 h 100"/>
                <a:gd name="T100" fmla="*/ 16 w 382"/>
                <a:gd name="T101" fmla="*/ 0 h 100"/>
                <a:gd name="T102" fmla="*/ 16 w 382"/>
                <a:gd name="T103" fmla="*/ 0 h 100"/>
                <a:gd name="T104" fmla="*/ 16 w 382"/>
                <a:gd name="T105" fmla="*/ 0 h 100"/>
                <a:gd name="T106" fmla="*/ 16 w 382"/>
                <a:gd name="T107" fmla="*/ 6 h 100"/>
                <a:gd name="T108" fmla="*/ 20 w 382"/>
                <a:gd name="T109" fmla="*/ 14 h 100"/>
                <a:gd name="T110" fmla="*/ 28 w 382"/>
                <a:gd name="T111" fmla="*/ 28 h 100"/>
                <a:gd name="T112" fmla="*/ 28 w 382"/>
                <a:gd name="T113" fmla="*/ 28 h 100"/>
                <a:gd name="T114" fmla="*/ 18 w 382"/>
                <a:gd name="T115" fmla="*/ 26 h 100"/>
                <a:gd name="T116" fmla="*/ 10 w 382"/>
                <a:gd name="T117" fmla="*/ 28 h 100"/>
                <a:gd name="T118" fmla="*/ 10 w 382"/>
                <a:gd name="T119" fmla="*/ 28 h 100"/>
                <a:gd name="T120" fmla="*/ 4 w 382"/>
                <a:gd name="T121" fmla="*/ 34 h 100"/>
                <a:gd name="T122" fmla="*/ 0 w 382"/>
                <a:gd name="T123"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2" h="100">
                  <a:moveTo>
                    <a:pt x="0" y="38"/>
                  </a:moveTo>
                  <a:lnTo>
                    <a:pt x="0" y="38"/>
                  </a:lnTo>
                  <a:lnTo>
                    <a:pt x="22" y="52"/>
                  </a:lnTo>
                  <a:lnTo>
                    <a:pt x="44" y="64"/>
                  </a:lnTo>
                  <a:lnTo>
                    <a:pt x="44" y="64"/>
                  </a:lnTo>
                  <a:lnTo>
                    <a:pt x="78" y="78"/>
                  </a:lnTo>
                  <a:lnTo>
                    <a:pt x="98" y="86"/>
                  </a:lnTo>
                  <a:lnTo>
                    <a:pt x="124" y="92"/>
                  </a:lnTo>
                  <a:lnTo>
                    <a:pt x="150" y="96"/>
                  </a:lnTo>
                  <a:lnTo>
                    <a:pt x="180" y="100"/>
                  </a:lnTo>
                  <a:lnTo>
                    <a:pt x="214" y="100"/>
                  </a:lnTo>
                  <a:lnTo>
                    <a:pt x="248" y="98"/>
                  </a:lnTo>
                  <a:lnTo>
                    <a:pt x="248" y="98"/>
                  </a:lnTo>
                  <a:lnTo>
                    <a:pt x="280" y="94"/>
                  </a:lnTo>
                  <a:lnTo>
                    <a:pt x="308" y="88"/>
                  </a:lnTo>
                  <a:lnTo>
                    <a:pt x="330" y="82"/>
                  </a:lnTo>
                  <a:lnTo>
                    <a:pt x="350" y="74"/>
                  </a:lnTo>
                  <a:lnTo>
                    <a:pt x="374" y="62"/>
                  </a:lnTo>
                  <a:lnTo>
                    <a:pt x="382" y="58"/>
                  </a:lnTo>
                  <a:lnTo>
                    <a:pt x="382" y="58"/>
                  </a:lnTo>
                  <a:lnTo>
                    <a:pt x="372" y="52"/>
                  </a:lnTo>
                  <a:lnTo>
                    <a:pt x="362" y="46"/>
                  </a:lnTo>
                  <a:lnTo>
                    <a:pt x="344" y="34"/>
                  </a:lnTo>
                  <a:lnTo>
                    <a:pt x="344" y="34"/>
                  </a:lnTo>
                  <a:lnTo>
                    <a:pt x="342" y="42"/>
                  </a:lnTo>
                  <a:lnTo>
                    <a:pt x="342" y="42"/>
                  </a:lnTo>
                  <a:lnTo>
                    <a:pt x="342" y="56"/>
                  </a:lnTo>
                  <a:lnTo>
                    <a:pt x="342" y="56"/>
                  </a:lnTo>
                  <a:lnTo>
                    <a:pt x="332" y="52"/>
                  </a:lnTo>
                  <a:lnTo>
                    <a:pt x="332" y="52"/>
                  </a:lnTo>
                  <a:lnTo>
                    <a:pt x="328" y="50"/>
                  </a:lnTo>
                  <a:lnTo>
                    <a:pt x="322" y="44"/>
                  </a:lnTo>
                  <a:lnTo>
                    <a:pt x="318" y="36"/>
                  </a:lnTo>
                  <a:lnTo>
                    <a:pt x="314" y="26"/>
                  </a:lnTo>
                  <a:lnTo>
                    <a:pt x="314" y="26"/>
                  </a:lnTo>
                  <a:lnTo>
                    <a:pt x="314" y="22"/>
                  </a:lnTo>
                  <a:lnTo>
                    <a:pt x="314" y="22"/>
                  </a:lnTo>
                  <a:lnTo>
                    <a:pt x="298" y="30"/>
                  </a:lnTo>
                  <a:lnTo>
                    <a:pt x="276" y="36"/>
                  </a:lnTo>
                  <a:lnTo>
                    <a:pt x="252" y="40"/>
                  </a:lnTo>
                  <a:lnTo>
                    <a:pt x="224" y="44"/>
                  </a:lnTo>
                  <a:lnTo>
                    <a:pt x="224" y="44"/>
                  </a:lnTo>
                  <a:lnTo>
                    <a:pt x="176" y="42"/>
                  </a:lnTo>
                  <a:lnTo>
                    <a:pt x="152" y="40"/>
                  </a:lnTo>
                  <a:lnTo>
                    <a:pt x="128" y="36"/>
                  </a:lnTo>
                  <a:lnTo>
                    <a:pt x="104" y="30"/>
                  </a:lnTo>
                  <a:lnTo>
                    <a:pt x="82" y="24"/>
                  </a:lnTo>
                  <a:lnTo>
                    <a:pt x="58" y="16"/>
                  </a:lnTo>
                  <a:lnTo>
                    <a:pt x="34" y="8"/>
                  </a:lnTo>
                  <a:lnTo>
                    <a:pt x="34" y="8"/>
                  </a:lnTo>
                  <a:lnTo>
                    <a:pt x="16" y="0"/>
                  </a:lnTo>
                  <a:lnTo>
                    <a:pt x="16" y="0"/>
                  </a:lnTo>
                  <a:lnTo>
                    <a:pt x="16" y="0"/>
                  </a:lnTo>
                  <a:lnTo>
                    <a:pt x="16" y="6"/>
                  </a:lnTo>
                  <a:lnTo>
                    <a:pt x="20" y="14"/>
                  </a:lnTo>
                  <a:lnTo>
                    <a:pt x="28" y="28"/>
                  </a:lnTo>
                  <a:lnTo>
                    <a:pt x="28" y="28"/>
                  </a:lnTo>
                  <a:lnTo>
                    <a:pt x="18" y="26"/>
                  </a:lnTo>
                  <a:lnTo>
                    <a:pt x="10" y="28"/>
                  </a:lnTo>
                  <a:lnTo>
                    <a:pt x="10" y="28"/>
                  </a:lnTo>
                  <a:lnTo>
                    <a:pt x="4" y="34"/>
                  </a:lnTo>
                  <a:lnTo>
                    <a:pt x="0"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0" name="Freeform 107"/>
            <p:cNvSpPr>
              <a:spLocks/>
            </p:cNvSpPr>
            <p:nvPr userDrawn="1"/>
          </p:nvSpPr>
          <p:spPr bwMode="auto">
            <a:xfrm>
              <a:off x="138" y="1283"/>
              <a:ext cx="390" cy="280"/>
            </a:xfrm>
            <a:custGeom>
              <a:avLst/>
              <a:gdLst>
                <a:gd name="T0" fmla="*/ 358 w 390"/>
                <a:gd name="T1" fmla="*/ 24 h 280"/>
                <a:gd name="T2" fmla="*/ 350 w 390"/>
                <a:gd name="T3" fmla="*/ 6 h 280"/>
                <a:gd name="T4" fmla="*/ 342 w 390"/>
                <a:gd name="T5" fmla="*/ 0 h 280"/>
                <a:gd name="T6" fmla="*/ 250 w 390"/>
                <a:gd name="T7" fmla="*/ 46 h 280"/>
                <a:gd name="T8" fmla="*/ 228 w 390"/>
                <a:gd name="T9" fmla="*/ 60 h 280"/>
                <a:gd name="T10" fmla="*/ 194 w 390"/>
                <a:gd name="T11" fmla="*/ 60 h 280"/>
                <a:gd name="T12" fmla="*/ 198 w 390"/>
                <a:gd name="T13" fmla="*/ 80 h 280"/>
                <a:gd name="T14" fmla="*/ 190 w 390"/>
                <a:gd name="T15" fmla="*/ 88 h 280"/>
                <a:gd name="T16" fmla="*/ 198 w 390"/>
                <a:gd name="T17" fmla="*/ 104 h 280"/>
                <a:gd name="T18" fmla="*/ 216 w 390"/>
                <a:gd name="T19" fmla="*/ 102 h 280"/>
                <a:gd name="T20" fmla="*/ 206 w 390"/>
                <a:gd name="T21" fmla="*/ 128 h 280"/>
                <a:gd name="T22" fmla="*/ 160 w 390"/>
                <a:gd name="T23" fmla="*/ 162 h 280"/>
                <a:gd name="T24" fmla="*/ 112 w 390"/>
                <a:gd name="T25" fmla="*/ 172 h 280"/>
                <a:gd name="T26" fmla="*/ 86 w 390"/>
                <a:gd name="T27" fmla="*/ 150 h 280"/>
                <a:gd name="T28" fmla="*/ 76 w 390"/>
                <a:gd name="T29" fmla="*/ 138 h 280"/>
                <a:gd name="T30" fmla="*/ 56 w 390"/>
                <a:gd name="T31" fmla="*/ 140 h 280"/>
                <a:gd name="T32" fmla="*/ 30 w 390"/>
                <a:gd name="T33" fmla="*/ 152 h 280"/>
                <a:gd name="T34" fmla="*/ 54 w 390"/>
                <a:gd name="T35" fmla="*/ 156 h 280"/>
                <a:gd name="T36" fmla="*/ 48 w 390"/>
                <a:gd name="T37" fmla="*/ 166 h 280"/>
                <a:gd name="T38" fmla="*/ 82 w 390"/>
                <a:gd name="T39" fmla="*/ 188 h 280"/>
                <a:gd name="T40" fmla="*/ 82 w 390"/>
                <a:gd name="T41" fmla="*/ 190 h 280"/>
                <a:gd name="T42" fmla="*/ 44 w 390"/>
                <a:gd name="T43" fmla="*/ 178 h 280"/>
                <a:gd name="T44" fmla="*/ 32 w 390"/>
                <a:gd name="T45" fmla="*/ 182 h 280"/>
                <a:gd name="T46" fmla="*/ 8 w 390"/>
                <a:gd name="T47" fmla="*/ 188 h 280"/>
                <a:gd name="T48" fmla="*/ 2 w 390"/>
                <a:gd name="T49" fmla="*/ 212 h 280"/>
                <a:gd name="T50" fmla="*/ 20 w 390"/>
                <a:gd name="T51" fmla="*/ 200 h 280"/>
                <a:gd name="T52" fmla="*/ 24 w 390"/>
                <a:gd name="T53" fmla="*/ 208 h 280"/>
                <a:gd name="T54" fmla="*/ 28 w 390"/>
                <a:gd name="T55" fmla="*/ 218 h 280"/>
                <a:gd name="T56" fmla="*/ 74 w 390"/>
                <a:gd name="T57" fmla="*/ 216 h 280"/>
                <a:gd name="T58" fmla="*/ 84 w 390"/>
                <a:gd name="T59" fmla="*/ 218 h 280"/>
                <a:gd name="T60" fmla="*/ 44 w 390"/>
                <a:gd name="T61" fmla="*/ 226 h 280"/>
                <a:gd name="T62" fmla="*/ 42 w 390"/>
                <a:gd name="T63" fmla="*/ 234 h 280"/>
                <a:gd name="T64" fmla="*/ 30 w 390"/>
                <a:gd name="T65" fmla="*/ 258 h 280"/>
                <a:gd name="T66" fmla="*/ 38 w 390"/>
                <a:gd name="T67" fmla="*/ 274 h 280"/>
                <a:gd name="T68" fmla="*/ 46 w 390"/>
                <a:gd name="T69" fmla="*/ 270 h 280"/>
                <a:gd name="T70" fmla="*/ 48 w 390"/>
                <a:gd name="T71" fmla="*/ 260 h 280"/>
                <a:gd name="T72" fmla="*/ 60 w 390"/>
                <a:gd name="T73" fmla="*/ 266 h 280"/>
                <a:gd name="T74" fmla="*/ 78 w 390"/>
                <a:gd name="T75" fmla="*/ 256 h 280"/>
                <a:gd name="T76" fmla="*/ 102 w 390"/>
                <a:gd name="T77" fmla="*/ 236 h 280"/>
                <a:gd name="T78" fmla="*/ 120 w 390"/>
                <a:gd name="T79" fmla="*/ 234 h 280"/>
                <a:gd name="T80" fmla="*/ 122 w 390"/>
                <a:gd name="T81" fmla="*/ 246 h 280"/>
                <a:gd name="T82" fmla="*/ 128 w 390"/>
                <a:gd name="T83" fmla="*/ 258 h 280"/>
                <a:gd name="T84" fmla="*/ 124 w 390"/>
                <a:gd name="T85" fmla="*/ 268 h 280"/>
                <a:gd name="T86" fmla="*/ 148 w 390"/>
                <a:gd name="T87" fmla="*/ 248 h 280"/>
                <a:gd name="T88" fmla="*/ 154 w 390"/>
                <a:gd name="T89" fmla="*/ 242 h 280"/>
                <a:gd name="T90" fmla="*/ 158 w 390"/>
                <a:gd name="T91" fmla="*/ 232 h 280"/>
                <a:gd name="T92" fmla="*/ 162 w 390"/>
                <a:gd name="T93" fmla="*/ 222 h 280"/>
                <a:gd name="T94" fmla="*/ 182 w 390"/>
                <a:gd name="T95" fmla="*/ 214 h 280"/>
                <a:gd name="T96" fmla="*/ 186 w 390"/>
                <a:gd name="T97" fmla="*/ 200 h 280"/>
                <a:gd name="T98" fmla="*/ 198 w 390"/>
                <a:gd name="T99" fmla="*/ 198 h 280"/>
                <a:gd name="T100" fmla="*/ 220 w 390"/>
                <a:gd name="T101" fmla="*/ 216 h 280"/>
                <a:gd name="T102" fmla="*/ 252 w 390"/>
                <a:gd name="T103" fmla="*/ 202 h 280"/>
                <a:gd name="T104" fmla="*/ 250 w 390"/>
                <a:gd name="T105" fmla="*/ 188 h 280"/>
                <a:gd name="T106" fmla="*/ 244 w 390"/>
                <a:gd name="T107" fmla="*/ 172 h 280"/>
                <a:gd name="T108" fmla="*/ 268 w 390"/>
                <a:gd name="T109" fmla="*/ 192 h 280"/>
                <a:gd name="T110" fmla="*/ 302 w 390"/>
                <a:gd name="T111" fmla="*/ 170 h 280"/>
                <a:gd name="T112" fmla="*/ 300 w 390"/>
                <a:gd name="T113" fmla="*/ 166 h 280"/>
                <a:gd name="T114" fmla="*/ 288 w 390"/>
                <a:gd name="T115" fmla="*/ 146 h 280"/>
                <a:gd name="T116" fmla="*/ 286 w 390"/>
                <a:gd name="T117" fmla="*/ 128 h 280"/>
                <a:gd name="T118" fmla="*/ 286 w 390"/>
                <a:gd name="T119" fmla="*/ 110 h 280"/>
                <a:gd name="T120" fmla="*/ 388 w 390"/>
                <a:gd name="T121" fmla="*/ 5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0" h="280">
                  <a:moveTo>
                    <a:pt x="376" y="36"/>
                  </a:moveTo>
                  <a:lnTo>
                    <a:pt x="376" y="36"/>
                  </a:lnTo>
                  <a:lnTo>
                    <a:pt x="366" y="28"/>
                  </a:lnTo>
                  <a:lnTo>
                    <a:pt x="358" y="24"/>
                  </a:lnTo>
                  <a:lnTo>
                    <a:pt x="340" y="14"/>
                  </a:lnTo>
                  <a:lnTo>
                    <a:pt x="340" y="14"/>
                  </a:lnTo>
                  <a:lnTo>
                    <a:pt x="346" y="10"/>
                  </a:lnTo>
                  <a:lnTo>
                    <a:pt x="350" y="6"/>
                  </a:lnTo>
                  <a:lnTo>
                    <a:pt x="352" y="4"/>
                  </a:lnTo>
                  <a:lnTo>
                    <a:pt x="352" y="4"/>
                  </a:lnTo>
                  <a:lnTo>
                    <a:pt x="344" y="2"/>
                  </a:lnTo>
                  <a:lnTo>
                    <a:pt x="342" y="0"/>
                  </a:lnTo>
                  <a:lnTo>
                    <a:pt x="342" y="0"/>
                  </a:lnTo>
                  <a:lnTo>
                    <a:pt x="308" y="14"/>
                  </a:lnTo>
                  <a:lnTo>
                    <a:pt x="276" y="30"/>
                  </a:lnTo>
                  <a:lnTo>
                    <a:pt x="250" y="46"/>
                  </a:lnTo>
                  <a:lnTo>
                    <a:pt x="228" y="60"/>
                  </a:lnTo>
                  <a:lnTo>
                    <a:pt x="228" y="60"/>
                  </a:lnTo>
                  <a:lnTo>
                    <a:pt x="228" y="60"/>
                  </a:lnTo>
                  <a:lnTo>
                    <a:pt x="228" y="60"/>
                  </a:lnTo>
                  <a:lnTo>
                    <a:pt x="222" y="62"/>
                  </a:lnTo>
                  <a:lnTo>
                    <a:pt x="214" y="64"/>
                  </a:lnTo>
                  <a:lnTo>
                    <a:pt x="202" y="62"/>
                  </a:lnTo>
                  <a:lnTo>
                    <a:pt x="194" y="60"/>
                  </a:lnTo>
                  <a:lnTo>
                    <a:pt x="190" y="58"/>
                  </a:lnTo>
                  <a:lnTo>
                    <a:pt x="188" y="74"/>
                  </a:lnTo>
                  <a:lnTo>
                    <a:pt x="188" y="74"/>
                  </a:lnTo>
                  <a:lnTo>
                    <a:pt x="198" y="80"/>
                  </a:lnTo>
                  <a:lnTo>
                    <a:pt x="206" y="82"/>
                  </a:lnTo>
                  <a:lnTo>
                    <a:pt x="206" y="82"/>
                  </a:lnTo>
                  <a:lnTo>
                    <a:pt x="196" y="86"/>
                  </a:lnTo>
                  <a:lnTo>
                    <a:pt x="190" y="88"/>
                  </a:lnTo>
                  <a:lnTo>
                    <a:pt x="186" y="92"/>
                  </a:lnTo>
                  <a:lnTo>
                    <a:pt x="192" y="108"/>
                  </a:lnTo>
                  <a:lnTo>
                    <a:pt x="192" y="108"/>
                  </a:lnTo>
                  <a:lnTo>
                    <a:pt x="198" y="104"/>
                  </a:lnTo>
                  <a:lnTo>
                    <a:pt x="206" y="102"/>
                  </a:lnTo>
                  <a:lnTo>
                    <a:pt x="216" y="100"/>
                  </a:lnTo>
                  <a:lnTo>
                    <a:pt x="216" y="100"/>
                  </a:lnTo>
                  <a:lnTo>
                    <a:pt x="216" y="102"/>
                  </a:lnTo>
                  <a:lnTo>
                    <a:pt x="216" y="102"/>
                  </a:lnTo>
                  <a:lnTo>
                    <a:pt x="216" y="110"/>
                  </a:lnTo>
                  <a:lnTo>
                    <a:pt x="212" y="118"/>
                  </a:lnTo>
                  <a:lnTo>
                    <a:pt x="206" y="128"/>
                  </a:lnTo>
                  <a:lnTo>
                    <a:pt x="200" y="136"/>
                  </a:lnTo>
                  <a:lnTo>
                    <a:pt x="180" y="150"/>
                  </a:lnTo>
                  <a:lnTo>
                    <a:pt x="170" y="158"/>
                  </a:lnTo>
                  <a:lnTo>
                    <a:pt x="160" y="162"/>
                  </a:lnTo>
                  <a:lnTo>
                    <a:pt x="160" y="162"/>
                  </a:lnTo>
                  <a:lnTo>
                    <a:pt x="140" y="168"/>
                  </a:lnTo>
                  <a:lnTo>
                    <a:pt x="124" y="172"/>
                  </a:lnTo>
                  <a:lnTo>
                    <a:pt x="112" y="172"/>
                  </a:lnTo>
                  <a:lnTo>
                    <a:pt x="104" y="170"/>
                  </a:lnTo>
                  <a:lnTo>
                    <a:pt x="104" y="170"/>
                  </a:lnTo>
                  <a:lnTo>
                    <a:pt x="94" y="160"/>
                  </a:lnTo>
                  <a:lnTo>
                    <a:pt x="86" y="150"/>
                  </a:lnTo>
                  <a:lnTo>
                    <a:pt x="82" y="144"/>
                  </a:lnTo>
                  <a:lnTo>
                    <a:pt x="78" y="140"/>
                  </a:lnTo>
                  <a:lnTo>
                    <a:pt x="76" y="138"/>
                  </a:lnTo>
                  <a:lnTo>
                    <a:pt x="76" y="138"/>
                  </a:lnTo>
                  <a:lnTo>
                    <a:pt x="72" y="140"/>
                  </a:lnTo>
                  <a:lnTo>
                    <a:pt x="66" y="142"/>
                  </a:lnTo>
                  <a:lnTo>
                    <a:pt x="66" y="142"/>
                  </a:lnTo>
                  <a:lnTo>
                    <a:pt x="56" y="140"/>
                  </a:lnTo>
                  <a:lnTo>
                    <a:pt x="44" y="142"/>
                  </a:lnTo>
                  <a:lnTo>
                    <a:pt x="36" y="146"/>
                  </a:lnTo>
                  <a:lnTo>
                    <a:pt x="32" y="148"/>
                  </a:lnTo>
                  <a:lnTo>
                    <a:pt x="30" y="152"/>
                  </a:lnTo>
                  <a:lnTo>
                    <a:pt x="30" y="152"/>
                  </a:lnTo>
                  <a:lnTo>
                    <a:pt x="46" y="152"/>
                  </a:lnTo>
                  <a:lnTo>
                    <a:pt x="52" y="154"/>
                  </a:lnTo>
                  <a:lnTo>
                    <a:pt x="54" y="156"/>
                  </a:lnTo>
                  <a:lnTo>
                    <a:pt x="50" y="158"/>
                  </a:lnTo>
                  <a:lnTo>
                    <a:pt x="50" y="158"/>
                  </a:lnTo>
                  <a:lnTo>
                    <a:pt x="48" y="162"/>
                  </a:lnTo>
                  <a:lnTo>
                    <a:pt x="48" y="166"/>
                  </a:lnTo>
                  <a:lnTo>
                    <a:pt x="52" y="170"/>
                  </a:lnTo>
                  <a:lnTo>
                    <a:pt x="58" y="174"/>
                  </a:lnTo>
                  <a:lnTo>
                    <a:pt x="82" y="188"/>
                  </a:lnTo>
                  <a:lnTo>
                    <a:pt x="82" y="188"/>
                  </a:lnTo>
                  <a:lnTo>
                    <a:pt x="84" y="188"/>
                  </a:lnTo>
                  <a:lnTo>
                    <a:pt x="84" y="190"/>
                  </a:lnTo>
                  <a:lnTo>
                    <a:pt x="82" y="190"/>
                  </a:lnTo>
                  <a:lnTo>
                    <a:pt x="82" y="190"/>
                  </a:lnTo>
                  <a:lnTo>
                    <a:pt x="74" y="188"/>
                  </a:lnTo>
                  <a:lnTo>
                    <a:pt x="64" y="186"/>
                  </a:lnTo>
                  <a:lnTo>
                    <a:pt x="44" y="178"/>
                  </a:lnTo>
                  <a:lnTo>
                    <a:pt x="44" y="178"/>
                  </a:lnTo>
                  <a:lnTo>
                    <a:pt x="38" y="176"/>
                  </a:lnTo>
                  <a:lnTo>
                    <a:pt x="34" y="178"/>
                  </a:lnTo>
                  <a:lnTo>
                    <a:pt x="32" y="182"/>
                  </a:lnTo>
                  <a:lnTo>
                    <a:pt x="32" y="182"/>
                  </a:lnTo>
                  <a:lnTo>
                    <a:pt x="26" y="182"/>
                  </a:lnTo>
                  <a:lnTo>
                    <a:pt x="20" y="182"/>
                  </a:lnTo>
                  <a:lnTo>
                    <a:pt x="14" y="186"/>
                  </a:lnTo>
                  <a:lnTo>
                    <a:pt x="8" y="188"/>
                  </a:lnTo>
                  <a:lnTo>
                    <a:pt x="4" y="194"/>
                  </a:lnTo>
                  <a:lnTo>
                    <a:pt x="0" y="200"/>
                  </a:lnTo>
                  <a:lnTo>
                    <a:pt x="0" y="206"/>
                  </a:lnTo>
                  <a:lnTo>
                    <a:pt x="2" y="212"/>
                  </a:lnTo>
                  <a:lnTo>
                    <a:pt x="2" y="212"/>
                  </a:lnTo>
                  <a:lnTo>
                    <a:pt x="10" y="206"/>
                  </a:lnTo>
                  <a:lnTo>
                    <a:pt x="16" y="200"/>
                  </a:lnTo>
                  <a:lnTo>
                    <a:pt x="20" y="200"/>
                  </a:lnTo>
                  <a:lnTo>
                    <a:pt x="22" y="200"/>
                  </a:lnTo>
                  <a:lnTo>
                    <a:pt x="22" y="200"/>
                  </a:lnTo>
                  <a:lnTo>
                    <a:pt x="24" y="202"/>
                  </a:lnTo>
                  <a:lnTo>
                    <a:pt x="24" y="208"/>
                  </a:lnTo>
                  <a:lnTo>
                    <a:pt x="24" y="212"/>
                  </a:lnTo>
                  <a:lnTo>
                    <a:pt x="26" y="214"/>
                  </a:lnTo>
                  <a:lnTo>
                    <a:pt x="28" y="218"/>
                  </a:lnTo>
                  <a:lnTo>
                    <a:pt x="28" y="218"/>
                  </a:lnTo>
                  <a:lnTo>
                    <a:pt x="34" y="218"/>
                  </a:lnTo>
                  <a:lnTo>
                    <a:pt x="40" y="218"/>
                  </a:lnTo>
                  <a:lnTo>
                    <a:pt x="58" y="218"/>
                  </a:lnTo>
                  <a:lnTo>
                    <a:pt x="74" y="216"/>
                  </a:lnTo>
                  <a:lnTo>
                    <a:pt x="80" y="216"/>
                  </a:lnTo>
                  <a:lnTo>
                    <a:pt x="84" y="216"/>
                  </a:lnTo>
                  <a:lnTo>
                    <a:pt x="84" y="216"/>
                  </a:lnTo>
                  <a:lnTo>
                    <a:pt x="84" y="218"/>
                  </a:lnTo>
                  <a:lnTo>
                    <a:pt x="80" y="220"/>
                  </a:lnTo>
                  <a:lnTo>
                    <a:pt x="66" y="222"/>
                  </a:lnTo>
                  <a:lnTo>
                    <a:pt x="48" y="224"/>
                  </a:lnTo>
                  <a:lnTo>
                    <a:pt x="44" y="226"/>
                  </a:lnTo>
                  <a:lnTo>
                    <a:pt x="40" y="230"/>
                  </a:lnTo>
                  <a:lnTo>
                    <a:pt x="40" y="230"/>
                  </a:lnTo>
                  <a:lnTo>
                    <a:pt x="42" y="234"/>
                  </a:lnTo>
                  <a:lnTo>
                    <a:pt x="42" y="234"/>
                  </a:lnTo>
                  <a:lnTo>
                    <a:pt x="40" y="238"/>
                  </a:lnTo>
                  <a:lnTo>
                    <a:pt x="36" y="242"/>
                  </a:lnTo>
                  <a:lnTo>
                    <a:pt x="34" y="248"/>
                  </a:lnTo>
                  <a:lnTo>
                    <a:pt x="30" y="258"/>
                  </a:lnTo>
                  <a:lnTo>
                    <a:pt x="30" y="258"/>
                  </a:lnTo>
                  <a:lnTo>
                    <a:pt x="32" y="262"/>
                  </a:lnTo>
                  <a:lnTo>
                    <a:pt x="34" y="266"/>
                  </a:lnTo>
                  <a:lnTo>
                    <a:pt x="38" y="274"/>
                  </a:lnTo>
                  <a:lnTo>
                    <a:pt x="46" y="280"/>
                  </a:lnTo>
                  <a:lnTo>
                    <a:pt x="46" y="280"/>
                  </a:lnTo>
                  <a:lnTo>
                    <a:pt x="46" y="276"/>
                  </a:lnTo>
                  <a:lnTo>
                    <a:pt x="46" y="270"/>
                  </a:lnTo>
                  <a:lnTo>
                    <a:pt x="46" y="264"/>
                  </a:lnTo>
                  <a:lnTo>
                    <a:pt x="46" y="262"/>
                  </a:lnTo>
                  <a:lnTo>
                    <a:pt x="48" y="260"/>
                  </a:lnTo>
                  <a:lnTo>
                    <a:pt x="48" y="260"/>
                  </a:lnTo>
                  <a:lnTo>
                    <a:pt x="50" y="260"/>
                  </a:lnTo>
                  <a:lnTo>
                    <a:pt x="52" y="262"/>
                  </a:lnTo>
                  <a:lnTo>
                    <a:pt x="56" y="266"/>
                  </a:lnTo>
                  <a:lnTo>
                    <a:pt x="60" y="266"/>
                  </a:lnTo>
                  <a:lnTo>
                    <a:pt x="60" y="266"/>
                  </a:lnTo>
                  <a:lnTo>
                    <a:pt x="66" y="266"/>
                  </a:lnTo>
                  <a:lnTo>
                    <a:pt x="70" y="264"/>
                  </a:lnTo>
                  <a:lnTo>
                    <a:pt x="78" y="256"/>
                  </a:lnTo>
                  <a:lnTo>
                    <a:pt x="88" y="246"/>
                  </a:lnTo>
                  <a:lnTo>
                    <a:pt x="94" y="240"/>
                  </a:lnTo>
                  <a:lnTo>
                    <a:pt x="102" y="236"/>
                  </a:lnTo>
                  <a:lnTo>
                    <a:pt x="102" y="236"/>
                  </a:lnTo>
                  <a:lnTo>
                    <a:pt x="112" y="232"/>
                  </a:lnTo>
                  <a:lnTo>
                    <a:pt x="118" y="230"/>
                  </a:lnTo>
                  <a:lnTo>
                    <a:pt x="120" y="232"/>
                  </a:lnTo>
                  <a:lnTo>
                    <a:pt x="120" y="234"/>
                  </a:lnTo>
                  <a:lnTo>
                    <a:pt x="118" y="240"/>
                  </a:lnTo>
                  <a:lnTo>
                    <a:pt x="118" y="244"/>
                  </a:lnTo>
                  <a:lnTo>
                    <a:pt x="122" y="246"/>
                  </a:lnTo>
                  <a:lnTo>
                    <a:pt x="122" y="246"/>
                  </a:lnTo>
                  <a:lnTo>
                    <a:pt x="126" y="248"/>
                  </a:lnTo>
                  <a:lnTo>
                    <a:pt x="130" y="250"/>
                  </a:lnTo>
                  <a:lnTo>
                    <a:pt x="130" y="254"/>
                  </a:lnTo>
                  <a:lnTo>
                    <a:pt x="128" y="258"/>
                  </a:lnTo>
                  <a:lnTo>
                    <a:pt x="122" y="264"/>
                  </a:lnTo>
                  <a:lnTo>
                    <a:pt x="118" y="266"/>
                  </a:lnTo>
                  <a:lnTo>
                    <a:pt x="118" y="266"/>
                  </a:lnTo>
                  <a:lnTo>
                    <a:pt x="124" y="268"/>
                  </a:lnTo>
                  <a:lnTo>
                    <a:pt x="132" y="264"/>
                  </a:lnTo>
                  <a:lnTo>
                    <a:pt x="142" y="258"/>
                  </a:lnTo>
                  <a:lnTo>
                    <a:pt x="144" y="254"/>
                  </a:lnTo>
                  <a:lnTo>
                    <a:pt x="148" y="248"/>
                  </a:lnTo>
                  <a:lnTo>
                    <a:pt x="148" y="248"/>
                  </a:lnTo>
                  <a:lnTo>
                    <a:pt x="150" y="244"/>
                  </a:lnTo>
                  <a:lnTo>
                    <a:pt x="152" y="244"/>
                  </a:lnTo>
                  <a:lnTo>
                    <a:pt x="154" y="242"/>
                  </a:lnTo>
                  <a:lnTo>
                    <a:pt x="156" y="240"/>
                  </a:lnTo>
                  <a:lnTo>
                    <a:pt x="156" y="240"/>
                  </a:lnTo>
                  <a:lnTo>
                    <a:pt x="158" y="236"/>
                  </a:lnTo>
                  <a:lnTo>
                    <a:pt x="158" y="232"/>
                  </a:lnTo>
                  <a:lnTo>
                    <a:pt x="158" y="228"/>
                  </a:lnTo>
                  <a:lnTo>
                    <a:pt x="160" y="226"/>
                  </a:lnTo>
                  <a:lnTo>
                    <a:pt x="160" y="226"/>
                  </a:lnTo>
                  <a:lnTo>
                    <a:pt x="162" y="222"/>
                  </a:lnTo>
                  <a:lnTo>
                    <a:pt x="164" y="220"/>
                  </a:lnTo>
                  <a:lnTo>
                    <a:pt x="174" y="218"/>
                  </a:lnTo>
                  <a:lnTo>
                    <a:pt x="180" y="216"/>
                  </a:lnTo>
                  <a:lnTo>
                    <a:pt x="182" y="214"/>
                  </a:lnTo>
                  <a:lnTo>
                    <a:pt x="182" y="212"/>
                  </a:lnTo>
                  <a:lnTo>
                    <a:pt x="182" y="212"/>
                  </a:lnTo>
                  <a:lnTo>
                    <a:pt x="184" y="204"/>
                  </a:lnTo>
                  <a:lnTo>
                    <a:pt x="186" y="200"/>
                  </a:lnTo>
                  <a:lnTo>
                    <a:pt x="192" y="198"/>
                  </a:lnTo>
                  <a:lnTo>
                    <a:pt x="196" y="196"/>
                  </a:lnTo>
                  <a:lnTo>
                    <a:pt x="196" y="196"/>
                  </a:lnTo>
                  <a:lnTo>
                    <a:pt x="198" y="198"/>
                  </a:lnTo>
                  <a:lnTo>
                    <a:pt x="202" y="204"/>
                  </a:lnTo>
                  <a:lnTo>
                    <a:pt x="208" y="210"/>
                  </a:lnTo>
                  <a:lnTo>
                    <a:pt x="212" y="214"/>
                  </a:lnTo>
                  <a:lnTo>
                    <a:pt x="220" y="216"/>
                  </a:lnTo>
                  <a:lnTo>
                    <a:pt x="220" y="216"/>
                  </a:lnTo>
                  <a:lnTo>
                    <a:pt x="244" y="206"/>
                  </a:lnTo>
                  <a:lnTo>
                    <a:pt x="244" y="206"/>
                  </a:lnTo>
                  <a:lnTo>
                    <a:pt x="252" y="202"/>
                  </a:lnTo>
                  <a:lnTo>
                    <a:pt x="258" y="198"/>
                  </a:lnTo>
                  <a:lnTo>
                    <a:pt x="258" y="198"/>
                  </a:lnTo>
                  <a:lnTo>
                    <a:pt x="254" y="192"/>
                  </a:lnTo>
                  <a:lnTo>
                    <a:pt x="250" y="188"/>
                  </a:lnTo>
                  <a:lnTo>
                    <a:pt x="246" y="180"/>
                  </a:lnTo>
                  <a:lnTo>
                    <a:pt x="246" y="180"/>
                  </a:lnTo>
                  <a:lnTo>
                    <a:pt x="244" y="174"/>
                  </a:lnTo>
                  <a:lnTo>
                    <a:pt x="244" y="172"/>
                  </a:lnTo>
                  <a:lnTo>
                    <a:pt x="244" y="172"/>
                  </a:lnTo>
                  <a:lnTo>
                    <a:pt x="252" y="180"/>
                  </a:lnTo>
                  <a:lnTo>
                    <a:pt x="260" y="186"/>
                  </a:lnTo>
                  <a:lnTo>
                    <a:pt x="268" y="192"/>
                  </a:lnTo>
                  <a:lnTo>
                    <a:pt x="268" y="192"/>
                  </a:lnTo>
                  <a:lnTo>
                    <a:pt x="298" y="174"/>
                  </a:lnTo>
                  <a:lnTo>
                    <a:pt x="298" y="174"/>
                  </a:lnTo>
                  <a:lnTo>
                    <a:pt x="302" y="170"/>
                  </a:lnTo>
                  <a:lnTo>
                    <a:pt x="302" y="170"/>
                  </a:lnTo>
                  <a:lnTo>
                    <a:pt x="302" y="170"/>
                  </a:lnTo>
                  <a:lnTo>
                    <a:pt x="302" y="170"/>
                  </a:lnTo>
                  <a:lnTo>
                    <a:pt x="300" y="166"/>
                  </a:lnTo>
                  <a:lnTo>
                    <a:pt x="292" y="160"/>
                  </a:lnTo>
                  <a:lnTo>
                    <a:pt x="286" y="152"/>
                  </a:lnTo>
                  <a:lnTo>
                    <a:pt x="286" y="148"/>
                  </a:lnTo>
                  <a:lnTo>
                    <a:pt x="288" y="146"/>
                  </a:lnTo>
                  <a:lnTo>
                    <a:pt x="288" y="146"/>
                  </a:lnTo>
                  <a:lnTo>
                    <a:pt x="292" y="144"/>
                  </a:lnTo>
                  <a:lnTo>
                    <a:pt x="292" y="138"/>
                  </a:lnTo>
                  <a:lnTo>
                    <a:pt x="286" y="128"/>
                  </a:lnTo>
                  <a:lnTo>
                    <a:pt x="282" y="118"/>
                  </a:lnTo>
                  <a:lnTo>
                    <a:pt x="284" y="112"/>
                  </a:lnTo>
                  <a:lnTo>
                    <a:pt x="286" y="110"/>
                  </a:lnTo>
                  <a:lnTo>
                    <a:pt x="286" y="110"/>
                  </a:lnTo>
                  <a:lnTo>
                    <a:pt x="342" y="82"/>
                  </a:lnTo>
                  <a:lnTo>
                    <a:pt x="390" y="58"/>
                  </a:lnTo>
                  <a:lnTo>
                    <a:pt x="390" y="58"/>
                  </a:lnTo>
                  <a:lnTo>
                    <a:pt x="388" y="50"/>
                  </a:lnTo>
                  <a:lnTo>
                    <a:pt x="384" y="44"/>
                  </a:lnTo>
                  <a:lnTo>
                    <a:pt x="376"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1" name="Freeform 108"/>
            <p:cNvSpPr>
              <a:spLocks/>
            </p:cNvSpPr>
            <p:nvPr userDrawn="1"/>
          </p:nvSpPr>
          <p:spPr bwMode="auto">
            <a:xfrm>
              <a:off x="84" y="1535"/>
              <a:ext cx="166" cy="158"/>
            </a:xfrm>
            <a:custGeom>
              <a:avLst/>
              <a:gdLst>
                <a:gd name="T0" fmla="*/ 0 w 166"/>
                <a:gd name="T1" fmla="*/ 46 h 158"/>
                <a:gd name="T2" fmla="*/ 0 w 166"/>
                <a:gd name="T3" fmla="*/ 56 h 158"/>
                <a:gd name="T4" fmla="*/ 4 w 166"/>
                <a:gd name="T5" fmla="*/ 60 h 158"/>
                <a:gd name="T6" fmla="*/ 16 w 166"/>
                <a:gd name="T7" fmla="*/ 64 h 158"/>
                <a:gd name="T8" fmla="*/ 18 w 166"/>
                <a:gd name="T9" fmla="*/ 64 h 158"/>
                <a:gd name="T10" fmla="*/ 20 w 166"/>
                <a:gd name="T11" fmla="*/ 56 h 158"/>
                <a:gd name="T12" fmla="*/ 22 w 166"/>
                <a:gd name="T13" fmla="*/ 46 h 158"/>
                <a:gd name="T14" fmla="*/ 24 w 166"/>
                <a:gd name="T15" fmla="*/ 46 h 158"/>
                <a:gd name="T16" fmla="*/ 26 w 166"/>
                <a:gd name="T17" fmla="*/ 44 h 158"/>
                <a:gd name="T18" fmla="*/ 30 w 166"/>
                <a:gd name="T19" fmla="*/ 42 h 158"/>
                <a:gd name="T20" fmla="*/ 74 w 166"/>
                <a:gd name="T21" fmla="*/ 66 h 158"/>
                <a:gd name="T22" fmla="*/ 116 w 166"/>
                <a:gd name="T23" fmla="*/ 94 h 158"/>
                <a:gd name="T24" fmla="*/ 120 w 166"/>
                <a:gd name="T25" fmla="*/ 96 h 158"/>
                <a:gd name="T26" fmla="*/ 116 w 166"/>
                <a:gd name="T27" fmla="*/ 110 h 158"/>
                <a:gd name="T28" fmla="*/ 102 w 166"/>
                <a:gd name="T29" fmla="*/ 140 h 158"/>
                <a:gd name="T30" fmla="*/ 102 w 166"/>
                <a:gd name="T31" fmla="*/ 146 h 158"/>
                <a:gd name="T32" fmla="*/ 106 w 166"/>
                <a:gd name="T33" fmla="*/ 156 h 158"/>
                <a:gd name="T34" fmla="*/ 114 w 166"/>
                <a:gd name="T35" fmla="*/ 158 h 158"/>
                <a:gd name="T36" fmla="*/ 118 w 166"/>
                <a:gd name="T37" fmla="*/ 158 h 158"/>
                <a:gd name="T38" fmla="*/ 126 w 166"/>
                <a:gd name="T39" fmla="*/ 152 h 158"/>
                <a:gd name="T40" fmla="*/ 128 w 166"/>
                <a:gd name="T41" fmla="*/ 148 h 158"/>
                <a:gd name="T42" fmla="*/ 128 w 166"/>
                <a:gd name="T43" fmla="*/ 140 h 158"/>
                <a:gd name="T44" fmla="*/ 120 w 166"/>
                <a:gd name="T45" fmla="*/ 134 h 158"/>
                <a:gd name="T46" fmla="*/ 118 w 166"/>
                <a:gd name="T47" fmla="*/ 134 h 158"/>
                <a:gd name="T48" fmla="*/ 124 w 166"/>
                <a:gd name="T49" fmla="*/ 120 h 158"/>
                <a:gd name="T50" fmla="*/ 134 w 166"/>
                <a:gd name="T51" fmla="*/ 102 h 158"/>
                <a:gd name="T52" fmla="*/ 142 w 166"/>
                <a:gd name="T53" fmla="*/ 94 h 158"/>
                <a:gd name="T54" fmla="*/ 152 w 166"/>
                <a:gd name="T55" fmla="*/ 90 h 158"/>
                <a:gd name="T56" fmla="*/ 150 w 166"/>
                <a:gd name="T57" fmla="*/ 88 h 158"/>
                <a:gd name="T58" fmla="*/ 146 w 166"/>
                <a:gd name="T59" fmla="*/ 76 h 158"/>
                <a:gd name="T60" fmla="*/ 148 w 166"/>
                <a:gd name="T61" fmla="*/ 62 h 158"/>
                <a:gd name="T62" fmla="*/ 154 w 166"/>
                <a:gd name="T63" fmla="*/ 54 h 158"/>
                <a:gd name="T64" fmla="*/ 166 w 166"/>
                <a:gd name="T65" fmla="*/ 18 h 158"/>
                <a:gd name="T66" fmla="*/ 166 w 166"/>
                <a:gd name="T67" fmla="*/ 14 h 158"/>
                <a:gd name="T68" fmla="*/ 158 w 166"/>
                <a:gd name="T69" fmla="*/ 6 h 158"/>
                <a:gd name="T70" fmla="*/ 154 w 166"/>
                <a:gd name="T71" fmla="*/ 4 h 158"/>
                <a:gd name="T72" fmla="*/ 144 w 166"/>
                <a:gd name="T73" fmla="*/ 8 h 158"/>
                <a:gd name="T74" fmla="*/ 138 w 166"/>
                <a:gd name="T75" fmla="*/ 16 h 158"/>
                <a:gd name="T76" fmla="*/ 138 w 166"/>
                <a:gd name="T77" fmla="*/ 20 h 158"/>
                <a:gd name="T78" fmla="*/ 144 w 166"/>
                <a:gd name="T79" fmla="*/ 30 h 158"/>
                <a:gd name="T80" fmla="*/ 150 w 166"/>
                <a:gd name="T81" fmla="*/ 32 h 158"/>
                <a:gd name="T82" fmla="*/ 144 w 166"/>
                <a:gd name="T83" fmla="*/ 50 h 158"/>
                <a:gd name="T84" fmla="*/ 136 w 166"/>
                <a:gd name="T85" fmla="*/ 60 h 158"/>
                <a:gd name="T86" fmla="*/ 128 w 166"/>
                <a:gd name="T87" fmla="*/ 56 h 158"/>
                <a:gd name="T88" fmla="*/ 66 w 166"/>
                <a:gd name="T89" fmla="*/ 26 h 158"/>
                <a:gd name="T90" fmla="*/ 42 w 166"/>
                <a:gd name="T91" fmla="*/ 18 h 158"/>
                <a:gd name="T92" fmla="*/ 44 w 166"/>
                <a:gd name="T93" fmla="*/ 14 h 158"/>
                <a:gd name="T94" fmla="*/ 52 w 166"/>
                <a:gd name="T95" fmla="*/ 0 h 158"/>
                <a:gd name="T96" fmla="*/ 48 w 166"/>
                <a:gd name="T97" fmla="*/ 0 h 158"/>
                <a:gd name="T98" fmla="*/ 40 w 166"/>
                <a:gd name="T99" fmla="*/ 6 h 158"/>
                <a:gd name="T100" fmla="*/ 24 w 166"/>
                <a:gd name="T101" fmla="*/ 12 h 158"/>
                <a:gd name="T102" fmla="*/ 20 w 166"/>
                <a:gd name="T103" fmla="*/ 12 h 158"/>
                <a:gd name="T104" fmla="*/ 16 w 166"/>
                <a:gd name="T105" fmla="*/ 10 h 158"/>
                <a:gd name="T106" fmla="*/ 10 w 166"/>
                <a:gd name="T107" fmla="*/ 22 h 158"/>
                <a:gd name="T108" fmla="*/ 4 w 166"/>
                <a:gd name="T109" fmla="*/ 36 h 158"/>
                <a:gd name="T110" fmla="*/ 0 w 166"/>
                <a:gd name="T111" fmla="*/ 4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 h="158">
                  <a:moveTo>
                    <a:pt x="0" y="46"/>
                  </a:moveTo>
                  <a:lnTo>
                    <a:pt x="0" y="46"/>
                  </a:lnTo>
                  <a:lnTo>
                    <a:pt x="0" y="52"/>
                  </a:lnTo>
                  <a:lnTo>
                    <a:pt x="0" y="56"/>
                  </a:lnTo>
                  <a:lnTo>
                    <a:pt x="4" y="60"/>
                  </a:lnTo>
                  <a:lnTo>
                    <a:pt x="4" y="60"/>
                  </a:lnTo>
                  <a:lnTo>
                    <a:pt x="12" y="64"/>
                  </a:lnTo>
                  <a:lnTo>
                    <a:pt x="16" y="64"/>
                  </a:lnTo>
                  <a:lnTo>
                    <a:pt x="18" y="64"/>
                  </a:lnTo>
                  <a:lnTo>
                    <a:pt x="18" y="64"/>
                  </a:lnTo>
                  <a:lnTo>
                    <a:pt x="20" y="60"/>
                  </a:lnTo>
                  <a:lnTo>
                    <a:pt x="20" y="56"/>
                  </a:lnTo>
                  <a:lnTo>
                    <a:pt x="22" y="52"/>
                  </a:lnTo>
                  <a:lnTo>
                    <a:pt x="22" y="46"/>
                  </a:lnTo>
                  <a:lnTo>
                    <a:pt x="22" y="46"/>
                  </a:lnTo>
                  <a:lnTo>
                    <a:pt x="24" y="46"/>
                  </a:lnTo>
                  <a:lnTo>
                    <a:pt x="26" y="44"/>
                  </a:lnTo>
                  <a:lnTo>
                    <a:pt x="26" y="44"/>
                  </a:lnTo>
                  <a:lnTo>
                    <a:pt x="30" y="42"/>
                  </a:lnTo>
                  <a:lnTo>
                    <a:pt x="30" y="42"/>
                  </a:lnTo>
                  <a:lnTo>
                    <a:pt x="52" y="54"/>
                  </a:lnTo>
                  <a:lnTo>
                    <a:pt x="74" y="66"/>
                  </a:lnTo>
                  <a:lnTo>
                    <a:pt x="116" y="94"/>
                  </a:lnTo>
                  <a:lnTo>
                    <a:pt x="116" y="94"/>
                  </a:lnTo>
                  <a:lnTo>
                    <a:pt x="120" y="96"/>
                  </a:lnTo>
                  <a:lnTo>
                    <a:pt x="120" y="96"/>
                  </a:lnTo>
                  <a:lnTo>
                    <a:pt x="116" y="110"/>
                  </a:lnTo>
                  <a:lnTo>
                    <a:pt x="116" y="110"/>
                  </a:lnTo>
                  <a:lnTo>
                    <a:pt x="106" y="130"/>
                  </a:lnTo>
                  <a:lnTo>
                    <a:pt x="102" y="140"/>
                  </a:lnTo>
                  <a:lnTo>
                    <a:pt x="102" y="146"/>
                  </a:lnTo>
                  <a:lnTo>
                    <a:pt x="102" y="146"/>
                  </a:lnTo>
                  <a:lnTo>
                    <a:pt x="102" y="152"/>
                  </a:lnTo>
                  <a:lnTo>
                    <a:pt x="106" y="156"/>
                  </a:lnTo>
                  <a:lnTo>
                    <a:pt x="110" y="158"/>
                  </a:lnTo>
                  <a:lnTo>
                    <a:pt x="114" y="158"/>
                  </a:lnTo>
                  <a:lnTo>
                    <a:pt x="114" y="158"/>
                  </a:lnTo>
                  <a:lnTo>
                    <a:pt x="118" y="158"/>
                  </a:lnTo>
                  <a:lnTo>
                    <a:pt x="124" y="156"/>
                  </a:lnTo>
                  <a:lnTo>
                    <a:pt x="126" y="152"/>
                  </a:lnTo>
                  <a:lnTo>
                    <a:pt x="128" y="148"/>
                  </a:lnTo>
                  <a:lnTo>
                    <a:pt x="128" y="148"/>
                  </a:lnTo>
                  <a:lnTo>
                    <a:pt x="128" y="144"/>
                  </a:lnTo>
                  <a:lnTo>
                    <a:pt x="128" y="140"/>
                  </a:lnTo>
                  <a:lnTo>
                    <a:pt x="124" y="136"/>
                  </a:lnTo>
                  <a:lnTo>
                    <a:pt x="120" y="134"/>
                  </a:lnTo>
                  <a:lnTo>
                    <a:pt x="118" y="134"/>
                  </a:lnTo>
                  <a:lnTo>
                    <a:pt x="118" y="134"/>
                  </a:lnTo>
                  <a:lnTo>
                    <a:pt x="124" y="120"/>
                  </a:lnTo>
                  <a:lnTo>
                    <a:pt x="124" y="120"/>
                  </a:lnTo>
                  <a:lnTo>
                    <a:pt x="128" y="110"/>
                  </a:lnTo>
                  <a:lnTo>
                    <a:pt x="134" y="102"/>
                  </a:lnTo>
                  <a:lnTo>
                    <a:pt x="138" y="96"/>
                  </a:lnTo>
                  <a:lnTo>
                    <a:pt x="142" y="94"/>
                  </a:lnTo>
                  <a:lnTo>
                    <a:pt x="150" y="90"/>
                  </a:lnTo>
                  <a:lnTo>
                    <a:pt x="152" y="90"/>
                  </a:lnTo>
                  <a:lnTo>
                    <a:pt x="152" y="90"/>
                  </a:lnTo>
                  <a:lnTo>
                    <a:pt x="150" y="88"/>
                  </a:lnTo>
                  <a:lnTo>
                    <a:pt x="148" y="82"/>
                  </a:lnTo>
                  <a:lnTo>
                    <a:pt x="146" y="76"/>
                  </a:lnTo>
                  <a:lnTo>
                    <a:pt x="146" y="70"/>
                  </a:lnTo>
                  <a:lnTo>
                    <a:pt x="148" y="62"/>
                  </a:lnTo>
                  <a:lnTo>
                    <a:pt x="154" y="54"/>
                  </a:lnTo>
                  <a:lnTo>
                    <a:pt x="154" y="54"/>
                  </a:lnTo>
                  <a:lnTo>
                    <a:pt x="162" y="34"/>
                  </a:lnTo>
                  <a:lnTo>
                    <a:pt x="166" y="18"/>
                  </a:lnTo>
                  <a:lnTo>
                    <a:pt x="166" y="18"/>
                  </a:lnTo>
                  <a:lnTo>
                    <a:pt x="166" y="14"/>
                  </a:lnTo>
                  <a:lnTo>
                    <a:pt x="162" y="10"/>
                  </a:lnTo>
                  <a:lnTo>
                    <a:pt x="158" y="6"/>
                  </a:lnTo>
                  <a:lnTo>
                    <a:pt x="154" y="4"/>
                  </a:lnTo>
                  <a:lnTo>
                    <a:pt x="154" y="4"/>
                  </a:lnTo>
                  <a:lnTo>
                    <a:pt x="148" y="4"/>
                  </a:lnTo>
                  <a:lnTo>
                    <a:pt x="144" y="8"/>
                  </a:lnTo>
                  <a:lnTo>
                    <a:pt x="140" y="12"/>
                  </a:lnTo>
                  <a:lnTo>
                    <a:pt x="138" y="16"/>
                  </a:lnTo>
                  <a:lnTo>
                    <a:pt x="138" y="16"/>
                  </a:lnTo>
                  <a:lnTo>
                    <a:pt x="138" y="20"/>
                  </a:lnTo>
                  <a:lnTo>
                    <a:pt x="140" y="24"/>
                  </a:lnTo>
                  <a:lnTo>
                    <a:pt x="144" y="30"/>
                  </a:lnTo>
                  <a:lnTo>
                    <a:pt x="148" y="30"/>
                  </a:lnTo>
                  <a:lnTo>
                    <a:pt x="150" y="32"/>
                  </a:lnTo>
                  <a:lnTo>
                    <a:pt x="150" y="32"/>
                  </a:lnTo>
                  <a:lnTo>
                    <a:pt x="144" y="50"/>
                  </a:lnTo>
                  <a:lnTo>
                    <a:pt x="136" y="60"/>
                  </a:lnTo>
                  <a:lnTo>
                    <a:pt x="136" y="60"/>
                  </a:lnTo>
                  <a:lnTo>
                    <a:pt x="128" y="56"/>
                  </a:lnTo>
                  <a:lnTo>
                    <a:pt x="128" y="56"/>
                  </a:lnTo>
                  <a:lnTo>
                    <a:pt x="86" y="34"/>
                  </a:lnTo>
                  <a:lnTo>
                    <a:pt x="66" y="26"/>
                  </a:lnTo>
                  <a:lnTo>
                    <a:pt x="42" y="18"/>
                  </a:lnTo>
                  <a:lnTo>
                    <a:pt x="42" y="18"/>
                  </a:lnTo>
                  <a:lnTo>
                    <a:pt x="44" y="14"/>
                  </a:lnTo>
                  <a:lnTo>
                    <a:pt x="44" y="14"/>
                  </a:lnTo>
                  <a:lnTo>
                    <a:pt x="50" y="4"/>
                  </a:lnTo>
                  <a:lnTo>
                    <a:pt x="52" y="0"/>
                  </a:lnTo>
                  <a:lnTo>
                    <a:pt x="52" y="0"/>
                  </a:lnTo>
                  <a:lnTo>
                    <a:pt x="48" y="0"/>
                  </a:lnTo>
                  <a:lnTo>
                    <a:pt x="40" y="6"/>
                  </a:lnTo>
                  <a:lnTo>
                    <a:pt x="40" y="6"/>
                  </a:lnTo>
                  <a:lnTo>
                    <a:pt x="32" y="10"/>
                  </a:lnTo>
                  <a:lnTo>
                    <a:pt x="24" y="12"/>
                  </a:lnTo>
                  <a:lnTo>
                    <a:pt x="24" y="12"/>
                  </a:lnTo>
                  <a:lnTo>
                    <a:pt x="20" y="12"/>
                  </a:lnTo>
                  <a:lnTo>
                    <a:pt x="16" y="10"/>
                  </a:lnTo>
                  <a:lnTo>
                    <a:pt x="16" y="10"/>
                  </a:lnTo>
                  <a:lnTo>
                    <a:pt x="12" y="14"/>
                  </a:lnTo>
                  <a:lnTo>
                    <a:pt x="10" y="22"/>
                  </a:lnTo>
                  <a:lnTo>
                    <a:pt x="10" y="22"/>
                  </a:lnTo>
                  <a:lnTo>
                    <a:pt x="4" y="36"/>
                  </a:lnTo>
                  <a:lnTo>
                    <a:pt x="4" y="36"/>
                  </a:lnTo>
                  <a:lnTo>
                    <a:pt x="0" y="42"/>
                  </a:lnTo>
                  <a:lnTo>
                    <a:pt x="0"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2" name="Freeform 109"/>
            <p:cNvSpPr>
              <a:spLocks/>
            </p:cNvSpPr>
            <p:nvPr userDrawn="1"/>
          </p:nvSpPr>
          <p:spPr bwMode="auto">
            <a:xfrm>
              <a:off x="78" y="868"/>
              <a:ext cx="40" cy="48"/>
            </a:xfrm>
            <a:custGeom>
              <a:avLst/>
              <a:gdLst>
                <a:gd name="T0" fmla="*/ 14 w 40"/>
                <a:gd name="T1" fmla="*/ 48 h 48"/>
                <a:gd name="T2" fmla="*/ 14 w 40"/>
                <a:gd name="T3" fmla="*/ 48 h 48"/>
                <a:gd name="T4" fmla="*/ 32 w 40"/>
                <a:gd name="T5" fmla="*/ 46 h 48"/>
                <a:gd name="T6" fmla="*/ 40 w 40"/>
                <a:gd name="T7" fmla="*/ 44 h 48"/>
                <a:gd name="T8" fmla="*/ 40 w 40"/>
                <a:gd name="T9" fmla="*/ 4 h 48"/>
                <a:gd name="T10" fmla="*/ 40 w 40"/>
                <a:gd name="T11" fmla="*/ 4 h 48"/>
                <a:gd name="T12" fmla="*/ 20 w 40"/>
                <a:gd name="T13" fmla="*/ 0 h 48"/>
                <a:gd name="T14" fmla="*/ 20 w 40"/>
                <a:gd name="T15" fmla="*/ 0 h 48"/>
                <a:gd name="T16" fmla="*/ 14 w 40"/>
                <a:gd name="T17" fmla="*/ 0 h 48"/>
                <a:gd name="T18" fmla="*/ 8 w 40"/>
                <a:gd name="T19" fmla="*/ 2 h 48"/>
                <a:gd name="T20" fmla="*/ 4 w 40"/>
                <a:gd name="T21" fmla="*/ 4 h 48"/>
                <a:gd name="T22" fmla="*/ 2 w 40"/>
                <a:gd name="T23" fmla="*/ 8 h 48"/>
                <a:gd name="T24" fmla="*/ 0 w 40"/>
                <a:gd name="T25" fmla="*/ 14 h 48"/>
                <a:gd name="T26" fmla="*/ 0 w 40"/>
                <a:gd name="T27" fmla="*/ 18 h 48"/>
                <a:gd name="T28" fmla="*/ 0 w 40"/>
                <a:gd name="T29" fmla="*/ 28 h 48"/>
                <a:gd name="T30" fmla="*/ 0 w 40"/>
                <a:gd name="T31" fmla="*/ 28 h 48"/>
                <a:gd name="T32" fmla="*/ 2 w 40"/>
                <a:gd name="T33" fmla="*/ 38 h 48"/>
                <a:gd name="T34" fmla="*/ 6 w 40"/>
                <a:gd name="T35" fmla="*/ 44 h 48"/>
                <a:gd name="T36" fmla="*/ 10 w 40"/>
                <a:gd name="T37" fmla="*/ 46 h 48"/>
                <a:gd name="T38" fmla="*/ 14 w 40"/>
                <a:gd name="T3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 h="48">
                  <a:moveTo>
                    <a:pt x="14" y="48"/>
                  </a:moveTo>
                  <a:lnTo>
                    <a:pt x="14" y="48"/>
                  </a:lnTo>
                  <a:lnTo>
                    <a:pt x="32" y="46"/>
                  </a:lnTo>
                  <a:lnTo>
                    <a:pt x="40" y="44"/>
                  </a:lnTo>
                  <a:lnTo>
                    <a:pt x="40" y="4"/>
                  </a:lnTo>
                  <a:lnTo>
                    <a:pt x="40" y="4"/>
                  </a:lnTo>
                  <a:lnTo>
                    <a:pt x="20" y="0"/>
                  </a:lnTo>
                  <a:lnTo>
                    <a:pt x="20" y="0"/>
                  </a:lnTo>
                  <a:lnTo>
                    <a:pt x="14" y="0"/>
                  </a:lnTo>
                  <a:lnTo>
                    <a:pt x="8" y="2"/>
                  </a:lnTo>
                  <a:lnTo>
                    <a:pt x="4" y="4"/>
                  </a:lnTo>
                  <a:lnTo>
                    <a:pt x="2" y="8"/>
                  </a:lnTo>
                  <a:lnTo>
                    <a:pt x="0" y="14"/>
                  </a:lnTo>
                  <a:lnTo>
                    <a:pt x="0" y="18"/>
                  </a:lnTo>
                  <a:lnTo>
                    <a:pt x="0" y="28"/>
                  </a:lnTo>
                  <a:lnTo>
                    <a:pt x="0" y="28"/>
                  </a:lnTo>
                  <a:lnTo>
                    <a:pt x="2" y="38"/>
                  </a:lnTo>
                  <a:lnTo>
                    <a:pt x="6" y="44"/>
                  </a:lnTo>
                  <a:lnTo>
                    <a:pt x="10" y="46"/>
                  </a:lnTo>
                  <a:lnTo>
                    <a:pt x="14"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3" name="Freeform 110"/>
            <p:cNvSpPr>
              <a:spLocks/>
            </p:cNvSpPr>
            <p:nvPr userDrawn="1"/>
          </p:nvSpPr>
          <p:spPr bwMode="auto">
            <a:xfrm>
              <a:off x="128" y="858"/>
              <a:ext cx="62" cy="58"/>
            </a:xfrm>
            <a:custGeom>
              <a:avLst/>
              <a:gdLst>
                <a:gd name="T0" fmla="*/ 62 w 62"/>
                <a:gd name="T1" fmla="*/ 42 h 58"/>
                <a:gd name="T2" fmla="*/ 62 w 62"/>
                <a:gd name="T3" fmla="*/ 30 h 58"/>
                <a:gd name="T4" fmla="*/ 62 w 62"/>
                <a:gd name="T5" fmla="*/ 8 h 58"/>
                <a:gd name="T6" fmla="*/ 60 w 62"/>
                <a:gd name="T7" fmla="*/ 0 h 58"/>
                <a:gd name="T8" fmla="*/ 58 w 62"/>
                <a:gd name="T9" fmla="*/ 0 h 58"/>
                <a:gd name="T10" fmla="*/ 50 w 62"/>
                <a:gd name="T11" fmla="*/ 0 h 58"/>
                <a:gd name="T12" fmla="*/ 44 w 62"/>
                <a:gd name="T13" fmla="*/ 0 h 58"/>
                <a:gd name="T14" fmla="*/ 34 w 62"/>
                <a:gd name="T15" fmla="*/ 0 h 58"/>
                <a:gd name="T16" fmla="*/ 30 w 62"/>
                <a:gd name="T17" fmla="*/ 8 h 58"/>
                <a:gd name="T18" fmla="*/ 28 w 62"/>
                <a:gd name="T19" fmla="*/ 0 h 58"/>
                <a:gd name="T20" fmla="*/ 18 w 62"/>
                <a:gd name="T21" fmla="*/ 0 h 58"/>
                <a:gd name="T22" fmla="*/ 12 w 62"/>
                <a:gd name="T23" fmla="*/ 0 h 58"/>
                <a:gd name="T24" fmla="*/ 6 w 62"/>
                <a:gd name="T25" fmla="*/ 0 h 58"/>
                <a:gd name="T26" fmla="*/ 4 w 62"/>
                <a:gd name="T27" fmla="*/ 2 h 58"/>
                <a:gd name="T28" fmla="*/ 0 w 62"/>
                <a:gd name="T29" fmla="*/ 8 h 58"/>
                <a:gd name="T30" fmla="*/ 0 w 62"/>
                <a:gd name="T31" fmla="*/ 30 h 58"/>
                <a:gd name="T32" fmla="*/ 2 w 62"/>
                <a:gd name="T33" fmla="*/ 54 h 58"/>
                <a:gd name="T34" fmla="*/ 6 w 62"/>
                <a:gd name="T35" fmla="*/ 54 h 58"/>
                <a:gd name="T36" fmla="*/ 10 w 62"/>
                <a:gd name="T37" fmla="*/ 52 h 58"/>
                <a:gd name="T38" fmla="*/ 14 w 62"/>
                <a:gd name="T39" fmla="*/ 42 h 58"/>
                <a:gd name="T40" fmla="*/ 14 w 62"/>
                <a:gd name="T41" fmla="*/ 56 h 58"/>
                <a:gd name="T42" fmla="*/ 18 w 62"/>
                <a:gd name="T43" fmla="*/ 58 h 58"/>
                <a:gd name="T44" fmla="*/ 26 w 62"/>
                <a:gd name="T45" fmla="*/ 54 h 58"/>
                <a:gd name="T46" fmla="*/ 30 w 62"/>
                <a:gd name="T47" fmla="*/ 48 h 58"/>
                <a:gd name="T48" fmla="*/ 30 w 62"/>
                <a:gd name="T49" fmla="*/ 42 h 58"/>
                <a:gd name="T50" fmla="*/ 32 w 62"/>
                <a:gd name="T51" fmla="*/ 56 h 58"/>
                <a:gd name="T52" fmla="*/ 42 w 62"/>
                <a:gd name="T53" fmla="*/ 54 h 58"/>
                <a:gd name="T54" fmla="*/ 46 w 62"/>
                <a:gd name="T55" fmla="*/ 48 h 58"/>
                <a:gd name="T56" fmla="*/ 48 w 62"/>
                <a:gd name="T57" fmla="*/ 42 h 58"/>
                <a:gd name="T58" fmla="*/ 48 w 62"/>
                <a:gd name="T59" fmla="*/ 52 h 58"/>
                <a:gd name="T60" fmla="*/ 52 w 62"/>
                <a:gd name="T61" fmla="*/ 52 h 58"/>
                <a:gd name="T62" fmla="*/ 56 w 62"/>
                <a:gd name="T63" fmla="*/ 50 h 58"/>
                <a:gd name="T64" fmla="*/ 62 w 62"/>
                <a:gd name="T65" fmla="*/ 4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2" h="58">
                  <a:moveTo>
                    <a:pt x="62" y="42"/>
                  </a:moveTo>
                  <a:lnTo>
                    <a:pt x="62" y="42"/>
                  </a:lnTo>
                  <a:lnTo>
                    <a:pt x="62" y="30"/>
                  </a:lnTo>
                  <a:lnTo>
                    <a:pt x="62" y="30"/>
                  </a:lnTo>
                  <a:lnTo>
                    <a:pt x="62" y="8"/>
                  </a:lnTo>
                  <a:lnTo>
                    <a:pt x="62" y="8"/>
                  </a:lnTo>
                  <a:lnTo>
                    <a:pt x="62" y="4"/>
                  </a:lnTo>
                  <a:lnTo>
                    <a:pt x="60" y="0"/>
                  </a:lnTo>
                  <a:lnTo>
                    <a:pt x="58" y="0"/>
                  </a:lnTo>
                  <a:lnTo>
                    <a:pt x="58" y="0"/>
                  </a:lnTo>
                  <a:lnTo>
                    <a:pt x="50" y="0"/>
                  </a:lnTo>
                  <a:lnTo>
                    <a:pt x="50" y="0"/>
                  </a:lnTo>
                  <a:lnTo>
                    <a:pt x="48" y="8"/>
                  </a:lnTo>
                  <a:lnTo>
                    <a:pt x="44" y="0"/>
                  </a:lnTo>
                  <a:lnTo>
                    <a:pt x="44" y="0"/>
                  </a:lnTo>
                  <a:lnTo>
                    <a:pt x="34" y="0"/>
                  </a:lnTo>
                  <a:lnTo>
                    <a:pt x="34" y="0"/>
                  </a:lnTo>
                  <a:lnTo>
                    <a:pt x="30" y="8"/>
                  </a:lnTo>
                  <a:lnTo>
                    <a:pt x="28" y="0"/>
                  </a:lnTo>
                  <a:lnTo>
                    <a:pt x="28" y="0"/>
                  </a:lnTo>
                  <a:lnTo>
                    <a:pt x="18" y="0"/>
                  </a:lnTo>
                  <a:lnTo>
                    <a:pt x="18" y="0"/>
                  </a:lnTo>
                  <a:lnTo>
                    <a:pt x="14" y="8"/>
                  </a:lnTo>
                  <a:lnTo>
                    <a:pt x="12" y="0"/>
                  </a:lnTo>
                  <a:lnTo>
                    <a:pt x="12" y="0"/>
                  </a:lnTo>
                  <a:lnTo>
                    <a:pt x="6" y="0"/>
                  </a:lnTo>
                  <a:lnTo>
                    <a:pt x="6" y="0"/>
                  </a:lnTo>
                  <a:lnTo>
                    <a:pt x="4" y="2"/>
                  </a:lnTo>
                  <a:lnTo>
                    <a:pt x="2" y="4"/>
                  </a:lnTo>
                  <a:lnTo>
                    <a:pt x="0" y="8"/>
                  </a:lnTo>
                  <a:lnTo>
                    <a:pt x="0" y="8"/>
                  </a:lnTo>
                  <a:lnTo>
                    <a:pt x="0" y="30"/>
                  </a:lnTo>
                  <a:lnTo>
                    <a:pt x="0" y="30"/>
                  </a:lnTo>
                  <a:lnTo>
                    <a:pt x="2" y="54"/>
                  </a:lnTo>
                  <a:lnTo>
                    <a:pt x="2" y="54"/>
                  </a:lnTo>
                  <a:lnTo>
                    <a:pt x="6" y="54"/>
                  </a:lnTo>
                  <a:lnTo>
                    <a:pt x="10" y="52"/>
                  </a:lnTo>
                  <a:lnTo>
                    <a:pt x="10" y="52"/>
                  </a:lnTo>
                  <a:lnTo>
                    <a:pt x="14" y="46"/>
                  </a:lnTo>
                  <a:lnTo>
                    <a:pt x="14" y="42"/>
                  </a:lnTo>
                  <a:lnTo>
                    <a:pt x="14" y="42"/>
                  </a:lnTo>
                  <a:lnTo>
                    <a:pt x="14" y="56"/>
                  </a:lnTo>
                  <a:lnTo>
                    <a:pt x="14" y="56"/>
                  </a:lnTo>
                  <a:lnTo>
                    <a:pt x="18" y="58"/>
                  </a:lnTo>
                  <a:lnTo>
                    <a:pt x="22" y="56"/>
                  </a:lnTo>
                  <a:lnTo>
                    <a:pt x="26" y="54"/>
                  </a:lnTo>
                  <a:lnTo>
                    <a:pt x="26" y="54"/>
                  </a:lnTo>
                  <a:lnTo>
                    <a:pt x="30" y="48"/>
                  </a:lnTo>
                  <a:lnTo>
                    <a:pt x="30" y="42"/>
                  </a:lnTo>
                  <a:lnTo>
                    <a:pt x="30" y="42"/>
                  </a:lnTo>
                  <a:lnTo>
                    <a:pt x="32" y="56"/>
                  </a:lnTo>
                  <a:lnTo>
                    <a:pt x="32" y="56"/>
                  </a:lnTo>
                  <a:lnTo>
                    <a:pt x="36" y="56"/>
                  </a:lnTo>
                  <a:lnTo>
                    <a:pt x="42" y="54"/>
                  </a:lnTo>
                  <a:lnTo>
                    <a:pt x="42" y="54"/>
                  </a:lnTo>
                  <a:lnTo>
                    <a:pt x="46" y="48"/>
                  </a:lnTo>
                  <a:lnTo>
                    <a:pt x="48" y="42"/>
                  </a:lnTo>
                  <a:lnTo>
                    <a:pt x="48" y="42"/>
                  </a:lnTo>
                  <a:lnTo>
                    <a:pt x="48" y="52"/>
                  </a:lnTo>
                  <a:lnTo>
                    <a:pt x="48" y="52"/>
                  </a:lnTo>
                  <a:lnTo>
                    <a:pt x="52" y="52"/>
                  </a:lnTo>
                  <a:lnTo>
                    <a:pt x="52" y="52"/>
                  </a:lnTo>
                  <a:lnTo>
                    <a:pt x="56" y="50"/>
                  </a:lnTo>
                  <a:lnTo>
                    <a:pt x="56" y="50"/>
                  </a:lnTo>
                  <a:lnTo>
                    <a:pt x="60" y="48"/>
                  </a:lnTo>
                  <a:lnTo>
                    <a:pt x="62"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4" name="Freeform 111"/>
            <p:cNvSpPr>
              <a:spLocks/>
            </p:cNvSpPr>
            <p:nvPr userDrawn="1"/>
          </p:nvSpPr>
          <p:spPr bwMode="auto">
            <a:xfrm>
              <a:off x="136" y="860"/>
              <a:ext cx="76" cy="84"/>
            </a:xfrm>
            <a:custGeom>
              <a:avLst/>
              <a:gdLst>
                <a:gd name="T0" fmla="*/ 76 w 76"/>
                <a:gd name="T1" fmla="*/ 60 h 84"/>
                <a:gd name="T2" fmla="*/ 76 w 76"/>
                <a:gd name="T3" fmla="*/ 48 h 84"/>
                <a:gd name="T4" fmla="*/ 76 w 76"/>
                <a:gd name="T5" fmla="*/ 48 h 84"/>
                <a:gd name="T6" fmla="*/ 74 w 76"/>
                <a:gd name="T7" fmla="*/ 44 h 84"/>
                <a:gd name="T8" fmla="*/ 72 w 76"/>
                <a:gd name="T9" fmla="*/ 40 h 84"/>
                <a:gd name="T10" fmla="*/ 70 w 76"/>
                <a:gd name="T11" fmla="*/ 32 h 84"/>
                <a:gd name="T12" fmla="*/ 70 w 76"/>
                <a:gd name="T13" fmla="*/ 32 h 84"/>
                <a:gd name="T14" fmla="*/ 72 w 76"/>
                <a:gd name="T15" fmla="*/ 28 h 84"/>
                <a:gd name="T16" fmla="*/ 72 w 76"/>
                <a:gd name="T17" fmla="*/ 22 h 84"/>
                <a:gd name="T18" fmla="*/ 76 w 76"/>
                <a:gd name="T19" fmla="*/ 18 h 84"/>
                <a:gd name="T20" fmla="*/ 76 w 76"/>
                <a:gd name="T21" fmla="*/ 6 h 84"/>
                <a:gd name="T22" fmla="*/ 76 w 76"/>
                <a:gd name="T23" fmla="*/ 6 h 84"/>
                <a:gd name="T24" fmla="*/ 70 w 76"/>
                <a:gd name="T25" fmla="*/ 2 h 84"/>
                <a:gd name="T26" fmla="*/ 66 w 76"/>
                <a:gd name="T27" fmla="*/ 0 h 84"/>
                <a:gd name="T28" fmla="*/ 64 w 76"/>
                <a:gd name="T29" fmla="*/ 0 h 84"/>
                <a:gd name="T30" fmla="*/ 64 w 76"/>
                <a:gd name="T31" fmla="*/ 44 h 84"/>
                <a:gd name="T32" fmla="*/ 64 w 76"/>
                <a:gd name="T33" fmla="*/ 44 h 84"/>
                <a:gd name="T34" fmla="*/ 62 w 76"/>
                <a:gd name="T35" fmla="*/ 50 h 84"/>
                <a:gd name="T36" fmla="*/ 56 w 76"/>
                <a:gd name="T37" fmla="*/ 56 h 84"/>
                <a:gd name="T38" fmla="*/ 50 w 76"/>
                <a:gd name="T39" fmla="*/ 60 h 84"/>
                <a:gd name="T40" fmla="*/ 42 w 76"/>
                <a:gd name="T41" fmla="*/ 62 h 84"/>
                <a:gd name="T42" fmla="*/ 42 w 76"/>
                <a:gd name="T43" fmla="*/ 62 h 84"/>
                <a:gd name="T44" fmla="*/ 28 w 76"/>
                <a:gd name="T45" fmla="*/ 64 h 84"/>
                <a:gd name="T46" fmla="*/ 14 w 76"/>
                <a:gd name="T47" fmla="*/ 66 h 84"/>
                <a:gd name="T48" fmla="*/ 0 w 76"/>
                <a:gd name="T49" fmla="*/ 66 h 84"/>
                <a:gd name="T50" fmla="*/ 0 w 76"/>
                <a:gd name="T51" fmla="*/ 66 h 84"/>
                <a:gd name="T52" fmla="*/ 2 w 76"/>
                <a:gd name="T53" fmla="*/ 76 h 84"/>
                <a:gd name="T54" fmla="*/ 2 w 76"/>
                <a:gd name="T55" fmla="*/ 76 h 84"/>
                <a:gd name="T56" fmla="*/ 6 w 76"/>
                <a:gd name="T57" fmla="*/ 82 h 84"/>
                <a:gd name="T58" fmla="*/ 8 w 76"/>
                <a:gd name="T59" fmla="*/ 84 h 84"/>
                <a:gd name="T60" fmla="*/ 62 w 76"/>
                <a:gd name="T61" fmla="*/ 84 h 84"/>
                <a:gd name="T62" fmla="*/ 76 w 76"/>
                <a:gd name="T63"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 h="84">
                  <a:moveTo>
                    <a:pt x="76" y="60"/>
                  </a:moveTo>
                  <a:lnTo>
                    <a:pt x="76" y="48"/>
                  </a:lnTo>
                  <a:lnTo>
                    <a:pt x="76" y="48"/>
                  </a:lnTo>
                  <a:lnTo>
                    <a:pt x="74" y="44"/>
                  </a:lnTo>
                  <a:lnTo>
                    <a:pt x="72" y="40"/>
                  </a:lnTo>
                  <a:lnTo>
                    <a:pt x="70" y="32"/>
                  </a:lnTo>
                  <a:lnTo>
                    <a:pt x="70" y="32"/>
                  </a:lnTo>
                  <a:lnTo>
                    <a:pt x="72" y="28"/>
                  </a:lnTo>
                  <a:lnTo>
                    <a:pt x="72" y="22"/>
                  </a:lnTo>
                  <a:lnTo>
                    <a:pt x="76" y="18"/>
                  </a:lnTo>
                  <a:lnTo>
                    <a:pt x="76" y="6"/>
                  </a:lnTo>
                  <a:lnTo>
                    <a:pt x="76" y="6"/>
                  </a:lnTo>
                  <a:lnTo>
                    <a:pt x="70" y="2"/>
                  </a:lnTo>
                  <a:lnTo>
                    <a:pt x="66" y="0"/>
                  </a:lnTo>
                  <a:lnTo>
                    <a:pt x="64" y="0"/>
                  </a:lnTo>
                  <a:lnTo>
                    <a:pt x="64" y="44"/>
                  </a:lnTo>
                  <a:lnTo>
                    <a:pt x="64" y="44"/>
                  </a:lnTo>
                  <a:lnTo>
                    <a:pt x="62" y="50"/>
                  </a:lnTo>
                  <a:lnTo>
                    <a:pt x="56" y="56"/>
                  </a:lnTo>
                  <a:lnTo>
                    <a:pt x="50" y="60"/>
                  </a:lnTo>
                  <a:lnTo>
                    <a:pt x="42" y="62"/>
                  </a:lnTo>
                  <a:lnTo>
                    <a:pt x="42" y="62"/>
                  </a:lnTo>
                  <a:lnTo>
                    <a:pt x="28" y="64"/>
                  </a:lnTo>
                  <a:lnTo>
                    <a:pt x="14" y="66"/>
                  </a:lnTo>
                  <a:lnTo>
                    <a:pt x="0" y="66"/>
                  </a:lnTo>
                  <a:lnTo>
                    <a:pt x="0" y="66"/>
                  </a:lnTo>
                  <a:lnTo>
                    <a:pt x="2" y="76"/>
                  </a:lnTo>
                  <a:lnTo>
                    <a:pt x="2" y="76"/>
                  </a:lnTo>
                  <a:lnTo>
                    <a:pt x="6" y="82"/>
                  </a:lnTo>
                  <a:lnTo>
                    <a:pt x="8" y="84"/>
                  </a:lnTo>
                  <a:lnTo>
                    <a:pt x="62" y="84"/>
                  </a:lnTo>
                  <a:lnTo>
                    <a:pt x="76" y="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5" name="Freeform 112"/>
            <p:cNvSpPr>
              <a:spLocks/>
            </p:cNvSpPr>
            <p:nvPr userDrawn="1"/>
          </p:nvSpPr>
          <p:spPr bwMode="auto">
            <a:xfrm>
              <a:off x="142" y="954"/>
              <a:ext cx="60" cy="20"/>
            </a:xfrm>
            <a:custGeom>
              <a:avLst/>
              <a:gdLst>
                <a:gd name="T0" fmla="*/ 2 w 60"/>
                <a:gd name="T1" fmla="*/ 20 h 20"/>
                <a:gd name="T2" fmla="*/ 56 w 60"/>
                <a:gd name="T3" fmla="*/ 20 h 20"/>
                <a:gd name="T4" fmla="*/ 56 w 60"/>
                <a:gd name="T5" fmla="*/ 20 h 20"/>
                <a:gd name="T6" fmla="*/ 60 w 60"/>
                <a:gd name="T7" fmla="*/ 8 h 20"/>
                <a:gd name="T8" fmla="*/ 56 w 60"/>
                <a:gd name="T9" fmla="*/ 0 h 20"/>
                <a:gd name="T10" fmla="*/ 2 w 60"/>
                <a:gd name="T11" fmla="*/ 0 h 20"/>
                <a:gd name="T12" fmla="*/ 0 w 60"/>
                <a:gd name="T13" fmla="*/ 10 h 20"/>
                <a:gd name="T14" fmla="*/ 2 w 60"/>
                <a:gd name="T15" fmla="*/ 2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0">
                  <a:moveTo>
                    <a:pt x="2" y="20"/>
                  </a:moveTo>
                  <a:lnTo>
                    <a:pt x="56" y="20"/>
                  </a:lnTo>
                  <a:lnTo>
                    <a:pt x="56" y="20"/>
                  </a:lnTo>
                  <a:lnTo>
                    <a:pt x="60" y="8"/>
                  </a:lnTo>
                  <a:lnTo>
                    <a:pt x="56" y="0"/>
                  </a:lnTo>
                  <a:lnTo>
                    <a:pt x="2" y="0"/>
                  </a:lnTo>
                  <a:lnTo>
                    <a:pt x="0" y="10"/>
                  </a:lnTo>
                  <a:lnTo>
                    <a:pt x="2"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6" name="Freeform 113"/>
            <p:cNvSpPr>
              <a:spLocks/>
            </p:cNvSpPr>
            <p:nvPr userDrawn="1"/>
          </p:nvSpPr>
          <p:spPr bwMode="auto">
            <a:xfrm>
              <a:off x="146" y="984"/>
              <a:ext cx="58" cy="70"/>
            </a:xfrm>
            <a:custGeom>
              <a:avLst/>
              <a:gdLst>
                <a:gd name="T0" fmla="*/ 52 w 58"/>
                <a:gd name="T1" fmla="*/ 0 h 70"/>
                <a:gd name="T2" fmla="*/ 0 w 58"/>
                <a:gd name="T3" fmla="*/ 0 h 70"/>
                <a:gd name="T4" fmla="*/ 0 w 58"/>
                <a:gd name="T5" fmla="*/ 68 h 70"/>
                <a:gd name="T6" fmla="*/ 44 w 58"/>
                <a:gd name="T7" fmla="*/ 70 h 70"/>
                <a:gd name="T8" fmla="*/ 58 w 58"/>
                <a:gd name="T9" fmla="*/ 58 h 70"/>
                <a:gd name="T10" fmla="*/ 52 w 58"/>
                <a:gd name="T11" fmla="*/ 0 h 70"/>
              </a:gdLst>
              <a:ahLst/>
              <a:cxnLst>
                <a:cxn ang="0">
                  <a:pos x="T0" y="T1"/>
                </a:cxn>
                <a:cxn ang="0">
                  <a:pos x="T2" y="T3"/>
                </a:cxn>
                <a:cxn ang="0">
                  <a:pos x="T4" y="T5"/>
                </a:cxn>
                <a:cxn ang="0">
                  <a:pos x="T6" y="T7"/>
                </a:cxn>
                <a:cxn ang="0">
                  <a:pos x="T8" y="T9"/>
                </a:cxn>
                <a:cxn ang="0">
                  <a:pos x="T10" y="T11"/>
                </a:cxn>
              </a:cxnLst>
              <a:rect l="0" t="0" r="r" b="b"/>
              <a:pathLst>
                <a:path w="58" h="70">
                  <a:moveTo>
                    <a:pt x="52" y="0"/>
                  </a:moveTo>
                  <a:lnTo>
                    <a:pt x="0" y="0"/>
                  </a:lnTo>
                  <a:lnTo>
                    <a:pt x="0" y="68"/>
                  </a:lnTo>
                  <a:lnTo>
                    <a:pt x="44" y="70"/>
                  </a:lnTo>
                  <a:lnTo>
                    <a:pt x="58" y="58"/>
                  </a:lnTo>
                  <a:lnTo>
                    <a:pt x="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7" name="Freeform 114"/>
            <p:cNvSpPr>
              <a:spLocks/>
            </p:cNvSpPr>
            <p:nvPr userDrawn="1"/>
          </p:nvSpPr>
          <p:spPr bwMode="auto">
            <a:xfrm>
              <a:off x="142" y="1050"/>
              <a:ext cx="80" cy="72"/>
            </a:xfrm>
            <a:custGeom>
              <a:avLst/>
              <a:gdLst>
                <a:gd name="T0" fmla="*/ 80 w 80"/>
                <a:gd name="T1" fmla="*/ 20 h 72"/>
                <a:gd name="T2" fmla="*/ 80 w 80"/>
                <a:gd name="T3" fmla="*/ 20 h 72"/>
                <a:gd name="T4" fmla="*/ 70 w 80"/>
                <a:gd name="T5" fmla="*/ 12 h 72"/>
                <a:gd name="T6" fmla="*/ 70 w 80"/>
                <a:gd name="T7" fmla="*/ 12 h 72"/>
                <a:gd name="T8" fmla="*/ 68 w 80"/>
                <a:gd name="T9" fmla="*/ 0 h 72"/>
                <a:gd name="T10" fmla="*/ 52 w 80"/>
                <a:gd name="T11" fmla="*/ 14 h 72"/>
                <a:gd name="T12" fmla="*/ 2 w 80"/>
                <a:gd name="T13" fmla="*/ 14 h 72"/>
                <a:gd name="T14" fmla="*/ 2 w 80"/>
                <a:gd name="T15" fmla="*/ 14 h 72"/>
                <a:gd name="T16" fmla="*/ 0 w 80"/>
                <a:gd name="T17" fmla="*/ 32 h 72"/>
                <a:gd name="T18" fmla="*/ 0 w 80"/>
                <a:gd name="T19" fmla="*/ 52 h 72"/>
                <a:gd name="T20" fmla="*/ 0 w 80"/>
                <a:gd name="T21" fmla="*/ 52 h 72"/>
                <a:gd name="T22" fmla="*/ 14 w 80"/>
                <a:gd name="T23" fmla="*/ 62 h 72"/>
                <a:gd name="T24" fmla="*/ 28 w 80"/>
                <a:gd name="T25" fmla="*/ 72 h 72"/>
                <a:gd name="T26" fmla="*/ 62 w 80"/>
                <a:gd name="T27" fmla="*/ 28 h 72"/>
                <a:gd name="T28" fmla="*/ 80 w 80"/>
                <a:gd name="T29"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72">
                  <a:moveTo>
                    <a:pt x="80" y="20"/>
                  </a:moveTo>
                  <a:lnTo>
                    <a:pt x="80" y="20"/>
                  </a:lnTo>
                  <a:lnTo>
                    <a:pt x="70" y="12"/>
                  </a:lnTo>
                  <a:lnTo>
                    <a:pt x="70" y="12"/>
                  </a:lnTo>
                  <a:lnTo>
                    <a:pt x="68" y="0"/>
                  </a:lnTo>
                  <a:lnTo>
                    <a:pt x="52" y="14"/>
                  </a:lnTo>
                  <a:lnTo>
                    <a:pt x="2" y="14"/>
                  </a:lnTo>
                  <a:lnTo>
                    <a:pt x="2" y="14"/>
                  </a:lnTo>
                  <a:lnTo>
                    <a:pt x="0" y="32"/>
                  </a:lnTo>
                  <a:lnTo>
                    <a:pt x="0" y="52"/>
                  </a:lnTo>
                  <a:lnTo>
                    <a:pt x="0" y="52"/>
                  </a:lnTo>
                  <a:lnTo>
                    <a:pt x="14" y="62"/>
                  </a:lnTo>
                  <a:lnTo>
                    <a:pt x="28" y="72"/>
                  </a:lnTo>
                  <a:lnTo>
                    <a:pt x="62" y="28"/>
                  </a:lnTo>
                  <a:lnTo>
                    <a:pt x="80"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8" name="Freeform 115"/>
            <p:cNvSpPr>
              <a:spLocks/>
            </p:cNvSpPr>
            <p:nvPr userDrawn="1"/>
          </p:nvSpPr>
          <p:spPr bwMode="auto">
            <a:xfrm>
              <a:off x="180" y="1078"/>
              <a:ext cx="120" cy="68"/>
            </a:xfrm>
            <a:custGeom>
              <a:avLst/>
              <a:gdLst>
                <a:gd name="T0" fmla="*/ 30 w 120"/>
                <a:gd name="T1" fmla="*/ 8 h 68"/>
                <a:gd name="T2" fmla="*/ 0 w 120"/>
                <a:gd name="T3" fmla="*/ 48 h 68"/>
                <a:gd name="T4" fmla="*/ 50 w 120"/>
                <a:gd name="T5" fmla="*/ 68 h 68"/>
                <a:gd name="T6" fmla="*/ 50 w 120"/>
                <a:gd name="T7" fmla="*/ 68 h 68"/>
                <a:gd name="T8" fmla="*/ 74 w 120"/>
                <a:gd name="T9" fmla="*/ 56 h 68"/>
                <a:gd name="T10" fmla="*/ 96 w 120"/>
                <a:gd name="T11" fmla="*/ 42 h 68"/>
                <a:gd name="T12" fmla="*/ 120 w 120"/>
                <a:gd name="T13" fmla="*/ 26 h 68"/>
                <a:gd name="T14" fmla="*/ 48 w 120"/>
                <a:gd name="T15" fmla="*/ 0 h 68"/>
                <a:gd name="T16" fmla="*/ 30 w 120"/>
                <a:gd name="T17"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68">
                  <a:moveTo>
                    <a:pt x="30" y="8"/>
                  </a:moveTo>
                  <a:lnTo>
                    <a:pt x="0" y="48"/>
                  </a:lnTo>
                  <a:lnTo>
                    <a:pt x="50" y="68"/>
                  </a:lnTo>
                  <a:lnTo>
                    <a:pt x="50" y="68"/>
                  </a:lnTo>
                  <a:lnTo>
                    <a:pt x="74" y="56"/>
                  </a:lnTo>
                  <a:lnTo>
                    <a:pt x="96" y="42"/>
                  </a:lnTo>
                  <a:lnTo>
                    <a:pt x="120" y="26"/>
                  </a:lnTo>
                  <a:lnTo>
                    <a:pt x="48" y="0"/>
                  </a:lnTo>
                  <a:lnTo>
                    <a:pt x="3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9" name="Freeform 116"/>
            <p:cNvSpPr>
              <a:spLocks/>
            </p:cNvSpPr>
            <p:nvPr userDrawn="1"/>
          </p:nvSpPr>
          <p:spPr bwMode="auto">
            <a:xfrm>
              <a:off x="216" y="826"/>
              <a:ext cx="28" cy="126"/>
            </a:xfrm>
            <a:custGeom>
              <a:avLst/>
              <a:gdLst>
                <a:gd name="T0" fmla="*/ 22 w 28"/>
                <a:gd name="T1" fmla="*/ 54 h 126"/>
                <a:gd name="T2" fmla="*/ 22 w 28"/>
                <a:gd name="T3" fmla="*/ 54 h 126"/>
                <a:gd name="T4" fmla="*/ 22 w 28"/>
                <a:gd name="T5" fmla="*/ 10 h 126"/>
                <a:gd name="T6" fmla="*/ 22 w 28"/>
                <a:gd name="T7" fmla="*/ 10 h 126"/>
                <a:gd name="T8" fmla="*/ 24 w 28"/>
                <a:gd name="T9" fmla="*/ 8 h 126"/>
                <a:gd name="T10" fmla="*/ 24 w 28"/>
                <a:gd name="T11" fmla="*/ 8 h 126"/>
                <a:gd name="T12" fmla="*/ 26 w 28"/>
                <a:gd name="T13" fmla="*/ 2 h 126"/>
                <a:gd name="T14" fmla="*/ 24 w 28"/>
                <a:gd name="T15" fmla="*/ 0 h 126"/>
                <a:gd name="T16" fmla="*/ 0 w 28"/>
                <a:gd name="T17" fmla="*/ 0 h 126"/>
                <a:gd name="T18" fmla="*/ 0 w 28"/>
                <a:gd name="T19" fmla="*/ 0 h 126"/>
                <a:gd name="T20" fmla="*/ 0 w 28"/>
                <a:gd name="T21" fmla="*/ 6 h 126"/>
                <a:gd name="T22" fmla="*/ 0 w 28"/>
                <a:gd name="T23" fmla="*/ 6 h 126"/>
                <a:gd name="T24" fmla="*/ 2 w 28"/>
                <a:gd name="T25" fmla="*/ 10 h 126"/>
                <a:gd name="T26" fmla="*/ 4 w 28"/>
                <a:gd name="T27" fmla="*/ 12 h 126"/>
                <a:gd name="T28" fmla="*/ 4 w 28"/>
                <a:gd name="T29" fmla="*/ 54 h 126"/>
                <a:gd name="T30" fmla="*/ 4 w 28"/>
                <a:gd name="T31" fmla="*/ 54 h 126"/>
                <a:gd name="T32" fmla="*/ 2 w 28"/>
                <a:gd name="T33" fmla="*/ 56 h 126"/>
                <a:gd name="T34" fmla="*/ 0 w 28"/>
                <a:gd name="T35" fmla="*/ 66 h 126"/>
                <a:gd name="T36" fmla="*/ 0 w 28"/>
                <a:gd name="T37" fmla="*/ 66 h 126"/>
                <a:gd name="T38" fmla="*/ 0 w 28"/>
                <a:gd name="T39" fmla="*/ 72 h 126"/>
                <a:gd name="T40" fmla="*/ 2 w 28"/>
                <a:gd name="T41" fmla="*/ 76 h 126"/>
                <a:gd name="T42" fmla="*/ 4 w 28"/>
                <a:gd name="T43" fmla="*/ 82 h 126"/>
                <a:gd name="T44" fmla="*/ 4 w 28"/>
                <a:gd name="T45" fmla="*/ 116 h 126"/>
                <a:gd name="T46" fmla="*/ 4 w 28"/>
                <a:gd name="T47" fmla="*/ 116 h 126"/>
                <a:gd name="T48" fmla="*/ 2 w 28"/>
                <a:gd name="T49" fmla="*/ 118 h 126"/>
                <a:gd name="T50" fmla="*/ 2 w 28"/>
                <a:gd name="T51" fmla="*/ 122 h 126"/>
                <a:gd name="T52" fmla="*/ 2 w 28"/>
                <a:gd name="T53" fmla="*/ 122 h 126"/>
                <a:gd name="T54" fmla="*/ 2 w 28"/>
                <a:gd name="T55" fmla="*/ 126 h 126"/>
                <a:gd name="T56" fmla="*/ 24 w 28"/>
                <a:gd name="T57" fmla="*/ 126 h 126"/>
                <a:gd name="T58" fmla="*/ 24 w 28"/>
                <a:gd name="T59" fmla="*/ 126 h 126"/>
                <a:gd name="T60" fmla="*/ 24 w 28"/>
                <a:gd name="T61" fmla="*/ 120 h 126"/>
                <a:gd name="T62" fmla="*/ 24 w 28"/>
                <a:gd name="T63" fmla="*/ 120 h 126"/>
                <a:gd name="T64" fmla="*/ 22 w 28"/>
                <a:gd name="T65" fmla="*/ 116 h 126"/>
                <a:gd name="T66" fmla="*/ 22 w 28"/>
                <a:gd name="T67" fmla="*/ 82 h 126"/>
                <a:gd name="T68" fmla="*/ 22 w 28"/>
                <a:gd name="T69" fmla="*/ 82 h 126"/>
                <a:gd name="T70" fmla="*/ 26 w 28"/>
                <a:gd name="T71" fmla="*/ 76 h 126"/>
                <a:gd name="T72" fmla="*/ 28 w 28"/>
                <a:gd name="T73" fmla="*/ 72 h 126"/>
                <a:gd name="T74" fmla="*/ 28 w 28"/>
                <a:gd name="T75" fmla="*/ 68 h 126"/>
                <a:gd name="T76" fmla="*/ 28 w 28"/>
                <a:gd name="T77" fmla="*/ 68 h 126"/>
                <a:gd name="T78" fmla="*/ 26 w 28"/>
                <a:gd name="T79" fmla="*/ 58 h 126"/>
                <a:gd name="T80" fmla="*/ 22 w 28"/>
                <a:gd name="T81" fmla="*/ 5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 h="126">
                  <a:moveTo>
                    <a:pt x="22" y="54"/>
                  </a:moveTo>
                  <a:lnTo>
                    <a:pt x="22" y="54"/>
                  </a:lnTo>
                  <a:lnTo>
                    <a:pt x="22" y="10"/>
                  </a:lnTo>
                  <a:lnTo>
                    <a:pt x="22" y="10"/>
                  </a:lnTo>
                  <a:lnTo>
                    <a:pt x="24" y="8"/>
                  </a:lnTo>
                  <a:lnTo>
                    <a:pt x="24" y="8"/>
                  </a:lnTo>
                  <a:lnTo>
                    <a:pt x="26" y="2"/>
                  </a:lnTo>
                  <a:lnTo>
                    <a:pt x="24" y="0"/>
                  </a:lnTo>
                  <a:lnTo>
                    <a:pt x="0" y="0"/>
                  </a:lnTo>
                  <a:lnTo>
                    <a:pt x="0" y="0"/>
                  </a:lnTo>
                  <a:lnTo>
                    <a:pt x="0" y="6"/>
                  </a:lnTo>
                  <a:lnTo>
                    <a:pt x="0" y="6"/>
                  </a:lnTo>
                  <a:lnTo>
                    <a:pt x="2" y="10"/>
                  </a:lnTo>
                  <a:lnTo>
                    <a:pt x="4" y="12"/>
                  </a:lnTo>
                  <a:lnTo>
                    <a:pt x="4" y="54"/>
                  </a:lnTo>
                  <a:lnTo>
                    <a:pt x="4" y="54"/>
                  </a:lnTo>
                  <a:lnTo>
                    <a:pt x="2" y="56"/>
                  </a:lnTo>
                  <a:lnTo>
                    <a:pt x="0" y="66"/>
                  </a:lnTo>
                  <a:lnTo>
                    <a:pt x="0" y="66"/>
                  </a:lnTo>
                  <a:lnTo>
                    <a:pt x="0" y="72"/>
                  </a:lnTo>
                  <a:lnTo>
                    <a:pt x="2" y="76"/>
                  </a:lnTo>
                  <a:lnTo>
                    <a:pt x="4" y="82"/>
                  </a:lnTo>
                  <a:lnTo>
                    <a:pt x="4" y="116"/>
                  </a:lnTo>
                  <a:lnTo>
                    <a:pt x="4" y="116"/>
                  </a:lnTo>
                  <a:lnTo>
                    <a:pt x="2" y="118"/>
                  </a:lnTo>
                  <a:lnTo>
                    <a:pt x="2" y="122"/>
                  </a:lnTo>
                  <a:lnTo>
                    <a:pt x="2" y="122"/>
                  </a:lnTo>
                  <a:lnTo>
                    <a:pt x="2" y="126"/>
                  </a:lnTo>
                  <a:lnTo>
                    <a:pt x="24" y="126"/>
                  </a:lnTo>
                  <a:lnTo>
                    <a:pt x="24" y="126"/>
                  </a:lnTo>
                  <a:lnTo>
                    <a:pt x="24" y="120"/>
                  </a:lnTo>
                  <a:lnTo>
                    <a:pt x="24" y="120"/>
                  </a:lnTo>
                  <a:lnTo>
                    <a:pt x="22" y="116"/>
                  </a:lnTo>
                  <a:lnTo>
                    <a:pt x="22" y="82"/>
                  </a:lnTo>
                  <a:lnTo>
                    <a:pt x="22" y="82"/>
                  </a:lnTo>
                  <a:lnTo>
                    <a:pt x="26" y="76"/>
                  </a:lnTo>
                  <a:lnTo>
                    <a:pt x="28" y="72"/>
                  </a:lnTo>
                  <a:lnTo>
                    <a:pt x="28" y="68"/>
                  </a:lnTo>
                  <a:lnTo>
                    <a:pt x="28" y="68"/>
                  </a:lnTo>
                  <a:lnTo>
                    <a:pt x="26" y="58"/>
                  </a:lnTo>
                  <a:lnTo>
                    <a:pt x="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0" name="Freeform 117"/>
            <p:cNvSpPr>
              <a:spLocks/>
            </p:cNvSpPr>
            <p:nvPr userDrawn="1"/>
          </p:nvSpPr>
          <p:spPr bwMode="auto">
            <a:xfrm>
              <a:off x="246" y="864"/>
              <a:ext cx="84" cy="60"/>
            </a:xfrm>
            <a:custGeom>
              <a:avLst/>
              <a:gdLst>
                <a:gd name="T0" fmla="*/ 44 w 84"/>
                <a:gd name="T1" fmla="*/ 50 h 60"/>
                <a:gd name="T2" fmla="*/ 84 w 84"/>
                <a:gd name="T3" fmla="*/ 10 h 60"/>
                <a:gd name="T4" fmla="*/ 84 w 84"/>
                <a:gd name="T5" fmla="*/ 10 h 60"/>
                <a:gd name="T6" fmla="*/ 26 w 84"/>
                <a:gd name="T7" fmla="*/ 10 h 60"/>
                <a:gd name="T8" fmla="*/ 26 w 84"/>
                <a:gd name="T9" fmla="*/ 10 h 60"/>
                <a:gd name="T10" fmla="*/ 22 w 84"/>
                <a:gd name="T11" fmla="*/ 8 h 60"/>
                <a:gd name="T12" fmla="*/ 14 w 84"/>
                <a:gd name="T13" fmla="*/ 4 h 60"/>
                <a:gd name="T14" fmla="*/ 8 w 84"/>
                <a:gd name="T15" fmla="*/ 0 h 60"/>
                <a:gd name="T16" fmla="*/ 4 w 84"/>
                <a:gd name="T17" fmla="*/ 0 h 60"/>
                <a:gd name="T18" fmla="*/ 4 w 84"/>
                <a:gd name="T19" fmla="*/ 0 h 60"/>
                <a:gd name="T20" fmla="*/ 0 w 84"/>
                <a:gd name="T21" fmla="*/ 12 h 60"/>
                <a:gd name="T22" fmla="*/ 0 w 84"/>
                <a:gd name="T23" fmla="*/ 12 h 60"/>
                <a:gd name="T24" fmla="*/ 4 w 84"/>
                <a:gd name="T25" fmla="*/ 18 h 60"/>
                <a:gd name="T26" fmla="*/ 6 w 84"/>
                <a:gd name="T27" fmla="*/ 22 h 60"/>
                <a:gd name="T28" fmla="*/ 6 w 84"/>
                <a:gd name="T29" fmla="*/ 30 h 60"/>
                <a:gd name="T30" fmla="*/ 6 w 84"/>
                <a:gd name="T31" fmla="*/ 30 h 60"/>
                <a:gd name="T32" fmla="*/ 6 w 84"/>
                <a:gd name="T33" fmla="*/ 36 h 60"/>
                <a:gd name="T34" fmla="*/ 4 w 84"/>
                <a:gd name="T35" fmla="*/ 40 h 60"/>
                <a:gd name="T36" fmla="*/ 0 w 84"/>
                <a:gd name="T37" fmla="*/ 46 h 60"/>
                <a:gd name="T38" fmla="*/ 0 w 84"/>
                <a:gd name="T39" fmla="*/ 46 h 60"/>
                <a:gd name="T40" fmla="*/ 6 w 84"/>
                <a:gd name="T41" fmla="*/ 60 h 60"/>
                <a:gd name="T42" fmla="*/ 6 w 84"/>
                <a:gd name="T43" fmla="*/ 60 h 60"/>
                <a:gd name="T44" fmla="*/ 14 w 84"/>
                <a:gd name="T45" fmla="*/ 56 h 60"/>
                <a:gd name="T46" fmla="*/ 28 w 84"/>
                <a:gd name="T47" fmla="*/ 50 h 60"/>
                <a:gd name="T48" fmla="*/ 28 w 84"/>
                <a:gd name="T49" fmla="*/ 50 h 60"/>
                <a:gd name="T50" fmla="*/ 44 w 84"/>
                <a:gd name="T51"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60">
                  <a:moveTo>
                    <a:pt x="44" y="50"/>
                  </a:moveTo>
                  <a:lnTo>
                    <a:pt x="84" y="10"/>
                  </a:lnTo>
                  <a:lnTo>
                    <a:pt x="84" y="10"/>
                  </a:lnTo>
                  <a:lnTo>
                    <a:pt x="26" y="10"/>
                  </a:lnTo>
                  <a:lnTo>
                    <a:pt x="26" y="10"/>
                  </a:lnTo>
                  <a:lnTo>
                    <a:pt x="22" y="8"/>
                  </a:lnTo>
                  <a:lnTo>
                    <a:pt x="14" y="4"/>
                  </a:lnTo>
                  <a:lnTo>
                    <a:pt x="8" y="0"/>
                  </a:lnTo>
                  <a:lnTo>
                    <a:pt x="4" y="0"/>
                  </a:lnTo>
                  <a:lnTo>
                    <a:pt x="4" y="0"/>
                  </a:lnTo>
                  <a:lnTo>
                    <a:pt x="0" y="12"/>
                  </a:lnTo>
                  <a:lnTo>
                    <a:pt x="0" y="12"/>
                  </a:lnTo>
                  <a:lnTo>
                    <a:pt x="4" y="18"/>
                  </a:lnTo>
                  <a:lnTo>
                    <a:pt x="6" y="22"/>
                  </a:lnTo>
                  <a:lnTo>
                    <a:pt x="6" y="30"/>
                  </a:lnTo>
                  <a:lnTo>
                    <a:pt x="6" y="30"/>
                  </a:lnTo>
                  <a:lnTo>
                    <a:pt x="6" y="36"/>
                  </a:lnTo>
                  <a:lnTo>
                    <a:pt x="4" y="40"/>
                  </a:lnTo>
                  <a:lnTo>
                    <a:pt x="0" y="46"/>
                  </a:lnTo>
                  <a:lnTo>
                    <a:pt x="0" y="46"/>
                  </a:lnTo>
                  <a:lnTo>
                    <a:pt x="6" y="60"/>
                  </a:lnTo>
                  <a:lnTo>
                    <a:pt x="6" y="60"/>
                  </a:lnTo>
                  <a:lnTo>
                    <a:pt x="14" y="56"/>
                  </a:lnTo>
                  <a:lnTo>
                    <a:pt x="28" y="50"/>
                  </a:lnTo>
                  <a:lnTo>
                    <a:pt x="28" y="50"/>
                  </a:lnTo>
                  <a:lnTo>
                    <a:pt x="44"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1" name="Freeform 118"/>
            <p:cNvSpPr>
              <a:spLocks/>
            </p:cNvSpPr>
            <p:nvPr userDrawn="1"/>
          </p:nvSpPr>
          <p:spPr bwMode="auto">
            <a:xfrm>
              <a:off x="350" y="784"/>
              <a:ext cx="164" cy="130"/>
            </a:xfrm>
            <a:custGeom>
              <a:avLst/>
              <a:gdLst>
                <a:gd name="T0" fmla="*/ 164 w 164"/>
                <a:gd name="T1" fmla="*/ 66 h 130"/>
                <a:gd name="T2" fmla="*/ 160 w 164"/>
                <a:gd name="T3" fmla="*/ 64 h 130"/>
                <a:gd name="T4" fmla="*/ 152 w 164"/>
                <a:gd name="T5" fmla="*/ 66 h 130"/>
                <a:gd name="T6" fmla="*/ 148 w 164"/>
                <a:gd name="T7" fmla="*/ 70 h 130"/>
                <a:gd name="T8" fmla="*/ 144 w 164"/>
                <a:gd name="T9" fmla="*/ 82 h 130"/>
                <a:gd name="T10" fmla="*/ 142 w 164"/>
                <a:gd name="T11" fmla="*/ 78 h 130"/>
                <a:gd name="T12" fmla="*/ 132 w 164"/>
                <a:gd name="T13" fmla="*/ 74 h 130"/>
                <a:gd name="T14" fmla="*/ 124 w 164"/>
                <a:gd name="T15" fmla="*/ 78 h 130"/>
                <a:gd name="T16" fmla="*/ 128 w 164"/>
                <a:gd name="T17" fmla="*/ 88 h 130"/>
                <a:gd name="T18" fmla="*/ 124 w 164"/>
                <a:gd name="T19" fmla="*/ 98 h 130"/>
                <a:gd name="T20" fmla="*/ 118 w 164"/>
                <a:gd name="T21" fmla="*/ 98 h 130"/>
                <a:gd name="T22" fmla="*/ 112 w 164"/>
                <a:gd name="T23" fmla="*/ 90 h 130"/>
                <a:gd name="T24" fmla="*/ 110 w 164"/>
                <a:gd name="T25" fmla="*/ 86 h 130"/>
                <a:gd name="T26" fmla="*/ 100 w 164"/>
                <a:gd name="T27" fmla="*/ 88 h 130"/>
                <a:gd name="T28" fmla="*/ 96 w 164"/>
                <a:gd name="T29" fmla="*/ 86 h 130"/>
                <a:gd name="T30" fmla="*/ 96 w 164"/>
                <a:gd name="T31" fmla="*/ 76 h 130"/>
                <a:gd name="T32" fmla="*/ 112 w 164"/>
                <a:gd name="T33" fmla="*/ 72 h 130"/>
                <a:gd name="T34" fmla="*/ 112 w 164"/>
                <a:gd name="T35" fmla="*/ 66 h 130"/>
                <a:gd name="T36" fmla="*/ 104 w 164"/>
                <a:gd name="T37" fmla="*/ 58 h 130"/>
                <a:gd name="T38" fmla="*/ 100 w 164"/>
                <a:gd name="T39" fmla="*/ 56 h 130"/>
                <a:gd name="T40" fmla="*/ 90 w 164"/>
                <a:gd name="T41" fmla="*/ 58 h 130"/>
                <a:gd name="T42" fmla="*/ 92 w 164"/>
                <a:gd name="T43" fmla="*/ 54 h 130"/>
                <a:gd name="T44" fmla="*/ 96 w 164"/>
                <a:gd name="T45" fmla="*/ 48 h 130"/>
                <a:gd name="T46" fmla="*/ 96 w 164"/>
                <a:gd name="T47" fmla="*/ 38 h 130"/>
                <a:gd name="T48" fmla="*/ 90 w 164"/>
                <a:gd name="T49" fmla="*/ 28 h 130"/>
                <a:gd name="T50" fmla="*/ 90 w 164"/>
                <a:gd name="T51" fmla="*/ 28 h 130"/>
                <a:gd name="T52" fmla="*/ 84 w 164"/>
                <a:gd name="T53" fmla="*/ 30 h 130"/>
                <a:gd name="T54" fmla="*/ 72 w 164"/>
                <a:gd name="T55" fmla="*/ 36 h 130"/>
                <a:gd name="T56" fmla="*/ 70 w 164"/>
                <a:gd name="T57" fmla="*/ 40 h 130"/>
                <a:gd name="T58" fmla="*/ 70 w 164"/>
                <a:gd name="T59" fmla="*/ 50 h 130"/>
                <a:gd name="T60" fmla="*/ 68 w 164"/>
                <a:gd name="T61" fmla="*/ 44 h 130"/>
                <a:gd name="T62" fmla="*/ 60 w 164"/>
                <a:gd name="T63" fmla="*/ 38 h 130"/>
                <a:gd name="T64" fmla="*/ 54 w 164"/>
                <a:gd name="T65" fmla="*/ 38 h 130"/>
                <a:gd name="T66" fmla="*/ 44 w 164"/>
                <a:gd name="T67" fmla="*/ 42 h 130"/>
                <a:gd name="T68" fmla="*/ 50 w 164"/>
                <a:gd name="T69" fmla="*/ 50 h 130"/>
                <a:gd name="T70" fmla="*/ 50 w 164"/>
                <a:gd name="T71" fmla="*/ 62 h 130"/>
                <a:gd name="T72" fmla="*/ 46 w 164"/>
                <a:gd name="T73" fmla="*/ 64 h 130"/>
                <a:gd name="T74" fmla="*/ 36 w 164"/>
                <a:gd name="T75" fmla="*/ 58 h 130"/>
                <a:gd name="T76" fmla="*/ 34 w 164"/>
                <a:gd name="T77" fmla="*/ 52 h 130"/>
                <a:gd name="T78" fmla="*/ 26 w 164"/>
                <a:gd name="T79" fmla="*/ 56 h 130"/>
                <a:gd name="T80" fmla="*/ 20 w 164"/>
                <a:gd name="T81" fmla="*/ 56 h 130"/>
                <a:gd name="T82" fmla="*/ 18 w 164"/>
                <a:gd name="T83" fmla="*/ 46 h 130"/>
                <a:gd name="T84" fmla="*/ 32 w 164"/>
                <a:gd name="T85" fmla="*/ 38 h 130"/>
                <a:gd name="T86" fmla="*/ 32 w 164"/>
                <a:gd name="T87" fmla="*/ 34 h 130"/>
                <a:gd name="T88" fmla="*/ 24 w 164"/>
                <a:gd name="T89" fmla="*/ 26 h 130"/>
                <a:gd name="T90" fmla="*/ 14 w 164"/>
                <a:gd name="T91" fmla="*/ 26 h 130"/>
                <a:gd name="T92" fmla="*/ 20 w 164"/>
                <a:gd name="T93" fmla="*/ 20 h 130"/>
                <a:gd name="T94" fmla="*/ 22 w 164"/>
                <a:gd name="T95" fmla="*/ 10 h 130"/>
                <a:gd name="T96" fmla="*/ 20 w 164"/>
                <a:gd name="T97" fmla="*/ 4 h 130"/>
                <a:gd name="T98" fmla="*/ 14 w 164"/>
                <a:gd name="T99" fmla="*/ 0 h 130"/>
                <a:gd name="T100" fmla="*/ 36 w 164"/>
                <a:gd name="T101" fmla="*/ 96 h 130"/>
                <a:gd name="T102" fmla="*/ 48 w 164"/>
                <a:gd name="T103" fmla="*/ 88 h 130"/>
                <a:gd name="T104" fmla="*/ 56 w 164"/>
                <a:gd name="T105" fmla="*/ 86 h 130"/>
                <a:gd name="T106" fmla="*/ 70 w 164"/>
                <a:gd name="T107" fmla="*/ 86 h 130"/>
                <a:gd name="T108" fmla="*/ 76 w 164"/>
                <a:gd name="T109" fmla="*/ 90 h 130"/>
                <a:gd name="T110" fmla="*/ 88 w 164"/>
                <a:gd name="T111" fmla="*/ 98 h 130"/>
                <a:gd name="T112" fmla="*/ 92 w 164"/>
                <a:gd name="T113" fmla="*/ 108 h 130"/>
                <a:gd name="T114" fmla="*/ 90 w 164"/>
                <a:gd name="T115" fmla="*/ 114 h 130"/>
                <a:gd name="T116" fmla="*/ 114 w 164"/>
                <a:gd name="T1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4" h="130">
                  <a:moveTo>
                    <a:pt x="114" y="130"/>
                  </a:moveTo>
                  <a:lnTo>
                    <a:pt x="164" y="66"/>
                  </a:lnTo>
                  <a:lnTo>
                    <a:pt x="164" y="66"/>
                  </a:lnTo>
                  <a:lnTo>
                    <a:pt x="160" y="64"/>
                  </a:lnTo>
                  <a:lnTo>
                    <a:pt x="156" y="66"/>
                  </a:lnTo>
                  <a:lnTo>
                    <a:pt x="152" y="66"/>
                  </a:lnTo>
                  <a:lnTo>
                    <a:pt x="152" y="66"/>
                  </a:lnTo>
                  <a:lnTo>
                    <a:pt x="148" y="70"/>
                  </a:lnTo>
                  <a:lnTo>
                    <a:pt x="144" y="76"/>
                  </a:lnTo>
                  <a:lnTo>
                    <a:pt x="144" y="82"/>
                  </a:lnTo>
                  <a:lnTo>
                    <a:pt x="144" y="82"/>
                  </a:lnTo>
                  <a:lnTo>
                    <a:pt x="142" y="78"/>
                  </a:lnTo>
                  <a:lnTo>
                    <a:pt x="138" y="76"/>
                  </a:lnTo>
                  <a:lnTo>
                    <a:pt x="132" y="74"/>
                  </a:lnTo>
                  <a:lnTo>
                    <a:pt x="126" y="76"/>
                  </a:lnTo>
                  <a:lnTo>
                    <a:pt x="124" y="78"/>
                  </a:lnTo>
                  <a:lnTo>
                    <a:pt x="124" y="78"/>
                  </a:lnTo>
                  <a:lnTo>
                    <a:pt x="128" y="88"/>
                  </a:lnTo>
                  <a:lnTo>
                    <a:pt x="126" y="94"/>
                  </a:lnTo>
                  <a:lnTo>
                    <a:pt x="124" y="98"/>
                  </a:lnTo>
                  <a:lnTo>
                    <a:pt x="118" y="98"/>
                  </a:lnTo>
                  <a:lnTo>
                    <a:pt x="118" y="98"/>
                  </a:lnTo>
                  <a:lnTo>
                    <a:pt x="114" y="94"/>
                  </a:lnTo>
                  <a:lnTo>
                    <a:pt x="112" y="90"/>
                  </a:lnTo>
                  <a:lnTo>
                    <a:pt x="110" y="86"/>
                  </a:lnTo>
                  <a:lnTo>
                    <a:pt x="110" y="86"/>
                  </a:lnTo>
                  <a:lnTo>
                    <a:pt x="106" y="88"/>
                  </a:lnTo>
                  <a:lnTo>
                    <a:pt x="100" y="88"/>
                  </a:lnTo>
                  <a:lnTo>
                    <a:pt x="96" y="86"/>
                  </a:lnTo>
                  <a:lnTo>
                    <a:pt x="96" y="86"/>
                  </a:lnTo>
                  <a:lnTo>
                    <a:pt x="94" y="80"/>
                  </a:lnTo>
                  <a:lnTo>
                    <a:pt x="96" y="76"/>
                  </a:lnTo>
                  <a:lnTo>
                    <a:pt x="102" y="72"/>
                  </a:lnTo>
                  <a:lnTo>
                    <a:pt x="112" y="72"/>
                  </a:lnTo>
                  <a:lnTo>
                    <a:pt x="112" y="72"/>
                  </a:lnTo>
                  <a:lnTo>
                    <a:pt x="112" y="66"/>
                  </a:lnTo>
                  <a:lnTo>
                    <a:pt x="110" y="62"/>
                  </a:lnTo>
                  <a:lnTo>
                    <a:pt x="104" y="58"/>
                  </a:lnTo>
                  <a:lnTo>
                    <a:pt x="104" y="58"/>
                  </a:lnTo>
                  <a:lnTo>
                    <a:pt x="100" y="56"/>
                  </a:lnTo>
                  <a:lnTo>
                    <a:pt x="94" y="56"/>
                  </a:lnTo>
                  <a:lnTo>
                    <a:pt x="90" y="58"/>
                  </a:lnTo>
                  <a:lnTo>
                    <a:pt x="90" y="58"/>
                  </a:lnTo>
                  <a:lnTo>
                    <a:pt x="92" y="54"/>
                  </a:lnTo>
                  <a:lnTo>
                    <a:pt x="96" y="52"/>
                  </a:lnTo>
                  <a:lnTo>
                    <a:pt x="96" y="48"/>
                  </a:lnTo>
                  <a:lnTo>
                    <a:pt x="96" y="48"/>
                  </a:lnTo>
                  <a:lnTo>
                    <a:pt x="96" y="38"/>
                  </a:lnTo>
                  <a:lnTo>
                    <a:pt x="94" y="34"/>
                  </a:lnTo>
                  <a:lnTo>
                    <a:pt x="90" y="28"/>
                  </a:lnTo>
                  <a:lnTo>
                    <a:pt x="90" y="28"/>
                  </a:lnTo>
                  <a:lnTo>
                    <a:pt x="90" y="28"/>
                  </a:lnTo>
                  <a:lnTo>
                    <a:pt x="90" y="28"/>
                  </a:lnTo>
                  <a:lnTo>
                    <a:pt x="84" y="30"/>
                  </a:lnTo>
                  <a:lnTo>
                    <a:pt x="80" y="30"/>
                  </a:lnTo>
                  <a:lnTo>
                    <a:pt x="72" y="36"/>
                  </a:lnTo>
                  <a:lnTo>
                    <a:pt x="72" y="36"/>
                  </a:lnTo>
                  <a:lnTo>
                    <a:pt x="70" y="40"/>
                  </a:lnTo>
                  <a:lnTo>
                    <a:pt x="70" y="44"/>
                  </a:lnTo>
                  <a:lnTo>
                    <a:pt x="70" y="50"/>
                  </a:lnTo>
                  <a:lnTo>
                    <a:pt x="70" y="50"/>
                  </a:lnTo>
                  <a:lnTo>
                    <a:pt x="68" y="44"/>
                  </a:lnTo>
                  <a:lnTo>
                    <a:pt x="64" y="40"/>
                  </a:lnTo>
                  <a:lnTo>
                    <a:pt x="60" y="38"/>
                  </a:lnTo>
                  <a:lnTo>
                    <a:pt x="60" y="38"/>
                  </a:lnTo>
                  <a:lnTo>
                    <a:pt x="54" y="38"/>
                  </a:lnTo>
                  <a:lnTo>
                    <a:pt x="48" y="40"/>
                  </a:lnTo>
                  <a:lnTo>
                    <a:pt x="44" y="42"/>
                  </a:lnTo>
                  <a:lnTo>
                    <a:pt x="44" y="42"/>
                  </a:lnTo>
                  <a:lnTo>
                    <a:pt x="50" y="50"/>
                  </a:lnTo>
                  <a:lnTo>
                    <a:pt x="52" y="56"/>
                  </a:lnTo>
                  <a:lnTo>
                    <a:pt x="50" y="62"/>
                  </a:lnTo>
                  <a:lnTo>
                    <a:pt x="46" y="64"/>
                  </a:lnTo>
                  <a:lnTo>
                    <a:pt x="46" y="64"/>
                  </a:lnTo>
                  <a:lnTo>
                    <a:pt x="40" y="62"/>
                  </a:lnTo>
                  <a:lnTo>
                    <a:pt x="36" y="58"/>
                  </a:lnTo>
                  <a:lnTo>
                    <a:pt x="34" y="52"/>
                  </a:lnTo>
                  <a:lnTo>
                    <a:pt x="34" y="52"/>
                  </a:lnTo>
                  <a:lnTo>
                    <a:pt x="30" y="56"/>
                  </a:lnTo>
                  <a:lnTo>
                    <a:pt x="26" y="56"/>
                  </a:lnTo>
                  <a:lnTo>
                    <a:pt x="20" y="56"/>
                  </a:lnTo>
                  <a:lnTo>
                    <a:pt x="20" y="56"/>
                  </a:lnTo>
                  <a:lnTo>
                    <a:pt x="18" y="52"/>
                  </a:lnTo>
                  <a:lnTo>
                    <a:pt x="18" y="46"/>
                  </a:lnTo>
                  <a:lnTo>
                    <a:pt x="22" y="42"/>
                  </a:lnTo>
                  <a:lnTo>
                    <a:pt x="32" y="38"/>
                  </a:lnTo>
                  <a:lnTo>
                    <a:pt x="32" y="38"/>
                  </a:lnTo>
                  <a:lnTo>
                    <a:pt x="32" y="34"/>
                  </a:lnTo>
                  <a:lnTo>
                    <a:pt x="28" y="30"/>
                  </a:lnTo>
                  <a:lnTo>
                    <a:pt x="24" y="26"/>
                  </a:lnTo>
                  <a:lnTo>
                    <a:pt x="20" y="24"/>
                  </a:lnTo>
                  <a:lnTo>
                    <a:pt x="14" y="26"/>
                  </a:lnTo>
                  <a:lnTo>
                    <a:pt x="14" y="26"/>
                  </a:lnTo>
                  <a:lnTo>
                    <a:pt x="20" y="20"/>
                  </a:lnTo>
                  <a:lnTo>
                    <a:pt x="22" y="16"/>
                  </a:lnTo>
                  <a:lnTo>
                    <a:pt x="22" y="10"/>
                  </a:lnTo>
                  <a:lnTo>
                    <a:pt x="22" y="10"/>
                  </a:lnTo>
                  <a:lnTo>
                    <a:pt x="20" y="4"/>
                  </a:lnTo>
                  <a:lnTo>
                    <a:pt x="16" y="2"/>
                  </a:lnTo>
                  <a:lnTo>
                    <a:pt x="14" y="0"/>
                  </a:lnTo>
                  <a:lnTo>
                    <a:pt x="0" y="80"/>
                  </a:lnTo>
                  <a:lnTo>
                    <a:pt x="36" y="96"/>
                  </a:lnTo>
                  <a:lnTo>
                    <a:pt x="36" y="96"/>
                  </a:lnTo>
                  <a:lnTo>
                    <a:pt x="48" y="88"/>
                  </a:lnTo>
                  <a:lnTo>
                    <a:pt x="48" y="88"/>
                  </a:lnTo>
                  <a:lnTo>
                    <a:pt x="56" y="86"/>
                  </a:lnTo>
                  <a:lnTo>
                    <a:pt x="62" y="86"/>
                  </a:lnTo>
                  <a:lnTo>
                    <a:pt x="70" y="86"/>
                  </a:lnTo>
                  <a:lnTo>
                    <a:pt x="76" y="90"/>
                  </a:lnTo>
                  <a:lnTo>
                    <a:pt x="76" y="90"/>
                  </a:lnTo>
                  <a:lnTo>
                    <a:pt x="84" y="94"/>
                  </a:lnTo>
                  <a:lnTo>
                    <a:pt x="88" y="98"/>
                  </a:lnTo>
                  <a:lnTo>
                    <a:pt x="90" y="102"/>
                  </a:lnTo>
                  <a:lnTo>
                    <a:pt x="92" y="108"/>
                  </a:lnTo>
                  <a:lnTo>
                    <a:pt x="92" y="108"/>
                  </a:lnTo>
                  <a:lnTo>
                    <a:pt x="90" y="114"/>
                  </a:lnTo>
                  <a:lnTo>
                    <a:pt x="88" y="118"/>
                  </a:lnTo>
                  <a:lnTo>
                    <a:pt x="114" y="1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2" name="Freeform 119"/>
            <p:cNvSpPr>
              <a:spLocks/>
            </p:cNvSpPr>
            <p:nvPr userDrawn="1"/>
          </p:nvSpPr>
          <p:spPr bwMode="auto">
            <a:xfrm>
              <a:off x="482" y="874"/>
              <a:ext cx="199" cy="34"/>
            </a:xfrm>
            <a:custGeom>
              <a:avLst/>
              <a:gdLst>
                <a:gd name="T0" fmla="*/ 167 w 199"/>
                <a:gd name="T1" fmla="*/ 30 h 34"/>
                <a:gd name="T2" fmla="*/ 199 w 199"/>
                <a:gd name="T3" fmla="*/ 14 h 34"/>
                <a:gd name="T4" fmla="*/ 165 w 199"/>
                <a:gd name="T5" fmla="*/ 2 h 34"/>
                <a:gd name="T6" fmla="*/ 165 w 199"/>
                <a:gd name="T7" fmla="*/ 2 h 34"/>
                <a:gd name="T8" fmla="*/ 112 w 199"/>
                <a:gd name="T9" fmla="*/ 0 h 34"/>
                <a:gd name="T10" fmla="*/ 26 w 199"/>
                <a:gd name="T11" fmla="*/ 0 h 34"/>
                <a:gd name="T12" fmla="*/ 0 w 199"/>
                <a:gd name="T13" fmla="*/ 34 h 34"/>
                <a:gd name="T14" fmla="*/ 0 w 199"/>
                <a:gd name="T15" fmla="*/ 34 h 34"/>
                <a:gd name="T16" fmla="*/ 167 w 199"/>
                <a:gd name="T17" fmla="*/ 3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34">
                  <a:moveTo>
                    <a:pt x="167" y="30"/>
                  </a:moveTo>
                  <a:lnTo>
                    <a:pt x="199" y="14"/>
                  </a:lnTo>
                  <a:lnTo>
                    <a:pt x="165" y="2"/>
                  </a:lnTo>
                  <a:lnTo>
                    <a:pt x="165" y="2"/>
                  </a:lnTo>
                  <a:lnTo>
                    <a:pt x="112" y="0"/>
                  </a:lnTo>
                  <a:lnTo>
                    <a:pt x="26" y="0"/>
                  </a:lnTo>
                  <a:lnTo>
                    <a:pt x="0" y="34"/>
                  </a:lnTo>
                  <a:lnTo>
                    <a:pt x="0" y="34"/>
                  </a:lnTo>
                  <a:lnTo>
                    <a:pt x="167"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3" name="Freeform 120"/>
            <p:cNvSpPr>
              <a:spLocks/>
            </p:cNvSpPr>
            <p:nvPr userDrawn="1"/>
          </p:nvSpPr>
          <p:spPr bwMode="auto">
            <a:xfrm>
              <a:off x="546" y="958"/>
              <a:ext cx="117" cy="116"/>
            </a:xfrm>
            <a:custGeom>
              <a:avLst/>
              <a:gdLst>
                <a:gd name="T0" fmla="*/ 62 w 117"/>
                <a:gd name="T1" fmla="*/ 116 h 116"/>
                <a:gd name="T2" fmla="*/ 62 w 117"/>
                <a:gd name="T3" fmla="*/ 116 h 116"/>
                <a:gd name="T4" fmla="*/ 44 w 117"/>
                <a:gd name="T5" fmla="*/ 108 h 116"/>
                <a:gd name="T6" fmla="*/ 28 w 117"/>
                <a:gd name="T7" fmla="*/ 98 h 116"/>
                <a:gd name="T8" fmla="*/ 14 w 117"/>
                <a:gd name="T9" fmla="*/ 88 h 116"/>
                <a:gd name="T10" fmla="*/ 4 w 117"/>
                <a:gd name="T11" fmla="*/ 76 h 116"/>
                <a:gd name="T12" fmla="*/ 4 w 117"/>
                <a:gd name="T13" fmla="*/ 76 h 116"/>
                <a:gd name="T14" fmla="*/ 2 w 117"/>
                <a:gd name="T15" fmla="*/ 70 h 116"/>
                <a:gd name="T16" fmla="*/ 0 w 117"/>
                <a:gd name="T17" fmla="*/ 60 h 116"/>
                <a:gd name="T18" fmla="*/ 0 w 117"/>
                <a:gd name="T19" fmla="*/ 52 h 116"/>
                <a:gd name="T20" fmla="*/ 2 w 117"/>
                <a:gd name="T21" fmla="*/ 42 h 116"/>
                <a:gd name="T22" fmla="*/ 4 w 117"/>
                <a:gd name="T23" fmla="*/ 32 h 116"/>
                <a:gd name="T24" fmla="*/ 10 w 117"/>
                <a:gd name="T25" fmla="*/ 24 h 116"/>
                <a:gd name="T26" fmla="*/ 16 w 117"/>
                <a:gd name="T27" fmla="*/ 16 h 116"/>
                <a:gd name="T28" fmla="*/ 24 w 117"/>
                <a:gd name="T29" fmla="*/ 8 h 116"/>
                <a:gd name="T30" fmla="*/ 24 w 117"/>
                <a:gd name="T31" fmla="*/ 8 h 116"/>
                <a:gd name="T32" fmla="*/ 28 w 117"/>
                <a:gd name="T33" fmla="*/ 14 h 116"/>
                <a:gd name="T34" fmla="*/ 30 w 117"/>
                <a:gd name="T35" fmla="*/ 18 h 116"/>
                <a:gd name="T36" fmla="*/ 30 w 117"/>
                <a:gd name="T37" fmla="*/ 22 h 116"/>
                <a:gd name="T38" fmla="*/ 30 w 117"/>
                <a:gd name="T39" fmla="*/ 22 h 116"/>
                <a:gd name="T40" fmla="*/ 58 w 117"/>
                <a:gd name="T41" fmla="*/ 20 h 116"/>
                <a:gd name="T42" fmla="*/ 58 w 117"/>
                <a:gd name="T43" fmla="*/ 20 h 116"/>
                <a:gd name="T44" fmla="*/ 58 w 117"/>
                <a:gd name="T45" fmla="*/ 12 h 116"/>
                <a:gd name="T46" fmla="*/ 56 w 117"/>
                <a:gd name="T47" fmla="*/ 6 h 116"/>
                <a:gd name="T48" fmla="*/ 54 w 117"/>
                <a:gd name="T49" fmla="*/ 0 h 116"/>
                <a:gd name="T50" fmla="*/ 54 w 117"/>
                <a:gd name="T51" fmla="*/ 0 h 116"/>
                <a:gd name="T52" fmla="*/ 62 w 117"/>
                <a:gd name="T53" fmla="*/ 8 h 116"/>
                <a:gd name="T54" fmla="*/ 65 w 117"/>
                <a:gd name="T55" fmla="*/ 14 h 116"/>
                <a:gd name="T56" fmla="*/ 65 w 117"/>
                <a:gd name="T57" fmla="*/ 20 h 116"/>
                <a:gd name="T58" fmla="*/ 65 w 117"/>
                <a:gd name="T59" fmla="*/ 20 h 116"/>
                <a:gd name="T60" fmla="*/ 91 w 117"/>
                <a:gd name="T61" fmla="*/ 22 h 116"/>
                <a:gd name="T62" fmla="*/ 91 w 117"/>
                <a:gd name="T63" fmla="*/ 22 h 116"/>
                <a:gd name="T64" fmla="*/ 89 w 117"/>
                <a:gd name="T65" fmla="*/ 12 h 116"/>
                <a:gd name="T66" fmla="*/ 85 w 117"/>
                <a:gd name="T67" fmla="*/ 6 h 116"/>
                <a:gd name="T68" fmla="*/ 85 w 117"/>
                <a:gd name="T69" fmla="*/ 6 h 116"/>
                <a:gd name="T70" fmla="*/ 95 w 117"/>
                <a:gd name="T71" fmla="*/ 10 h 116"/>
                <a:gd name="T72" fmla="*/ 101 w 117"/>
                <a:gd name="T73" fmla="*/ 16 h 116"/>
                <a:gd name="T74" fmla="*/ 107 w 117"/>
                <a:gd name="T75" fmla="*/ 22 h 116"/>
                <a:gd name="T76" fmla="*/ 111 w 117"/>
                <a:gd name="T77" fmla="*/ 30 h 116"/>
                <a:gd name="T78" fmla="*/ 117 w 117"/>
                <a:gd name="T79" fmla="*/ 44 h 116"/>
                <a:gd name="T80" fmla="*/ 117 w 117"/>
                <a:gd name="T81" fmla="*/ 54 h 116"/>
                <a:gd name="T82" fmla="*/ 117 w 117"/>
                <a:gd name="T83" fmla="*/ 54 h 116"/>
                <a:gd name="T84" fmla="*/ 115 w 117"/>
                <a:gd name="T85" fmla="*/ 68 h 116"/>
                <a:gd name="T86" fmla="*/ 111 w 117"/>
                <a:gd name="T87" fmla="*/ 82 h 116"/>
                <a:gd name="T88" fmla="*/ 103 w 117"/>
                <a:gd name="T89" fmla="*/ 92 h 116"/>
                <a:gd name="T90" fmla="*/ 93 w 117"/>
                <a:gd name="T91" fmla="*/ 100 h 116"/>
                <a:gd name="T92" fmla="*/ 93 w 117"/>
                <a:gd name="T93" fmla="*/ 100 h 116"/>
                <a:gd name="T94" fmla="*/ 75 w 117"/>
                <a:gd name="T95" fmla="*/ 110 h 116"/>
                <a:gd name="T96" fmla="*/ 62 w 117"/>
                <a:gd name="T97"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6">
                  <a:moveTo>
                    <a:pt x="62" y="116"/>
                  </a:moveTo>
                  <a:lnTo>
                    <a:pt x="62" y="116"/>
                  </a:lnTo>
                  <a:lnTo>
                    <a:pt x="44" y="108"/>
                  </a:lnTo>
                  <a:lnTo>
                    <a:pt x="28" y="98"/>
                  </a:lnTo>
                  <a:lnTo>
                    <a:pt x="14" y="88"/>
                  </a:lnTo>
                  <a:lnTo>
                    <a:pt x="4" y="76"/>
                  </a:lnTo>
                  <a:lnTo>
                    <a:pt x="4" y="76"/>
                  </a:lnTo>
                  <a:lnTo>
                    <a:pt x="2" y="70"/>
                  </a:lnTo>
                  <a:lnTo>
                    <a:pt x="0" y="60"/>
                  </a:lnTo>
                  <a:lnTo>
                    <a:pt x="0" y="52"/>
                  </a:lnTo>
                  <a:lnTo>
                    <a:pt x="2" y="42"/>
                  </a:lnTo>
                  <a:lnTo>
                    <a:pt x="4" y="32"/>
                  </a:lnTo>
                  <a:lnTo>
                    <a:pt x="10" y="24"/>
                  </a:lnTo>
                  <a:lnTo>
                    <a:pt x="16" y="16"/>
                  </a:lnTo>
                  <a:lnTo>
                    <a:pt x="24" y="8"/>
                  </a:lnTo>
                  <a:lnTo>
                    <a:pt x="24" y="8"/>
                  </a:lnTo>
                  <a:lnTo>
                    <a:pt x="28" y="14"/>
                  </a:lnTo>
                  <a:lnTo>
                    <a:pt x="30" y="18"/>
                  </a:lnTo>
                  <a:lnTo>
                    <a:pt x="30" y="22"/>
                  </a:lnTo>
                  <a:lnTo>
                    <a:pt x="30" y="22"/>
                  </a:lnTo>
                  <a:lnTo>
                    <a:pt x="58" y="20"/>
                  </a:lnTo>
                  <a:lnTo>
                    <a:pt x="58" y="20"/>
                  </a:lnTo>
                  <a:lnTo>
                    <a:pt x="58" y="12"/>
                  </a:lnTo>
                  <a:lnTo>
                    <a:pt x="56" y="6"/>
                  </a:lnTo>
                  <a:lnTo>
                    <a:pt x="54" y="0"/>
                  </a:lnTo>
                  <a:lnTo>
                    <a:pt x="54" y="0"/>
                  </a:lnTo>
                  <a:lnTo>
                    <a:pt x="62" y="8"/>
                  </a:lnTo>
                  <a:lnTo>
                    <a:pt x="65" y="14"/>
                  </a:lnTo>
                  <a:lnTo>
                    <a:pt x="65" y="20"/>
                  </a:lnTo>
                  <a:lnTo>
                    <a:pt x="65" y="20"/>
                  </a:lnTo>
                  <a:lnTo>
                    <a:pt x="91" y="22"/>
                  </a:lnTo>
                  <a:lnTo>
                    <a:pt x="91" y="22"/>
                  </a:lnTo>
                  <a:lnTo>
                    <a:pt x="89" y="12"/>
                  </a:lnTo>
                  <a:lnTo>
                    <a:pt x="85" y="6"/>
                  </a:lnTo>
                  <a:lnTo>
                    <a:pt x="85" y="6"/>
                  </a:lnTo>
                  <a:lnTo>
                    <a:pt x="95" y="10"/>
                  </a:lnTo>
                  <a:lnTo>
                    <a:pt x="101" y="16"/>
                  </a:lnTo>
                  <a:lnTo>
                    <a:pt x="107" y="22"/>
                  </a:lnTo>
                  <a:lnTo>
                    <a:pt x="111" y="30"/>
                  </a:lnTo>
                  <a:lnTo>
                    <a:pt x="117" y="44"/>
                  </a:lnTo>
                  <a:lnTo>
                    <a:pt x="117" y="54"/>
                  </a:lnTo>
                  <a:lnTo>
                    <a:pt x="117" y="54"/>
                  </a:lnTo>
                  <a:lnTo>
                    <a:pt x="115" y="68"/>
                  </a:lnTo>
                  <a:lnTo>
                    <a:pt x="111" y="82"/>
                  </a:lnTo>
                  <a:lnTo>
                    <a:pt x="103" y="92"/>
                  </a:lnTo>
                  <a:lnTo>
                    <a:pt x="93" y="100"/>
                  </a:lnTo>
                  <a:lnTo>
                    <a:pt x="93" y="100"/>
                  </a:lnTo>
                  <a:lnTo>
                    <a:pt x="75" y="110"/>
                  </a:lnTo>
                  <a:lnTo>
                    <a:pt x="62" y="1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4" name="Freeform 121"/>
            <p:cNvSpPr>
              <a:spLocks/>
            </p:cNvSpPr>
            <p:nvPr userDrawn="1"/>
          </p:nvSpPr>
          <p:spPr bwMode="auto">
            <a:xfrm>
              <a:off x="580" y="1244"/>
              <a:ext cx="2" cy="2"/>
            </a:xfrm>
            <a:custGeom>
              <a:avLst/>
              <a:gdLst>
                <a:gd name="T0" fmla="*/ 2 w 2"/>
                <a:gd name="T1" fmla="*/ 2 h 2"/>
                <a:gd name="T2" fmla="*/ 2 w 2"/>
                <a:gd name="T3" fmla="*/ 2 h 2"/>
                <a:gd name="T4" fmla="*/ 0 w 2"/>
                <a:gd name="T5" fmla="*/ 0 h 2"/>
                <a:gd name="T6" fmla="*/ 0 w 2"/>
                <a:gd name="T7" fmla="*/ 0 h 2"/>
                <a:gd name="T8" fmla="*/ 0 w 2"/>
                <a:gd name="T9" fmla="*/ 0 h 2"/>
                <a:gd name="T10" fmla="*/ 0 w 2"/>
                <a:gd name="T11" fmla="*/ 0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0" y="0"/>
                  </a:lnTo>
                  <a:lnTo>
                    <a:pt x="0" y="0"/>
                  </a:lnTo>
                  <a:lnTo>
                    <a:pt x="0"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5" name="Freeform 122"/>
            <p:cNvSpPr>
              <a:spLocks/>
            </p:cNvSpPr>
            <p:nvPr userDrawn="1"/>
          </p:nvSpPr>
          <p:spPr bwMode="auto">
            <a:xfrm>
              <a:off x="324" y="918"/>
              <a:ext cx="24" cy="12"/>
            </a:xfrm>
            <a:custGeom>
              <a:avLst/>
              <a:gdLst>
                <a:gd name="T0" fmla="*/ 24 w 24"/>
                <a:gd name="T1" fmla="*/ 10 h 12"/>
                <a:gd name="T2" fmla="*/ 24 w 24"/>
                <a:gd name="T3" fmla="*/ 10 h 12"/>
                <a:gd name="T4" fmla="*/ 20 w 24"/>
                <a:gd name="T5" fmla="*/ 10 h 12"/>
                <a:gd name="T6" fmla="*/ 14 w 24"/>
                <a:gd name="T7" fmla="*/ 12 h 12"/>
                <a:gd name="T8" fmla="*/ 2 w 24"/>
                <a:gd name="T9" fmla="*/ 12 h 12"/>
                <a:gd name="T10" fmla="*/ 2 w 24"/>
                <a:gd name="T11" fmla="*/ 12 h 12"/>
                <a:gd name="T12" fmla="*/ 0 w 24"/>
                <a:gd name="T13" fmla="*/ 6 h 12"/>
                <a:gd name="T14" fmla="*/ 2 w 24"/>
                <a:gd name="T15" fmla="*/ 0 h 12"/>
                <a:gd name="T16" fmla="*/ 2 w 24"/>
                <a:gd name="T17" fmla="*/ 0 h 12"/>
                <a:gd name="T18" fmla="*/ 6 w 24"/>
                <a:gd name="T19" fmla="*/ 0 h 12"/>
                <a:gd name="T20" fmla="*/ 12 w 24"/>
                <a:gd name="T21" fmla="*/ 2 h 12"/>
                <a:gd name="T22" fmla="*/ 20 w 24"/>
                <a:gd name="T23" fmla="*/ 4 h 12"/>
                <a:gd name="T24" fmla="*/ 24 w 24"/>
                <a:gd name="T25"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2">
                  <a:moveTo>
                    <a:pt x="24" y="10"/>
                  </a:moveTo>
                  <a:lnTo>
                    <a:pt x="24" y="10"/>
                  </a:lnTo>
                  <a:lnTo>
                    <a:pt x="20" y="10"/>
                  </a:lnTo>
                  <a:lnTo>
                    <a:pt x="14" y="12"/>
                  </a:lnTo>
                  <a:lnTo>
                    <a:pt x="2" y="12"/>
                  </a:lnTo>
                  <a:lnTo>
                    <a:pt x="2" y="12"/>
                  </a:lnTo>
                  <a:lnTo>
                    <a:pt x="0" y="6"/>
                  </a:lnTo>
                  <a:lnTo>
                    <a:pt x="2" y="0"/>
                  </a:lnTo>
                  <a:lnTo>
                    <a:pt x="2" y="0"/>
                  </a:lnTo>
                  <a:lnTo>
                    <a:pt x="6" y="0"/>
                  </a:lnTo>
                  <a:lnTo>
                    <a:pt x="12" y="2"/>
                  </a:lnTo>
                  <a:lnTo>
                    <a:pt x="20" y="4"/>
                  </a:lnTo>
                  <a:lnTo>
                    <a:pt x="24"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6" name="Freeform 123"/>
            <p:cNvSpPr>
              <a:spLocks/>
            </p:cNvSpPr>
            <p:nvPr userDrawn="1"/>
          </p:nvSpPr>
          <p:spPr bwMode="auto">
            <a:xfrm>
              <a:off x="40" y="874"/>
              <a:ext cx="675" cy="797"/>
            </a:xfrm>
            <a:custGeom>
              <a:avLst/>
              <a:gdLst>
                <a:gd name="T0" fmla="*/ 647 w 675"/>
                <a:gd name="T1" fmla="*/ 266 h 797"/>
                <a:gd name="T2" fmla="*/ 643 w 675"/>
                <a:gd name="T3" fmla="*/ 164 h 797"/>
                <a:gd name="T4" fmla="*/ 560 w 675"/>
                <a:gd name="T5" fmla="*/ 62 h 797"/>
                <a:gd name="T6" fmla="*/ 486 w 675"/>
                <a:gd name="T7" fmla="*/ 164 h 797"/>
                <a:gd name="T8" fmla="*/ 504 w 675"/>
                <a:gd name="T9" fmla="*/ 264 h 797"/>
                <a:gd name="T10" fmla="*/ 534 w 675"/>
                <a:gd name="T11" fmla="*/ 280 h 797"/>
                <a:gd name="T12" fmla="*/ 554 w 675"/>
                <a:gd name="T13" fmla="*/ 262 h 797"/>
                <a:gd name="T14" fmla="*/ 619 w 675"/>
                <a:gd name="T15" fmla="*/ 274 h 797"/>
                <a:gd name="T16" fmla="*/ 583 w 675"/>
                <a:gd name="T17" fmla="*/ 377 h 797"/>
                <a:gd name="T18" fmla="*/ 470 w 675"/>
                <a:gd name="T19" fmla="*/ 318 h 797"/>
                <a:gd name="T20" fmla="*/ 456 w 675"/>
                <a:gd name="T21" fmla="*/ 216 h 797"/>
                <a:gd name="T22" fmla="*/ 456 w 675"/>
                <a:gd name="T23" fmla="*/ 200 h 797"/>
                <a:gd name="T24" fmla="*/ 410 w 675"/>
                <a:gd name="T25" fmla="*/ 132 h 797"/>
                <a:gd name="T26" fmla="*/ 462 w 675"/>
                <a:gd name="T27" fmla="*/ 84 h 797"/>
                <a:gd name="T28" fmla="*/ 386 w 675"/>
                <a:gd name="T29" fmla="*/ 30 h 797"/>
                <a:gd name="T30" fmla="*/ 268 w 675"/>
                <a:gd name="T31" fmla="*/ 36 h 797"/>
                <a:gd name="T32" fmla="*/ 244 w 675"/>
                <a:gd name="T33" fmla="*/ 78 h 797"/>
                <a:gd name="T34" fmla="*/ 266 w 675"/>
                <a:gd name="T35" fmla="*/ 114 h 797"/>
                <a:gd name="T36" fmla="*/ 318 w 675"/>
                <a:gd name="T37" fmla="*/ 96 h 797"/>
                <a:gd name="T38" fmla="*/ 240 w 675"/>
                <a:gd name="T39" fmla="*/ 126 h 797"/>
                <a:gd name="T40" fmla="*/ 208 w 675"/>
                <a:gd name="T41" fmla="*/ 120 h 797"/>
                <a:gd name="T42" fmla="*/ 280 w 675"/>
                <a:gd name="T43" fmla="*/ 122 h 797"/>
                <a:gd name="T44" fmla="*/ 284 w 675"/>
                <a:gd name="T45" fmla="*/ 140 h 797"/>
                <a:gd name="T46" fmla="*/ 258 w 675"/>
                <a:gd name="T47" fmla="*/ 166 h 797"/>
                <a:gd name="T48" fmla="*/ 282 w 675"/>
                <a:gd name="T49" fmla="*/ 208 h 797"/>
                <a:gd name="T50" fmla="*/ 146 w 675"/>
                <a:gd name="T51" fmla="*/ 300 h 797"/>
                <a:gd name="T52" fmla="*/ 56 w 675"/>
                <a:gd name="T53" fmla="*/ 276 h 797"/>
                <a:gd name="T54" fmla="*/ 46 w 675"/>
                <a:gd name="T55" fmla="*/ 290 h 797"/>
                <a:gd name="T56" fmla="*/ 56 w 675"/>
                <a:gd name="T57" fmla="*/ 314 h 797"/>
                <a:gd name="T58" fmla="*/ 2 w 675"/>
                <a:gd name="T59" fmla="*/ 334 h 797"/>
                <a:gd name="T60" fmla="*/ 62 w 675"/>
                <a:gd name="T61" fmla="*/ 342 h 797"/>
                <a:gd name="T62" fmla="*/ 38 w 675"/>
                <a:gd name="T63" fmla="*/ 362 h 797"/>
                <a:gd name="T64" fmla="*/ 56 w 675"/>
                <a:gd name="T65" fmla="*/ 377 h 797"/>
                <a:gd name="T66" fmla="*/ 112 w 675"/>
                <a:gd name="T67" fmla="*/ 377 h 797"/>
                <a:gd name="T68" fmla="*/ 126 w 675"/>
                <a:gd name="T69" fmla="*/ 379 h 797"/>
                <a:gd name="T70" fmla="*/ 176 w 675"/>
                <a:gd name="T71" fmla="*/ 338 h 797"/>
                <a:gd name="T72" fmla="*/ 232 w 675"/>
                <a:gd name="T73" fmla="*/ 328 h 797"/>
                <a:gd name="T74" fmla="*/ 308 w 675"/>
                <a:gd name="T75" fmla="*/ 356 h 797"/>
                <a:gd name="T76" fmla="*/ 454 w 675"/>
                <a:gd name="T77" fmla="*/ 421 h 797"/>
                <a:gd name="T78" fmla="*/ 508 w 675"/>
                <a:gd name="T79" fmla="*/ 535 h 797"/>
                <a:gd name="T80" fmla="*/ 506 w 675"/>
                <a:gd name="T81" fmla="*/ 565 h 797"/>
                <a:gd name="T82" fmla="*/ 560 w 675"/>
                <a:gd name="T83" fmla="*/ 575 h 797"/>
                <a:gd name="T84" fmla="*/ 573 w 675"/>
                <a:gd name="T85" fmla="*/ 683 h 797"/>
                <a:gd name="T86" fmla="*/ 504 w 675"/>
                <a:gd name="T87" fmla="*/ 697 h 797"/>
                <a:gd name="T88" fmla="*/ 538 w 675"/>
                <a:gd name="T89" fmla="*/ 711 h 797"/>
                <a:gd name="T90" fmla="*/ 524 w 675"/>
                <a:gd name="T91" fmla="*/ 725 h 797"/>
                <a:gd name="T92" fmla="*/ 518 w 675"/>
                <a:gd name="T93" fmla="*/ 777 h 797"/>
                <a:gd name="T94" fmla="*/ 548 w 675"/>
                <a:gd name="T95" fmla="*/ 755 h 797"/>
                <a:gd name="T96" fmla="*/ 560 w 675"/>
                <a:gd name="T97" fmla="*/ 763 h 797"/>
                <a:gd name="T98" fmla="*/ 593 w 675"/>
                <a:gd name="T99" fmla="*/ 787 h 797"/>
                <a:gd name="T100" fmla="*/ 605 w 675"/>
                <a:gd name="T101" fmla="*/ 741 h 797"/>
                <a:gd name="T102" fmla="*/ 641 w 675"/>
                <a:gd name="T103" fmla="*/ 753 h 797"/>
                <a:gd name="T104" fmla="*/ 643 w 675"/>
                <a:gd name="T105" fmla="*/ 683 h 797"/>
                <a:gd name="T106" fmla="*/ 657 w 675"/>
                <a:gd name="T107" fmla="*/ 653 h 797"/>
                <a:gd name="T108" fmla="*/ 653 w 675"/>
                <a:gd name="T109" fmla="*/ 601 h 797"/>
                <a:gd name="T110" fmla="*/ 625 w 675"/>
                <a:gd name="T111" fmla="*/ 553 h 797"/>
                <a:gd name="T112" fmla="*/ 579 w 675"/>
                <a:gd name="T113" fmla="*/ 505 h 797"/>
                <a:gd name="T114" fmla="*/ 579 w 675"/>
                <a:gd name="T115" fmla="*/ 457 h 797"/>
                <a:gd name="T116" fmla="*/ 589 w 675"/>
                <a:gd name="T117" fmla="*/ 409 h 797"/>
                <a:gd name="T118" fmla="*/ 675 w 675"/>
                <a:gd name="T119" fmla="*/ 344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5" h="797">
                  <a:moveTo>
                    <a:pt x="657" y="306"/>
                  </a:moveTo>
                  <a:lnTo>
                    <a:pt x="657" y="306"/>
                  </a:lnTo>
                  <a:lnTo>
                    <a:pt x="667" y="308"/>
                  </a:lnTo>
                  <a:lnTo>
                    <a:pt x="675" y="304"/>
                  </a:lnTo>
                  <a:lnTo>
                    <a:pt x="675" y="304"/>
                  </a:lnTo>
                  <a:lnTo>
                    <a:pt x="673" y="294"/>
                  </a:lnTo>
                  <a:lnTo>
                    <a:pt x="671" y="276"/>
                  </a:lnTo>
                  <a:lnTo>
                    <a:pt x="671" y="276"/>
                  </a:lnTo>
                  <a:lnTo>
                    <a:pt x="665" y="276"/>
                  </a:lnTo>
                  <a:lnTo>
                    <a:pt x="659" y="276"/>
                  </a:lnTo>
                  <a:lnTo>
                    <a:pt x="653" y="272"/>
                  </a:lnTo>
                  <a:lnTo>
                    <a:pt x="647" y="266"/>
                  </a:lnTo>
                  <a:lnTo>
                    <a:pt x="647" y="266"/>
                  </a:lnTo>
                  <a:lnTo>
                    <a:pt x="641" y="260"/>
                  </a:lnTo>
                  <a:lnTo>
                    <a:pt x="641" y="260"/>
                  </a:lnTo>
                  <a:lnTo>
                    <a:pt x="629" y="244"/>
                  </a:lnTo>
                  <a:lnTo>
                    <a:pt x="617" y="232"/>
                  </a:lnTo>
                  <a:lnTo>
                    <a:pt x="603" y="222"/>
                  </a:lnTo>
                  <a:lnTo>
                    <a:pt x="589" y="212"/>
                  </a:lnTo>
                  <a:lnTo>
                    <a:pt x="589" y="212"/>
                  </a:lnTo>
                  <a:lnTo>
                    <a:pt x="611" y="200"/>
                  </a:lnTo>
                  <a:lnTo>
                    <a:pt x="625" y="190"/>
                  </a:lnTo>
                  <a:lnTo>
                    <a:pt x="633" y="180"/>
                  </a:lnTo>
                  <a:lnTo>
                    <a:pt x="639" y="172"/>
                  </a:lnTo>
                  <a:lnTo>
                    <a:pt x="639" y="172"/>
                  </a:lnTo>
                  <a:lnTo>
                    <a:pt x="643" y="164"/>
                  </a:lnTo>
                  <a:lnTo>
                    <a:pt x="645" y="152"/>
                  </a:lnTo>
                  <a:lnTo>
                    <a:pt x="647" y="140"/>
                  </a:lnTo>
                  <a:lnTo>
                    <a:pt x="645" y="126"/>
                  </a:lnTo>
                  <a:lnTo>
                    <a:pt x="643" y="112"/>
                  </a:lnTo>
                  <a:lnTo>
                    <a:pt x="635" y="98"/>
                  </a:lnTo>
                  <a:lnTo>
                    <a:pt x="625" y="84"/>
                  </a:lnTo>
                  <a:lnTo>
                    <a:pt x="619" y="80"/>
                  </a:lnTo>
                  <a:lnTo>
                    <a:pt x="609" y="74"/>
                  </a:lnTo>
                  <a:lnTo>
                    <a:pt x="609" y="74"/>
                  </a:lnTo>
                  <a:lnTo>
                    <a:pt x="597" y="68"/>
                  </a:lnTo>
                  <a:lnTo>
                    <a:pt x="585" y="64"/>
                  </a:lnTo>
                  <a:lnTo>
                    <a:pt x="571" y="62"/>
                  </a:lnTo>
                  <a:lnTo>
                    <a:pt x="560" y="62"/>
                  </a:lnTo>
                  <a:lnTo>
                    <a:pt x="540" y="66"/>
                  </a:lnTo>
                  <a:lnTo>
                    <a:pt x="526" y="70"/>
                  </a:lnTo>
                  <a:lnTo>
                    <a:pt x="526" y="70"/>
                  </a:lnTo>
                  <a:lnTo>
                    <a:pt x="516" y="76"/>
                  </a:lnTo>
                  <a:lnTo>
                    <a:pt x="506" y="84"/>
                  </a:lnTo>
                  <a:lnTo>
                    <a:pt x="498" y="92"/>
                  </a:lnTo>
                  <a:lnTo>
                    <a:pt x="490" y="102"/>
                  </a:lnTo>
                  <a:lnTo>
                    <a:pt x="486" y="114"/>
                  </a:lnTo>
                  <a:lnTo>
                    <a:pt x="482" y="126"/>
                  </a:lnTo>
                  <a:lnTo>
                    <a:pt x="482" y="138"/>
                  </a:lnTo>
                  <a:lnTo>
                    <a:pt x="484" y="152"/>
                  </a:lnTo>
                  <a:lnTo>
                    <a:pt x="484" y="152"/>
                  </a:lnTo>
                  <a:lnTo>
                    <a:pt x="486" y="164"/>
                  </a:lnTo>
                  <a:lnTo>
                    <a:pt x="490" y="174"/>
                  </a:lnTo>
                  <a:lnTo>
                    <a:pt x="496" y="182"/>
                  </a:lnTo>
                  <a:lnTo>
                    <a:pt x="504" y="190"/>
                  </a:lnTo>
                  <a:lnTo>
                    <a:pt x="520" y="202"/>
                  </a:lnTo>
                  <a:lnTo>
                    <a:pt x="540" y="212"/>
                  </a:lnTo>
                  <a:lnTo>
                    <a:pt x="540" y="212"/>
                  </a:lnTo>
                  <a:lnTo>
                    <a:pt x="526" y="222"/>
                  </a:lnTo>
                  <a:lnTo>
                    <a:pt x="514" y="234"/>
                  </a:lnTo>
                  <a:lnTo>
                    <a:pt x="510" y="240"/>
                  </a:lnTo>
                  <a:lnTo>
                    <a:pt x="506" y="248"/>
                  </a:lnTo>
                  <a:lnTo>
                    <a:pt x="504" y="256"/>
                  </a:lnTo>
                  <a:lnTo>
                    <a:pt x="504" y="264"/>
                  </a:lnTo>
                  <a:lnTo>
                    <a:pt x="504" y="264"/>
                  </a:lnTo>
                  <a:lnTo>
                    <a:pt x="506" y="278"/>
                  </a:lnTo>
                  <a:lnTo>
                    <a:pt x="508" y="290"/>
                  </a:lnTo>
                  <a:lnTo>
                    <a:pt x="512" y="308"/>
                  </a:lnTo>
                  <a:lnTo>
                    <a:pt x="510" y="318"/>
                  </a:lnTo>
                  <a:lnTo>
                    <a:pt x="508" y="328"/>
                  </a:lnTo>
                  <a:lnTo>
                    <a:pt x="508" y="328"/>
                  </a:lnTo>
                  <a:lnTo>
                    <a:pt x="512" y="328"/>
                  </a:lnTo>
                  <a:lnTo>
                    <a:pt x="518" y="324"/>
                  </a:lnTo>
                  <a:lnTo>
                    <a:pt x="530" y="318"/>
                  </a:lnTo>
                  <a:lnTo>
                    <a:pt x="530" y="318"/>
                  </a:lnTo>
                  <a:lnTo>
                    <a:pt x="534" y="306"/>
                  </a:lnTo>
                  <a:lnTo>
                    <a:pt x="534" y="294"/>
                  </a:lnTo>
                  <a:lnTo>
                    <a:pt x="534" y="280"/>
                  </a:lnTo>
                  <a:lnTo>
                    <a:pt x="534" y="280"/>
                  </a:lnTo>
                  <a:lnTo>
                    <a:pt x="538" y="286"/>
                  </a:lnTo>
                  <a:lnTo>
                    <a:pt x="540" y="294"/>
                  </a:lnTo>
                  <a:lnTo>
                    <a:pt x="540" y="304"/>
                  </a:lnTo>
                  <a:lnTo>
                    <a:pt x="540" y="312"/>
                  </a:lnTo>
                  <a:lnTo>
                    <a:pt x="540" y="312"/>
                  </a:lnTo>
                  <a:lnTo>
                    <a:pt x="546" y="308"/>
                  </a:lnTo>
                  <a:lnTo>
                    <a:pt x="552" y="304"/>
                  </a:lnTo>
                  <a:lnTo>
                    <a:pt x="554" y="300"/>
                  </a:lnTo>
                  <a:lnTo>
                    <a:pt x="554" y="300"/>
                  </a:lnTo>
                  <a:lnTo>
                    <a:pt x="558" y="284"/>
                  </a:lnTo>
                  <a:lnTo>
                    <a:pt x="556" y="272"/>
                  </a:lnTo>
                  <a:lnTo>
                    <a:pt x="554" y="262"/>
                  </a:lnTo>
                  <a:lnTo>
                    <a:pt x="550" y="254"/>
                  </a:lnTo>
                  <a:lnTo>
                    <a:pt x="550" y="254"/>
                  </a:lnTo>
                  <a:lnTo>
                    <a:pt x="548" y="246"/>
                  </a:lnTo>
                  <a:lnTo>
                    <a:pt x="552" y="238"/>
                  </a:lnTo>
                  <a:lnTo>
                    <a:pt x="556" y="230"/>
                  </a:lnTo>
                  <a:lnTo>
                    <a:pt x="564" y="224"/>
                  </a:lnTo>
                  <a:lnTo>
                    <a:pt x="564" y="224"/>
                  </a:lnTo>
                  <a:lnTo>
                    <a:pt x="583" y="236"/>
                  </a:lnTo>
                  <a:lnTo>
                    <a:pt x="583" y="236"/>
                  </a:lnTo>
                  <a:lnTo>
                    <a:pt x="589" y="242"/>
                  </a:lnTo>
                  <a:lnTo>
                    <a:pt x="601" y="252"/>
                  </a:lnTo>
                  <a:lnTo>
                    <a:pt x="615" y="266"/>
                  </a:lnTo>
                  <a:lnTo>
                    <a:pt x="619" y="274"/>
                  </a:lnTo>
                  <a:lnTo>
                    <a:pt x="625" y="282"/>
                  </a:lnTo>
                  <a:lnTo>
                    <a:pt x="625" y="282"/>
                  </a:lnTo>
                  <a:lnTo>
                    <a:pt x="629" y="296"/>
                  </a:lnTo>
                  <a:lnTo>
                    <a:pt x="631" y="308"/>
                  </a:lnTo>
                  <a:lnTo>
                    <a:pt x="633" y="318"/>
                  </a:lnTo>
                  <a:lnTo>
                    <a:pt x="631" y="328"/>
                  </a:lnTo>
                  <a:lnTo>
                    <a:pt x="629" y="342"/>
                  </a:lnTo>
                  <a:lnTo>
                    <a:pt x="625" y="350"/>
                  </a:lnTo>
                  <a:lnTo>
                    <a:pt x="625" y="350"/>
                  </a:lnTo>
                  <a:lnTo>
                    <a:pt x="617" y="360"/>
                  </a:lnTo>
                  <a:lnTo>
                    <a:pt x="607" y="368"/>
                  </a:lnTo>
                  <a:lnTo>
                    <a:pt x="595" y="373"/>
                  </a:lnTo>
                  <a:lnTo>
                    <a:pt x="583" y="377"/>
                  </a:lnTo>
                  <a:lnTo>
                    <a:pt x="583" y="377"/>
                  </a:lnTo>
                  <a:lnTo>
                    <a:pt x="581" y="377"/>
                  </a:lnTo>
                  <a:lnTo>
                    <a:pt x="581" y="377"/>
                  </a:lnTo>
                  <a:lnTo>
                    <a:pt x="566" y="377"/>
                  </a:lnTo>
                  <a:lnTo>
                    <a:pt x="566" y="377"/>
                  </a:lnTo>
                  <a:lnTo>
                    <a:pt x="552" y="373"/>
                  </a:lnTo>
                  <a:lnTo>
                    <a:pt x="552" y="373"/>
                  </a:lnTo>
                  <a:lnTo>
                    <a:pt x="540" y="370"/>
                  </a:lnTo>
                  <a:lnTo>
                    <a:pt x="540" y="370"/>
                  </a:lnTo>
                  <a:lnTo>
                    <a:pt x="526" y="364"/>
                  </a:lnTo>
                  <a:lnTo>
                    <a:pt x="510" y="352"/>
                  </a:lnTo>
                  <a:lnTo>
                    <a:pt x="490" y="336"/>
                  </a:lnTo>
                  <a:lnTo>
                    <a:pt x="470" y="318"/>
                  </a:lnTo>
                  <a:lnTo>
                    <a:pt x="470" y="318"/>
                  </a:lnTo>
                  <a:lnTo>
                    <a:pt x="442" y="286"/>
                  </a:lnTo>
                  <a:lnTo>
                    <a:pt x="424" y="264"/>
                  </a:lnTo>
                  <a:lnTo>
                    <a:pt x="424" y="264"/>
                  </a:lnTo>
                  <a:lnTo>
                    <a:pt x="434" y="266"/>
                  </a:lnTo>
                  <a:lnTo>
                    <a:pt x="444" y="268"/>
                  </a:lnTo>
                  <a:lnTo>
                    <a:pt x="454" y="268"/>
                  </a:lnTo>
                  <a:lnTo>
                    <a:pt x="454" y="268"/>
                  </a:lnTo>
                  <a:lnTo>
                    <a:pt x="454" y="250"/>
                  </a:lnTo>
                  <a:lnTo>
                    <a:pt x="454" y="230"/>
                  </a:lnTo>
                  <a:lnTo>
                    <a:pt x="454" y="230"/>
                  </a:lnTo>
                  <a:lnTo>
                    <a:pt x="456" y="216"/>
                  </a:lnTo>
                  <a:lnTo>
                    <a:pt x="456" y="216"/>
                  </a:lnTo>
                  <a:lnTo>
                    <a:pt x="450" y="216"/>
                  </a:lnTo>
                  <a:lnTo>
                    <a:pt x="436" y="212"/>
                  </a:lnTo>
                  <a:lnTo>
                    <a:pt x="428" y="210"/>
                  </a:lnTo>
                  <a:lnTo>
                    <a:pt x="420" y="206"/>
                  </a:lnTo>
                  <a:lnTo>
                    <a:pt x="414" y="202"/>
                  </a:lnTo>
                  <a:lnTo>
                    <a:pt x="410" y="196"/>
                  </a:lnTo>
                  <a:lnTo>
                    <a:pt x="410" y="196"/>
                  </a:lnTo>
                  <a:lnTo>
                    <a:pt x="416" y="198"/>
                  </a:lnTo>
                  <a:lnTo>
                    <a:pt x="422" y="200"/>
                  </a:lnTo>
                  <a:lnTo>
                    <a:pt x="430" y="202"/>
                  </a:lnTo>
                  <a:lnTo>
                    <a:pt x="430" y="202"/>
                  </a:lnTo>
                  <a:lnTo>
                    <a:pt x="448" y="200"/>
                  </a:lnTo>
                  <a:lnTo>
                    <a:pt x="456" y="200"/>
                  </a:lnTo>
                  <a:lnTo>
                    <a:pt x="456" y="200"/>
                  </a:lnTo>
                  <a:lnTo>
                    <a:pt x="458" y="182"/>
                  </a:lnTo>
                  <a:lnTo>
                    <a:pt x="458" y="166"/>
                  </a:lnTo>
                  <a:lnTo>
                    <a:pt x="458" y="166"/>
                  </a:lnTo>
                  <a:lnTo>
                    <a:pt x="460" y="150"/>
                  </a:lnTo>
                  <a:lnTo>
                    <a:pt x="460" y="150"/>
                  </a:lnTo>
                  <a:lnTo>
                    <a:pt x="448" y="150"/>
                  </a:lnTo>
                  <a:lnTo>
                    <a:pt x="432" y="148"/>
                  </a:lnTo>
                  <a:lnTo>
                    <a:pt x="432" y="148"/>
                  </a:lnTo>
                  <a:lnTo>
                    <a:pt x="420" y="142"/>
                  </a:lnTo>
                  <a:lnTo>
                    <a:pt x="414" y="136"/>
                  </a:lnTo>
                  <a:lnTo>
                    <a:pt x="410" y="132"/>
                  </a:lnTo>
                  <a:lnTo>
                    <a:pt x="410" y="132"/>
                  </a:lnTo>
                  <a:lnTo>
                    <a:pt x="414" y="134"/>
                  </a:lnTo>
                  <a:lnTo>
                    <a:pt x="430" y="136"/>
                  </a:lnTo>
                  <a:lnTo>
                    <a:pt x="430" y="136"/>
                  </a:lnTo>
                  <a:lnTo>
                    <a:pt x="442" y="138"/>
                  </a:lnTo>
                  <a:lnTo>
                    <a:pt x="452" y="136"/>
                  </a:lnTo>
                  <a:lnTo>
                    <a:pt x="458" y="136"/>
                  </a:lnTo>
                  <a:lnTo>
                    <a:pt x="460" y="134"/>
                  </a:lnTo>
                  <a:lnTo>
                    <a:pt x="460" y="134"/>
                  </a:lnTo>
                  <a:lnTo>
                    <a:pt x="462" y="102"/>
                  </a:lnTo>
                  <a:lnTo>
                    <a:pt x="462" y="102"/>
                  </a:lnTo>
                  <a:lnTo>
                    <a:pt x="462" y="92"/>
                  </a:lnTo>
                  <a:lnTo>
                    <a:pt x="462" y="84"/>
                  </a:lnTo>
                  <a:lnTo>
                    <a:pt x="462" y="84"/>
                  </a:lnTo>
                  <a:lnTo>
                    <a:pt x="456" y="84"/>
                  </a:lnTo>
                  <a:lnTo>
                    <a:pt x="446" y="82"/>
                  </a:lnTo>
                  <a:lnTo>
                    <a:pt x="432" y="76"/>
                  </a:lnTo>
                  <a:lnTo>
                    <a:pt x="424" y="72"/>
                  </a:lnTo>
                  <a:lnTo>
                    <a:pt x="418" y="66"/>
                  </a:lnTo>
                  <a:lnTo>
                    <a:pt x="418" y="66"/>
                  </a:lnTo>
                  <a:lnTo>
                    <a:pt x="416" y="62"/>
                  </a:lnTo>
                  <a:lnTo>
                    <a:pt x="414" y="56"/>
                  </a:lnTo>
                  <a:lnTo>
                    <a:pt x="418" y="50"/>
                  </a:lnTo>
                  <a:lnTo>
                    <a:pt x="418" y="50"/>
                  </a:lnTo>
                  <a:lnTo>
                    <a:pt x="382" y="34"/>
                  </a:lnTo>
                  <a:lnTo>
                    <a:pt x="382" y="34"/>
                  </a:lnTo>
                  <a:lnTo>
                    <a:pt x="386" y="30"/>
                  </a:lnTo>
                  <a:lnTo>
                    <a:pt x="388" y="24"/>
                  </a:lnTo>
                  <a:lnTo>
                    <a:pt x="390" y="20"/>
                  </a:lnTo>
                  <a:lnTo>
                    <a:pt x="390" y="20"/>
                  </a:lnTo>
                  <a:lnTo>
                    <a:pt x="388" y="14"/>
                  </a:lnTo>
                  <a:lnTo>
                    <a:pt x="382" y="10"/>
                  </a:lnTo>
                  <a:lnTo>
                    <a:pt x="374" y="8"/>
                  </a:lnTo>
                  <a:lnTo>
                    <a:pt x="366" y="8"/>
                  </a:lnTo>
                  <a:lnTo>
                    <a:pt x="366" y="8"/>
                  </a:lnTo>
                  <a:lnTo>
                    <a:pt x="360" y="10"/>
                  </a:lnTo>
                  <a:lnTo>
                    <a:pt x="354" y="14"/>
                  </a:lnTo>
                  <a:lnTo>
                    <a:pt x="350" y="20"/>
                  </a:lnTo>
                  <a:lnTo>
                    <a:pt x="304" y="0"/>
                  </a:lnTo>
                  <a:lnTo>
                    <a:pt x="268" y="36"/>
                  </a:lnTo>
                  <a:lnTo>
                    <a:pt x="268" y="36"/>
                  </a:lnTo>
                  <a:lnTo>
                    <a:pt x="268" y="38"/>
                  </a:lnTo>
                  <a:lnTo>
                    <a:pt x="266" y="42"/>
                  </a:lnTo>
                  <a:lnTo>
                    <a:pt x="266" y="46"/>
                  </a:lnTo>
                  <a:lnTo>
                    <a:pt x="266" y="46"/>
                  </a:lnTo>
                  <a:lnTo>
                    <a:pt x="266" y="48"/>
                  </a:lnTo>
                  <a:lnTo>
                    <a:pt x="266" y="50"/>
                  </a:lnTo>
                  <a:lnTo>
                    <a:pt x="266" y="50"/>
                  </a:lnTo>
                  <a:lnTo>
                    <a:pt x="254" y="62"/>
                  </a:lnTo>
                  <a:lnTo>
                    <a:pt x="254" y="62"/>
                  </a:lnTo>
                  <a:lnTo>
                    <a:pt x="248" y="72"/>
                  </a:lnTo>
                  <a:lnTo>
                    <a:pt x="248" y="72"/>
                  </a:lnTo>
                  <a:lnTo>
                    <a:pt x="244" y="78"/>
                  </a:lnTo>
                  <a:lnTo>
                    <a:pt x="242" y="86"/>
                  </a:lnTo>
                  <a:lnTo>
                    <a:pt x="242" y="86"/>
                  </a:lnTo>
                  <a:lnTo>
                    <a:pt x="242" y="86"/>
                  </a:lnTo>
                  <a:lnTo>
                    <a:pt x="242" y="92"/>
                  </a:lnTo>
                  <a:lnTo>
                    <a:pt x="246" y="100"/>
                  </a:lnTo>
                  <a:lnTo>
                    <a:pt x="254" y="108"/>
                  </a:lnTo>
                  <a:lnTo>
                    <a:pt x="256" y="110"/>
                  </a:lnTo>
                  <a:lnTo>
                    <a:pt x="256" y="110"/>
                  </a:lnTo>
                  <a:lnTo>
                    <a:pt x="258" y="106"/>
                  </a:lnTo>
                  <a:lnTo>
                    <a:pt x="258" y="108"/>
                  </a:lnTo>
                  <a:lnTo>
                    <a:pt x="258" y="108"/>
                  </a:lnTo>
                  <a:lnTo>
                    <a:pt x="266" y="114"/>
                  </a:lnTo>
                  <a:lnTo>
                    <a:pt x="266" y="114"/>
                  </a:lnTo>
                  <a:lnTo>
                    <a:pt x="266" y="110"/>
                  </a:lnTo>
                  <a:lnTo>
                    <a:pt x="270" y="104"/>
                  </a:lnTo>
                  <a:lnTo>
                    <a:pt x="270" y="104"/>
                  </a:lnTo>
                  <a:lnTo>
                    <a:pt x="276" y="96"/>
                  </a:lnTo>
                  <a:lnTo>
                    <a:pt x="284" y="90"/>
                  </a:lnTo>
                  <a:lnTo>
                    <a:pt x="284" y="90"/>
                  </a:lnTo>
                  <a:lnTo>
                    <a:pt x="292" y="86"/>
                  </a:lnTo>
                  <a:lnTo>
                    <a:pt x="302" y="84"/>
                  </a:lnTo>
                  <a:lnTo>
                    <a:pt x="302" y="84"/>
                  </a:lnTo>
                  <a:lnTo>
                    <a:pt x="308" y="86"/>
                  </a:lnTo>
                  <a:lnTo>
                    <a:pt x="314" y="90"/>
                  </a:lnTo>
                  <a:lnTo>
                    <a:pt x="314" y="90"/>
                  </a:lnTo>
                  <a:lnTo>
                    <a:pt x="318" y="96"/>
                  </a:lnTo>
                  <a:lnTo>
                    <a:pt x="320" y="104"/>
                  </a:lnTo>
                  <a:lnTo>
                    <a:pt x="322" y="110"/>
                  </a:lnTo>
                  <a:lnTo>
                    <a:pt x="320" y="116"/>
                  </a:lnTo>
                  <a:lnTo>
                    <a:pt x="320" y="116"/>
                  </a:lnTo>
                  <a:lnTo>
                    <a:pt x="316" y="114"/>
                  </a:lnTo>
                  <a:lnTo>
                    <a:pt x="316" y="114"/>
                  </a:lnTo>
                  <a:lnTo>
                    <a:pt x="310" y="112"/>
                  </a:lnTo>
                  <a:lnTo>
                    <a:pt x="300" y="108"/>
                  </a:lnTo>
                  <a:lnTo>
                    <a:pt x="290" y="108"/>
                  </a:lnTo>
                  <a:lnTo>
                    <a:pt x="276" y="112"/>
                  </a:lnTo>
                  <a:lnTo>
                    <a:pt x="276" y="112"/>
                  </a:lnTo>
                  <a:lnTo>
                    <a:pt x="262" y="118"/>
                  </a:lnTo>
                  <a:lnTo>
                    <a:pt x="240" y="126"/>
                  </a:lnTo>
                  <a:lnTo>
                    <a:pt x="240" y="126"/>
                  </a:lnTo>
                  <a:lnTo>
                    <a:pt x="232" y="128"/>
                  </a:lnTo>
                  <a:lnTo>
                    <a:pt x="226" y="128"/>
                  </a:lnTo>
                  <a:lnTo>
                    <a:pt x="222" y="124"/>
                  </a:lnTo>
                  <a:lnTo>
                    <a:pt x="220" y="120"/>
                  </a:lnTo>
                  <a:lnTo>
                    <a:pt x="220" y="120"/>
                  </a:lnTo>
                  <a:lnTo>
                    <a:pt x="220" y="114"/>
                  </a:lnTo>
                  <a:lnTo>
                    <a:pt x="222" y="110"/>
                  </a:lnTo>
                  <a:lnTo>
                    <a:pt x="222" y="106"/>
                  </a:lnTo>
                  <a:lnTo>
                    <a:pt x="222" y="106"/>
                  </a:lnTo>
                  <a:lnTo>
                    <a:pt x="216" y="108"/>
                  </a:lnTo>
                  <a:lnTo>
                    <a:pt x="210" y="112"/>
                  </a:lnTo>
                  <a:lnTo>
                    <a:pt x="208" y="120"/>
                  </a:lnTo>
                  <a:lnTo>
                    <a:pt x="208" y="120"/>
                  </a:lnTo>
                  <a:lnTo>
                    <a:pt x="206" y="128"/>
                  </a:lnTo>
                  <a:lnTo>
                    <a:pt x="208" y="134"/>
                  </a:lnTo>
                  <a:lnTo>
                    <a:pt x="212" y="140"/>
                  </a:lnTo>
                  <a:lnTo>
                    <a:pt x="220" y="144"/>
                  </a:lnTo>
                  <a:lnTo>
                    <a:pt x="220" y="144"/>
                  </a:lnTo>
                  <a:lnTo>
                    <a:pt x="228" y="144"/>
                  </a:lnTo>
                  <a:lnTo>
                    <a:pt x="236" y="142"/>
                  </a:lnTo>
                  <a:lnTo>
                    <a:pt x="256" y="134"/>
                  </a:lnTo>
                  <a:lnTo>
                    <a:pt x="256" y="134"/>
                  </a:lnTo>
                  <a:lnTo>
                    <a:pt x="274" y="124"/>
                  </a:lnTo>
                  <a:lnTo>
                    <a:pt x="274" y="124"/>
                  </a:lnTo>
                  <a:lnTo>
                    <a:pt x="280" y="122"/>
                  </a:lnTo>
                  <a:lnTo>
                    <a:pt x="288" y="120"/>
                  </a:lnTo>
                  <a:lnTo>
                    <a:pt x="294" y="122"/>
                  </a:lnTo>
                  <a:lnTo>
                    <a:pt x="302" y="124"/>
                  </a:lnTo>
                  <a:lnTo>
                    <a:pt x="302" y="124"/>
                  </a:lnTo>
                  <a:lnTo>
                    <a:pt x="312" y="130"/>
                  </a:lnTo>
                  <a:lnTo>
                    <a:pt x="316" y="132"/>
                  </a:lnTo>
                  <a:lnTo>
                    <a:pt x="316" y="132"/>
                  </a:lnTo>
                  <a:lnTo>
                    <a:pt x="312" y="138"/>
                  </a:lnTo>
                  <a:lnTo>
                    <a:pt x="306" y="140"/>
                  </a:lnTo>
                  <a:lnTo>
                    <a:pt x="298" y="142"/>
                  </a:lnTo>
                  <a:lnTo>
                    <a:pt x="298" y="142"/>
                  </a:lnTo>
                  <a:lnTo>
                    <a:pt x="290" y="142"/>
                  </a:lnTo>
                  <a:lnTo>
                    <a:pt x="284" y="140"/>
                  </a:lnTo>
                  <a:lnTo>
                    <a:pt x="280" y="136"/>
                  </a:lnTo>
                  <a:lnTo>
                    <a:pt x="276" y="132"/>
                  </a:lnTo>
                  <a:lnTo>
                    <a:pt x="276" y="132"/>
                  </a:lnTo>
                  <a:lnTo>
                    <a:pt x="272" y="140"/>
                  </a:lnTo>
                  <a:lnTo>
                    <a:pt x="272" y="140"/>
                  </a:lnTo>
                  <a:lnTo>
                    <a:pt x="272" y="144"/>
                  </a:lnTo>
                  <a:lnTo>
                    <a:pt x="272" y="146"/>
                  </a:lnTo>
                  <a:lnTo>
                    <a:pt x="272" y="150"/>
                  </a:lnTo>
                  <a:lnTo>
                    <a:pt x="272" y="152"/>
                  </a:lnTo>
                  <a:lnTo>
                    <a:pt x="272" y="152"/>
                  </a:lnTo>
                  <a:lnTo>
                    <a:pt x="270" y="156"/>
                  </a:lnTo>
                  <a:lnTo>
                    <a:pt x="266" y="160"/>
                  </a:lnTo>
                  <a:lnTo>
                    <a:pt x="258" y="166"/>
                  </a:lnTo>
                  <a:lnTo>
                    <a:pt x="258" y="166"/>
                  </a:lnTo>
                  <a:lnTo>
                    <a:pt x="246" y="170"/>
                  </a:lnTo>
                  <a:lnTo>
                    <a:pt x="238" y="174"/>
                  </a:lnTo>
                  <a:lnTo>
                    <a:pt x="238" y="174"/>
                  </a:lnTo>
                  <a:lnTo>
                    <a:pt x="246" y="190"/>
                  </a:lnTo>
                  <a:lnTo>
                    <a:pt x="246" y="190"/>
                  </a:lnTo>
                  <a:lnTo>
                    <a:pt x="252" y="204"/>
                  </a:lnTo>
                  <a:lnTo>
                    <a:pt x="258" y="212"/>
                  </a:lnTo>
                  <a:lnTo>
                    <a:pt x="262" y="216"/>
                  </a:lnTo>
                  <a:lnTo>
                    <a:pt x="262" y="216"/>
                  </a:lnTo>
                  <a:lnTo>
                    <a:pt x="268" y="214"/>
                  </a:lnTo>
                  <a:lnTo>
                    <a:pt x="282" y="208"/>
                  </a:lnTo>
                  <a:lnTo>
                    <a:pt x="282" y="208"/>
                  </a:lnTo>
                  <a:lnTo>
                    <a:pt x="294" y="202"/>
                  </a:lnTo>
                  <a:lnTo>
                    <a:pt x="300" y="194"/>
                  </a:lnTo>
                  <a:lnTo>
                    <a:pt x="300" y="194"/>
                  </a:lnTo>
                  <a:lnTo>
                    <a:pt x="292" y="210"/>
                  </a:lnTo>
                  <a:lnTo>
                    <a:pt x="284" y="222"/>
                  </a:lnTo>
                  <a:lnTo>
                    <a:pt x="278" y="230"/>
                  </a:lnTo>
                  <a:lnTo>
                    <a:pt x="272" y="236"/>
                  </a:lnTo>
                  <a:lnTo>
                    <a:pt x="272" y="236"/>
                  </a:lnTo>
                  <a:lnTo>
                    <a:pt x="244" y="254"/>
                  </a:lnTo>
                  <a:lnTo>
                    <a:pt x="208" y="274"/>
                  </a:lnTo>
                  <a:lnTo>
                    <a:pt x="188" y="284"/>
                  </a:lnTo>
                  <a:lnTo>
                    <a:pt x="166" y="294"/>
                  </a:lnTo>
                  <a:lnTo>
                    <a:pt x="146" y="300"/>
                  </a:lnTo>
                  <a:lnTo>
                    <a:pt x="124" y="306"/>
                  </a:lnTo>
                  <a:lnTo>
                    <a:pt x="124" y="306"/>
                  </a:lnTo>
                  <a:lnTo>
                    <a:pt x="116" y="304"/>
                  </a:lnTo>
                  <a:lnTo>
                    <a:pt x="110" y="302"/>
                  </a:lnTo>
                  <a:lnTo>
                    <a:pt x="94" y="292"/>
                  </a:lnTo>
                  <a:lnTo>
                    <a:pt x="80" y="282"/>
                  </a:lnTo>
                  <a:lnTo>
                    <a:pt x="72" y="272"/>
                  </a:lnTo>
                  <a:lnTo>
                    <a:pt x="72" y="272"/>
                  </a:lnTo>
                  <a:lnTo>
                    <a:pt x="70" y="270"/>
                  </a:lnTo>
                  <a:lnTo>
                    <a:pt x="68" y="270"/>
                  </a:lnTo>
                  <a:lnTo>
                    <a:pt x="62" y="272"/>
                  </a:lnTo>
                  <a:lnTo>
                    <a:pt x="56" y="276"/>
                  </a:lnTo>
                  <a:lnTo>
                    <a:pt x="56" y="276"/>
                  </a:lnTo>
                  <a:lnTo>
                    <a:pt x="52" y="274"/>
                  </a:lnTo>
                  <a:lnTo>
                    <a:pt x="44" y="276"/>
                  </a:lnTo>
                  <a:lnTo>
                    <a:pt x="34" y="278"/>
                  </a:lnTo>
                  <a:lnTo>
                    <a:pt x="28" y="282"/>
                  </a:lnTo>
                  <a:lnTo>
                    <a:pt x="24" y="286"/>
                  </a:lnTo>
                  <a:lnTo>
                    <a:pt x="24" y="286"/>
                  </a:lnTo>
                  <a:lnTo>
                    <a:pt x="26" y="288"/>
                  </a:lnTo>
                  <a:lnTo>
                    <a:pt x="30" y="286"/>
                  </a:lnTo>
                  <a:lnTo>
                    <a:pt x="38" y="286"/>
                  </a:lnTo>
                  <a:lnTo>
                    <a:pt x="44" y="288"/>
                  </a:lnTo>
                  <a:lnTo>
                    <a:pt x="44" y="288"/>
                  </a:lnTo>
                  <a:lnTo>
                    <a:pt x="46" y="288"/>
                  </a:lnTo>
                  <a:lnTo>
                    <a:pt x="46" y="290"/>
                  </a:lnTo>
                  <a:lnTo>
                    <a:pt x="44" y="294"/>
                  </a:lnTo>
                  <a:lnTo>
                    <a:pt x="42" y="298"/>
                  </a:lnTo>
                  <a:lnTo>
                    <a:pt x="42" y="298"/>
                  </a:lnTo>
                  <a:lnTo>
                    <a:pt x="44" y="300"/>
                  </a:lnTo>
                  <a:lnTo>
                    <a:pt x="46" y="302"/>
                  </a:lnTo>
                  <a:lnTo>
                    <a:pt x="56" y="308"/>
                  </a:lnTo>
                  <a:lnTo>
                    <a:pt x="76" y="314"/>
                  </a:lnTo>
                  <a:lnTo>
                    <a:pt x="76" y="314"/>
                  </a:lnTo>
                  <a:lnTo>
                    <a:pt x="80" y="318"/>
                  </a:lnTo>
                  <a:lnTo>
                    <a:pt x="78" y="318"/>
                  </a:lnTo>
                  <a:lnTo>
                    <a:pt x="78" y="318"/>
                  </a:lnTo>
                  <a:lnTo>
                    <a:pt x="66" y="318"/>
                  </a:lnTo>
                  <a:lnTo>
                    <a:pt x="56" y="314"/>
                  </a:lnTo>
                  <a:lnTo>
                    <a:pt x="40" y="308"/>
                  </a:lnTo>
                  <a:lnTo>
                    <a:pt x="40" y="308"/>
                  </a:lnTo>
                  <a:lnTo>
                    <a:pt x="32" y="306"/>
                  </a:lnTo>
                  <a:lnTo>
                    <a:pt x="26" y="306"/>
                  </a:lnTo>
                  <a:lnTo>
                    <a:pt x="22" y="308"/>
                  </a:lnTo>
                  <a:lnTo>
                    <a:pt x="20" y="314"/>
                  </a:lnTo>
                  <a:lnTo>
                    <a:pt x="20" y="314"/>
                  </a:lnTo>
                  <a:lnTo>
                    <a:pt x="20" y="314"/>
                  </a:lnTo>
                  <a:lnTo>
                    <a:pt x="18" y="316"/>
                  </a:lnTo>
                  <a:lnTo>
                    <a:pt x="10" y="320"/>
                  </a:lnTo>
                  <a:lnTo>
                    <a:pt x="8" y="322"/>
                  </a:lnTo>
                  <a:lnTo>
                    <a:pt x="4" y="328"/>
                  </a:lnTo>
                  <a:lnTo>
                    <a:pt x="2" y="334"/>
                  </a:lnTo>
                  <a:lnTo>
                    <a:pt x="0" y="344"/>
                  </a:lnTo>
                  <a:lnTo>
                    <a:pt x="0" y="344"/>
                  </a:lnTo>
                  <a:lnTo>
                    <a:pt x="2" y="342"/>
                  </a:lnTo>
                  <a:lnTo>
                    <a:pt x="8" y="336"/>
                  </a:lnTo>
                  <a:lnTo>
                    <a:pt x="16" y="330"/>
                  </a:lnTo>
                  <a:lnTo>
                    <a:pt x="18" y="330"/>
                  </a:lnTo>
                  <a:lnTo>
                    <a:pt x="20" y="332"/>
                  </a:lnTo>
                  <a:lnTo>
                    <a:pt x="20" y="332"/>
                  </a:lnTo>
                  <a:lnTo>
                    <a:pt x="22" y="340"/>
                  </a:lnTo>
                  <a:lnTo>
                    <a:pt x="28" y="344"/>
                  </a:lnTo>
                  <a:lnTo>
                    <a:pt x="36" y="344"/>
                  </a:lnTo>
                  <a:lnTo>
                    <a:pt x="46" y="344"/>
                  </a:lnTo>
                  <a:lnTo>
                    <a:pt x="62" y="342"/>
                  </a:lnTo>
                  <a:lnTo>
                    <a:pt x="70" y="342"/>
                  </a:lnTo>
                  <a:lnTo>
                    <a:pt x="74" y="342"/>
                  </a:lnTo>
                  <a:lnTo>
                    <a:pt x="74" y="342"/>
                  </a:lnTo>
                  <a:lnTo>
                    <a:pt x="76" y="344"/>
                  </a:lnTo>
                  <a:lnTo>
                    <a:pt x="74" y="344"/>
                  </a:lnTo>
                  <a:lnTo>
                    <a:pt x="70" y="346"/>
                  </a:lnTo>
                  <a:lnTo>
                    <a:pt x="56" y="348"/>
                  </a:lnTo>
                  <a:lnTo>
                    <a:pt x="48" y="350"/>
                  </a:lnTo>
                  <a:lnTo>
                    <a:pt x="42" y="352"/>
                  </a:lnTo>
                  <a:lnTo>
                    <a:pt x="38" y="356"/>
                  </a:lnTo>
                  <a:lnTo>
                    <a:pt x="38" y="358"/>
                  </a:lnTo>
                  <a:lnTo>
                    <a:pt x="38" y="362"/>
                  </a:lnTo>
                  <a:lnTo>
                    <a:pt x="38" y="362"/>
                  </a:lnTo>
                  <a:lnTo>
                    <a:pt x="36" y="366"/>
                  </a:lnTo>
                  <a:lnTo>
                    <a:pt x="30" y="373"/>
                  </a:lnTo>
                  <a:lnTo>
                    <a:pt x="28" y="377"/>
                  </a:lnTo>
                  <a:lnTo>
                    <a:pt x="28" y="383"/>
                  </a:lnTo>
                  <a:lnTo>
                    <a:pt x="30" y="389"/>
                  </a:lnTo>
                  <a:lnTo>
                    <a:pt x="36" y="395"/>
                  </a:lnTo>
                  <a:lnTo>
                    <a:pt x="36" y="395"/>
                  </a:lnTo>
                  <a:lnTo>
                    <a:pt x="38" y="385"/>
                  </a:lnTo>
                  <a:lnTo>
                    <a:pt x="42" y="379"/>
                  </a:lnTo>
                  <a:lnTo>
                    <a:pt x="46" y="377"/>
                  </a:lnTo>
                  <a:lnTo>
                    <a:pt x="50" y="375"/>
                  </a:lnTo>
                  <a:lnTo>
                    <a:pt x="50" y="375"/>
                  </a:lnTo>
                  <a:lnTo>
                    <a:pt x="56" y="377"/>
                  </a:lnTo>
                  <a:lnTo>
                    <a:pt x="62" y="381"/>
                  </a:lnTo>
                  <a:lnTo>
                    <a:pt x="70" y="381"/>
                  </a:lnTo>
                  <a:lnTo>
                    <a:pt x="78" y="377"/>
                  </a:lnTo>
                  <a:lnTo>
                    <a:pt x="78" y="377"/>
                  </a:lnTo>
                  <a:lnTo>
                    <a:pt x="86" y="372"/>
                  </a:lnTo>
                  <a:lnTo>
                    <a:pt x="92" y="368"/>
                  </a:lnTo>
                  <a:lnTo>
                    <a:pt x="102" y="364"/>
                  </a:lnTo>
                  <a:lnTo>
                    <a:pt x="102" y="364"/>
                  </a:lnTo>
                  <a:lnTo>
                    <a:pt x="104" y="368"/>
                  </a:lnTo>
                  <a:lnTo>
                    <a:pt x="106" y="373"/>
                  </a:lnTo>
                  <a:lnTo>
                    <a:pt x="106" y="373"/>
                  </a:lnTo>
                  <a:lnTo>
                    <a:pt x="110" y="375"/>
                  </a:lnTo>
                  <a:lnTo>
                    <a:pt x="112" y="377"/>
                  </a:lnTo>
                  <a:lnTo>
                    <a:pt x="112" y="377"/>
                  </a:lnTo>
                  <a:lnTo>
                    <a:pt x="112" y="377"/>
                  </a:lnTo>
                  <a:lnTo>
                    <a:pt x="112" y="383"/>
                  </a:lnTo>
                  <a:lnTo>
                    <a:pt x="108" y="387"/>
                  </a:lnTo>
                  <a:lnTo>
                    <a:pt x="104" y="393"/>
                  </a:lnTo>
                  <a:lnTo>
                    <a:pt x="104" y="393"/>
                  </a:lnTo>
                  <a:lnTo>
                    <a:pt x="106" y="393"/>
                  </a:lnTo>
                  <a:lnTo>
                    <a:pt x="110" y="393"/>
                  </a:lnTo>
                  <a:lnTo>
                    <a:pt x="118" y="389"/>
                  </a:lnTo>
                  <a:lnTo>
                    <a:pt x="120" y="385"/>
                  </a:lnTo>
                  <a:lnTo>
                    <a:pt x="124" y="381"/>
                  </a:lnTo>
                  <a:lnTo>
                    <a:pt x="124" y="381"/>
                  </a:lnTo>
                  <a:lnTo>
                    <a:pt x="126" y="379"/>
                  </a:lnTo>
                  <a:lnTo>
                    <a:pt x="128" y="379"/>
                  </a:lnTo>
                  <a:lnTo>
                    <a:pt x="134" y="379"/>
                  </a:lnTo>
                  <a:lnTo>
                    <a:pt x="134" y="379"/>
                  </a:lnTo>
                  <a:lnTo>
                    <a:pt x="138" y="377"/>
                  </a:lnTo>
                  <a:lnTo>
                    <a:pt x="140" y="375"/>
                  </a:lnTo>
                  <a:lnTo>
                    <a:pt x="140" y="370"/>
                  </a:lnTo>
                  <a:lnTo>
                    <a:pt x="140" y="364"/>
                  </a:lnTo>
                  <a:lnTo>
                    <a:pt x="140" y="360"/>
                  </a:lnTo>
                  <a:lnTo>
                    <a:pt x="142" y="358"/>
                  </a:lnTo>
                  <a:lnTo>
                    <a:pt x="142" y="358"/>
                  </a:lnTo>
                  <a:lnTo>
                    <a:pt x="152" y="350"/>
                  </a:lnTo>
                  <a:lnTo>
                    <a:pt x="160" y="346"/>
                  </a:lnTo>
                  <a:lnTo>
                    <a:pt x="176" y="338"/>
                  </a:lnTo>
                  <a:lnTo>
                    <a:pt x="176" y="338"/>
                  </a:lnTo>
                  <a:lnTo>
                    <a:pt x="176" y="346"/>
                  </a:lnTo>
                  <a:lnTo>
                    <a:pt x="176" y="354"/>
                  </a:lnTo>
                  <a:lnTo>
                    <a:pt x="178" y="364"/>
                  </a:lnTo>
                  <a:lnTo>
                    <a:pt x="222" y="352"/>
                  </a:lnTo>
                  <a:lnTo>
                    <a:pt x="222" y="352"/>
                  </a:lnTo>
                  <a:lnTo>
                    <a:pt x="222" y="342"/>
                  </a:lnTo>
                  <a:lnTo>
                    <a:pt x="224" y="332"/>
                  </a:lnTo>
                  <a:lnTo>
                    <a:pt x="228" y="324"/>
                  </a:lnTo>
                  <a:lnTo>
                    <a:pt x="234" y="314"/>
                  </a:lnTo>
                  <a:lnTo>
                    <a:pt x="234" y="314"/>
                  </a:lnTo>
                  <a:lnTo>
                    <a:pt x="234" y="318"/>
                  </a:lnTo>
                  <a:lnTo>
                    <a:pt x="232" y="328"/>
                  </a:lnTo>
                  <a:lnTo>
                    <a:pt x="232" y="340"/>
                  </a:lnTo>
                  <a:lnTo>
                    <a:pt x="232" y="346"/>
                  </a:lnTo>
                  <a:lnTo>
                    <a:pt x="234" y="348"/>
                  </a:lnTo>
                  <a:lnTo>
                    <a:pt x="278" y="338"/>
                  </a:lnTo>
                  <a:lnTo>
                    <a:pt x="278" y="338"/>
                  </a:lnTo>
                  <a:lnTo>
                    <a:pt x="276" y="332"/>
                  </a:lnTo>
                  <a:lnTo>
                    <a:pt x="276" y="324"/>
                  </a:lnTo>
                  <a:lnTo>
                    <a:pt x="280" y="310"/>
                  </a:lnTo>
                  <a:lnTo>
                    <a:pt x="280" y="310"/>
                  </a:lnTo>
                  <a:lnTo>
                    <a:pt x="284" y="324"/>
                  </a:lnTo>
                  <a:lnTo>
                    <a:pt x="292" y="340"/>
                  </a:lnTo>
                  <a:lnTo>
                    <a:pt x="302" y="352"/>
                  </a:lnTo>
                  <a:lnTo>
                    <a:pt x="308" y="356"/>
                  </a:lnTo>
                  <a:lnTo>
                    <a:pt x="316" y="360"/>
                  </a:lnTo>
                  <a:lnTo>
                    <a:pt x="316" y="360"/>
                  </a:lnTo>
                  <a:lnTo>
                    <a:pt x="340" y="370"/>
                  </a:lnTo>
                  <a:lnTo>
                    <a:pt x="364" y="377"/>
                  </a:lnTo>
                  <a:lnTo>
                    <a:pt x="426" y="395"/>
                  </a:lnTo>
                  <a:lnTo>
                    <a:pt x="426" y="395"/>
                  </a:lnTo>
                  <a:lnTo>
                    <a:pt x="446" y="401"/>
                  </a:lnTo>
                  <a:lnTo>
                    <a:pt x="460" y="407"/>
                  </a:lnTo>
                  <a:lnTo>
                    <a:pt x="460" y="407"/>
                  </a:lnTo>
                  <a:lnTo>
                    <a:pt x="462" y="409"/>
                  </a:lnTo>
                  <a:lnTo>
                    <a:pt x="462" y="411"/>
                  </a:lnTo>
                  <a:lnTo>
                    <a:pt x="460" y="415"/>
                  </a:lnTo>
                  <a:lnTo>
                    <a:pt x="454" y="421"/>
                  </a:lnTo>
                  <a:lnTo>
                    <a:pt x="454" y="421"/>
                  </a:lnTo>
                  <a:lnTo>
                    <a:pt x="464" y="427"/>
                  </a:lnTo>
                  <a:lnTo>
                    <a:pt x="480" y="435"/>
                  </a:lnTo>
                  <a:lnTo>
                    <a:pt x="480" y="435"/>
                  </a:lnTo>
                  <a:lnTo>
                    <a:pt x="488" y="445"/>
                  </a:lnTo>
                  <a:lnTo>
                    <a:pt x="496" y="459"/>
                  </a:lnTo>
                  <a:lnTo>
                    <a:pt x="500" y="473"/>
                  </a:lnTo>
                  <a:lnTo>
                    <a:pt x="506" y="491"/>
                  </a:lnTo>
                  <a:lnTo>
                    <a:pt x="506" y="491"/>
                  </a:lnTo>
                  <a:lnTo>
                    <a:pt x="508" y="505"/>
                  </a:lnTo>
                  <a:lnTo>
                    <a:pt x="510" y="519"/>
                  </a:lnTo>
                  <a:lnTo>
                    <a:pt x="510" y="531"/>
                  </a:lnTo>
                  <a:lnTo>
                    <a:pt x="508" y="535"/>
                  </a:lnTo>
                  <a:lnTo>
                    <a:pt x="506" y="539"/>
                  </a:lnTo>
                  <a:lnTo>
                    <a:pt x="506" y="539"/>
                  </a:lnTo>
                  <a:lnTo>
                    <a:pt x="504" y="541"/>
                  </a:lnTo>
                  <a:lnTo>
                    <a:pt x="500" y="545"/>
                  </a:lnTo>
                  <a:lnTo>
                    <a:pt x="492" y="547"/>
                  </a:lnTo>
                  <a:lnTo>
                    <a:pt x="480" y="549"/>
                  </a:lnTo>
                  <a:lnTo>
                    <a:pt x="484" y="567"/>
                  </a:lnTo>
                  <a:lnTo>
                    <a:pt x="484" y="567"/>
                  </a:lnTo>
                  <a:lnTo>
                    <a:pt x="494" y="567"/>
                  </a:lnTo>
                  <a:lnTo>
                    <a:pt x="502" y="565"/>
                  </a:lnTo>
                  <a:lnTo>
                    <a:pt x="508" y="563"/>
                  </a:lnTo>
                  <a:lnTo>
                    <a:pt x="508" y="563"/>
                  </a:lnTo>
                  <a:lnTo>
                    <a:pt x="506" y="565"/>
                  </a:lnTo>
                  <a:lnTo>
                    <a:pt x="506" y="565"/>
                  </a:lnTo>
                  <a:lnTo>
                    <a:pt x="502" y="573"/>
                  </a:lnTo>
                  <a:lnTo>
                    <a:pt x="498" y="583"/>
                  </a:lnTo>
                  <a:lnTo>
                    <a:pt x="516" y="595"/>
                  </a:lnTo>
                  <a:lnTo>
                    <a:pt x="516" y="595"/>
                  </a:lnTo>
                  <a:lnTo>
                    <a:pt x="524" y="575"/>
                  </a:lnTo>
                  <a:lnTo>
                    <a:pt x="528" y="567"/>
                  </a:lnTo>
                  <a:lnTo>
                    <a:pt x="532" y="565"/>
                  </a:lnTo>
                  <a:lnTo>
                    <a:pt x="532" y="565"/>
                  </a:lnTo>
                  <a:lnTo>
                    <a:pt x="536" y="565"/>
                  </a:lnTo>
                  <a:lnTo>
                    <a:pt x="542" y="565"/>
                  </a:lnTo>
                  <a:lnTo>
                    <a:pt x="550" y="569"/>
                  </a:lnTo>
                  <a:lnTo>
                    <a:pt x="560" y="575"/>
                  </a:lnTo>
                  <a:lnTo>
                    <a:pt x="568" y="583"/>
                  </a:lnTo>
                  <a:lnTo>
                    <a:pt x="575" y="591"/>
                  </a:lnTo>
                  <a:lnTo>
                    <a:pt x="583" y="603"/>
                  </a:lnTo>
                  <a:lnTo>
                    <a:pt x="589" y="615"/>
                  </a:lnTo>
                  <a:lnTo>
                    <a:pt x="589" y="615"/>
                  </a:lnTo>
                  <a:lnTo>
                    <a:pt x="593" y="623"/>
                  </a:lnTo>
                  <a:lnTo>
                    <a:pt x="593" y="635"/>
                  </a:lnTo>
                  <a:lnTo>
                    <a:pt x="593" y="645"/>
                  </a:lnTo>
                  <a:lnTo>
                    <a:pt x="593" y="655"/>
                  </a:lnTo>
                  <a:lnTo>
                    <a:pt x="591" y="665"/>
                  </a:lnTo>
                  <a:lnTo>
                    <a:pt x="587" y="675"/>
                  </a:lnTo>
                  <a:lnTo>
                    <a:pt x="581" y="681"/>
                  </a:lnTo>
                  <a:lnTo>
                    <a:pt x="573" y="683"/>
                  </a:lnTo>
                  <a:lnTo>
                    <a:pt x="573" y="683"/>
                  </a:lnTo>
                  <a:lnTo>
                    <a:pt x="570" y="683"/>
                  </a:lnTo>
                  <a:lnTo>
                    <a:pt x="564" y="681"/>
                  </a:lnTo>
                  <a:lnTo>
                    <a:pt x="552" y="675"/>
                  </a:lnTo>
                  <a:lnTo>
                    <a:pt x="540" y="671"/>
                  </a:lnTo>
                  <a:lnTo>
                    <a:pt x="534" y="671"/>
                  </a:lnTo>
                  <a:lnTo>
                    <a:pt x="532" y="673"/>
                  </a:lnTo>
                  <a:lnTo>
                    <a:pt x="532" y="673"/>
                  </a:lnTo>
                  <a:lnTo>
                    <a:pt x="528" y="677"/>
                  </a:lnTo>
                  <a:lnTo>
                    <a:pt x="524" y="681"/>
                  </a:lnTo>
                  <a:lnTo>
                    <a:pt x="512" y="687"/>
                  </a:lnTo>
                  <a:lnTo>
                    <a:pt x="508" y="691"/>
                  </a:lnTo>
                  <a:lnTo>
                    <a:pt x="504" y="697"/>
                  </a:lnTo>
                  <a:lnTo>
                    <a:pt x="504" y="705"/>
                  </a:lnTo>
                  <a:lnTo>
                    <a:pt x="506" y="715"/>
                  </a:lnTo>
                  <a:lnTo>
                    <a:pt x="506" y="715"/>
                  </a:lnTo>
                  <a:lnTo>
                    <a:pt x="516" y="703"/>
                  </a:lnTo>
                  <a:lnTo>
                    <a:pt x="520" y="701"/>
                  </a:lnTo>
                  <a:lnTo>
                    <a:pt x="524" y="701"/>
                  </a:lnTo>
                  <a:lnTo>
                    <a:pt x="524" y="701"/>
                  </a:lnTo>
                  <a:lnTo>
                    <a:pt x="526" y="701"/>
                  </a:lnTo>
                  <a:lnTo>
                    <a:pt x="528" y="705"/>
                  </a:lnTo>
                  <a:lnTo>
                    <a:pt x="530" y="709"/>
                  </a:lnTo>
                  <a:lnTo>
                    <a:pt x="530" y="709"/>
                  </a:lnTo>
                  <a:lnTo>
                    <a:pt x="534" y="711"/>
                  </a:lnTo>
                  <a:lnTo>
                    <a:pt x="538" y="711"/>
                  </a:lnTo>
                  <a:lnTo>
                    <a:pt x="548" y="709"/>
                  </a:lnTo>
                  <a:lnTo>
                    <a:pt x="560" y="709"/>
                  </a:lnTo>
                  <a:lnTo>
                    <a:pt x="562" y="709"/>
                  </a:lnTo>
                  <a:lnTo>
                    <a:pt x="564" y="711"/>
                  </a:lnTo>
                  <a:lnTo>
                    <a:pt x="564" y="711"/>
                  </a:lnTo>
                  <a:lnTo>
                    <a:pt x="564" y="713"/>
                  </a:lnTo>
                  <a:lnTo>
                    <a:pt x="562" y="713"/>
                  </a:lnTo>
                  <a:lnTo>
                    <a:pt x="558" y="713"/>
                  </a:lnTo>
                  <a:lnTo>
                    <a:pt x="558" y="713"/>
                  </a:lnTo>
                  <a:lnTo>
                    <a:pt x="536" y="717"/>
                  </a:lnTo>
                  <a:lnTo>
                    <a:pt x="528" y="721"/>
                  </a:lnTo>
                  <a:lnTo>
                    <a:pt x="524" y="725"/>
                  </a:lnTo>
                  <a:lnTo>
                    <a:pt x="524" y="725"/>
                  </a:lnTo>
                  <a:lnTo>
                    <a:pt x="524" y="727"/>
                  </a:lnTo>
                  <a:lnTo>
                    <a:pt x="522" y="731"/>
                  </a:lnTo>
                  <a:lnTo>
                    <a:pt x="522" y="731"/>
                  </a:lnTo>
                  <a:lnTo>
                    <a:pt x="518" y="737"/>
                  </a:lnTo>
                  <a:lnTo>
                    <a:pt x="514" y="741"/>
                  </a:lnTo>
                  <a:lnTo>
                    <a:pt x="508" y="747"/>
                  </a:lnTo>
                  <a:lnTo>
                    <a:pt x="508" y="753"/>
                  </a:lnTo>
                  <a:lnTo>
                    <a:pt x="508" y="759"/>
                  </a:lnTo>
                  <a:lnTo>
                    <a:pt x="508" y="759"/>
                  </a:lnTo>
                  <a:lnTo>
                    <a:pt x="510" y="765"/>
                  </a:lnTo>
                  <a:lnTo>
                    <a:pt x="512" y="771"/>
                  </a:lnTo>
                  <a:lnTo>
                    <a:pt x="518" y="777"/>
                  </a:lnTo>
                  <a:lnTo>
                    <a:pt x="518" y="777"/>
                  </a:lnTo>
                  <a:lnTo>
                    <a:pt x="520" y="773"/>
                  </a:lnTo>
                  <a:lnTo>
                    <a:pt x="520" y="765"/>
                  </a:lnTo>
                  <a:lnTo>
                    <a:pt x="522" y="759"/>
                  </a:lnTo>
                  <a:lnTo>
                    <a:pt x="524" y="755"/>
                  </a:lnTo>
                  <a:lnTo>
                    <a:pt x="526" y="753"/>
                  </a:lnTo>
                  <a:lnTo>
                    <a:pt x="526" y="753"/>
                  </a:lnTo>
                  <a:lnTo>
                    <a:pt x="530" y="755"/>
                  </a:lnTo>
                  <a:lnTo>
                    <a:pt x="532" y="757"/>
                  </a:lnTo>
                  <a:lnTo>
                    <a:pt x="534" y="761"/>
                  </a:lnTo>
                  <a:lnTo>
                    <a:pt x="538" y="761"/>
                  </a:lnTo>
                  <a:lnTo>
                    <a:pt x="538" y="761"/>
                  </a:lnTo>
                  <a:lnTo>
                    <a:pt x="544" y="759"/>
                  </a:lnTo>
                  <a:lnTo>
                    <a:pt x="548" y="755"/>
                  </a:lnTo>
                  <a:lnTo>
                    <a:pt x="560" y="745"/>
                  </a:lnTo>
                  <a:lnTo>
                    <a:pt x="571" y="735"/>
                  </a:lnTo>
                  <a:lnTo>
                    <a:pt x="577" y="731"/>
                  </a:lnTo>
                  <a:lnTo>
                    <a:pt x="581" y="731"/>
                  </a:lnTo>
                  <a:lnTo>
                    <a:pt x="581" y="731"/>
                  </a:lnTo>
                  <a:lnTo>
                    <a:pt x="581" y="731"/>
                  </a:lnTo>
                  <a:lnTo>
                    <a:pt x="579" y="735"/>
                  </a:lnTo>
                  <a:lnTo>
                    <a:pt x="571" y="741"/>
                  </a:lnTo>
                  <a:lnTo>
                    <a:pt x="564" y="749"/>
                  </a:lnTo>
                  <a:lnTo>
                    <a:pt x="562" y="753"/>
                  </a:lnTo>
                  <a:lnTo>
                    <a:pt x="560" y="757"/>
                  </a:lnTo>
                  <a:lnTo>
                    <a:pt x="560" y="757"/>
                  </a:lnTo>
                  <a:lnTo>
                    <a:pt x="560" y="763"/>
                  </a:lnTo>
                  <a:lnTo>
                    <a:pt x="564" y="769"/>
                  </a:lnTo>
                  <a:lnTo>
                    <a:pt x="568" y="771"/>
                  </a:lnTo>
                  <a:lnTo>
                    <a:pt x="568" y="775"/>
                  </a:lnTo>
                  <a:lnTo>
                    <a:pt x="568" y="775"/>
                  </a:lnTo>
                  <a:lnTo>
                    <a:pt x="570" y="781"/>
                  </a:lnTo>
                  <a:lnTo>
                    <a:pt x="573" y="787"/>
                  </a:lnTo>
                  <a:lnTo>
                    <a:pt x="579" y="791"/>
                  </a:lnTo>
                  <a:lnTo>
                    <a:pt x="583" y="793"/>
                  </a:lnTo>
                  <a:lnTo>
                    <a:pt x="595" y="797"/>
                  </a:lnTo>
                  <a:lnTo>
                    <a:pt x="601" y="797"/>
                  </a:lnTo>
                  <a:lnTo>
                    <a:pt x="601" y="797"/>
                  </a:lnTo>
                  <a:lnTo>
                    <a:pt x="599" y="793"/>
                  </a:lnTo>
                  <a:lnTo>
                    <a:pt x="593" y="787"/>
                  </a:lnTo>
                  <a:lnTo>
                    <a:pt x="589" y="779"/>
                  </a:lnTo>
                  <a:lnTo>
                    <a:pt x="587" y="775"/>
                  </a:lnTo>
                  <a:lnTo>
                    <a:pt x="587" y="773"/>
                  </a:lnTo>
                  <a:lnTo>
                    <a:pt x="587" y="773"/>
                  </a:lnTo>
                  <a:lnTo>
                    <a:pt x="591" y="771"/>
                  </a:lnTo>
                  <a:lnTo>
                    <a:pt x="593" y="773"/>
                  </a:lnTo>
                  <a:lnTo>
                    <a:pt x="597" y="773"/>
                  </a:lnTo>
                  <a:lnTo>
                    <a:pt x="603" y="771"/>
                  </a:lnTo>
                  <a:lnTo>
                    <a:pt x="603" y="771"/>
                  </a:lnTo>
                  <a:lnTo>
                    <a:pt x="603" y="767"/>
                  </a:lnTo>
                  <a:lnTo>
                    <a:pt x="601" y="755"/>
                  </a:lnTo>
                  <a:lnTo>
                    <a:pt x="603" y="749"/>
                  </a:lnTo>
                  <a:lnTo>
                    <a:pt x="605" y="741"/>
                  </a:lnTo>
                  <a:lnTo>
                    <a:pt x="609" y="731"/>
                  </a:lnTo>
                  <a:lnTo>
                    <a:pt x="617" y="723"/>
                  </a:lnTo>
                  <a:lnTo>
                    <a:pt x="617" y="723"/>
                  </a:lnTo>
                  <a:lnTo>
                    <a:pt x="621" y="727"/>
                  </a:lnTo>
                  <a:lnTo>
                    <a:pt x="627" y="731"/>
                  </a:lnTo>
                  <a:lnTo>
                    <a:pt x="633" y="733"/>
                  </a:lnTo>
                  <a:lnTo>
                    <a:pt x="633" y="733"/>
                  </a:lnTo>
                  <a:lnTo>
                    <a:pt x="635" y="735"/>
                  </a:lnTo>
                  <a:lnTo>
                    <a:pt x="637" y="737"/>
                  </a:lnTo>
                  <a:lnTo>
                    <a:pt x="639" y="745"/>
                  </a:lnTo>
                  <a:lnTo>
                    <a:pt x="637" y="755"/>
                  </a:lnTo>
                  <a:lnTo>
                    <a:pt x="637" y="755"/>
                  </a:lnTo>
                  <a:lnTo>
                    <a:pt x="641" y="753"/>
                  </a:lnTo>
                  <a:lnTo>
                    <a:pt x="645" y="747"/>
                  </a:lnTo>
                  <a:lnTo>
                    <a:pt x="647" y="737"/>
                  </a:lnTo>
                  <a:lnTo>
                    <a:pt x="647" y="725"/>
                  </a:lnTo>
                  <a:lnTo>
                    <a:pt x="647" y="725"/>
                  </a:lnTo>
                  <a:lnTo>
                    <a:pt x="651" y="723"/>
                  </a:lnTo>
                  <a:lnTo>
                    <a:pt x="657" y="715"/>
                  </a:lnTo>
                  <a:lnTo>
                    <a:pt x="657" y="715"/>
                  </a:lnTo>
                  <a:lnTo>
                    <a:pt x="657" y="711"/>
                  </a:lnTo>
                  <a:lnTo>
                    <a:pt x="655" y="707"/>
                  </a:lnTo>
                  <a:lnTo>
                    <a:pt x="651" y="703"/>
                  </a:lnTo>
                  <a:lnTo>
                    <a:pt x="647" y="699"/>
                  </a:lnTo>
                  <a:lnTo>
                    <a:pt x="645" y="693"/>
                  </a:lnTo>
                  <a:lnTo>
                    <a:pt x="643" y="683"/>
                  </a:lnTo>
                  <a:lnTo>
                    <a:pt x="643" y="671"/>
                  </a:lnTo>
                  <a:lnTo>
                    <a:pt x="643" y="671"/>
                  </a:lnTo>
                  <a:lnTo>
                    <a:pt x="643" y="667"/>
                  </a:lnTo>
                  <a:lnTo>
                    <a:pt x="641" y="665"/>
                  </a:lnTo>
                  <a:lnTo>
                    <a:pt x="635" y="659"/>
                  </a:lnTo>
                  <a:lnTo>
                    <a:pt x="635" y="659"/>
                  </a:lnTo>
                  <a:lnTo>
                    <a:pt x="633" y="655"/>
                  </a:lnTo>
                  <a:lnTo>
                    <a:pt x="633" y="653"/>
                  </a:lnTo>
                  <a:lnTo>
                    <a:pt x="633" y="653"/>
                  </a:lnTo>
                  <a:lnTo>
                    <a:pt x="633" y="653"/>
                  </a:lnTo>
                  <a:lnTo>
                    <a:pt x="641" y="655"/>
                  </a:lnTo>
                  <a:lnTo>
                    <a:pt x="649" y="655"/>
                  </a:lnTo>
                  <a:lnTo>
                    <a:pt x="657" y="653"/>
                  </a:lnTo>
                  <a:lnTo>
                    <a:pt x="657" y="653"/>
                  </a:lnTo>
                  <a:lnTo>
                    <a:pt x="659" y="629"/>
                  </a:lnTo>
                  <a:lnTo>
                    <a:pt x="659" y="617"/>
                  </a:lnTo>
                  <a:lnTo>
                    <a:pt x="657" y="611"/>
                  </a:lnTo>
                  <a:lnTo>
                    <a:pt x="657" y="611"/>
                  </a:lnTo>
                  <a:lnTo>
                    <a:pt x="649" y="609"/>
                  </a:lnTo>
                  <a:lnTo>
                    <a:pt x="643" y="609"/>
                  </a:lnTo>
                  <a:lnTo>
                    <a:pt x="637" y="605"/>
                  </a:lnTo>
                  <a:lnTo>
                    <a:pt x="633" y="603"/>
                  </a:lnTo>
                  <a:lnTo>
                    <a:pt x="633" y="603"/>
                  </a:lnTo>
                  <a:lnTo>
                    <a:pt x="641" y="603"/>
                  </a:lnTo>
                  <a:lnTo>
                    <a:pt x="647" y="603"/>
                  </a:lnTo>
                  <a:lnTo>
                    <a:pt x="653" y="601"/>
                  </a:lnTo>
                  <a:lnTo>
                    <a:pt x="657" y="599"/>
                  </a:lnTo>
                  <a:lnTo>
                    <a:pt x="657" y="599"/>
                  </a:lnTo>
                  <a:lnTo>
                    <a:pt x="657" y="579"/>
                  </a:lnTo>
                  <a:lnTo>
                    <a:pt x="655" y="565"/>
                  </a:lnTo>
                  <a:lnTo>
                    <a:pt x="655" y="561"/>
                  </a:lnTo>
                  <a:lnTo>
                    <a:pt x="653" y="559"/>
                  </a:lnTo>
                  <a:lnTo>
                    <a:pt x="653" y="559"/>
                  </a:lnTo>
                  <a:lnTo>
                    <a:pt x="647" y="561"/>
                  </a:lnTo>
                  <a:lnTo>
                    <a:pt x="639" y="561"/>
                  </a:lnTo>
                  <a:lnTo>
                    <a:pt x="633" y="559"/>
                  </a:lnTo>
                  <a:lnTo>
                    <a:pt x="627" y="557"/>
                  </a:lnTo>
                  <a:lnTo>
                    <a:pt x="627" y="557"/>
                  </a:lnTo>
                  <a:lnTo>
                    <a:pt x="625" y="553"/>
                  </a:lnTo>
                  <a:lnTo>
                    <a:pt x="625" y="551"/>
                  </a:lnTo>
                  <a:lnTo>
                    <a:pt x="623" y="545"/>
                  </a:lnTo>
                  <a:lnTo>
                    <a:pt x="623" y="541"/>
                  </a:lnTo>
                  <a:lnTo>
                    <a:pt x="621" y="539"/>
                  </a:lnTo>
                  <a:lnTo>
                    <a:pt x="619" y="537"/>
                  </a:lnTo>
                  <a:lnTo>
                    <a:pt x="619" y="537"/>
                  </a:lnTo>
                  <a:lnTo>
                    <a:pt x="607" y="533"/>
                  </a:lnTo>
                  <a:lnTo>
                    <a:pt x="597" y="527"/>
                  </a:lnTo>
                  <a:lnTo>
                    <a:pt x="589" y="521"/>
                  </a:lnTo>
                  <a:lnTo>
                    <a:pt x="585" y="517"/>
                  </a:lnTo>
                  <a:lnTo>
                    <a:pt x="585" y="517"/>
                  </a:lnTo>
                  <a:lnTo>
                    <a:pt x="581" y="511"/>
                  </a:lnTo>
                  <a:lnTo>
                    <a:pt x="579" y="505"/>
                  </a:lnTo>
                  <a:lnTo>
                    <a:pt x="579" y="501"/>
                  </a:lnTo>
                  <a:lnTo>
                    <a:pt x="579" y="501"/>
                  </a:lnTo>
                  <a:lnTo>
                    <a:pt x="589" y="505"/>
                  </a:lnTo>
                  <a:lnTo>
                    <a:pt x="595" y="505"/>
                  </a:lnTo>
                  <a:lnTo>
                    <a:pt x="599" y="503"/>
                  </a:lnTo>
                  <a:lnTo>
                    <a:pt x="603" y="471"/>
                  </a:lnTo>
                  <a:lnTo>
                    <a:pt x="603" y="471"/>
                  </a:lnTo>
                  <a:lnTo>
                    <a:pt x="599" y="471"/>
                  </a:lnTo>
                  <a:lnTo>
                    <a:pt x="591" y="469"/>
                  </a:lnTo>
                  <a:lnTo>
                    <a:pt x="591" y="469"/>
                  </a:lnTo>
                  <a:lnTo>
                    <a:pt x="587" y="465"/>
                  </a:lnTo>
                  <a:lnTo>
                    <a:pt x="583" y="461"/>
                  </a:lnTo>
                  <a:lnTo>
                    <a:pt x="579" y="457"/>
                  </a:lnTo>
                  <a:lnTo>
                    <a:pt x="579" y="457"/>
                  </a:lnTo>
                  <a:lnTo>
                    <a:pt x="583" y="459"/>
                  </a:lnTo>
                  <a:lnTo>
                    <a:pt x="591" y="461"/>
                  </a:lnTo>
                  <a:lnTo>
                    <a:pt x="591" y="461"/>
                  </a:lnTo>
                  <a:lnTo>
                    <a:pt x="601" y="461"/>
                  </a:lnTo>
                  <a:lnTo>
                    <a:pt x="603" y="459"/>
                  </a:lnTo>
                  <a:lnTo>
                    <a:pt x="609" y="423"/>
                  </a:lnTo>
                  <a:lnTo>
                    <a:pt x="609" y="423"/>
                  </a:lnTo>
                  <a:lnTo>
                    <a:pt x="601" y="423"/>
                  </a:lnTo>
                  <a:lnTo>
                    <a:pt x="597" y="421"/>
                  </a:lnTo>
                  <a:lnTo>
                    <a:pt x="591" y="417"/>
                  </a:lnTo>
                  <a:lnTo>
                    <a:pt x="589" y="413"/>
                  </a:lnTo>
                  <a:lnTo>
                    <a:pt x="589" y="409"/>
                  </a:lnTo>
                  <a:lnTo>
                    <a:pt x="589" y="409"/>
                  </a:lnTo>
                  <a:lnTo>
                    <a:pt x="601" y="407"/>
                  </a:lnTo>
                  <a:lnTo>
                    <a:pt x="613" y="401"/>
                  </a:lnTo>
                  <a:lnTo>
                    <a:pt x="623" y="393"/>
                  </a:lnTo>
                  <a:lnTo>
                    <a:pt x="633" y="385"/>
                  </a:lnTo>
                  <a:lnTo>
                    <a:pt x="641" y="373"/>
                  </a:lnTo>
                  <a:lnTo>
                    <a:pt x="647" y="364"/>
                  </a:lnTo>
                  <a:lnTo>
                    <a:pt x="651" y="354"/>
                  </a:lnTo>
                  <a:lnTo>
                    <a:pt x="655" y="342"/>
                  </a:lnTo>
                  <a:lnTo>
                    <a:pt x="655" y="342"/>
                  </a:lnTo>
                  <a:lnTo>
                    <a:pt x="663" y="346"/>
                  </a:lnTo>
                  <a:lnTo>
                    <a:pt x="669" y="346"/>
                  </a:lnTo>
                  <a:lnTo>
                    <a:pt x="675" y="344"/>
                  </a:lnTo>
                  <a:lnTo>
                    <a:pt x="675" y="344"/>
                  </a:lnTo>
                  <a:lnTo>
                    <a:pt x="675" y="332"/>
                  </a:lnTo>
                  <a:lnTo>
                    <a:pt x="675" y="316"/>
                  </a:lnTo>
                  <a:lnTo>
                    <a:pt x="675" y="316"/>
                  </a:lnTo>
                  <a:lnTo>
                    <a:pt x="665" y="314"/>
                  </a:lnTo>
                  <a:lnTo>
                    <a:pt x="661" y="312"/>
                  </a:lnTo>
                  <a:lnTo>
                    <a:pt x="657" y="3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8581768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endParaRPr lang="fi-FI">
              <a:solidFill>
                <a:prstClr val="white"/>
              </a:solidFill>
            </a:endParaRPr>
          </a:p>
        </p:txBody>
      </p:sp>
      <p:sp>
        <p:nvSpPr>
          <p:cNvPr id="5" name="Footer Placeholder 4"/>
          <p:cNvSpPr>
            <a:spLocks noGrp="1"/>
          </p:cNvSpPr>
          <p:nvPr>
            <p:ph type="ftr" sz="quarter" idx="11"/>
          </p:nvPr>
        </p:nvSpPr>
        <p:spPr/>
        <p:txBody>
          <a:bodyPr/>
          <a:lstStyle/>
          <a:p>
            <a:endParaRPr lang="fi-FI">
              <a:solidFill>
                <a:prstClr val="white"/>
              </a:solidFill>
            </a:endParaRPr>
          </a:p>
        </p:txBody>
      </p:sp>
      <p:sp>
        <p:nvSpPr>
          <p:cNvPr id="6" name="Slide Number Placeholder 5"/>
          <p:cNvSpPr>
            <a:spLocks noGrp="1"/>
          </p:cNvSpPr>
          <p:nvPr>
            <p:ph type="sldNum" sz="quarter" idx="12"/>
          </p:nvPr>
        </p:nvSpPr>
        <p:spPr/>
        <p:txBody>
          <a:bodyPr/>
          <a:lstStyle/>
          <a:p>
            <a:fld id="{FA2AF881-6B27-4C87-B13F-F15CC38C75C2}" type="slidenum">
              <a:rPr lang="fi-FI" smtClean="0">
                <a:solidFill>
                  <a:prstClr val="white"/>
                </a:solidFill>
              </a:rPr>
              <a:pPr/>
              <a:t>‹#›</a:t>
            </a:fld>
            <a:endParaRPr lang="fi-FI">
              <a:solidFill>
                <a:prstClr val="white"/>
              </a:solidFill>
            </a:endParaRPr>
          </a:p>
        </p:txBody>
      </p:sp>
    </p:spTree>
    <p:extLst>
      <p:ext uri="{BB962C8B-B14F-4D97-AF65-F5344CB8AC3E}">
        <p14:creationId xmlns:p14="http://schemas.microsoft.com/office/powerpoint/2010/main" val="184485344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_valkoinen">
    <p:spTree>
      <p:nvGrpSpPr>
        <p:cNvPr id="1" name=""/>
        <p:cNvGrpSpPr/>
        <p:nvPr/>
      </p:nvGrpSpPr>
      <p:grpSpPr>
        <a:xfrm>
          <a:off x="0" y="0"/>
          <a:ext cx="0" cy="0"/>
          <a:chOff x="0" y="0"/>
          <a:chExt cx="0" cy="0"/>
        </a:xfrm>
      </p:grpSpPr>
      <p:grpSp>
        <p:nvGrpSpPr>
          <p:cNvPr id="118" name="Group 4"/>
          <p:cNvGrpSpPr>
            <a:grpSpLocks noChangeAspect="1"/>
          </p:cNvGrpSpPr>
          <p:nvPr userDrawn="1"/>
        </p:nvGrpSpPr>
        <p:grpSpPr bwMode="auto">
          <a:xfrm>
            <a:off x="654262" y="647738"/>
            <a:ext cx="4213570" cy="851386"/>
            <a:chOff x="115" y="224"/>
            <a:chExt cx="4568" cy="923"/>
          </a:xfrm>
        </p:grpSpPr>
        <p:sp>
          <p:nvSpPr>
            <p:cNvPr id="119" name="AutoShape 3"/>
            <p:cNvSpPr>
              <a:spLocks noChangeAspect="1" noChangeArrowheads="1" noTextEdit="1"/>
            </p:cNvSpPr>
            <p:nvPr userDrawn="1"/>
          </p:nvSpPr>
          <p:spPr bwMode="auto">
            <a:xfrm>
              <a:off x="115" y="224"/>
              <a:ext cx="4568"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0" name="Freeform 5"/>
            <p:cNvSpPr>
              <a:spLocks/>
            </p:cNvSpPr>
            <p:nvPr userDrawn="1"/>
          </p:nvSpPr>
          <p:spPr bwMode="auto">
            <a:xfrm>
              <a:off x="964" y="498"/>
              <a:ext cx="164" cy="146"/>
            </a:xfrm>
            <a:custGeom>
              <a:avLst/>
              <a:gdLst>
                <a:gd name="T0" fmla="*/ 134 w 164"/>
                <a:gd name="T1" fmla="*/ 28 h 146"/>
                <a:gd name="T2" fmla="*/ 84 w 164"/>
                <a:gd name="T3" fmla="*/ 146 h 146"/>
                <a:gd name="T4" fmla="*/ 78 w 164"/>
                <a:gd name="T5" fmla="*/ 146 h 146"/>
                <a:gd name="T6" fmla="*/ 28 w 164"/>
                <a:gd name="T7" fmla="*/ 28 h 146"/>
                <a:gd name="T8" fmla="*/ 28 w 164"/>
                <a:gd name="T9" fmla="*/ 28 h 146"/>
                <a:gd name="T10" fmla="*/ 24 w 164"/>
                <a:gd name="T11" fmla="*/ 18 h 146"/>
                <a:gd name="T12" fmla="*/ 18 w 164"/>
                <a:gd name="T13" fmla="*/ 12 h 146"/>
                <a:gd name="T14" fmla="*/ 10 w 164"/>
                <a:gd name="T15" fmla="*/ 8 h 146"/>
                <a:gd name="T16" fmla="*/ 0 w 164"/>
                <a:gd name="T17" fmla="*/ 8 h 146"/>
                <a:gd name="T18" fmla="*/ 0 w 164"/>
                <a:gd name="T19" fmla="*/ 0 h 146"/>
                <a:gd name="T20" fmla="*/ 76 w 164"/>
                <a:gd name="T21" fmla="*/ 0 h 146"/>
                <a:gd name="T22" fmla="*/ 76 w 164"/>
                <a:gd name="T23" fmla="*/ 8 h 146"/>
                <a:gd name="T24" fmla="*/ 76 w 164"/>
                <a:gd name="T25" fmla="*/ 8 h 146"/>
                <a:gd name="T26" fmla="*/ 64 w 164"/>
                <a:gd name="T27" fmla="*/ 8 h 146"/>
                <a:gd name="T28" fmla="*/ 58 w 164"/>
                <a:gd name="T29" fmla="*/ 12 h 146"/>
                <a:gd name="T30" fmla="*/ 56 w 164"/>
                <a:gd name="T31" fmla="*/ 14 h 146"/>
                <a:gd name="T32" fmla="*/ 56 w 164"/>
                <a:gd name="T33" fmla="*/ 16 h 146"/>
                <a:gd name="T34" fmla="*/ 58 w 164"/>
                <a:gd name="T35" fmla="*/ 24 h 146"/>
                <a:gd name="T36" fmla="*/ 92 w 164"/>
                <a:gd name="T37" fmla="*/ 102 h 146"/>
                <a:gd name="T38" fmla="*/ 124 w 164"/>
                <a:gd name="T39" fmla="*/ 24 h 146"/>
                <a:gd name="T40" fmla="*/ 124 w 164"/>
                <a:gd name="T41" fmla="*/ 24 h 146"/>
                <a:gd name="T42" fmla="*/ 126 w 164"/>
                <a:gd name="T43" fmla="*/ 16 h 146"/>
                <a:gd name="T44" fmla="*/ 126 w 164"/>
                <a:gd name="T45" fmla="*/ 14 h 146"/>
                <a:gd name="T46" fmla="*/ 126 w 164"/>
                <a:gd name="T47" fmla="*/ 12 h 146"/>
                <a:gd name="T48" fmla="*/ 118 w 164"/>
                <a:gd name="T49" fmla="*/ 8 h 146"/>
                <a:gd name="T50" fmla="*/ 106 w 164"/>
                <a:gd name="T51" fmla="*/ 8 h 146"/>
                <a:gd name="T52" fmla="*/ 106 w 164"/>
                <a:gd name="T53" fmla="*/ 0 h 146"/>
                <a:gd name="T54" fmla="*/ 164 w 164"/>
                <a:gd name="T55" fmla="*/ 0 h 146"/>
                <a:gd name="T56" fmla="*/ 164 w 164"/>
                <a:gd name="T57" fmla="*/ 8 h 146"/>
                <a:gd name="T58" fmla="*/ 164 w 164"/>
                <a:gd name="T59" fmla="*/ 8 h 146"/>
                <a:gd name="T60" fmla="*/ 154 w 164"/>
                <a:gd name="T61" fmla="*/ 8 h 146"/>
                <a:gd name="T62" fmla="*/ 146 w 164"/>
                <a:gd name="T63" fmla="*/ 12 h 146"/>
                <a:gd name="T64" fmla="*/ 140 w 164"/>
                <a:gd name="T65" fmla="*/ 18 h 146"/>
                <a:gd name="T66" fmla="*/ 134 w 164"/>
                <a:gd name="T67" fmla="*/ 28 h 146"/>
                <a:gd name="T68" fmla="*/ 134 w 164"/>
                <a:gd name="T69"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 h="146">
                  <a:moveTo>
                    <a:pt x="134" y="28"/>
                  </a:moveTo>
                  <a:lnTo>
                    <a:pt x="84" y="146"/>
                  </a:lnTo>
                  <a:lnTo>
                    <a:pt x="78" y="146"/>
                  </a:lnTo>
                  <a:lnTo>
                    <a:pt x="28" y="28"/>
                  </a:lnTo>
                  <a:lnTo>
                    <a:pt x="28" y="28"/>
                  </a:lnTo>
                  <a:lnTo>
                    <a:pt x="24" y="18"/>
                  </a:lnTo>
                  <a:lnTo>
                    <a:pt x="18" y="12"/>
                  </a:lnTo>
                  <a:lnTo>
                    <a:pt x="10" y="8"/>
                  </a:lnTo>
                  <a:lnTo>
                    <a:pt x="0" y="8"/>
                  </a:lnTo>
                  <a:lnTo>
                    <a:pt x="0" y="0"/>
                  </a:lnTo>
                  <a:lnTo>
                    <a:pt x="76" y="0"/>
                  </a:lnTo>
                  <a:lnTo>
                    <a:pt x="76" y="8"/>
                  </a:lnTo>
                  <a:lnTo>
                    <a:pt x="76" y="8"/>
                  </a:lnTo>
                  <a:lnTo>
                    <a:pt x="64" y="8"/>
                  </a:lnTo>
                  <a:lnTo>
                    <a:pt x="58" y="12"/>
                  </a:lnTo>
                  <a:lnTo>
                    <a:pt x="56" y="14"/>
                  </a:lnTo>
                  <a:lnTo>
                    <a:pt x="56" y="16"/>
                  </a:lnTo>
                  <a:lnTo>
                    <a:pt x="58" y="24"/>
                  </a:lnTo>
                  <a:lnTo>
                    <a:pt x="92" y="102"/>
                  </a:lnTo>
                  <a:lnTo>
                    <a:pt x="124" y="24"/>
                  </a:lnTo>
                  <a:lnTo>
                    <a:pt x="124" y="24"/>
                  </a:lnTo>
                  <a:lnTo>
                    <a:pt x="126" y="16"/>
                  </a:lnTo>
                  <a:lnTo>
                    <a:pt x="126" y="14"/>
                  </a:lnTo>
                  <a:lnTo>
                    <a:pt x="126" y="12"/>
                  </a:lnTo>
                  <a:lnTo>
                    <a:pt x="118" y="8"/>
                  </a:lnTo>
                  <a:lnTo>
                    <a:pt x="106" y="8"/>
                  </a:lnTo>
                  <a:lnTo>
                    <a:pt x="106" y="0"/>
                  </a:lnTo>
                  <a:lnTo>
                    <a:pt x="164" y="0"/>
                  </a:lnTo>
                  <a:lnTo>
                    <a:pt x="164" y="8"/>
                  </a:lnTo>
                  <a:lnTo>
                    <a:pt x="164" y="8"/>
                  </a:lnTo>
                  <a:lnTo>
                    <a:pt x="154" y="8"/>
                  </a:lnTo>
                  <a:lnTo>
                    <a:pt x="146" y="12"/>
                  </a:lnTo>
                  <a:lnTo>
                    <a:pt x="140" y="18"/>
                  </a:lnTo>
                  <a:lnTo>
                    <a:pt x="134" y="28"/>
                  </a:lnTo>
                  <a:lnTo>
                    <a:pt x="134" y="2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1" name="Freeform 6"/>
            <p:cNvSpPr>
              <a:spLocks noEditPoints="1"/>
            </p:cNvSpPr>
            <p:nvPr userDrawn="1"/>
          </p:nvSpPr>
          <p:spPr bwMode="auto">
            <a:xfrm>
              <a:off x="1110" y="49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0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0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0"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0"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2" name="Freeform 7"/>
            <p:cNvSpPr>
              <a:spLocks/>
            </p:cNvSpPr>
            <p:nvPr userDrawn="1"/>
          </p:nvSpPr>
          <p:spPr bwMode="auto">
            <a:xfrm>
              <a:off x="1292" y="498"/>
              <a:ext cx="138" cy="142"/>
            </a:xfrm>
            <a:custGeom>
              <a:avLst/>
              <a:gdLst>
                <a:gd name="T0" fmla="*/ 0 w 138"/>
                <a:gd name="T1" fmla="*/ 8 h 142"/>
                <a:gd name="T2" fmla="*/ 0 w 138"/>
                <a:gd name="T3" fmla="*/ 0 h 142"/>
                <a:gd name="T4" fmla="*/ 76 w 138"/>
                <a:gd name="T5" fmla="*/ 0 h 142"/>
                <a:gd name="T6" fmla="*/ 76 w 138"/>
                <a:gd name="T7" fmla="*/ 8 h 142"/>
                <a:gd name="T8" fmla="*/ 76 w 138"/>
                <a:gd name="T9" fmla="*/ 8 h 142"/>
                <a:gd name="T10" fmla="*/ 64 w 138"/>
                <a:gd name="T11" fmla="*/ 8 h 142"/>
                <a:gd name="T12" fmla="*/ 60 w 138"/>
                <a:gd name="T13" fmla="*/ 10 h 142"/>
                <a:gd name="T14" fmla="*/ 56 w 138"/>
                <a:gd name="T15" fmla="*/ 12 h 142"/>
                <a:gd name="T16" fmla="*/ 54 w 138"/>
                <a:gd name="T17" fmla="*/ 20 h 142"/>
                <a:gd name="T18" fmla="*/ 52 w 138"/>
                <a:gd name="T19" fmla="*/ 34 h 142"/>
                <a:gd name="T20" fmla="*/ 52 w 138"/>
                <a:gd name="T21" fmla="*/ 104 h 142"/>
                <a:gd name="T22" fmla="*/ 52 w 138"/>
                <a:gd name="T23" fmla="*/ 104 h 142"/>
                <a:gd name="T24" fmla="*/ 54 w 138"/>
                <a:gd name="T25" fmla="*/ 118 h 142"/>
                <a:gd name="T26" fmla="*/ 56 w 138"/>
                <a:gd name="T27" fmla="*/ 126 h 142"/>
                <a:gd name="T28" fmla="*/ 60 w 138"/>
                <a:gd name="T29" fmla="*/ 128 h 142"/>
                <a:gd name="T30" fmla="*/ 64 w 138"/>
                <a:gd name="T31" fmla="*/ 130 h 142"/>
                <a:gd name="T32" fmla="*/ 76 w 138"/>
                <a:gd name="T33" fmla="*/ 130 h 142"/>
                <a:gd name="T34" fmla="*/ 102 w 138"/>
                <a:gd name="T35" fmla="*/ 130 h 142"/>
                <a:gd name="T36" fmla="*/ 102 w 138"/>
                <a:gd name="T37" fmla="*/ 130 h 142"/>
                <a:gd name="T38" fmla="*/ 116 w 138"/>
                <a:gd name="T39" fmla="*/ 130 h 142"/>
                <a:gd name="T40" fmla="*/ 122 w 138"/>
                <a:gd name="T41" fmla="*/ 126 h 142"/>
                <a:gd name="T42" fmla="*/ 126 w 138"/>
                <a:gd name="T43" fmla="*/ 120 h 142"/>
                <a:gd name="T44" fmla="*/ 130 w 138"/>
                <a:gd name="T45" fmla="*/ 112 h 142"/>
                <a:gd name="T46" fmla="*/ 130 w 138"/>
                <a:gd name="T47" fmla="*/ 108 h 142"/>
                <a:gd name="T48" fmla="*/ 138 w 138"/>
                <a:gd name="T49" fmla="*/ 108 h 142"/>
                <a:gd name="T50" fmla="*/ 136 w 138"/>
                <a:gd name="T51" fmla="*/ 142 h 142"/>
                <a:gd name="T52" fmla="*/ 0 w 138"/>
                <a:gd name="T53" fmla="*/ 142 h 142"/>
                <a:gd name="T54" fmla="*/ 0 w 138"/>
                <a:gd name="T55" fmla="*/ 134 h 142"/>
                <a:gd name="T56" fmla="*/ 0 w 138"/>
                <a:gd name="T57" fmla="*/ 134 h 142"/>
                <a:gd name="T58" fmla="*/ 12 w 138"/>
                <a:gd name="T59" fmla="*/ 134 h 142"/>
                <a:gd name="T60" fmla="*/ 16 w 138"/>
                <a:gd name="T61" fmla="*/ 132 h 142"/>
                <a:gd name="T62" fmla="*/ 20 w 138"/>
                <a:gd name="T63" fmla="*/ 130 h 142"/>
                <a:gd name="T64" fmla="*/ 22 w 138"/>
                <a:gd name="T65" fmla="*/ 122 h 142"/>
                <a:gd name="T66" fmla="*/ 24 w 138"/>
                <a:gd name="T67" fmla="*/ 106 h 142"/>
                <a:gd name="T68" fmla="*/ 24 w 138"/>
                <a:gd name="T69" fmla="*/ 34 h 142"/>
                <a:gd name="T70" fmla="*/ 24 w 138"/>
                <a:gd name="T71" fmla="*/ 34 h 142"/>
                <a:gd name="T72" fmla="*/ 22 w 138"/>
                <a:gd name="T73" fmla="*/ 20 h 142"/>
                <a:gd name="T74" fmla="*/ 20 w 138"/>
                <a:gd name="T75" fmla="*/ 12 h 142"/>
                <a:gd name="T76" fmla="*/ 16 w 138"/>
                <a:gd name="T77" fmla="*/ 10 h 142"/>
                <a:gd name="T78" fmla="*/ 12 w 138"/>
                <a:gd name="T79" fmla="*/ 8 h 142"/>
                <a:gd name="T80" fmla="*/ 0 w 138"/>
                <a:gd name="T81" fmla="*/ 8 h 142"/>
                <a:gd name="T82" fmla="*/ 0 w 138"/>
                <a:gd name="T83" fmla="*/ 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8" h="142">
                  <a:moveTo>
                    <a:pt x="0" y="8"/>
                  </a:moveTo>
                  <a:lnTo>
                    <a:pt x="0" y="0"/>
                  </a:lnTo>
                  <a:lnTo>
                    <a:pt x="76" y="0"/>
                  </a:lnTo>
                  <a:lnTo>
                    <a:pt x="76" y="8"/>
                  </a:lnTo>
                  <a:lnTo>
                    <a:pt x="76" y="8"/>
                  </a:lnTo>
                  <a:lnTo>
                    <a:pt x="64" y="8"/>
                  </a:lnTo>
                  <a:lnTo>
                    <a:pt x="60" y="10"/>
                  </a:lnTo>
                  <a:lnTo>
                    <a:pt x="56" y="12"/>
                  </a:lnTo>
                  <a:lnTo>
                    <a:pt x="54" y="20"/>
                  </a:lnTo>
                  <a:lnTo>
                    <a:pt x="52" y="34"/>
                  </a:lnTo>
                  <a:lnTo>
                    <a:pt x="52" y="104"/>
                  </a:lnTo>
                  <a:lnTo>
                    <a:pt x="52" y="104"/>
                  </a:lnTo>
                  <a:lnTo>
                    <a:pt x="54" y="118"/>
                  </a:lnTo>
                  <a:lnTo>
                    <a:pt x="56" y="126"/>
                  </a:lnTo>
                  <a:lnTo>
                    <a:pt x="60" y="128"/>
                  </a:lnTo>
                  <a:lnTo>
                    <a:pt x="64" y="130"/>
                  </a:lnTo>
                  <a:lnTo>
                    <a:pt x="76" y="130"/>
                  </a:lnTo>
                  <a:lnTo>
                    <a:pt x="102" y="130"/>
                  </a:lnTo>
                  <a:lnTo>
                    <a:pt x="102" y="130"/>
                  </a:lnTo>
                  <a:lnTo>
                    <a:pt x="116" y="130"/>
                  </a:lnTo>
                  <a:lnTo>
                    <a:pt x="122" y="126"/>
                  </a:lnTo>
                  <a:lnTo>
                    <a:pt x="126" y="120"/>
                  </a:lnTo>
                  <a:lnTo>
                    <a:pt x="130" y="112"/>
                  </a:lnTo>
                  <a:lnTo>
                    <a:pt x="130" y="108"/>
                  </a:lnTo>
                  <a:lnTo>
                    <a:pt x="138" y="108"/>
                  </a:lnTo>
                  <a:lnTo>
                    <a:pt x="136" y="142"/>
                  </a:lnTo>
                  <a:lnTo>
                    <a:pt x="0" y="142"/>
                  </a:lnTo>
                  <a:lnTo>
                    <a:pt x="0" y="134"/>
                  </a:lnTo>
                  <a:lnTo>
                    <a:pt x="0" y="134"/>
                  </a:lnTo>
                  <a:lnTo>
                    <a:pt x="12" y="134"/>
                  </a:lnTo>
                  <a:lnTo>
                    <a:pt x="16" y="132"/>
                  </a:lnTo>
                  <a:lnTo>
                    <a:pt x="20" y="130"/>
                  </a:lnTo>
                  <a:lnTo>
                    <a:pt x="22" y="122"/>
                  </a:lnTo>
                  <a:lnTo>
                    <a:pt x="24" y="106"/>
                  </a:lnTo>
                  <a:lnTo>
                    <a:pt x="24" y="34"/>
                  </a:lnTo>
                  <a:lnTo>
                    <a:pt x="24" y="34"/>
                  </a:lnTo>
                  <a:lnTo>
                    <a:pt x="22" y="20"/>
                  </a:lnTo>
                  <a:lnTo>
                    <a:pt x="20" y="12"/>
                  </a:lnTo>
                  <a:lnTo>
                    <a:pt x="16" y="10"/>
                  </a:lnTo>
                  <a:lnTo>
                    <a:pt x="12" y="8"/>
                  </a:lnTo>
                  <a:lnTo>
                    <a:pt x="0" y="8"/>
                  </a:lnTo>
                  <a:lnTo>
                    <a:pt x="0" y="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3" name="Freeform 8"/>
            <p:cNvSpPr>
              <a:spLocks/>
            </p:cNvSpPr>
            <p:nvPr userDrawn="1"/>
          </p:nvSpPr>
          <p:spPr bwMode="auto">
            <a:xfrm>
              <a:off x="1430" y="498"/>
              <a:ext cx="148" cy="142"/>
            </a:xfrm>
            <a:custGeom>
              <a:avLst/>
              <a:gdLst>
                <a:gd name="T0" fmla="*/ 148 w 148"/>
                <a:gd name="T1" fmla="*/ 34 h 142"/>
                <a:gd name="T2" fmla="*/ 140 w 148"/>
                <a:gd name="T3" fmla="*/ 34 h 142"/>
                <a:gd name="T4" fmla="*/ 140 w 148"/>
                <a:gd name="T5" fmla="*/ 28 h 142"/>
                <a:gd name="T6" fmla="*/ 140 w 148"/>
                <a:gd name="T7" fmla="*/ 28 h 142"/>
                <a:gd name="T8" fmla="*/ 136 w 148"/>
                <a:gd name="T9" fmla="*/ 20 h 142"/>
                <a:gd name="T10" fmla="*/ 132 w 148"/>
                <a:gd name="T11" fmla="*/ 16 h 142"/>
                <a:gd name="T12" fmla="*/ 126 w 148"/>
                <a:gd name="T13" fmla="*/ 12 h 142"/>
                <a:gd name="T14" fmla="*/ 112 w 148"/>
                <a:gd name="T15" fmla="*/ 10 h 142"/>
                <a:gd name="T16" fmla="*/ 88 w 148"/>
                <a:gd name="T17" fmla="*/ 10 h 142"/>
                <a:gd name="T18" fmla="*/ 88 w 148"/>
                <a:gd name="T19" fmla="*/ 106 h 142"/>
                <a:gd name="T20" fmla="*/ 88 w 148"/>
                <a:gd name="T21" fmla="*/ 106 h 142"/>
                <a:gd name="T22" fmla="*/ 90 w 148"/>
                <a:gd name="T23" fmla="*/ 122 h 142"/>
                <a:gd name="T24" fmla="*/ 92 w 148"/>
                <a:gd name="T25" fmla="*/ 130 h 142"/>
                <a:gd name="T26" fmla="*/ 96 w 148"/>
                <a:gd name="T27" fmla="*/ 132 h 142"/>
                <a:gd name="T28" fmla="*/ 100 w 148"/>
                <a:gd name="T29" fmla="*/ 134 h 142"/>
                <a:gd name="T30" fmla="*/ 112 w 148"/>
                <a:gd name="T31" fmla="*/ 134 h 142"/>
                <a:gd name="T32" fmla="*/ 112 w 148"/>
                <a:gd name="T33" fmla="*/ 142 h 142"/>
                <a:gd name="T34" fmla="*/ 36 w 148"/>
                <a:gd name="T35" fmla="*/ 142 h 142"/>
                <a:gd name="T36" fmla="*/ 36 w 148"/>
                <a:gd name="T37" fmla="*/ 134 h 142"/>
                <a:gd name="T38" fmla="*/ 36 w 148"/>
                <a:gd name="T39" fmla="*/ 134 h 142"/>
                <a:gd name="T40" fmla="*/ 48 w 148"/>
                <a:gd name="T41" fmla="*/ 134 h 142"/>
                <a:gd name="T42" fmla="*/ 52 w 148"/>
                <a:gd name="T43" fmla="*/ 132 h 142"/>
                <a:gd name="T44" fmla="*/ 56 w 148"/>
                <a:gd name="T45" fmla="*/ 130 h 142"/>
                <a:gd name="T46" fmla="*/ 58 w 148"/>
                <a:gd name="T47" fmla="*/ 122 h 142"/>
                <a:gd name="T48" fmla="*/ 60 w 148"/>
                <a:gd name="T49" fmla="*/ 106 h 142"/>
                <a:gd name="T50" fmla="*/ 60 w 148"/>
                <a:gd name="T51" fmla="*/ 10 h 142"/>
                <a:gd name="T52" fmla="*/ 36 w 148"/>
                <a:gd name="T53" fmla="*/ 10 h 142"/>
                <a:gd name="T54" fmla="*/ 36 w 148"/>
                <a:gd name="T55" fmla="*/ 10 h 142"/>
                <a:gd name="T56" fmla="*/ 22 w 148"/>
                <a:gd name="T57" fmla="*/ 12 h 142"/>
                <a:gd name="T58" fmla="*/ 16 w 148"/>
                <a:gd name="T59" fmla="*/ 16 h 142"/>
                <a:gd name="T60" fmla="*/ 12 w 148"/>
                <a:gd name="T61" fmla="*/ 20 h 142"/>
                <a:gd name="T62" fmla="*/ 8 w 148"/>
                <a:gd name="T63" fmla="*/ 28 h 142"/>
                <a:gd name="T64" fmla="*/ 8 w 148"/>
                <a:gd name="T65" fmla="*/ 34 h 142"/>
                <a:gd name="T66" fmla="*/ 0 w 148"/>
                <a:gd name="T67" fmla="*/ 34 h 142"/>
                <a:gd name="T68" fmla="*/ 2 w 148"/>
                <a:gd name="T69" fmla="*/ 0 h 142"/>
                <a:gd name="T70" fmla="*/ 146 w 148"/>
                <a:gd name="T71" fmla="*/ 0 h 142"/>
                <a:gd name="T72" fmla="*/ 148 w 148"/>
                <a:gd name="T73" fmla="*/ 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148" y="34"/>
                  </a:moveTo>
                  <a:lnTo>
                    <a:pt x="140" y="34"/>
                  </a:lnTo>
                  <a:lnTo>
                    <a:pt x="140" y="28"/>
                  </a:lnTo>
                  <a:lnTo>
                    <a:pt x="140" y="28"/>
                  </a:lnTo>
                  <a:lnTo>
                    <a:pt x="136" y="20"/>
                  </a:lnTo>
                  <a:lnTo>
                    <a:pt x="132" y="16"/>
                  </a:lnTo>
                  <a:lnTo>
                    <a:pt x="126" y="12"/>
                  </a:lnTo>
                  <a:lnTo>
                    <a:pt x="112" y="10"/>
                  </a:lnTo>
                  <a:lnTo>
                    <a:pt x="88" y="10"/>
                  </a:lnTo>
                  <a:lnTo>
                    <a:pt x="88" y="106"/>
                  </a:lnTo>
                  <a:lnTo>
                    <a:pt x="88" y="106"/>
                  </a:lnTo>
                  <a:lnTo>
                    <a:pt x="90" y="122"/>
                  </a:lnTo>
                  <a:lnTo>
                    <a:pt x="92" y="130"/>
                  </a:lnTo>
                  <a:lnTo>
                    <a:pt x="96" y="132"/>
                  </a:lnTo>
                  <a:lnTo>
                    <a:pt x="100" y="134"/>
                  </a:lnTo>
                  <a:lnTo>
                    <a:pt x="112" y="134"/>
                  </a:lnTo>
                  <a:lnTo>
                    <a:pt x="112" y="142"/>
                  </a:lnTo>
                  <a:lnTo>
                    <a:pt x="36" y="142"/>
                  </a:lnTo>
                  <a:lnTo>
                    <a:pt x="36" y="134"/>
                  </a:lnTo>
                  <a:lnTo>
                    <a:pt x="36" y="134"/>
                  </a:lnTo>
                  <a:lnTo>
                    <a:pt x="48" y="134"/>
                  </a:lnTo>
                  <a:lnTo>
                    <a:pt x="52" y="132"/>
                  </a:lnTo>
                  <a:lnTo>
                    <a:pt x="56" y="130"/>
                  </a:lnTo>
                  <a:lnTo>
                    <a:pt x="58" y="122"/>
                  </a:lnTo>
                  <a:lnTo>
                    <a:pt x="60" y="106"/>
                  </a:lnTo>
                  <a:lnTo>
                    <a:pt x="60" y="10"/>
                  </a:lnTo>
                  <a:lnTo>
                    <a:pt x="36" y="10"/>
                  </a:lnTo>
                  <a:lnTo>
                    <a:pt x="36" y="10"/>
                  </a:lnTo>
                  <a:lnTo>
                    <a:pt x="22" y="12"/>
                  </a:lnTo>
                  <a:lnTo>
                    <a:pt x="16" y="16"/>
                  </a:lnTo>
                  <a:lnTo>
                    <a:pt x="12" y="20"/>
                  </a:lnTo>
                  <a:lnTo>
                    <a:pt x="8" y="28"/>
                  </a:lnTo>
                  <a:lnTo>
                    <a:pt x="8" y="34"/>
                  </a:lnTo>
                  <a:lnTo>
                    <a:pt x="0" y="34"/>
                  </a:lnTo>
                  <a:lnTo>
                    <a:pt x="2" y="0"/>
                  </a:lnTo>
                  <a:lnTo>
                    <a:pt x="146" y="0"/>
                  </a:lnTo>
                  <a:lnTo>
                    <a:pt x="148" y="3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4" name="Freeform 9"/>
            <p:cNvSpPr>
              <a:spLocks/>
            </p:cNvSpPr>
            <p:nvPr userDrawn="1"/>
          </p:nvSpPr>
          <p:spPr bwMode="auto">
            <a:xfrm>
              <a:off x="1606" y="498"/>
              <a:ext cx="74" cy="142"/>
            </a:xfrm>
            <a:custGeom>
              <a:avLst/>
              <a:gdLst>
                <a:gd name="T0" fmla="*/ 0 w 74"/>
                <a:gd name="T1" fmla="*/ 142 h 142"/>
                <a:gd name="T2" fmla="*/ 0 w 74"/>
                <a:gd name="T3" fmla="*/ 134 h 142"/>
                <a:gd name="T4" fmla="*/ 0 w 74"/>
                <a:gd name="T5" fmla="*/ 134 h 142"/>
                <a:gd name="T6" fmla="*/ 12 w 74"/>
                <a:gd name="T7" fmla="*/ 134 h 142"/>
                <a:gd name="T8" fmla="*/ 16 w 74"/>
                <a:gd name="T9" fmla="*/ 132 h 142"/>
                <a:gd name="T10" fmla="*/ 18 w 74"/>
                <a:gd name="T11" fmla="*/ 130 h 142"/>
                <a:gd name="T12" fmla="*/ 22 w 74"/>
                <a:gd name="T13" fmla="*/ 122 h 142"/>
                <a:gd name="T14" fmla="*/ 22 w 74"/>
                <a:gd name="T15" fmla="*/ 106 h 142"/>
                <a:gd name="T16" fmla="*/ 22 w 74"/>
                <a:gd name="T17" fmla="*/ 34 h 142"/>
                <a:gd name="T18" fmla="*/ 22 w 74"/>
                <a:gd name="T19" fmla="*/ 34 h 142"/>
                <a:gd name="T20" fmla="*/ 22 w 74"/>
                <a:gd name="T21" fmla="*/ 20 h 142"/>
                <a:gd name="T22" fmla="*/ 18 w 74"/>
                <a:gd name="T23" fmla="*/ 12 h 142"/>
                <a:gd name="T24" fmla="*/ 16 w 74"/>
                <a:gd name="T25" fmla="*/ 10 h 142"/>
                <a:gd name="T26" fmla="*/ 12 w 74"/>
                <a:gd name="T27" fmla="*/ 8 h 142"/>
                <a:gd name="T28" fmla="*/ 0 w 74"/>
                <a:gd name="T29" fmla="*/ 8 h 142"/>
                <a:gd name="T30" fmla="*/ 0 w 74"/>
                <a:gd name="T31" fmla="*/ 0 h 142"/>
                <a:gd name="T32" fmla="*/ 74 w 74"/>
                <a:gd name="T33" fmla="*/ 0 h 142"/>
                <a:gd name="T34" fmla="*/ 74 w 74"/>
                <a:gd name="T35" fmla="*/ 8 h 142"/>
                <a:gd name="T36" fmla="*/ 74 w 74"/>
                <a:gd name="T37" fmla="*/ 8 h 142"/>
                <a:gd name="T38" fmla="*/ 62 w 74"/>
                <a:gd name="T39" fmla="*/ 8 h 142"/>
                <a:gd name="T40" fmla="*/ 58 w 74"/>
                <a:gd name="T41" fmla="*/ 10 h 142"/>
                <a:gd name="T42" fmla="*/ 56 w 74"/>
                <a:gd name="T43" fmla="*/ 12 h 142"/>
                <a:gd name="T44" fmla="*/ 52 w 74"/>
                <a:gd name="T45" fmla="*/ 20 h 142"/>
                <a:gd name="T46" fmla="*/ 52 w 74"/>
                <a:gd name="T47" fmla="*/ 34 h 142"/>
                <a:gd name="T48" fmla="*/ 52 w 74"/>
                <a:gd name="T49" fmla="*/ 106 h 142"/>
                <a:gd name="T50" fmla="*/ 52 w 74"/>
                <a:gd name="T51" fmla="*/ 106 h 142"/>
                <a:gd name="T52" fmla="*/ 52 w 74"/>
                <a:gd name="T53" fmla="*/ 122 h 142"/>
                <a:gd name="T54" fmla="*/ 56 w 74"/>
                <a:gd name="T55" fmla="*/ 130 h 142"/>
                <a:gd name="T56" fmla="*/ 58 w 74"/>
                <a:gd name="T57" fmla="*/ 132 h 142"/>
                <a:gd name="T58" fmla="*/ 62 w 74"/>
                <a:gd name="T59" fmla="*/ 134 h 142"/>
                <a:gd name="T60" fmla="*/ 74 w 74"/>
                <a:gd name="T61" fmla="*/ 134 h 142"/>
                <a:gd name="T62" fmla="*/ 74 w 74"/>
                <a:gd name="T63" fmla="*/ 142 h 142"/>
                <a:gd name="T64" fmla="*/ 0 w 74"/>
                <a:gd name="T65"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42">
                  <a:moveTo>
                    <a:pt x="0" y="142"/>
                  </a:move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74" y="0"/>
                  </a:lnTo>
                  <a:lnTo>
                    <a:pt x="74" y="8"/>
                  </a:lnTo>
                  <a:lnTo>
                    <a:pt x="74" y="8"/>
                  </a:lnTo>
                  <a:lnTo>
                    <a:pt x="62" y="8"/>
                  </a:lnTo>
                  <a:lnTo>
                    <a:pt x="58" y="10"/>
                  </a:lnTo>
                  <a:lnTo>
                    <a:pt x="56" y="12"/>
                  </a:lnTo>
                  <a:lnTo>
                    <a:pt x="52" y="20"/>
                  </a:lnTo>
                  <a:lnTo>
                    <a:pt x="52" y="34"/>
                  </a:lnTo>
                  <a:lnTo>
                    <a:pt x="52" y="106"/>
                  </a:lnTo>
                  <a:lnTo>
                    <a:pt x="52" y="106"/>
                  </a:lnTo>
                  <a:lnTo>
                    <a:pt x="52" y="122"/>
                  </a:lnTo>
                  <a:lnTo>
                    <a:pt x="56" y="130"/>
                  </a:lnTo>
                  <a:lnTo>
                    <a:pt x="58" y="132"/>
                  </a:lnTo>
                  <a:lnTo>
                    <a:pt x="62" y="134"/>
                  </a:lnTo>
                  <a:lnTo>
                    <a:pt x="74" y="134"/>
                  </a:lnTo>
                  <a:lnTo>
                    <a:pt x="74" y="142"/>
                  </a:lnTo>
                  <a:lnTo>
                    <a:pt x="0" y="14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5" name="Freeform 10"/>
            <p:cNvSpPr>
              <a:spLocks noEditPoints="1"/>
            </p:cNvSpPr>
            <p:nvPr userDrawn="1"/>
          </p:nvSpPr>
          <p:spPr bwMode="auto">
            <a:xfrm>
              <a:off x="1716" y="494"/>
              <a:ext cx="157" cy="150"/>
            </a:xfrm>
            <a:custGeom>
              <a:avLst/>
              <a:gdLst>
                <a:gd name="T0" fmla="*/ 80 w 157"/>
                <a:gd name="T1" fmla="*/ 150 h 150"/>
                <a:gd name="T2" fmla="*/ 48 w 157"/>
                <a:gd name="T3" fmla="*/ 144 h 150"/>
                <a:gd name="T4" fmla="*/ 24 w 157"/>
                <a:gd name="T5" fmla="*/ 128 h 150"/>
                <a:gd name="T6" fmla="*/ 8 w 157"/>
                <a:gd name="T7" fmla="*/ 104 h 150"/>
                <a:gd name="T8" fmla="*/ 0 w 157"/>
                <a:gd name="T9" fmla="*/ 74 h 150"/>
                <a:gd name="T10" fmla="*/ 2 w 157"/>
                <a:gd name="T11" fmla="*/ 60 h 150"/>
                <a:gd name="T12" fmla="*/ 14 w 157"/>
                <a:gd name="T13" fmla="*/ 34 h 150"/>
                <a:gd name="T14" fmla="*/ 36 w 157"/>
                <a:gd name="T15" fmla="*/ 14 h 150"/>
                <a:gd name="T16" fmla="*/ 64 w 157"/>
                <a:gd name="T17" fmla="*/ 2 h 150"/>
                <a:gd name="T18" fmla="*/ 80 w 157"/>
                <a:gd name="T19" fmla="*/ 0 h 150"/>
                <a:gd name="T20" fmla="*/ 110 w 157"/>
                <a:gd name="T21" fmla="*/ 6 h 150"/>
                <a:gd name="T22" fmla="*/ 133 w 157"/>
                <a:gd name="T23" fmla="*/ 22 h 150"/>
                <a:gd name="T24" fmla="*/ 151 w 157"/>
                <a:gd name="T25" fmla="*/ 46 h 150"/>
                <a:gd name="T26" fmla="*/ 157 w 157"/>
                <a:gd name="T27" fmla="*/ 74 h 150"/>
                <a:gd name="T28" fmla="*/ 155 w 157"/>
                <a:gd name="T29" fmla="*/ 90 h 150"/>
                <a:gd name="T30" fmla="*/ 143 w 157"/>
                <a:gd name="T31" fmla="*/ 116 h 150"/>
                <a:gd name="T32" fmla="*/ 123 w 157"/>
                <a:gd name="T33" fmla="*/ 136 h 150"/>
                <a:gd name="T34" fmla="*/ 96 w 157"/>
                <a:gd name="T35" fmla="*/ 148 h 150"/>
                <a:gd name="T36" fmla="*/ 80 w 157"/>
                <a:gd name="T37" fmla="*/ 150 h 150"/>
                <a:gd name="T38" fmla="*/ 80 w 157"/>
                <a:gd name="T39" fmla="*/ 12 h 150"/>
                <a:gd name="T40" fmla="*/ 58 w 157"/>
                <a:gd name="T41" fmla="*/ 18 h 150"/>
                <a:gd name="T42" fmla="*/ 44 w 157"/>
                <a:gd name="T43" fmla="*/ 32 h 150"/>
                <a:gd name="T44" fmla="*/ 36 w 157"/>
                <a:gd name="T45" fmla="*/ 52 h 150"/>
                <a:gd name="T46" fmla="*/ 32 w 157"/>
                <a:gd name="T47" fmla="*/ 74 h 150"/>
                <a:gd name="T48" fmla="*/ 34 w 157"/>
                <a:gd name="T49" fmla="*/ 86 h 150"/>
                <a:gd name="T50" fmla="*/ 38 w 157"/>
                <a:gd name="T51" fmla="*/ 108 h 150"/>
                <a:gd name="T52" fmla="*/ 50 w 157"/>
                <a:gd name="T53" fmla="*/ 126 h 150"/>
                <a:gd name="T54" fmla="*/ 68 w 157"/>
                <a:gd name="T55" fmla="*/ 136 h 150"/>
                <a:gd name="T56" fmla="*/ 80 w 157"/>
                <a:gd name="T57" fmla="*/ 138 h 150"/>
                <a:gd name="T58" fmla="*/ 100 w 157"/>
                <a:gd name="T59" fmla="*/ 132 h 150"/>
                <a:gd name="T60" fmla="*/ 115 w 157"/>
                <a:gd name="T61" fmla="*/ 116 h 150"/>
                <a:gd name="T62" fmla="*/ 123 w 157"/>
                <a:gd name="T63" fmla="*/ 96 h 150"/>
                <a:gd name="T64" fmla="*/ 125 w 157"/>
                <a:gd name="T65" fmla="*/ 74 h 150"/>
                <a:gd name="T66" fmla="*/ 125 w 157"/>
                <a:gd name="T67" fmla="*/ 64 h 150"/>
                <a:gd name="T68" fmla="*/ 119 w 157"/>
                <a:gd name="T69" fmla="*/ 42 h 150"/>
                <a:gd name="T70" fmla="*/ 108 w 157"/>
                <a:gd name="T71" fmla="*/ 24 h 150"/>
                <a:gd name="T72" fmla="*/ 90 w 157"/>
                <a:gd name="T73" fmla="*/ 14 h 150"/>
                <a:gd name="T74" fmla="*/ 80 w 157"/>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50">
                  <a:moveTo>
                    <a:pt x="80" y="150"/>
                  </a:moveTo>
                  <a:lnTo>
                    <a:pt x="80" y="150"/>
                  </a:lnTo>
                  <a:lnTo>
                    <a:pt x="64" y="148"/>
                  </a:lnTo>
                  <a:lnTo>
                    <a:pt x="48" y="144"/>
                  </a:lnTo>
                  <a:lnTo>
                    <a:pt x="36" y="136"/>
                  </a:lnTo>
                  <a:lnTo>
                    <a:pt x="24" y="128"/>
                  </a:lnTo>
                  <a:lnTo>
                    <a:pt x="14" y="116"/>
                  </a:lnTo>
                  <a:lnTo>
                    <a:pt x="8" y="104"/>
                  </a:lnTo>
                  <a:lnTo>
                    <a:pt x="2" y="90"/>
                  </a:lnTo>
                  <a:lnTo>
                    <a:pt x="0" y="74"/>
                  </a:lnTo>
                  <a:lnTo>
                    <a:pt x="0" y="74"/>
                  </a:lnTo>
                  <a:lnTo>
                    <a:pt x="2" y="60"/>
                  </a:lnTo>
                  <a:lnTo>
                    <a:pt x="8" y="46"/>
                  </a:lnTo>
                  <a:lnTo>
                    <a:pt x="14" y="34"/>
                  </a:lnTo>
                  <a:lnTo>
                    <a:pt x="24" y="22"/>
                  </a:lnTo>
                  <a:lnTo>
                    <a:pt x="36" y="14"/>
                  </a:lnTo>
                  <a:lnTo>
                    <a:pt x="48" y="6"/>
                  </a:lnTo>
                  <a:lnTo>
                    <a:pt x="64" y="2"/>
                  </a:lnTo>
                  <a:lnTo>
                    <a:pt x="80" y="0"/>
                  </a:lnTo>
                  <a:lnTo>
                    <a:pt x="80" y="0"/>
                  </a:lnTo>
                  <a:lnTo>
                    <a:pt x="96" y="2"/>
                  </a:lnTo>
                  <a:lnTo>
                    <a:pt x="110" y="6"/>
                  </a:lnTo>
                  <a:lnTo>
                    <a:pt x="123" y="14"/>
                  </a:lnTo>
                  <a:lnTo>
                    <a:pt x="133" y="22"/>
                  </a:lnTo>
                  <a:lnTo>
                    <a:pt x="143" y="34"/>
                  </a:lnTo>
                  <a:lnTo>
                    <a:pt x="151" y="46"/>
                  </a:lnTo>
                  <a:lnTo>
                    <a:pt x="155" y="60"/>
                  </a:lnTo>
                  <a:lnTo>
                    <a:pt x="157" y="74"/>
                  </a:lnTo>
                  <a:lnTo>
                    <a:pt x="157" y="74"/>
                  </a:lnTo>
                  <a:lnTo>
                    <a:pt x="155" y="90"/>
                  </a:lnTo>
                  <a:lnTo>
                    <a:pt x="151" y="104"/>
                  </a:lnTo>
                  <a:lnTo>
                    <a:pt x="143" y="116"/>
                  </a:lnTo>
                  <a:lnTo>
                    <a:pt x="133" y="128"/>
                  </a:lnTo>
                  <a:lnTo>
                    <a:pt x="123" y="136"/>
                  </a:lnTo>
                  <a:lnTo>
                    <a:pt x="110" y="144"/>
                  </a:lnTo>
                  <a:lnTo>
                    <a:pt x="96" y="148"/>
                  </a:lnTo>
                  <a:lnTo>
                    <a:pt x="80" y="150"/>
                  </a:lnTo>
                  <a:lnTo>
                    <a:pt x="80" y="150"/>
                  </a:lnTo>
                  <a:close/>
                  <a:moveTo>
                    <a:pt x="80" y="12"/>
                  </a:moveTo>
                  <a:lnTo>
                    <a:pt x="80" y="12"/>
                  </a:lnTo>
                  <a:lnTo>
                    <a:pt x="68" y="14"/>
                  </a:lnTo>
                  <a:lnTo>
                    <a:pt x="58" y="18"/>
                  </a:lnTo>
                  <a:lnTo>
                    <a:pt x="50" y="24"/>
                  </a:lnTo>
                  <a:lnTo>
                    <a:pt x="44" y="32"/>
                  </a:lnTo>
                  <a:lnTo>
                    <a:pt x="38" y="42"/>
                  </a:lnTo>
                  <a:lnTo>
                    <a:pt x="36" y="52"/>
                  </a:lnTo>
                  <a:lnTo>
                    <a:pt x="34" y="64"/>
                  </a:lnTo>
                  <a:lnTo>
                    <a:pt x="32" y="74"/>
                  </a:lnTo>
                  <a:lnTo>
                    <a:pt x="32" y="74"/>
                  </a:lnTo>
                  <a:lnTo>
                    <a:pt x="34" y="86"/>
                  </a:lnTo>
                  <a:lnTo>
                    <a:pt x="36" y="96"/>
                  </a:lnTo>
                  <a:lnTo>
                    <a:pt x="38" y="108"/>
                  </a:lnTo>
                  <a:lnTo>
                    <a:pt x="44" y="116"/>
                  </a:lnTo>
                  <a:lnTo>
                    <a:pt x="50" y="126"/>
                  </a:lnTo>
                  <a:lnTo>
                    <a:pt x="58" y="132"/>
                  </a:lnTo>
                  <a:lnTo>
                    <a:pt x="68" y="136"/>
                  </a:lnTo>
                  <a:lnTo>
                    <a:pt x="80" y="138"/>
                  </a:lnTo>
                  <a:lnTo>
                    <a:pt x="80" y="138"/>
                  </a:lnTo>
                  <a:lnTo>
                    <a:pt x="90" y="136"/>
                  </a:lnTo>
                  <a:lnTo>
                    <a:pt x="100" y="132"/>
                  </a:lnTo>
                  <a:lnTo>
                    <a:pt x="108" y="126"/>
                  </a:lnTo>
                  <a:lnTo>
                    <a:pt x="115" y="116"/>
                  </a:lnTo>
                  <a:lnTo>
                    <a:pt x="119" y="108"/>
                  </a:lnTo>
                  <a:lnTo>
                    <a:pt x="123" y="96"/>
                  </a:lnTo>
                  <a:lnTo>
                    <a:pt x="125" y="86"/>
                  </a:lnTo>
                  <a:lnTo>
                    <a:pt x="125" y="74"/>
                  </a:lnTo>
                  <a:lnTo>
                    <a:pt x="125" y="74"/>
                  </a:lnTo>
                  <a:lnTo>
                    <a:pt x="125" y="64"/>
                  </a:lnTo>
                  <a:lnTo>
                    <a:pt x="123" y="52"/>
                  </a:lnTo>
                  <a:lnTo>
                    <a:pt x="119" y="42"/>
                  </a:lnTo>
                  <a:lnTo>
                    <a:pt x="115" y="32"/>
                  </a:lnTo>
                  <a:lnTo>
                    <a:pt x="108" y="24"/>
                  </a:lnTo>
                  <a:lnTo>
                    <a:pt x="100" y="18"/>
                  </a:lnTo>
                  <a:lnTo>
                    <a:pt x="90" y="14"/>
                  </a:lnTo>
                  <a:lnTo>
                    <a:pt x="80" y="12"/>
                  </a:lnTo>
                  <a:lnTo>
                    <a:pt x="80"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6" name="Freeform 11"/>
            <p:cNvSpPr>
              <a:spLocks/>
            </p:cNvSpPr>
            <p:nvPr userDrawn="1"/>
          </p:nvSpPr>
          <p:spPr bwMode="auto">
            <a:xfrm>
              <a:off x="1909" y="498"/>
              <a:ext cx="158" cy="146"/>
            </a:xfrm>
            <a:custGeom>
              <a:avLst/>
              <a:gdLst>
                <a:gd name="T0" fmla="*/ 126 w 158"/>
                <a:gd name="T1" fmla="*/ 34 h 146"/>
                <a:gd name="T2" fmla="*/ 126 w 158"/>
                <a:gd name="T3" fmla="*/ 34 h 146"/>
                <a:gd name="T4" fmla="*/ 126 w 158"/>
                <a:gd name="T5" fmla="*/ 20 h 146"/>
                <a:gd name="T6" fmla="*/ 122 w 158"/>
                <a:gd name="T7" fmla="*/ 12 h 146"/>
                <a:gd name="T8" fmla="*/ 118 w 158"/>
                <a:gd name="T9" fmla="*/ 10 h 146"/>
                <a:gd name="T10" fmla="*/ 114 w 158"/>
                <a:gd name="T11" fmla="*/ 8 h 146"/>
                <a:gd name="T12" fmla="*/ 104 w 158"/>
                <a:gd name="T13" fmla="*/ 8 h 146"/>
                <a:gd name="T14" fmla="*/ 104 w 158"/>
                <a:gd name="T15" fmla="*/ 0 h 146"/>
                <a:gd name="T16" fmla="*/ 158 w 158"/>
                <a:gd name="T17" fmla="*/ 0 h 146"/>
                <a:gd name="T18" fmla="*/ 158 w 158"/>
                <a:gd name="T19" fmla="*/ 8 h 146"/>
                <a:gd name="T20" fmla="*/ 158 w 158"/>
                <a:gd name="T21" fmla="*/ 8 h 146"/>
                <a:gd name="T22" fmla="*/ 148 w 158"/>
                <a:gd name="T23" fmla="*/ 8 h 146"/>
                <a:gd name="T24" fmla="*/ 144 w 158"/>
                <a:gd name="T25" fmla="*/ 10 h 146"/>
                <a:gd name="T26" fmla="*/ 140 w 158"/>
                <a:gd name="T27" fmla="*/ 12 h 146"/>
                <a:gd name="T28" fmla="*/ 138 w 158"/>
                <a:gd name="T29" fmla="*/ 20 h 146"/>
                <a:gd name="T30" fmla="*/ 136 w 158"/>
                <a:gd name="T31" fmla="*/ 34 h 146"/>
                <a:gd name="T32" fmla="*/ 136 w 158"/>
                <a:gd name="T33" fmla="*/ 146 h 146"/>
                <a:gd name="T34" fmla="*/ 130 w 158"/>
                <a:gd name="T35" fmla="*/ 146 h 146"/>
                <a:gd name="T36" fmla="*/ 34 w 158"/>
                <a:gd name="T37" fmla="*/ 30 h 146"/>
                <a:gd name="T38" fmla="*/ 34 w 158"/>
                <a:gd name="T39" fmla="*/ 106 h 146"/>
                <a:gd name="T40" fmla="*/ 34 w 158"/>
                <a:gd name="T41" fmla="*/ 106 h 146"/>
                <a:gd name="T42" fmla="*/ 34 w 158"/>
                <a:gd name="T43" fmla="*/ 122 h 146"/>
                <a:gd name="T44" fmla="*/ 38 w 158"/>
                <a:gd name="T45" fmla="*/ 130 h 146"/>
                <a:gd name="T46" fmla="*/ 40 w 158"/>
                <a:gd name="T47" fmla="*/ 132 h 146"/>
                <a:gd name="T48" fmla="*/ 44 w 158"/>
                <a:gd name="T49" fmla="*/ 134 h 146"/>
                <a:gd name="T50" fmla="*/ 56 w 158"/>
                <a:gd name="T51" fmla="*/ 134 h 146"/>
                <a:gd name="T52" fmla="*/ 56 w 158"/>
                <a:gd name="T53" fmla="*/ 142 h 146"/>
                <a:gd name="T54" fmla="*/ 0 w 158"/>
                <a:gd name="T55" fmla="*/ 142 h 146"/>
                <a:gd name="T56" fmla="*/ 0 w 158"/>
                <a:gd name="T57" fmla="*/ 134 h 146"/>
                <a:gd name="T58" fmla="*/ 0 w 158"/>
                <a:gd name="T59" fmla="*/ 134 h 146"/>
                <a:gd name="T60" fmla="*/ 12 w 158"/>
                <a:gd name="T61" fmla="*/ 134 h 146"/>
                <a:gd name="T62" fmla="*/ 16 w 158"/>
                <a:gd name="T63" fmla="*/ 132 h 146"/>
                <a:gd name="T64" fmla="*/ 18 w 158"/>
                <a:gd name="T65" fmla="*/ 130 h 146"/>
                <a:gd name="T66" fmla="*/ 22 w 158"/>
                <a:gd name="T67" fmla="*/ 122 h 146"/>
                <a:gd name="T68" fmla="*/ 22 w 158"/>
                <a:gd name="T69" fmla="*/ 106 h 146"/>
                <a:gd name="T70" fmla="*/ 22 w 158"/>
                <a:gd name="T71" fmla="*/ 34 h 146"/>
                <a:gd name="T72" fmla="*/ 22 w 158"/>
                <a:gd name="T73" fmla="*/ 34 h 146"/>
                <a:gd name="T74" fmla="*/ 22 w 158"/>
                <a:gd name="T75" fmla="*/ 20 h 146"/>
                <a:gd name="T76" fmla="*/ 18 w 158"/>
                <a:gd name="T77" fmla="*/ 12 h 146"/>
                <a:gd name="T78" fmla="*/ 16 w 158"/>
                <a:gd name="T79" fmla="*/ 10 h 146"/>
                <a:gd name="T80" fmla="*/ 12 w 158"/>
                <a:gd name="T81" fmla="*/ 8 h 146"/>
                <a:gd name="T82" fmla="*/ 0 w 158"/>
                <a:gd name="T83" fmla="*/ 8 h 146"/>
                <a:gd name="T84" fmla="*/ 0 w 158"/>
                <a:gd name="T85" fmla="*/ 0 h 146"/>
                <a:gd name="T86" fmla="*/ 48 w 158"/>
                <a:gd name="T87" fmla="*/ 0 h 146"/>
                <a:gd name="T88" fmla="*/ 126 w 158"/>
                <a:gd name="T89" fmla="*/ 94 h 146"/>
                <a:gd name="T90" fmla="*/ 126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6" y="34"/>
                  </a:moveTo>
                  <a:lnTo>
                    <a:pt x="126" y="34"/>
                  </a:lnTo>
                  <a:lnTo>
                    <a:pt x="126" y="20"/>
                  </a:lnTo>
                  <a:lnTo>
                    <a:pt x="122" y="12"/>
                  </a:lnTo>
                  <a:lnTo>
                    <a:pt x="118" y="10"/>
                  </a:lnTo>
                  <a:lnTo>
                    <a:pt x="114" y="8"/>
                  </a:lnTo>
                  <a:lnTo>
                    <a:pt x="104" y="8"/>
                  </a:lnTo>
                  <a:lnTo>
                    <a:pt x="104" y="0"/>
                  </a:lnTo>
                  <a:lnTo>
                    <a:pt x="158" y="0"/>
                  </a:lnTo>
                  <a:lnTo>
                    <a:pt x="158" y="8"/>
                  </a:lnTo>
                  <a:lnTo>
                    <a:pt x="158" y="8"/>
                  </a:lnTo>
                  <a:lnTo>
                    <a:pt x="148" y="8"/>
                  </a:lnTo>
                  <a:lnTo>
                    <a:pt x="144" y="10"/>
                  </a:lnTo>
                  <a:lnTo>
                    <a:pt x="140" y="12"/>
                  </a:lnTo>
                  <a:lnTo>
                    <a:pt x="138" y="20"/>
                  </a:lnTo>
                  <a:lnTo>
                    <a:pt x="136" y="34"/>
                  </a:lnTo>
                  <a:lnTo>
                    <a:pt x="136" y="146"/>
                  </a:lnTo>
                  <a:lnTo>
                    <a:pt x="130" y="146"/>
                  </a:lnTo>
                  <a:lnTo>
                    <a:pt x="34" y="30"/>
                  </a:lnTo>
                  <a:lnTo>
                    <a:pt x="34" y="106"/>
                  </a:lnTo>
                  <a:lnTo>
                    <a:pt x="34" y="106"/>
                  </a:lnTo>
                  <a:lnTo>
                    <a:pt x="34" y="122"/>
                  </a:lnTo>
                  <a:lnTo>
                    <a:pt x="38" y="130"/>
                  </a:lnTo>
                  <a:lnTo>
                    <a:pt x="40" y="132"/>
                  </a:lnTo>
                  <a:lnTo>
                    <a:pt x="44" y="134"/>
                  </a:lnTo>
                  <a:lnTo>
                    <a:pt x="56" y="134"/>
                  </a:lnTo>
                  <a:lnTo>
                    <a:pt x="56"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48" y="0"/>
                  </a:lnTo>
                  <a:lnTo>
                    <a:pt x="126" y="94"/>
                  </a:lnTo>
                  <a:lnTo>
                    <a:pt x="126" y="3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7" name="Freeform 12"/>
            <p:cNvSpPr>
              <a:spLocks/>
            </p:cNvSpPr>
            <p:nvPr userDrawn="1"/>
          </p:nvSpPr>
          <p:spPr bwMode="auto">
            <a:xfrm>
              <a:off x="2103" y="498"/>
              <a:ext cx="130" cy="142"/>
            </a:xfrm>
            <a:custGeom>
              <a:avLst/>
              <a:gdLst>
                <a:gd name="T0" fmla="*/ 0 w 130"/>
                <a:gd name="T1" fmla="*/ 134 h 142"/>
                <a:gd name="T2" fmla="*/ 0 w 130"/>
                <a:gd name="T3" fmla="*/ 134 h 142"/>
                <a:gd name="T4" fmla="*/ 12 w 130"/>
                <a:gd name="T5" fmla="*/ 134 h 142"/>
                <a:gd name="T6" fmla="*/ 16 w 130"/>
                <a:gd name="T7" fmla="*/ 132 h 142"/>
                <a:gd name="T8" fmla="*/ 18 w 130"/>
                <a:gd name="T9" fmla="*/ 130 h 142"/>
                <a:gd name="T10" fmla="*/ 22 w 130"/>
                <a:gd name="T11" fmla="*/ 122 h 142"/>
                <a:gd name="T12" fmla="*/ 22 w 130"/>
                <a:gd name="T13" fmla="*/ 106 h 142"/>
                <a:gd name="T14" fmla="*/ 22 w 130"/>
                <a:gd name="T15" fmla="*/ 34 h 142"/>
                <a:gd name="T16" fmla="*/ 22 w 130"/>
                <a:gd name="T17" fmla="*/ 34 h 142"/>
                <a:gd name="T18" fmla="*/ 22 w 130"/>
                <a:gd name="T19" fmla="*/ 20 h 142"/>
                <a:gd name="T20" fmla="*/ 18 w 130"/>
                <a:gd name="T21" fmla="*/ 12 h 142"/>
                <a:gd name="T22" fmla="*/ 16 w 130"/>
                <a:gd name="T23" fmla="*/ 10 h 142"/>
                <a:gd name="T24" fmla="*/ 12 w 130"/>
                <a:gd name="T25" fmla="*/ 8 h 142"/>
                <a:gd name="T26" fmla="*/ 0 w 130"/>
                <a:gd name="T27" fmla="*/ 8 h 142"/>
                <a:gd name="T28" fmla="*/ 0 w 130"/>
                <a:gd name="T29" fmla="*/ 0 h 142"/>
                <a:gd name="T30" fmla="*/ 120 w 130"/>
                <a:gd name="T31" fmla="*/ 0 h 142"/>
                <a:gd name="T32" fmla="*/ 122 w 130"/>
                <a:gd name="T33" fmla="*/ 34 h 142"/>
                <a:gd name="T34" fmla="*/ 116 w 130"/>
                <a:gd name="T35" fmla="*/ 34 h 142"/>
                <a:gd name="T36" fmla="*/ 114 w 130"/>
                <a:gd name="T37" fmla="*/ 28 h 142"/>
                <a:gd name="T38" fmla="*/ 114 w 130"/>
                <a:gd name="T39" fmla="*/ 28 h 142"/>
                <a:gd name="T40" fmla="*/ 112 w 130"/>
                <a:gd name="T41" fmla="*/ 20 h 142"/>
                <a:gd name="T42" fmla="*/ 108 w 130"/>
                <a:gd name="T43" fmla="*/ 16 h 142"/>
                <a:gd name="T44" fmla="*/ 100 w 130"/>
                <a:gd name="T45" fmla="*/ 12 h 142"/>
                <a:gd name="T46" fmla="*/ 88 w 130"/>
                <a:gd name="T47" fmla="*/ 10 h 142"/>
                <a:gd name="T48" fmla="*/ 52 w 130"/>
                <a:gd name="T49" fmla="*/ 10 h 142"/>
                <a:gd name="T50" fmla="*/ 52 w 130"/>
                <a:gd name="T51" fmla="*/ 62 h 142"/>
                <a:gd name="T52" fmla="*/ 64 w 130"/>
                <a:gd name="T53" fmla="*/ 62 h 142"/>
                <a:gd name="T54" fmla="*/ 64 w 130"/>
                <a:gd name="T55" fmla="*/ 62 h 142"/>
                <a:gd name="T56" fmla="*/ 78 w 130"/>
                <a:gd name="T57" fmla="*/ 60 h 142"/>
                <a:gd name="T58" fmla="*/ 88 w 130"/>
                <a:gd name="T59" fmla="*/ 58 h 142"/>
                <a:gd name="T60" fmla="*/ 90 w 130"/>
                <a:gd name="T61" fmla="*/ 54 h 142"/>
                <a:gd name="T62" fmla="*/ 90 w 130"/>
                <a:gd name="T63" fmla="*/ 50 h 142"/>
                <a:gd name="T64" fmla="*/ 92 w 130"/>
                <a:gd name="T65" fmla="*/ 38 h 142"/>
                <a:gd name="T66" fmla="*/ 98 w 130"/>
                <a:gd name="T67" fmla="*/ 38 h 142"/>
                <a:gd name="T68" fmla="*/ 98 w 130"/>
                <a:gd name="T69" fmla="*/ 94 h 142"/>
                <a:gd name="T70" fmla="*/ 92 w 130"/>
                <a:gd name="T71" fmla="*/ 94 h 142"/>
                <a:gd name="T72" fmla="*/ 92 w 130"/>
                <a:gd name="T73" fmla="*/ 94 h 142"/>
                <a:gd name="T74" fmla="*/ 90 w 130"/>
                <a:gd name="T75" fmla="*/ 82 h 142"/>
                <a:gd name="T76" fmla="*/ 90 w 130"/>
                <a:gd name="T77" fmla="*/ 78 h 142"/>
                <a:gd name="T78" fmla="*/ 88 w 130"/>
                <a:gd name="T79" fmla="*/ 76 h 142"/>
                <a:gd name="T80" fmla="*/ 78 w 130"/>
                <a:gd name="T81" fmla="*/ 72 h 142"/>
                <a:gd name="T82" fmla="*/ 64 w 130"/>
                <a:gd name="T83" fmla="*/ 72 h 142"/>
                <a:gd name="T84" fmla="*/ 52 w 130"/>
                <a:gd name="T85" fmla="*/ 72 h 142"/>
                <a:gd name="T86" fmla="*/ 52 w 130"/>
                <a:gd name="T87" fmla="*/ 104 h 142"/>
                <a:gd name="T88" fmla="*/ 52 w 130"/>
                <a:gd name="T89" fmla="*/ 104 h 142"/>
                <a:gd name="T90" fmla="*/ 52 w 130"/>
                <a:gd name="T91" fmla="*/ 118 h 142"/>
                <a:gd name="T92" fmla="*/ 56 w 130"/>
                <a:gd name="T93" fmla="*/ 126 h 142"/>
                <a:gd name="T94" fmla="*/ 58 w 130"/>
                <a:gd name="T95" fmla="*/ 128 h 142"/>
                <a:gd name="T96" fmla="*/ 62 w 130"/>
                <a:gd name="T97" fmla="*/ 130 h 142"/>
                <a:gd name="T98" fmla="*/ 74 w 130"/>
                <a:gd name="T99" fmla="*/ 130 h 142"/>
                <a:gd name="T100" fmla="*/ 96 w 130"/>
                <a:gd name="T101" fmla="*/ 130 h 142"/>
                <a:gd name="T102" fmla="*/ 96 w 130"/>
                <a:gd name="T103" fmla="*/ 130 h 142"/>
                <a:gd name="T104" fmla="*/ 108 w 130"/>
                <a:gd name="T105" fmla="*/ 130 h 142"/>
                <a:gd name="T106" fmla="*/ 116 w 130"/>
                <a:gd name="T107" fmla="*/ 126 h 142"/>
                <a:gd name="T108" fmla="*/ 120 w 130"/>
                <a:gd name="T109" fmla="*/ 120 h 142"/>
                <a:gd name="T110" fmla="*/ 122 w 130"/>
                <a:gd name="T111" fmla="*/ 112 h 142"/>
                <a:gd name="T112" fmla="*/ 124 w 130"/>
                <a:gd name="T113" fmla="*/ 108 h 142"/>
                <a:gd name="T114" fmla="*/ 130 w 130"/>
                <a:gd name="T115" fmla="*/ 108 h 142"/>
                <a:gd name="T116" fmla="*/ 128 w 130"/>
                <a:gd name="T117" fmla="*/ 142 h 142"/>
                <a:gd name="T118" fmla="*/ 0 w 130"/>
                <a:gd name="T119" fmla="*/ 142 h 142"/>
                <a:gd name="T120" fmla="*/ 0 w 130"/>
                <a:gd name="T121" fmla="*/ 1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0" y="134"/>
                  </a:move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120" y="0"/>
                  </a:lnTo>
                  <a:lnTo>
                    <a:pt x="122" y="34"/>
                  </a:lnTo>
                  <a:lnTo>
                    <a:pt x="116" y="34"/>
                  </a:lnTo>
                  <a:lnTo>
                    <a:pt x="114" y="28"/>
                  </a:lnTo>
                  <a:lnTo>
                    <a:pt x="114" y="28"/>
                  </a:lnTo>
                  <a:lnTo>
                    <a:pt x="112" y="20"/>
                  </a:lnTo>
                  <a:lnTo>
                    <a:pt x="108" y="16"/>
                  </a:lnTo>
                  <a:lnTo>
                    <a:pt x="100" y="12"/>
                  </a:lnTo>
                  <a:lnTo>
                    <a:pt x="88" y="10"/>
                  </a:lnTo>
                  <a:lnTo>
                    <a:pt x="52" y="10"/>
                  </a:lnTo>
                  <a:lnTo>
                    <a:pt x="52" y="62"/>
                  </a:lnTo>
                  <a:lnTo>
                    <a:pt x="64" y="62"/>
                  </a:lnTo>
                  <a:lnTo>
                    <a:pt x="64" y="62"/>
                  </a:lnTo>
                  <a:lnTo>
                    <a:pt x="78" y="60"/>
                  </a:lnTo>
                  <a:lnTo>
                    <a:pt x="88" y="58"/>
                  </a:lnTo>
                  <a:lnTo>
                    <a:pt x="90" y="54"/>
                  </a:lnTo>
                  <a:lnTo>
                    <a:pt x="90" y="50"/>
                  </a:lnTo>
                  <a:lnTo>
                    <a:pt x="92" y="38"/>
                  </a:lnTo>
                  <a:lnTo>
                    <a:pt x="98" y="38"/>
                  </a:lnTo>
                  <a:lnTo>
                    <a:pt x="98" y="94"/>
                  </a:lnTo>
                  <a:lnTo>
                    <a:pt x="92" y="94"/>
                  </a:lnTo>
                  <a:lnTo>
                    <a:pt x="92" y="94"/>
                  </a:lnTo>
                  <a:lnTo>
                    <a:pt x="90" y="82"/>
                  </a:lnTo>
                  <a:lnTo>
                    <a:pt x="90" y="78"/>
                  </a:lnTo>
                  <a:lnTo>
                    <a:pt x="88" y="76"/>
                  </a:lnTo>
                  <a:lnTo>
                    <a:pt x="78" y="72"/>
                  </a:lnTo>
                  <a:lnTo>
                    <a:pt x="64" y="72"/>
                  </a:lnTo>
                  <a:lnTo>
                    <a:pt x="52" y="72"/>
                  </a:lnTo>
                  <a:lnTo>
                    <a:pt x="52" y="104"/>
                  </a:lnTo>
                  <a:lnTo>
                    <a:pt x="52" y="104"/>
                  </a:lnTo>
                  <a:lnTo>
                    <a:pt x="52" y="118"/>
                  </a:lnTo>
                  <a:lnTo>
                    <a:pt x="56" y="126"/>
                  </a:lnTo>
                  <a:lnTo>
                    <a:pt x="58" y="128"/>
                  </a:lnTo>
                  <a:lnTo>
                    <a:pt x="62" y="130"/>
                  </a:lnTo>
                  <a:lnTo>
                    <a:pt x="74" y="130"/>
                  </a:lnTo>
                  <a:lnTo>
                    <a:pt x="96" y="130"/>
                  </a:lnTo>
                  <a:lnTo>
                    <a:pt x="96" y="130"/>
                  </a:lnTo>
                  <a:lnTo>
                    <a:pt x="108" y="130"/>
                  </a:lnTo>
                  <a:lnTo>
                    <a:pt x="116" y="126"/>
                  </a:lnTo>
                  <a:lnTo>
                    <a:pt x="120" y="120"/>
                  </a:lnTo>
                  <a:lnTo>
                    <a:pt x="122" y="112"/>
                  </a:lnTo>
                  <a:lnTo>
                    <a:pt x="124" y="108"/>
                  </a:lnTo>
                  <a:lnTo>
                    <a:pt x="130" y="108"/>
                  </a:lnTo>
                  <a:lnTo>
                    <a:pt x="128" y="142"/>
                  </a:lnTo>
                  <a:lnTo>
                    <a:pt x="0" y="142"/>
                  </a:lnTo>
                  <a:lnTo>
                    <a:pt x="0" y="13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8" name="Freeform 13"/>
            <p:cNvSpPr>
              <a:spLocks/>
            </p:cNvSpPr>
            <p:nvPr userDrawn="1"/>
          </p:nvSpPr>
          <p:spPr bwMode="auto">
            <a:xfrm>
              <a:off x="2269" y="498"/>
              <a:ext cx="158" cy="146"/>
            </a:xfrm>
            <a:custGeom>
              <a:avLst/>
              <a:gdLst>
                <a:gd name="T0" fmla="*/ 100 w 158"/>
                <a:gd name="T1" fmla="*/ 0 h 146"/>
                <a:gd name="T2" fmla="*/ 158 w 158"/>
                <a:gd name="T3" fmla="*/ 8 h 146"/>
                <a:gd name="T4" fmla="*/ 146 w 158"/>
                <a:gd name="T5" fmla="*/ 8 h 146"/>
                <a:gd name="T6" fmla="*/ 140 w 158"/>
                <a:gd name="T7" fmla="*/ 12 h 146"/>
                <a:gd name="T8" fmla="*/ 136 w 158"/>
                <a:gd name="T9" fmla="*/ 34 h 146"/>
                <a:gd name="T10" fmla="*/ 136 w 158"/>
                <a:gd name="T11" fmla="*/ 88 h 146"/>
                <a:gd name="T12" fmla="*/ 132 w 158"/>
                <a:gd name="T13" fmla="*/ 114 h 146"/>
                <a:gd name="T14" fmla="*/ 120 w 158"/>
                <a:gd name="T15" fmla="*/ 130 h 146"/>
                <a:gd name="T16" fmla="*/ 102 w 158"/>
                <a:gd name="T17" fmla="*/ 142 h 146"/>
                <a:gd name="T18" fmla="*/ 80 w 158"/>
                <a:gd name="T19" fmla="*/ 146 h 146"/>
                <a:gd name="T20" fmla="*/ 68 w 158"/>
                <a:gd name="T21" fmla="*/ 144 h 146"/>
                <a:gd name="T22" fmla="*/ 48 w 158"/>
                <a:gd name="T23" fmla="*/ 138 h 146"/>
                <a:gd name="T24" fmla="*/ 32 w 158"/>
                <a:gd name="T25" fmla="*/ 122 h 146"/>
                <a:gd name="T26" fmla="*/ 24 w 158"/>
                <a:gd name="T27" fmla="*/ 102 h 146"/>
                <a:gd name="T28" fmla="*/ 24 w 158"/>
                <a:gd name="T29" fmla="*/ 34 h 146"/>
                <a:gd name="T30" fmla="*/ 22 w 158"/>
                <a:gd name="T31" fmla="*/ 20 h 146"/>
                <a:gd name="T32" fmla="*/ 16 w 158"/>
                <a:gd name="T33" fmla="*/ 10 h 146"/>
                <a:gd name="T34" fmla="*/ 0 w 158"/>
                <a:gd name="T35" fmla="*/ 8 h 146"/>
                <a:gd name="T36" fmla="*/ 76 w 158"/>
                <a:gd name="T37" fmla="*/ 0 h 146"/>
                <a:gd name="T38" fmla="*/ 76 w 158"/>
                <a:gd name="T39" fmla="*/ 8 h 146"/>
                <a:gd name="T40" fmla="*/ 60 w 158"/>
                <a:gd name="T41" fmla="*/ 10 h 146"/>
                <a:gd name="T42" fmla="*/ 54 w 158"/>
                <a:gd name="T43" fmla="*/ 20 h 146"/>
                <a:gd name="T44" fmla="*/ 52 w 158"/>
                <a:gd name="T45" fmla="*/ 86 h 146"/>
                <a:gd name="T46" fmla="*/ 54 w 158"/>
                <a:gd name="T47" fmla="*/ 96 h 146"/>
                <a:gd name="T48" fmla="*/ 58 w 158"/>
                <a:gd name="T49" fmla="*/ 114 h 146"/>
                <a:gd name="T50" fmla="*/ 68 w 158"/>
                <a:gd name="T51" fmla="*/ 124 h 146"/>
                <a:gd name="T52" fmla="*/ 82 w 158"/>
                <a:gd name="T53" fmla="*/ 130 h 146"/>
                <a:gd name="T54" fmla="*/ 88 w 158"/>
                <a:gd name="T55" fmla="*/ 130 h 146"/>
                <a:gd name="T56" fmla="*/ 102 w 158"/>
                <a:gd name="T57" fmla="*/ 128 h 146"/>
                <a:gd name="T58" fmla="*/ 114 w 158"/>
                <a:gd name="T59" fmla="*/ 120 h 146"/>
                <a:gd name="T60" fmla="*/ 120 w 158"/>
                <a:gd name="T61" fmla="*/ 106 h 146"/>
                <a:gd name="T62" fmla="*/ 124 w 158"/>
                <a:gd name="T63" fmla="*/ 86 h 146"/>
                <a:gd name="T64" fmla="*/ 124 w 158"/>
                <a:gd name="T65" fmla="*/ 34 h 146"/>
                <a:gd name="T66" fmla="*/ 120 w 158"/>
                <a:gd name="T67" fmla="*/ 12 h 146"/>
                <a:gd name="T68" fmla="*/ 112 w 158"/>
                <a:gd name="T69" fmla="*/ 8 h 146"/>
                <a:gd name="T70" fmla="*/ 100 w 158"/>
                <a:gd name="T71" fmla="*/ 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8" h="146">
                  <a:moveTo>
                    <a:pt x="100" y="8"/>
                  </a:moveTo>
                  <a:lnTo>
                    <a:pt x="100" y="0"/>
                  </a:lnTo>
                  <a:lnTo>
                    <a:pt x="158" y="0"/>
                  </a:lnTo>
                  <a:lnTo>
                    <a:pt x="158" y="8"/>
                  </a:lnTo>
                  <a:lnTo>
                    <a:pt x="158" y="8"/>
                  </a:lnTo>
                  <a:lnTo>
                    <a:pt x="146" y="8"/>
                  </a:lnTo>
                  <a:lnTo>
                    <a:pt x="142" y="10"/>
                  </a:lnTo>
                  <a:lnTo>
                    <a:pt x="140" y="12"/>
                  </a:lnTo>
                  <a:lnTo>
                    <a:pt x="136" y="20"/>
                  </a:lnTo>
                  <a:lnTo>
                    <a:pt x="136" y="34"/>
                  </a:lnTo>
                  <a:lnTo>
                    <a:pt x="136" y="88"/>
                  </a:lnTo>
                  <a:lnTo>
                    <a:pt x="136" y="88"/>
                  </a:lnTo>
                  <a:lnTo>
                    <a:pt x="134" y="102"/>
                  </a:lnTo>
                  <a:lnTo>
                    <a:pt x="132" y="114"/>
                  </a:lnTo>
                  <a:lnTo>
                    <a:pt x="126" y="122"/>
                  </a:lnTo>
                  <a:lnTo>
                    <a:pt x="120" y="130"/>
                  </a:lnTo>
                  <a:lnTo>
                    <a:pt x="112" y="138"/>
                  </a:lnTo>
                  <a:lnTo>
                    <a:pt x="102" y="142"/>
                  </a:lnTo>
                  <a:lnTo>
                    <a:pt x="90" y="144"/>
                  </a:lnTo>
                  <a:lnTo>
                    <a:pt x="80" y="146"/>
                  </a:lnTo>
                  <a:lnTo>
                    <a:pt x="80" y="146"/>
                  </a:lnTo>
                  <a:lnTo>
                    <a:pt x="68" y="144"/>
                  </a:lnTo>
                  <a:lnTo>
                    <a:pt x="58" y="142"/>
                  </a:lnTo>
                  <a:lnTo>
                    <a:pt x="48" y="138"/>
                  </a:lnTo>
                  <a:lnTo>
                    <a:pt x="40" y="130"/>
                  </a:lnTo>
                  <a:lnTo>
                    <a:pt x="32" y="122"/>
                  </a:lnTo>
                  <a:lnTo>
                    <a:pt x="28" y="114"/>
                  </a:lnTo>
                  <a:lnTo>
                    <a:pt x="24" y="102"/>
                  </a:lnTo>
                  <a:lnTo>
                    <a:pt x="24" y="88"/>
                  </a:lnTo>
                  <a:lnTo>
                    <a:pt x="24" y="34"/>
                  </a:lnTo>
                  <a:lnTo>
                    <a:pt x="24" y="34"/>
                  </a:lnTo>
                  <a:lnTo>
                    <a:pt x="22" y="20"/>
                  </a:lnTo>
                  <a:lnTo>
                    <a:pt x="20" y="12"/>
                  </a:lnTo>
                  <a:lnTo>
                    <a:pt x="16" y="10"/>
                  </a:lnTo>
                  <a:lnTo>
                    <a:pt x="12" y="8"/>
                  </a:lnTo>
                  <a:lnTo>
                    <a:pt x="0" y="8"/>
                  </a:lnTo>
                  <a:lnTo>
                    <a:pt x="0" y="0"/>
                  </a:lnTo>
                  <a:lnTo>
                    <a:pt x="76" y="0"/>
                  </a:lnTo>
                  <a:lnTo>
                    <a:pt x="76" y="8"/>
                  </a:lnTo>
                  <a:lnTo>
                    <a:pt x="76" y="8"/>
                  </a:lnTo>
                  <a:lnTo>
                    <a:pt x="64" y="8"/>
                  </a:lnTo>
                  <a:lnTo>
                    <a:pt x="60" y="10"/>
                  </a:lnTo>
                  <a:lnTo>
                    <a:pt x="56" y="12"/>
                  </a:lnTo>
                  <a:lnTo>
                    <a:pt x="54" y="20"/>
                  </a:lnTo>
                  <a:lnTo>
                    <a:pt x="52" y="34"/>
                  </a:lnTo>
                  <a:lnTo>
                    <a:pt x="52" y="86"/>
                  </a:lnTo>
                  <a:lnTo>
                    <a:pt x="52" y="86"/>
                  </a:lnTo>
                  <a:lnTo>
                    <a:pt x="54" y="96"/>
                  </a:lnTo>
                  <a:lnTo>
                    <a:pt x="56" y="106"/>
                  </a:lnTo>
                  <a:lnTo>
                    <a:pt x="58" y="114"/>
                  </a:lnTo>
                  <a:lnTo>
                    <a:pt x="64" y="120"/>
                  </a:lnTo>
                  <a:lnTo>
                    <a:pt x="68" y="124"/>
                  </a:lnTo>
                  <a:lnTo>
                    <a:pt x="74" y="128"/>
                  </a:lnTo>
                  <a:lnTo>
                    <a:pt x="82" y="130"/>
                  </a:lnTo>
                  <a:lnTo>
                    <a:pt x="88" y="130"/>
                  </a:lnTo>
                  <a:lnTo>
                    <a:pt x="88" y="130"/>
                  </a:lnTo>
                  <a:lnTo>
                    <a:pt x="96" y="130"/>
                  </a:lnTo>
                  <a:lnTo>
                    <a:pt x="102" y="128"/>
                  </a:lnTo>
                  <a:lnTo>
                    <a:pt x="108" y="124"/>
                  </a:lnTo>
                  <a:lnTo>
                    <a:pt x="114" y="120"/>
                  </a:lnTo>
                  <a:lnTo>
                    <a:pt x="118" y="114"/>
                  </a:lnTo>
                  <a:lnTo>
                    <a:pt x="120" y="106"/>
                  </a:lnTo>
                  <a:lnTo>
                    <a:pt x="122" y="96"/>
                  </a:lnTo>
                  <a:lnTo>
                    <a:pt x="124" y="86"/>
                  </a:lnTo>
                  <a:lnTo>
                    <a:pt x="124" y="34"/>
                  </a:lnTo>
                  <a:lnTo>
                    <a:pt x="124" y="34"/>
                  </a:lnTo>
                  <a:lnTo>
                    <a:pt x="122" y="20"/>
                  </a:lnTo>
                  <a:lnTo>
                    <a:pt x="120" y="12"/>
                  </a:lnTo>
                  <a:lnTo>
                    <a:pt x="116" y="10"/>
                  </a:lnTo>
                  <a:lnTo>
                    <a:pt x="112" y="8"/>
                  </a:lnTo>
                  <a:lnTo>
                    <a:pt x="100" y="8"/>
                  </a:lnTo>
                  <a:lnTo>
                    <a:pt x="100" y="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9" name="Freeform 14"/>
            <p:cNvSpPr>
              <a:spLocks/>
            </p:cNvSpPr>
            <p:nvPr userDrawn="1"/>
          </p:nvSpPr>
          <p:spPr bwMode="auto">
            <a:xfrm>
              <a:off x="2437" y="498"/>
              <a:ext cx="166" cy="146"/>
            </a:xfrm>
            <a:custGeom>
              <a:avLst/>
              <a:gdLst>
                <a:gd name="T0" fmla="*/ 136 w 166"/>
                <a:gd name="T1" fmla="*/ 28 h 146"/>
                <a:gd name="T2" fmla="*/ 86 w 166"/>
                <a:gd name="T3" fmla="*/ 146 h 146"/>
                <a:gd name="T4" fmla="*/ 80 w 166"/>
                <a:gd name="T5" fmla="*/ 146 h 146"/>
                <a:gd name="T6" fmla="*/ 30 w 166"/>
                <a:gd name="T7" fmla="*/ 28 h 146"/>
                <a:gd name="T8" fmla="*/ 30 w 166"/>
                <a:gd name="T9" fmla="*/ 28 h 146"/>
                <a:gd name="T10" fmla="*/ 24 w 166"/>
                <a:gd name="T11" fmla="*/ 18 h 146"/>
                <a:gd name="T12" fmla="*/ 20 w 166"/>
                <a:gd name="T13" fmla="*/ 12 h 146"/>
                <a:gd name="T14" fmla="*/ 12 w 166"/>
                <a:gd name="T15" fmla="*/ 8 h 146"/>
                <a:gd name="T16" fmla="*/ 0 w 166"/>
                <a:gd name="T17" fmla="*/ 8 h 146"/>
                <a:gd name="T18" fmla="*/ 0 w 166"/>
                <a:gd name="T19" fmla="*/ 0 h 146"/>
                <a:gd name="T20" fmla="*/ 78 w 166"/>
                <a:gd name="T21" fmla="*/ 0 h 146"/>
                <a:gd name="T22" fmla="*/ 78 w 166"/>
                <a:gd name="T23" fmla="*/ 8 h 146"/>
                <a:gd name="T24" fmla="*/ 78 w 166"/>
                <a:gd name="T25" fmla="*/ 8 h 146"/>
                <a:gd name="T26" fmla="*/ 66 w 166"/>
                <a:gd name="T27" fmla="*/ 8 h 146"/>
                <a:gd name="T28" fmla="*/ 60 w 166"/>
                <a:gd name="T29" fmla="*/ 12 h 146"/>
                <a:gd name="T30" fmla="*/ 58 w 166"/>
                <a:gd name="T31" fmla="*/ 14 h 146"/>
                <a:gd name="T32" fmla="*/ 58 w 166"/>
                <a:gd name="T33" fmla="*/ 16 h 146"/>
                <a:gd name="T34" fmla="*/ 60 w 166"/>
                <a:gd name="T35" fmla="*/ 24 h 146"/>
                <a:gd name="T36" fmla="*/ 94 w 166"/>
                <a:gd name="T37" fmla="*/ 102 h 146"/>
                <a:gd name="T38" fmla="*/ 126 w 166"/>
                <a:gd name="T39" fmla="*/ 24 h 146"/>
                <a:gd name="T40" fmla="*/ 126 w 166"/>
                <a:gd name="T41" fmla="*/ 24 h 146"/>
                <a:gd name="T42" fmla="*/ 128 w 166"/>
                <a:gd name="T43" fmla="*/ 16 h 146"/>
                <a:gd name="T44" fmla="*/ 128 w 166"/>
                <a:gd name="T45" fmla="*/ 14 h 146"/>
                <a:gd name="T46" fmla="*/ 126 w 166"/>
                <a:gd name="T47" fmla="*/ 12 h 146"/>
                <a:gd name="T48" fmla="*/ 120 w 166"/>
                <a:gd name="T49" fmla="*/ 8 h 146"/>
                <a:gd name="T50" fmla="*/ 108 w 166"/>
                <a:gd name="T51" fmla="*/ 8 h 146"/>
                <a:gd name="T52" fmla="*/ 108 w 166"/>
                <a:gd name="T53" fmla="*/ 0 h 146"/>
                <a:gd name="T54" fmla="*/ 166 w 166"/>
                <a:gd name="T55" fmla="*/ 0 h 146"/>
                <a:gd name="T56" fmla="*/ 166 w 166"/>
                <a:gd name="T57" fmla="*/ 8 h 146"/>
                <a:gd name="T58" fmla="*/ 166 w 166"/>
                <a:gd name="T59" fmla="*/ 8 h 146"/>
                <a:gd name="T60" fmla="*/ 156 w 166"/>
                <a:gd name="T61" fmla="*/ 8 h 146"/>
                <a:gd name="T62" fmla="*/ 148 w 166"/>
                <a:gd name="T63" fmla="*/ 12 h 146"/>
                <a:gd name="T64" fmla="*/ 142 w 166"/>
                <a:gd name="T65" fmla="*/ 18 h 146"/>
                <a:gd name="T66" fmla="*/ 136 w 166"/>
                <a:gd name="T67" fmla="*/ 28 h 146"/>
                <a:gd name="T68" fmla="*/ 136 w 166"/>
                <a:gd name="T69"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6" h="146">
                  <a:moveTo>
                    <a:pt x="136" y="28"/>
                  </a:moveTo>
                  <a:lnTo>
                    <a:pt x="86" y="146"/>
                  </a:lnTo>
                  <a:lnTo>
                    <a:pt x="80" y="146"/>
                  </a:lnTo>
                  <a:lnTo>
                    <a:pt x="30" y="28"/>
                  </a:lnTo>
                  <a:lnTo>
                    <a:pt x="30" y="28"/>
                  </a:lnTo>
                  <a:lnTo>
                    <a:pt x="24" y="18"/>
                  </a:lnTo>
                  <a:lnTo>
                    <a:pt x="20" y="12"/>
                  </a:lnTo>
                  <a:lnTo>
                    <a:pt x="12" y="8"/>
                  </a:lnTo>
                  <a:lnTo>
                    <a:pt x="0" y="8"/>
                  </a:lnTo>
                  <a:lnTo>
                    <a:pt x="0" y="0"/>
                  </a:lnTo>
                  <a:lnTo>
                    <a:pt x="78" y="0"/>
                  </a:lnTo>
                  <a:lnTo>
                    <a:pt x="78" y="8"/>
                  </a:lnTo>
                  <a:lnTo>
                    <a:pt x="78" y="8"/>
                  </a:lnTo>
                  <a:lnTo>
                    <a:pt x="66" y="8"/>
                  </a:lnTo>
                  <a:lnTo>
                    <a:pt x="60" y="12"/>
                  </a:lnTo>
                  <a:lnTo>
                    <a:pt x="58" y="14"/>
                  </a:lnTo>
                  <a:lnTo>
                    <a:pt x="58" y="16"/>
                  </a:lnTo>
                  <a:lnTo>
                    <a:pt x="60" y="24"/>
                  </a:lnTo>
                  <a:lnTo>
                    <a:pt x="94" y="102"/>
                  </a:lnTo>
                  <a:lnTo>
                    <a:pt x="126" y="24"/>
                  </a:lnTo>
                  <a:lnTo>
                    <a:pt x="126" y="24"/>
                  </a:lnTo>
                  <a:lnTo>
                    <a:pt x="128" y="16"/>
                  </a:lnTo>
                  <a:lnTo>
                    <a:pt x="128" y="14"/>
                  </a:lnTo>
                  <a:lnTo>
                    <a:pt x="126" y="12"/>
                  </a:lnTo>
                  <a:lnTo>
                    <a:pt x="120" y="8"/>
                  </a:lnTo>
                  <a:lnTo>
                    <a:pt x="108" y="8"/>
                  </a:lnTo>
                  <a:lnTo>
                    <a:pt x="108" y="0"/>
                  </a:lnTo>
                  <a:lnTo>
                    <a:pt x="166" y="0"/>
                  </a:lnTo>
                  <a:lnTo>
                    <a:pt x="166" y="8"/>
                  </a:lnTo>
                  <a:lnTo>
                    <a:pt x="166" y="8"/>
                  </a:lnTo>
                  <a:lnTo>
                    <a:pt x="156" y="8"/>
                  </a:lnTo>
                  <a:lnTo>
                    <a:pt x="148" y="12"/>
                  </a:lnTo>
                  <a:lnTo>
                    <a:pt x="142" y="18"/>
                  </a:lnTo>
                  <a:lnTo>
                    <a:pt x="136" y="28"/>
                  </a:lnTo>
                  <a:lnTo>
                    <a:pt x="136" y="2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0" name="Freeform 15"/>
            <p:cNvSpPr>
              <a:spLocks noEditPoints="1"/>
            </p:cNvSpPr>
            <p:nvPr userDrawn="1"/>
          </p:nvSpPr>
          <p:spPr bwMode="auto">
            <a:xfrm>
              <a:off x="2617" y="494"/>
              <a:ext cx="156" cy="150"/>
            </a:xfrm>
            <a:custGeom>
              <a:avLst/>
              <a:gdLst>
                <a:gd name="T0" fmla="*/ 78 w 156"/>
                <a:gd name="T1" fmla="*/ 150 h 150"/>
                <a:gd name="T2" fmla="*/ 48 w 156"/>
                <a:gd name="T3" fmla="*/ 144 h 150"/>
                <a:gd name="T4" fmla="*/ 24 w 156"/>
                <a:gd name="T5" fmla="*/ 128 h 150"/>
                <a:gd name="T6" fmla="*/ 6 w 156"/>
                <a:gd name="T7" fmla="*/ 104 h 150"/>
                <a:gd name="T8" fmla="*/ 0 w 156"/>
                <a:gd name="T9" fmla="*/ 74 h 150"/>
                <a:gd name="T10" fmla="*/ 2 w 156"/>
                <a:gd name="T11" fmla="*/ 60 h 150"/>
                <a:gd name="T12" fmla="*/ 14 w 156"/>
                <a:gd name="T13" fmla="*/ 34 h 150"/>
                <a:gd name="T14" fmla="*/ 34 w 156"/>
                <a:gd name="T15" fmla="*/ 14 h 150"/>
                <a:gd name="T16" fmla="*/ 62 w 156"/>
                <a:gd name="T17" fmla="*/ 2 h 150"/>
                <a:gd name="T18" fmla="*/ 78 w 156"/>
                <a:gd name="T19" fmla="*/ 0 h 150"/>
                <a:gd name="T20" fmla="*/ 108 w 156"/>
                <a:gd name="T21" fmla="*/ 6 h 150"/>
                <a:gd name="T22" fmla="*/ 134 w 156"/>
                <a:gd name="T23" fmla="*/ 22 h 150"/>
                <a:gd name="T24" fmla="*/ 150 w 156"/>
                <a:gd name="T25" fmla="*/ 46 h 150"/>
                <a:gd name="T26" fmla="*/ 156 w 156"/>
                <a:gd name="T27" fmla="*/ 74 h 150"/>
                <a:gd name="T28" fmla="*/ 156 w 156"/>
                <a:gd name="T29" fmla="*/ 90 h 150"/>
                <a:gd name="T30" fmla="*/ 144 w 156"/>
                <a:gd name="T31" fmla="*/ 116 h 150"/>
                <a:gd name="T32" fmla="*/ 122 w 156"/>
                <a:gd name="T33" fmla="*/ 136 h 150"/>
                <a:gd name="T34" fmla="*/ 94 w 156"/>
                <a:gd name="T35" fmla="*/ 148 h 150"/>
                <a:gd name="T36" fmla="*/ 78 w 156"/>
                <a:gd name="T37" fmla="*/ 150 h 150"/>
                <a:gd name="T38" fmla="*/ 78 w 156"/>
                <a:gd name="T39" fmla="*/ 12 h 150"/>
                <a:gd name="T40" fmla="*/ 58 w 156"/>
                <a:gd name="T41" fmla="*/ 18 h 150"/>
                <a:gd name="T42" fmla="*/ 42 w 156"/>
                <a:gd name="T43" fmla="*/ 32 h 150"/>
                <a:gd name="T44" fmla="*/ 34 w 156"/>
                <a:gd name="T45" fmla="*/ 52 h 150"/>
                <a:gd name="T46" fmla="*/ 32 w 156"/>
                <a:gd name="T47" fmla="*/ 74 h 150"/>
                <a:gd name="T48" fmla="*/ 32 w 156"/>
                <a:gd name="T49" fmla="*/ 86 h 150"/>
                <a:gd name="T50" fmla="*/ 38 w 156"/>
                <a:gd name="T51" fmla="*/ 108 h 150"/>
                <a:gd name="T52" fmla="*/ 50 w 156"/>
                <a:gd name="T53" fmla="*/ 126 h 150"/>
                <a:gd name="T54" fmla="*/ 66 w 156"/>
                <a:gd name="T55" fmla="*/ 136 h 150"/>
                <a:gd name="T56" fmla="*/ 78 w 156"/>
                <a:gd name="T57" fmla="*/ 138 h 150"/>
                <a:gd name="T58" fmla="*/ 100 w 156"/>
                <a:gd name="T59" fmla="*/ 132 h 150"/>
                <a:gd name="T60" fmla="*/ 114 w 156"/>
                <a:gd name="T61" fmla="*/ 116 h 150"/>
                <a:gd name="T62" fmla="*/ 122 w 156"/>
                <a:gd name="T63" fmla="*/ 96 h 150"/>
                <a:gd name="T64" fmla="*/ 126 w 156"/>
                <a:gd name="T65" fmla="*/ 74 h 150"/>
                <a:gd name="T66" fmla="*/ 124 w 156"/>
                <a:gd name="T67" fmla="*/ 64 h 150"/>
                <a:gd name="T68" fmla="*/ 120 w 156"/>
                <a:gd name="T69" fmla="*/ 42 h 150"/>
                <a:gd name="T70" fmla="*/ 108 w 156"/>
                <a:gd name="T71" fmla="*/ 24 h 150"/>
                <a:gd name="T72" fmla="*/ 90 w 156"/>
                <a:gd name="T73" fmla="*/ 14 h 150"/>
                <a:gd name="T74" fmla="*/ 78 w 156"/>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50">
                  <a:moveTo>
                    <a:pt x="78" y="150"/>
                  </a:moveTo>
                  <a:lnTo>
                    <a:pt x="78" y="150"/>
                  </a:lnTo>
                  <a:lnTo>
                    <a:pt x="62" y="148"/>
                  </a:lnTo>
                  <a:lnTo>
                    <a:pt x="48" y="144"/>
                  </a:lnTo>
                  <a:lnTo>
                    <a:pt x="34" y="136"/>
                  </a:lnTo>
                  <a:lnTo>
                    <a:pt x="24" y="128"/>
                  </a:lnTo>
                  <a:lnTo>
                    <a:pt x="14" y="116"/>
                  </a:lnTo>
                  <a:lnTo>
                    <a:pt x="6" y="104"/>
                  </a:lnTo>
                  <a:lnTo>
                    <a:pt x="2" y="90"/>
                  </a:lnTo>
                  <a:lnTo>
                    <a:pt x="0" y="74"/>
                  </a:lnTo>
                  <a:lnTo>
                    <a:pt x="0" y="74"/>
                  </a:lnTo>
                  <a:lnTo>
                    <a:pt x="2" y="60"/>
                  </a:lnTo>
                  <a:lnTo>
                    <a:pt x="6" y="46"/>
                  </a:lnTo>
                  <a:lnTo>
                    <a:pt x="14" y="34"/>
                  </a:lnTo>
                  <a:lnTo>
                    <a:pt x="24" y="22"/>
                  </a:lnTo>
                  <a:lnTo>
                    <a:pt x="34" y="14"/>
                  </a:lnTo>
                  <a:lnTo>
                    <a:pt x="48" y="6"/>
                  </a:lnTo>
                  <a:lnTo>
                    <a:pt x="62" y="2"/>
                  </a:lnTo>
                  <a:lnTo>
                    <a:pt x="78" y="0"/>
                  </a:lnTo>
                  <a:lnTo>
                    <a:pt x="78" y="0"/>
                  </a:lnTo>
                  <a:lnTo>
                    <a:pt x="94" y="2"/>
                  </a:lnTo>
                  <a:lnTo>
                    <a:pt x="108" y="6"/>
                  </a:lnTo>
                  <a:lnTo>
                    <a:pt x="122" y="14"/>
                  </a:lnTo>
                  <a:lnTo>
                    <a:pt x="134" y="22"/>
                  </a:lnTo>
                  <a:lnTo>
                    <a:pt x="144" y="34"/>
                  </a:lnTo>
                  <a:lnTo>
                    <a:pt x="150" y="46"/>
                  </a:lnTo>
                  <a:lnTo>
                    <a:pt x="156" y="60"/>
                  </a:lnTo>
                  <a:lnTo>
                    <a:pt x="156" y="74"/>
                  </a:lnTo>
                  <a:lnTo>
                    <a:pt x="156" y="74"/>
                  </a:lnTo>
                  <a:lnTo>
                    <a:pt x="156" y="90"/>
                  </a:lnTo>
                  <a:lnTo>
                    <a:pt x="150" y="104"/>
                  </a:lnTo>
                  <a:lnTo>
                    <a:pt x="144" y="116"/>
                  </a:lnTo>
                  <a:lnTo>
                    <a:pt x="134" y="128"/>
                  </a:lnTo>
                  <a:lnTo>
                    <a:pt x="122" y="136"/>
                  </a:lnTo>
                  <a:lnTo>
                    <a:pt x="108" y="144"/>
                  </a:lnTo>
                  <a:lnTo>
                    <a:pt x="94" y="148"/>
                  </a:lnTo>
                  <a:lnTo>
                    <a:pt x="78" y="150"/>
                  </a:lnTo>
                  <a:lnTo>
                    <a:pt x="78" y="150"/>
                  </a:lnTo>
                  <a:close/>
                  <a:moveTo>
                    <a:pt x="78" y="12"/>
                  </a:moveTo>
                  <a:lnTo>
                    <a:pt x="78" y="12"/>
                  </a:lnTo>
                  <a:lnTo>
                    <a:pt x="66" y="14"/>
                  </a:lnTo>
                  <a:lnTo>
                    <a:pt x="58" y="18"/>
                  </a:lnTo>
                  <a:lnTo>
                    <a:pt x="50" y="24"/>
                  </a:lnTo>
                  <a:lnTo>
                    <a:pt x="42" y="32"/>
                  </a:lnTo>
                  <a:lnTo>
                    <a:pt x="38" y="42"/>
                  </a:lnTo>
                  <a:lnTo>
                    <a:pt x="34" y="52"/>
                  </a:lnTo>
                  <a:lnTo>
                    <a:pt x="32" y="64"/>
                  </a:lnTo>
                  <a:lnTo>
                    <a:pt x="32" y="74"/>
                  </a:lnTo>
                  <a:lnTo>
                    <a:pt x="32" y="74"/>
                  </a:lnTo>
                  <a:lnTo>
                    <a:pt x="32" y="86"/>
                  </a:lnTo>
                  <a:lnTo>
                    <a:pt x="34" y="96"/>
                  </a:lnTo>
                  <a:lnTo>
                    <a:pt x="38" y="108"/>
                  </a:lnTo>
                  <a:lnTo>
                    <a:pt x="42" y="116"/>
                  </a:lnTo>
                  <a:lnTo>
                    <a:pt x="50" y="126"/>
                  </a:lnTo>
                  <a:lnTo>
                    <a:pt x="58" y="132"/>
                  </a:lnTo>
                  <a:lnTo>
                    <a:pt x="66" y="136"/>
                  </a:lnTo>
                  <a:lnTo>
                    <a:pt x="78" y="138"/>
                  </a:lnTo>
                  <a:lnTo>
                    <a:pt x="78" y="138"/>
                  </a:lnTo>
                  <a:lnTo>
                    <a:pt x="90" y="136"/>
                  </a:lnTo>
                  <a:lnTo>
                    <a:pt x="100" y="132"/>
                  </a:lnTo>
                  <a:lnTo>
                    <a:pt x="108" y="126"/>
                  </a:lnTo>
                  <a:lnTo>
                    <a:pt x="114" y="116"/>
                  </a:lnTo>
                  <a:lnTo>
                    <a:pt x="120" y="108"/>
                  </a:lnTo>
                  <a:lnTo>
                    <a:pt x="122" y="96"/>
                  </a:lnTo>
                  <a:lnTo>
                    <a:pt x="124" y="86"/>
                  </a:lnTo>
                  <a:lnTo>
                    <a:pt x="126" y="74"/>
                  </a:lnTo>
                  <a:lnTo>
                    <a:pt x="126" y="74"/>
                  </a:lnTo>
                  <a:lnTo>
                    <a:pt x="124" y="64"/>
                  </a:lnTo>
                  <a:lnTo>
                    <a:pt x="122" y="52"/>
                  </a:lnTo>
                  <a:lnTo>
                    <a:pt x="120" y="42"/>
                  </a:lnTo>
                  <a:lnTo>
                    <a:pt x="114" y="32"/>
                  </a:lnTo>
                  <a:lnTo>
                    <a:pt x="108" y="24"/>
                  </a:lnTo>
                  <a:lnTo>
                    <a:pt x="100" y="18"/>
                  </a:lnTo>
                  <a:lnTo>
                    <a:pt x="90" y="14"/>
                  </a:lnTo>
                  <a:lnTo>
                    <a:pt x="78" y="12"/>
                  </a:lnTo>
                  <a:lnTo>
                    <a:pt x="78"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1" name="Freeform 16"/>
            <p:cNvSpPr>
              <a:spLocks/>
            </p:cNvSpPr>
            <p:nvPr userDrawn="1"/>
          </p:nvSpPr>
          <p:spPr bwMode="auto">
            <a:xfrm>
              <a:off x="2819" y="494"/>
              <a:ext cx="96" cy="150"/>
            </a:xfrm>
            <a:custGeom>
              <a:avLst/>
              <a:gdLst>
                <a:gd name="T0" fmla="*/ 0 w 96"/>
                <a:gd name="T1" fmla="*/ 150 h 150"/>
                <a:gd name="T2" fmla="*/ 6 w 96"/>
                <a:gd name="T3" fmla="*/ 98 h 150"/>
                <a:gd name="T4" fmla="*/ 10 w 96"/>
                <a:gd name="T5" fmla="*/ 106 h 150"/>
                <a:gd name="T6" fmla="*/ 18 w 96"/>
                <a:gd name="T7" fmla="*/ 122 h 150"/>
                <a:gd name="T8" fmla="*/ 30 w 96"/>
                <a:gd name="T9" fmla="*/ 132 h 150"/>
                <a:gd name="T10" fmla="*/ 44 w 96"/>
                <a:gd name="T11" fmla="*/ 138 h 150"/>
                <a:gd name="T12" fmla="*/ 50 w 96"/>
                <a:gd name="T13" fmla="*/ 138 h 150"/>
                <a:gd name="T14" fmla="*/ 68 w 96"/>
                <a:gd name="T15" fmla="*/ 132 h 150"/>
                <a:gd name="T16" fmla="*/ 74 w 96"/>
                <a:gd name="T17" fmla="*/ 116 h 150"/>
                <a:gd name="T18" fmla="*/ 72 w 96"/>
                <a:gd name="T19" fmla="*/ 108 h 150"/>
                <a:gd name="T20" fmla="*/ 64 w 96"/>
                <a:gd name="T21" fmla="*/ 96 h 150"/>
                <a:gd name="T22" fmla="*/ 34 w 96"/>
                <a:gd name="T23" fmla="*/ 80 h 150"/>
                <a:gd name="T24" fmla="*/ 20 w 96"/>
                <a:gd name="T25" fmla="*/ 72 h 150"/>
                <a:gd name="T26" fmla="*/ 6 w 96"/>
                <a:gd name="T27" fmla="*/ 58 h 150"/>
                <a:gd name="T28" fmla="*/ 2 w 96"/>
                <a:gd name="T29" fmla="*/ 44 h 150"/>
                <a:gd name="T30" fmla="*/ 2 w 96"/>
                <a:gd name="T31" fmla="*/ 36 h 150"/>
                <a:gd name="T32" fmla="*/ 6 w 96"/>
                <a:gd name="T33" fmla="*/ 22 h 150"/>
                <a:gd name="T34" fmla="*/ 14 w 96"/>
                <a:gd name="T35" fmla="*/ 10 h 150"/>
                <a:gd name="T36" fmla="*/ 26 w 96"/>
                <a:gd name="T37" fmla="*/ 4 h 150"/>
                <a:gd name="T38" fmla="*/ 42 w 96"/>
                <a:gd name="T39" fmla="*/ 0 h 150"/>
                <a:gd name="T40" fmla="*/ 52 w 96"/>
                <a:gd name="T41" fmla="*/ 2 h 150"/>
                <a:gd name="T42" fmla="*/ 72 w 96"/>
                <a:gd name="T43" fmla="*/ 10 h 150"/>
                <a:gd name="T44" fmla="*/ 76 w 96"/>
                <a:gd name="T45" fmla="*/ 6 h 150"/>
                <a:gd name="T46" fmla="*/ 84 w 96"/>
                <a:gd name="T47" fmla="*/ 0 h 150"/>
                <a:gd name="T48" fmla="*/ 78 w 96"/>
                <a:gd name="T49" fmla="*/ 50 h 150"/>
                <a:gd name="T50" fmla="*/ 76 w 96"/>
                <a:gd name="T51" fmla="*/ 36 h 150"/>
                <a:gd name="T52" fmla="*/ 66 w 96"/>
                <a:gd name="T53" fmla="*/ 18 h 150"/>
                <a:gd name="T54" fmla="*/ 52 w 96"/>
                <a:gd name="T55" fmla="*/ 12 h 150"/>
                <a:gd name="T56" fmla="*/ 44 w 96"/>
                <a:gd name="T57" fmla="*/ 10 h 150"/>
                <a:gd name="T58" fmla="*/ 32 w 96"/>
                <a:gd name="T59" fmla="*/ 16 h 150"/>
                <a:gd name="T60" fmla="*/ 26 w 96"/>
                <a:gd name="T61" fmla="*/ 30 h 150"/>
                <a:gd name="T62" fmla="*/ 26 w 96"/>
                <a:gd name="T63" fmla="*/ 36 h 150"/>
                <a:gd name="T64" fmla="*/ 36 w 96"/>
                <a:gd name="T65" fmla="*/ 48 h 150"/>
                <a:gd name="T66" fmla="*/ 66 w 96"/>
                <a:gd name="T67" fmla="*/ 64 h 150"/>
                <a:gd name="T68" fmla="*/ 78 w 96"/>
                <a:gd name="T69" fmla="*/ 72 h 150"/>
                <a:gd name="T70" fmla="*/ 94 w 96"/>
                <a:gd name="T71" fmla="*/ 94 h 150"/>
                <a:gd name="T72" fmla="*/ 96 w 96"/>
                <a:gd name="T73" fmla="*/ 106 h 150"/>
                <a:gd name="T74" fmla="*/ 96 w 96"/>
                <a:gd name="T75" fmla="*/ 116 h 150"/>
                <a:gd name="T76" fmla="*/ 88 w 96"/>
                <a:gd name="T77" fmla="*/ 132 h 150"/>
                <a:gd name="T78" fmla="*/ 76 w 96"/>
                <a:gd name="T79" fmla="*/ 142 h 150"/>
                <a:gd name="T80" fmla="*/ 60 w 96"/>
                <a:gd name="T81" fmla="*/ 148 h 150"/>
                <a:gd name="T82" fmla="*/ 50 w 96"/>
                <a:gd name="T83" fmla="*/ 150 h 150"/>
                <a:gd name="T84" fmla="*/ 28 w 96"/>
                <a:gd name="T85" fmla="*/ 144 h 150"/>
                <a:gd name="T86" fmla="*/ 14 w 96"/>
                <a:gd name="T87" fmla="*/ 138 h 150"/>
                <a:gd name="T88" fmla="*/ 6 w 96"/>
                <a:gd name="T8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6" h="150">
                  <a:moveTo>
                    <a:pt x="6" y="150"/>
                  </a:moveTo>
                  <a:lnTo>
                    <a:pt x="0" y="150"/>
                  </a:lnTo>
                  <a:lnTo>
                    <a:pt x="0" y="98"/>
                  </a:lnTo>
                  <a:lnTo>
                    <a:pt x="6" y="98"/>
                  </a:lnTo>
                  <a:lnTo>
                    <a:pt x="6" y="98"/>
                  </a:lnTo>
                  <a:lnTo>
                    <a:pt x="10" y="106"/>
                  </a:lnTo>
                  <a:lnTo>
                    <a:pt x="12" y="114"/>
                  </a:lnTo>
                  <a:lnTo>
                    <a:pt x="18" y="122"/>
                  </a:lnTo>
                  <a:lnTo>
                    <a:pt x="24" y="128"/>
                  </a:lnTo>
                  <a:lnTo>
                    <a:pt x="30" y="132"/>
                  </a:lnTo>
                  <a:lnTo>
                    <a:pt x="36" y="136"/>
                  </a:lnTo>
                  <a:lnTo>
                    <a:pt x="44" y="138"/>
                  </a:lnTo>
                  <a:lnTo>
                    <a:pt x="50" y="138"/>
                  </a:lnTo>
                  <a:lnTo>
                    <a:pt x="50" y="138"/>
                  </a:lnTo>
                  <a:lnTo>
                    <a:pt x="60" y="138"/>
                  </a:lnTo>
                  <a:lnTo>
                    <a:pt x="68" y="132"/>
                  </a:lnTo>
                  <a:lnTo>
                    <a:pt x="72" y="126"/>
                  </a:lnTo>
                  <a:lnTo>
                    <a:pt x="74" y="116"/>
                  </a:lnTo>
                  <a:lnTo>
                    <a:pt x="74" y="116"/>
                  </a:lnTo>
                  <a:lnTo>
                    <a:pt x="72" y="108"/>
                  </a:lnTo>
                  <a:lnTo>
                    <a:pt x="70" y="102"/>
                  </a:lnTo>
                  <a:lnTo>
                    <a:pt x="64" y="96"/>
                  </a:lnTo>
                  <a:lnTo>
                    <a:pt x="56" y="92"/>
                  </a:lnTo>
                  <a:lnTo>
                    <a:pt x="34" y="80"/>
                  </a:lnTo>
                  <a:lnTo>
                    <a:pt x="34" y="80"/>
                  </a:lnTo>
                  <a:lnTo>
                    <a:pt x="20" y="72"/>
                  </a:lnTo>
                  <a:lnTo>
                    <a:pt x="10" y="62"/>
                  </a:lnTo>
                  <a:lnTo>
                    <a:pt x="6" y="58"/>
                  </a:lnTo>
                  <a:lnTo>
                    <a:pt x="4" y="50"/>
                  </a:lnTo>
                  <a:lnTo>
                    <a:pt x="2" y="44"/>
                  </a:lnTo>
                  <a:lnTo>
                    <a:pt x="2" y="36"/>
                  </a:lnTo>
                  <a:lnTo>
                    <a:pt x="2" y="36"/>
                  </a:lnTo>
                  <a:lnTo>
                    <a:pt x="2" y="28"/>
                  </a:lnTo>
                  <a:lnTo>
                    <a:pt x="6" y="22"/>
                  </a:lnTo>
                  <a:lnTo>
                    <a:pt x="8" y="16"/>
                  </a:lnTo>
                  <a:lnTo>
                    <a:pt x="14" y="10"/>
                  </a:lnTo>
                  <a:lnTo>
                    <a:pt x="20" y="6"/>
                  </a:lnTo>
                  <a:lnTo>
                    <a:pt x="26" y="4"/>
                  </a:lnTo>
                  <a:lnTo>
                    <a:pt x="34" y="0"/>
                  </a:lnTo>
                  <a:lnTo>
                    <a:pt x="42" y="0"/>
                  </a:lnTo>
                  <a:lnTo>
                    <a:pt x="42" y="0"/>
                  </a:lnTo>
                  <a:lnTo>
                    <a:pt x="52" y="2"/>
                  </a:lnTo>
                  <a:lnTo>
                    <a:pt x="60" y="4"/>
                  </a:lnTo>
                  <a:lnTo>
                    <a:pt x="72" y="10"/>
                  </a:lnTo>
                  <a:lnTo>
                    <a:pt x="72" y="10"/>
                  </a:lnTo>
                  <a:lnTo>
                    <a:pt x="76" y="6"/>
                  </a:lnTo>
                  <a:lnTo>
                    <a:pt x="78" y="0"/>
                  </a:lnTo>
                  <a:lnTo>
                    <a:pt x="84" y="0"/>
                  </a:lnTo>
                  <a:lnTo>
                    <a:pt x="84" y="50"/>
                  </a:lnTo>
                  <a:lnTo>
                    <a:pt x="78" y="50"/>
                  </a:lnTo>
                  <a:lnTo>
                    <a:pt x="78" y="50"/>
                  </a:lnTo>
                  <a:lnTo>
                    <a:pt x="76" y="36"/>
                  </a:lnTo>
                  <a:lnTo>
                    <a:pt x="70" y="24"/>
                  </a:lnTo>
                  <a:lnTo>
                    <a:pt x="66" y="18"/>
                  </a:lnTo>
                  <a:lnTo>
                    <a:pt x="60" y="14"/>
                  </a:lnTo>
                  <a:lnTo>
                    <a:pt x="52" y="12"/>
                  </a:lnTo>
                  <a:lnTo>
                    <a:pt x="44" y="10"/>
                  </a:lnTo>
                  <a:lnTo>
                    <a:pt x="44" y="10"/>
                  </a:lnTo>
                  <a:lnTo>
                    <a:pt x="38" y="12"/>
                  </a:lnTo>
                  <a:lnTo>
                    <a:pt x="32" y="16"/>
                  </a:lnTo>
                  <a:lnTo>
                    <a:pt x="26" y="22"/>
                  </a:lnTo>
                  <a:lnTo>
                    <a:pt x="26" y="30"/>
                  </a:lnTo>
                  <a:lnTo>
                    <a:pt x="26" y="30"/>
                  </a:lnTo>
                  <a:lnTo>
                    <a:pt x="26" y="36"/>
                  </a:lnTo>
                  <a:lnTo>
                    <a:pt x="30" y="42"/>
                  </a:lnTo>
                  <a:lnTo>
                    <a:pt x="36" y="48"/>
                  </a:lnTo>
                  <a:lnTo>
                    <a:pt x="44" y="54"/>
                  </a:lnTo>
                  <a:lnTo>
                    <a:pt x="66" y="64"/>
                  </a:lnTo>
                  <a:lnTo>
                    <a:pt x="66" y="64"/>
                  </a:lnTo>
                  <a:lnTo>
                    <a:pt x="78" y="72"/>
                  </a:lnTo>
                  <a:lnTo>
                    <a:pt x="88" y="82"/>
                  </a:lnTo>
                  <a:lnTo>
                    <a:pt x="94" y="94"/>
                  </a:lnTo>
                  <a:lnTo>
                    <a:pt x="96" y="100"/>
                  </a:lnTo>
                  <a:lnTo>
                    <a:pt x="96" y="106"/>
                  </a:lnTo>
                  <a:lnTo>
                    <a:pt x="96" y="106"/>
                  </a:lnTo>
                  <a:lnTo>
                    <a:pt x="96" y="116"/>
                  </a:lnTo>
                  <a:lnTo>
                    <a:pt x="94" y="124"/>
                  </a:lnTo>
                  <a:lnTo>
                    <a:pt x="88" y="132"/>
                  </a:lnTo>
                  <a:lnTo>
                    <a:pt x="82" y="138"/>
                  </a:lnTo>
                  <a:lnTo>
                    <a:pt x="76" y="142"/>
                  </a:lnTo>
                  <a:lnTo>
                    <a:pt x="68" y="146"/>
                  </a:lnTo>
                  <a:lnTo>
                    <a:pt x="60" y="148"/>
                  </a:lnTo>
                  <a:lnTo>
                    <a:pt x="50" y="150"/>
                  </a:lnTo>
                  <a:lnTo>
                    <a:pt x="50" y="150"/>
                  </a:lnTo>
                  <a:lnTo>
                    <a:pt x="38" y="148"/>
                  </a:lnTo>
                  <a:lnTo>
                    <a:pt x="28" y="144"/>
                  </a:lnTo>
                  <a:lnTo>
                    <a:pt x="14" y="138"/>
                  </a:lnTo>
                  <a:lnTo>
                    <a:pt x="14" y="138"/>
                  </a:lnTo>
                  <a:lnTo>
                    <a:pt x="10" y="142"/>
                  </a:lnTo>
                  <a:lnTo>
                    <a:pt x="6" y="150"/>
                  </a:lnTo>
                  <a:lnTo>
                    <a:pt x="6" y="15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2" name="Freeform 17"/>
            <p:cNvSpPr>
              <a:spLocks/>
            </p:cNvSpPr>
            <p:nvPr userDrawn="1"/>
          </p:nvSpPr>
          <p:spPr bwMode="auto">
            <a:xfrm>
              <a:off x="2947" y="498"/>
              <a:ext cx="145" cy="142"/>
            </a:xfrm>
            <a:custGeom>
              <a:avLst/>
              <a:gdLst>
                <a:gd name="T0" fmla="*/ 145 w 145"/>
                <a:gd name="T1" fmla="*/ 34 h 142"/>
                <a:gd name="T2" fmla="*/ 139 w 145"/>
                <a:gd name="T3" fmla="*/ 34 h 142"/>
                <a:gd name="T4" fmla="*/ 137 w 145"/>
                <a:gd name="T5" fmla="*/ 28 h 142"/>
                <a:gd name="T6" fmla="*/ 137 w 145"/>
                <a:gd name="T7" fmla="*/ 28 h 142"/>
                <a:gd name="T8" fmla="*/ 135 w 145"/>
                <a:gd name="T9" fmla="*/ 20 h 142"/>
                <a:gd name="T10" fmla="*/ 131 w 145"/>
                <a:gd name="T11" fmla="*/ 16 h 142"/>
                <a:gd name="T12" fmla="*/ 123 w 145"/>
                <a:gd name="T13" fmla="*/ 12 h 142"/>
                <a:gd name="T14" fmla="*/ 111 w 145"/>
                <a:gd name="T15" fmla="*/ 10 h 142"/>
                <a:gd name="T16" fmla="*/ 87 w 145"/>
                <a:gd name="T17" fmla="*/ 10 h 142"/>
                <a:gd name="T18" fmla="*/ 87 w 145"/>
                <a:gd name="T19" fmla="*/ 106 h 142"/>
                <a:gd name="T20" fmla="*/ 87 w 145"/>
                <a:gd name="T21" fmla="*/ 106 h 142"/>
                <a:gd name="T22" fmla="*/ 87 w 145"/>
                <a:gd name="T23" fmla="*/ 122 h 142"/>
                <a:gd name="T24" fmla="*/ 91 w 145"/>
                <a:gd name="T25" fmla="*/ 130 h 142"/>
                <a:gd name="T26" fmla="*/ 93 w 145"/>
                <a:gd name="T27" fmla="*/ 132 h 142"/>
                <a:gd name="T28" fmla="*/ 97 w 145"/>
                <a:gd name="T29" fmla="*/ 134 h 142"/>
                <a:gd name="T30" fmla="*/ 109 w 145"/>
                <a:gd name="T31" fmla="*/ 134 h 142"/>
                <a:gd name="T32" fmla="*/ 109 w 145"/>
                <a:gd name="T33" fmla="*/ 142 h 142"/>
                <a:gd name="T34" fmla="*/ 35 w 145"/>
                <a:gd name="T35" fmla="*/ 142 h 142"/>
                <a:gd name="T36" fmla="*/ 35 w 145"/>
                <a:gd name="T37" fmla="*/ 134 h 142"/>
                <a:gd name="T38" fmla="*/ 35 w 145"/>
                <a:gd name="T39" fmla="*/ 134 h 142"/>
                <a:gd name="T40" fmla="*/ 47 w 145"/>
                <a:gd name="T41" fmla="*/ 134 h 142"/>
                <a:gd name="T42" fmla="*/ 51 w 145"/>
                <a:gd name="T43" fmla="*/ 132 h 142"/>
                <a:gd name="T44" fmla="*/ 53 w 145"/>
                <a:gd name="T45" fmla="*/ 130 h 142"/>
                <a:gd name="T46" fmla="*/ 57 w 145"/>
                <a:gd name="T47" fmla="*/ 122 h 142"/>
                <a:gd name="T48" fmla="*/ 57 w 145"/>
                <a:gd name="T49" fmla="*/ 106 h 142"/>
                <a:gd name="T50" fmla="*/ 57 w 145"/>
                <a:gd name="T51" fmla="*/ 10 h 142"/>
                <a:gd name="T52" fmla="*/ 33 w 145"/>
                <a:gd name="T53" fmla="*/ 10 h 142"/>
                <a:gd name="T54" fmla="*/ 33 w 145"/>
                <a:gd name="T55" fmla="*/ 10 h 142"/>
                <a:gd name="T56" fmla="*/ 22 w 145"/>
                <a:gd name="T57" fmla="*/ 12 h 142"/>
                <a:gd name="T58" fmla="*/ 14 w 145"/>
                <a:gd name="T59" fmla="*/ 16 h 142"/>
                <a:gd name="T60" fmla="*/ 10 w 145"/>
                <a:gd name="T61" fmla="*/ 20 h 142"/>
                <a:gd name="T62" fmla="*/ 8 w 145"/>
                <a:gd name="T63" fmla="*/ 28 h 142"/>
                <a:gd name="T64" fmla="*/ 6 w 145"/>
                <a:gd name="T65" fmla="*/ 34 h 142"/>
                <a:gd name="T66" fmla="*/ 0 w 145"/>
                <a:gd name="T67" fmla="*/ 34 h 142"/>
                <a:gd name="T68" fmla="*/ 2 w 145"/>
                <a:gd name="T69" fmla="*/ 0 h 142"/>
                <a:gd name="T70" fmla="*/ 143 w 145"/>
                <a:gd name="T71" fmla="*/ 0 h 142"/>
                <a:gd name="T72" fmla="*/ 145 w 145"/>
                <a:gd name="T73" fmla="*/ 3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5" h="142">
                  <a:moveTo>
                    <a:pt x="145" y="34"/>
                  </a:moveTo>
                  <a:lnTo>
                    <a:pt x="139" y="34"/>
                  </a:lnTo>
                  <a:lnTo>
                    <a:pt x="137" y="28"/>
                  </a:lnTo>
                  <a:lnTo>
                    <a:pt x="137" y="28"/>
                  </a:lnTo>
                  <a:lnTo>
                    <a:pt x="135" y="20"/>
                  </a:lnTo>
                  <a:lnTo>
                    <a:pt x="131" y="16"/>
                  </a:lnTo>
                  <a:lnTo>
                    <a:pt x="123" y="12"/>
                  </a:lnTo>
                  <a:lnTo>
                    <a:pt x="111" y="10"/>
                  </a:lnTo>
                  <a:lnTo>
                    <a:pt x="87" y="10"/>
                  </a:lnTo>
                  <a:lnTo>
                    <a:pt x="87" y="106"/>
                  </a:lnTo>
                  <a:lnTo>
                    <a:pt x="87" y="106"/>
                  </a:lnTo>
                  <a:lnTo>
                    <a:pt x="87" y="122"/>
                  </a:lnTo>
                  <a:lnTo>
                    <a:pt x="91" y="130"/>
                  </a:lnTo>
                  <a:lnTo>
                    <a:pt x="93" y="132"/>
                  </a:lnTo>
                  <a:lnTo>
                    <a:pt x="97" y="134"/>
                  </a:lnTo>
                  <a:lnTo>
                    <a:pt x="109" y="134"/>
                  </a:lnTo>
                  <a:lnTo>
                    <a:pt x="109" y="142"/>
                  </a:lnTo>
                  <a:lnTo>
                    <a:pt x="35" y="142"/>
                  </a:lnTo>
                  <a:lnTo>
                    <a:pt x="35" y="134"/>
                  </a:lnTo>
                  <a:lnTo>
                    <a:pt x="35" y="134"/>
                  </a:lnTo>
                  <a:lnTo>
                    <a:pt x="47" y="134"/>
                  </a:lnTo>
                  <a:lnTo>
                    <a:pt x="51" y="132"/>
                  </a:lnTo>
                  <a:lnTo>
                    <a:pt x="53" y="130"/>
                  </a:lnTo>
                  <a:lnTo>
                    <a:pt x="57" y="122"/>
                  </a:lnTo>
                  <a:lnTo>
                    <a:pt x="57" y="106"/>
                  </a:lnTo>
                  <a:lnTo>
                    <a:pt x="57" y="10"/>
                  </a:lnTo>
                  <a:lnTo>
                    <a:pt x="33" y="10"/>
                  </a:lnTo>
                  <a:lnTo>
                    <a:pt x="33" y="10"/>
                  </a:lnTo>
                  <a:lnTo>
                    <a:pt x="22" y="12"/>
                  </a:lnTo>
                  <a:lnTo>
                    <a:pt x="14" y="16"/>
                  </a:lnTo>
                  <a:lnTo>
                    <a:pt x="10" y="20"/>
                  </a:lnTo>
                  <a:lnTo>
                    <a:pt x="8" y="28"/>
                  </a:lnTo>
                  <a:lnTo>
                    <a:pt x="6" y="34"/>
                  </a:lnTo>
                  <a:lnTo>
                    <a:pt x="0" y="34"/>
                  </a:lnTo>
                  <a:lnTo>
                    <a:pt x="2" y="0"/>
                  </a:lnTo>
                  <a:lnTo>
                    <a:pt x="143" y="0"/>
                  </a:lnTo>
                  <a:lnTo>
                    <a:pt x="145" y="3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3" name="Freeform 18"/>
            <p:cNvSpPr>
              <a:spLocks noEditPoints="1"/>
            </p:cNvSpPr>
            <p:nvPr userDrawn="1"/>
          </p:nvSpPr>
          <p:spPr bwMode="auto">
            <a:xfrm>
              <a:off x="3122" y="494"/>
              <a:ext cx="156" cy="150"/>
            </a:xfrm>
            <a:custGeom>
              <a:avLst/>
              <a:gdLst>
                <a:gd name="T0" fmla="*/ 78 w 156"/>
                <a:gd name="T1" fmla="*/ 150 h 150"/>
                <a:gd name="T2" fmla="*/ 48 w 156"/>
                <a:gd name="T3" fmla="*/ 144 h 150"/>
                <a:gd name="T4" fmla="*/ 24 w 156"/>
                <a:gd name="T5" fmla="*/ 128 h 150"/>
                <a:gd name="T6" fmla="*/ 6 w 156"/>
                <a:gd name="T7" fmla="*/ 104 h 150"/>
                <a:gd name="T8" fmla="*/ 0 w 156"/>
                <a:gd name="T9" fmla="*/ 74 h 150"/>
                <a:gd name="T10" fmla="*/ 2 w 156"/>
                <a:gd name="T11" fmla="*/ 60 h 150"/>
                <a:gd name="T12" fmla="*/ 14 w 156"/>
                <a:gd name="T13" fmla="*/ 34 h 150"/>
                <a:gd name="T14" fmla="*/ 34 w 156"/>
                <a:gd name="T15" fmla="*/ 14 h 150"/>
                <a:gd name="T16" fmla="*/ 62 w 156"/>
                <a:gd name="T17" fmla="*/ 2 h 150"/>
                <a:gd name="T18" fmla="*/ 78 w 156"/>
                <a:gd name="T19" fmla="*/ 0 h 150"/>
                <a:gd name="T20" fmla="*/ 110 w 156"/>
                <a:gd name="T21" fmla="*/ 6 h 150"/>
                <a:gd name="T22" fmla="*/ 134 w 156"/>
                <a:gd name="T23" fmla="*/ 22 h 150"/>
                <a:gd name="T24" fmla="*/ 150 w 156"/>
                <a:gd name="T25" fmla="*/ 46 h 150"/>
                <a:gd name="T26" fmla="*/ 156 w 156"/>
                <a:gd name="T27" fmla="*/ 74 h 150"/>
                <a:gd name="T28" fmla="*/ 156 w 156"/>
                <a:gd name="T29" fmla="*/ 90 h 150"/>
                <a:gd name="T30" fmla="*/ 144 w 156"/>
                <a:gd name="T31" fmla="*/ 116 h 150"/>
                <a:gd name="T32" fmla="*/ 122 w 156"/>
                <a:gd name="T33" fmla="*/ 136 h 150"/>
                <a:gd name="T34" fmla="*/ 94 w 156"/>
                <a:gd name="T35" fmla="*/ 148 h 150"/>
                <a:gd name="T36" fmla="*/ 78 w 156"/>
                <a:gd name="T37" fmla="*/ 150 h 150"/>
                <a:gd name="T38" fmla="*/ 78 w 156"/>
                <a:gd name="T39" fmla="*/ 12 h 150"/>
                <a:gd name="T40" fmla="*/ 58 w 156"/>
                <a:gd name="T41" fmla="*/ 18 h 150"/>
                <a:gd name="T42" fmla="*/ 42 w 156"/>
                <a:gd name="T43" fmla="*/ 32 h 150"/>
                <a:gd name="T44" fmla="*/ 34 w 156"/>
                <a:gd name="T45" fmla="*/ 52 h 150"/>
                <a:gd name="T46" fmla="*/ 32 w 156"/>
                <a:gd name="T47" fmla="*/ 74 h 150"/>
                <a:gd name="T48" fmla="*/ 32 w 156"/>
                <a:gd name="T49" fmla="*/ 86 h 150"/>
                <a:gd name="T50" fmla="*/ 38 w 156"/>
                <a:gd name="T51" fmla="*/ 108 h 150"/>
                <a:gd name="T52" fmla="*/ 50 w 156"/>
                <a:gd name="T53" fmla="*/ 126 h 150"/>
                <a:gd name="T54" fmla="*/ 68 w 156"/>
                <a:gd name="T55" fmla="*/ 136 h 150"/>
                <a:gd name="T56" fmla="*/ 78 w 156"/>
                <a:gd name="T57" fmla="*/ 138 h 150"/>
                <a:gd name="T58" fmla="*/ 100 w 156"/>
                <a:gd name="T59" fmla="*/ 132 h 150"/>
                <a:gd name="T60" fmla="*/ 114 w 156"/>
                <a:gd name="T61" fmla="*/ 116 h 150"/>
                <a:gd name="T62" fmla="*/ 122 w 156"/>
                <a:gd name="T63" fmla="*/ 96 h 150"/>
                <a:gd name="T64" fmla="*/ 126 w 156"/>
                <a:gd name="T65" fmla="*/ 74 h 150"/>
                <a:gd name="T66" fmla="*/ 124 w 156"/>
                <a:gd name="T67" fmla="*/ 64 h 150"/>
                <a:gd name="T68" fmla="*/ 120 w 156"/>
                <a:gd name="T69" fmla="*/ 42 h 150"/>
                <a:gd name="T70" fmla="*/ 108 w 156"/>
                <a:gd name="T71" fmla="*/ 24 h 150"/>
                <a:gd name="T72" fmla="*/ 90 w 156"/>
                <a:gd name="T73" fmla="*/ 14 h 150"/>
                <a:gd name="T74" fmla="*/ 78 w 156"/>
                <a:gd name="T75" fmla="*/ 1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50">
                  <a:moveTo>
                    <a:pt x="78" y="150"/>
                  </a:moveTo>
                  <a:lnTo>
                    <a:pt x="78" y="150"/>
                  </a:lnTo>
                  <a:lnTo>
                    <a:pt x="62" y="148"/>
                  </a:lnTo>
                  <a:lnTo>
                    <a:pt x="48" y="144"/>
                  </a:lnTo>
                  <a:lnTo>
                    <a:pt x="34" y="136"/>
                  </a:lnTo>
                  <a:lnTo>
                    <a:pt x="24" y="128"/>
                  </a:lnTo>
                  <a:lnTo>
                    <a:pt x="14" y="116"/>
                  </a:lnTo>
                  <a:lnTo>
                    <a:pt x="6" y="104"/>
                  </a:lnTo>
                  <a:lnTo>
                    <a:pt x="2" y="90"/>
                  </a:lnTo>
                  <a:lnTo>
                    <a:pt x="0" y="74"/>
                  </a:lnTo>
                  <a:lnTo>
                    <a:pt x="0" y="74"/>
                  </a:lnTo>
                  <a:lnTo>
                    <a:pt x="2" y="60"/>
                  </a:lnTo>
                  <a:lnTo>
                    <a:pt x="6" y="46"/>
                  </a:lnTo>
                  <a:lnTo>
                    <a:pt x="14" y="34"/>
                  </a:lnTo>
                  <a:lnTo>
                    <a:pt x="24" y="22"/>
                  </a:lnTo>
                  <a:lnTo>
                    <a:pt x="34" y="14"/>
                  </a:lnTo>
                  <a:lnTo>
                    <a:pt x="48" y="6"/>
                  </a:lnTo>
                  <a:lnTo>
                    <a:pt x="62" y="2"/>
                  </a:lnTo>
                  <a:lnTo>
                    <a:pt x="78" y="0"/>
                  </a:lnTo>
                  <a:lnTo>
                    <a:pt x="78" y="0"/>
                  </a:lnTo>
                  <a:lnTo>
                    <a:pt x="94" y="2"/>
                  </a:lnTo>
                  <a:lnTo>
                    <a:pt x="110" y="6"/>
                  </a:lnTo>
                  <a:lnTo>
                    <a:pt x="122" y="14"/>
                  </a:lnTo>
                  <a:lnTo>
                    <a:pt x="134" y="22"/>
                  </a:lnTo>
                  <a:lnTo>
                    <a:pt x="144" y="34"/>
                  </a:lnTo>
                  <a:lnTo>
                    <a:pt x="150" y="46"/>
                  </a:lnTo>
                  <a:lnTo>
                    <a:pt x="156" y="60"/>
                  </a:lnTo>
                  <a:lnTo>
                    <a:pt x="156" y="74"/>
                  </a:lnTo>
                  <a:lnTo>
                    <a:pt x="156" y="74"/>
                  </a:lnTo>
                  <a:lnTo>
                    <a:pt x="156" y="90"/>
                  </a:lnTo>
                  <a:lnTo>
                    <a:pt x="150" y="104"/>
                  </a:lnTo>
                  <a:lnTo>
                    <a:pt x="144" y="116"/>
                  </a:lnTo>
                  <a:lnTo>
                    <a:pt x="134" y="128"/>
                  </a:lnTo>
                  <a:lnTo>
                    <a:pt x="122" y="136"/>
                  </a:lnTo>
                  <a:lnTo>
                    <a:pt x="110" y="144"/>
                  </a:lnTo>
                  <a:lnTo>
                    <a:pt x="94" y="148"/>
                  </a:lnTo>
                  <a:lnTo>
                    <a:pt x="78" y="150"/>
                  </a:lnTo>
                  <a:lnTo>
                    <a:pt x="78" y="150"/>
                  </a:lnTo>
                  <a:close/>
                  <a:moveTo>
                    <a:pt x="78" y="12"/>
                  </a:moveTo>
                  <a:lnTo>
                    <a:pt x="78" y="12"/>
                  </a:lnTo>
                  <a:lnTo>
                    <a:pt x="68" y="14"/>
                  </a:lnTo>
                  <a:lnTo>
                    <a:pt x="58" y="18"/>
                  </a:lnTo>
                  <a:lnTo>
                    <a:pt x="50" y="24"/>
                  </a:lnTo>
                  <a:lnTo>
                    <a:pt x="42" y="32"/>
                  </a:lnTo>
                  <a:lnTo>
                    <a:pt x="38" y="42"/>
                  </a:lnTo>
                  <a:lnTo>
                    <a:pt x="34" y="52"/>
                  </a:lnTo>
                  <a:lnTo>
                    <a:pt x="32" y="64"/>
                  </a:lnTo>
                  <a:lnTo>
                    <a:pt x="32" y="74"/>
                  </a:lnTo>
                  <a:lnTo>
                    <a:pt x="32" y="74"/>
                  </a:lnTo>
                  <a:lnTo>
                    <a:pt x="32" y="86"/>
                  </a:lnTo>
                  <a:lnTo>
                    <a:pt x="34" y="96"/>
                  </a:lnTo>
                  <a:lnTo>
                    <a:pt x="38" y="108"/>
                  </a:lnTo>
                  <a:lnTo>
                    <a:pt x="42" y="116"/>
                  </a:lnTo>
                  <a:lnTo>
                    <a:pt x="50" y="126"/>
                  </a:lnTo>
                  <a:lnTo>
                    <a:pt x="58" y="132"/>
                  </a:lnTo>
                  <a:lnTo>
                    <a:pt x="68" y="136"/>
                  </a:lnTo>
                  <a:lnTo>
                    <a:pt x="78" y="138"/>
                  </a:lnTo>
                  <a:lnTo>
                    <a:pt x="78" y="138"/>
                  </a:lnTo>
                  <a:lnTo>
                    <a:pt x="90" y="136"/>
                  </a:lnTo>
                  <a:lnTo>
                    <a:pt x="100" y="132"/>
                  </a:lnTo>
                  <a:lnTo>
                    <a:pt x="108" y="126"/>
                  </a:lnTo>
                  <a:lnTo>
                    <a:pt x="114" y="116"/>
                  </a:lnTo>
                  <a:lnTo>
                    <a:pt x="120" y="108"/>
                  </a:lnTo>
                  <a:lnTo>
                    <a:pt x="122" y="96"/>
                  </a:lnTo>
                  <a:lnTo>
                    <a:pt x="124" y="86"/>
                  </a:lnTo>
                  <a:lnTo>
                    <a:pt x="126" y="74"/>
                  </a:lnTo>
                  <a:lnTo>
                    <a:pt x="126" y="74"/>
                  </a:lnTo>
                  <a:lnTo>
                    <a:pt x="124" y="64"/>
                  </a:lnTo>
                  <a:lnTo>
                    <a:pt x="122" y="52"/>
                  </a:lnTo>
                  <a:lnTo>
                    <a:pt x="120" y="42"/>
                  </a:lnTo>
                  <a:lnTo>
                    <a:pt x="114" y="32"/>
                  </a:lnTo>
                  <a:lnTo>
                    <a:pt x="108" y="24"/>
                  </a:lnTo>
                  <a:lnTo>
                    <a:pt x="100" y="18"/>
                  </a:lnTo>
                  <a:lnTo>
                    <a:pt x="90" y="14"/>
                  </a:lnTo>
                  <a:lnTo>
                    <a:pt x="78" y="12"/>
                  </a:lnTo>
                  <a:lnTo>
                    <a:pt x="78"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4" name="Freeform 19"/>
            <p:cNvSpPr>
              <a:spLocks/>
            </p:cNvSpPr>
            <p:nvPr userDrawn="1"/>
          </p:nvSpPr>
          <p:spPr bwMode="auto">
            <a:xfrm>
              <a:off x="3316" y="498"/>
              <a:ext cx="158" cy="146"/>
            </a:xfrm>
            <a:custGeom>
              <a:avLst/>
              <a:gdLst>
                <a:gd name="T0" fmla="*/ 126 w 158"/>
                <a:gd name="T1" fmla="*/ 34 h 146"/>
                <a:gd name="T2" fmla="*/ 126 w 158"/>
                <a:gd name="T3" fmla="*/ 34 h 146"/>
                <a:gd name="T4" fmla="*/ 124 w 158"/>
                <a:gd name="T5" fmla="*/ 20 h 146"/>
                <a:gd name="T6" fmla="*/ 122 w 158"/>
                <a:gd name="T7" fmla="*/ 12 h 146"/>
                <a:gd name="T8" fmla="*/ 118 w 158"/>
                <a:gd name="T9" fmla="*/ 10 h 146"/>
                <a:gd name="T10" fmla="*/ 114 w 158"/>
                <a:gd name="T11" fmla="*/ 8 h 146"/>
                <a:gd name="T12" fmla="*/ 102 w 158"/>
                <a:gd name="T13" fmla="*/ 8 h 146"/>
                <a:gd name="T14" fmla="*/ 102 w 158"/>
                <a:gd name="T15" fmla="*/ 0 h 146"/>
                <a:gd name="T16" fmla="*/ 158 w 158"/>
                <a:gd name="T17" fmla="*/ 0 h 146"/>
                <a:gd name="T18" fmla="*/ 158 w 158"/>
                <a:gd name="T19" fmla="*/ 8 h 146"/>
                <a:gd name="T20" fmla="*/ 158 w 158"/>
                <a:gd name="T21" fmla="*/ 8 h 146"/>
                <a:gd name="T22" fmla="*/ 146 w 158"/>
                <a:gd name="T23" fmla="*/ 8 h 146"/>
                <a:gd name="T24" fmla="*/ 142 w 158"/>
                <a:gd name="T25" fmla="*/ 10 h 146"/>
                <a:gd name="T26" fmla="*/ 140 w 158"/>
                <a:gd name="T27" fmla="*/ 12 h 146"/>
                <a:gd name="T28" fmla="*/ 136 w 158"/>
                <a:gd name="T29" fmla="*/ 20 h 146"/>
                <a:gd name="T30" fmla="*/ 136 w 158"/>
                <a:gd name="T31" fmla="*/ 34 h 146"/>
                <a:gd name="T32" fmla="*/ 136 w 158"/>
                <a:gd name="T33" fmla="*/ 146 h 146"/>
                <a:gd name="T34" fmla="*/ 130 w 158"/>
                <a:gd name="T35" fmla="*/ 146 h 146"/>
                <a:gd name="T36" fmla="*/ 32 w 158"/>
                <a:gd name="T37" fmla="*/ 30 h 146"/>
                <a:gd name="T38" fmla="*/ 32 w 158"/>
                <a:gd name="T39" fmla="*/ 106 h 146"/>
                <a:gd name="T40" fmla="*/ 32 w 158"/>
                <a:gd name="T41" fmla="*/ 106 h 146"/>
                <a:gd name="T42" fmla="*/ 34 w 158"/>
                <a:gd name="T43" fmla="*/ 122 h 146"/>
                <a:gd name="T44" fmla="*/ 36 w 158"/>
                <a:gd name="T45" fmla="*/ 130 h 146"/>
                <a:gd name="T46" fmla="*/ 40 w 158"/>
                <a:gd name="T47" fmla="*/ 132 h 146"/>
                <a:gd name="T48" fmla="*/ 44 w 158"/>
                <a:gd name="T49" fmla="*/ 134 h 146"/>
                <a:gd name="T50" fmla="*/ 56 w 158"/>
                <a:gd name="T51" fmla="*/ 134 h 146"/>
                <a:gd name="T52" fmla="*/ 56 w 158"/>
                <a:gd name="T53" fmla="*/ 142 h 146"/>
                <a:gd name="T54" fmla="*/ 0 w 158"/>
                <a:gd name="T55" fmla="*/ 142 h 146"/>
                <a:gd name="T56" fmla="*/ 0 w 158"/>
                <a:gd name="T57" fmla="*/ 134 h 146"/>
                <a:gd name="T58" fmla="*/ 0 w 158"/>
                <a:gd name="T59" fmla="*/ 134 h 146"/>
                <a:gd name="T60" fmla="*/ 12 w 158"/>
                <a:gd name="T61" fmla="*/ 134 h 146"/>
                <a:gd name="T62" fmla="*/ 16 w 158"/>
                <a:gd name="T63" fmla="*/ 132 h 146"/>
                <a:gd name="T64" fmla="*/ 18 w 158"/>
                <a:gd name="T65" fmla="*/ 130 h 146"/>
                <a:gd name="T66" fmla="*/ 22 w 158"/>
                <a:gd name="T67" fmla="*/ 122 h 146"/>
                <a:gd name="T68" fmla="*/ 22 w 158"/>
                <a:gd name="T69" fmla="*/ 106 h 146"/>
                <a:gd name="T70" fmla="*/ 22 w 158"/>
                <a:gd name="T71" fmla="*/ 34 h 146"/>
                <a:gd name="T72" fmla="*/ 22 w 158"/>
                <a:gd name="T73" fmla="*/ 34 h 146"/>
                <a:gd name="T74" fmla="*/ 22 w 158"/>
                <a:gd name="T75" fmla="*/ 20 h 146"/>
                <a:gd name="T76" fmla="*/ 18 w 158"/>
                <a:gd name="T77" fmla="*/ 12 h 146"/>
                <a:gd name="T78" fmla="*/ 16 w 158"/>
                <a:gd name="T79" fmla="*/ 10 h 146"/>
                <a:gd name="T80" fmla="*/ 12 w 158"/>
                <a:gd name="T81" fmla="*/ 8 h 146"/>
                <a:gd name="T82" fmla="*/ 0 w 158"/>
                <a:gd name="T83" fmla="*/ 8 h 146"/>
                <a:gd name="T84" fmla="*/ 0 w 158"/>
                <a:gd name="T85" fmla="*/ 0 h 146"/>
                <a:gd name="T86" fmla="*/ 46 w 158"/>
                <a:gd name="T87" fmla="*/ 0 h 146"/>
                <a:gd name="T88" fmla="*/ 126 w 158"/>
                <a:gd name="T89" fmla="*/ 94 h 146"/>
                <a:gd name="T90" fmla="*/ 126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6" y="34"/>
                  </a:moveTo>
                  <a:lnTo>
                    <a:pt x="126" y="34"/>
                  </a:lnTo>
                  <a:lnTo>
                    <a:pt x="124" y="20"/>
                  </a:lnTo>
                  <a:lnTo>
                    <a:pt x="122" y="12"/>
                  </a:lnTo>
                  <a:lnTo>
                    <a:pt x="118" y="10"/>
                  </a:lnTo>
                  <a:lnTo>
                    <a:pt x="114" y="8"/>
                  </a:lnTo>
                  <a:lnTo>
                    <a:pt x="102" y="8"/>
                  </a:lnTo>
                  <a:lnTo>
                    <a:pt x="102" y="0"/>
                  </a:lnTo>
                  <a:lnTo>
                    <a:pt x="158" y="0"/>
                  </a:lnTo>
                  <a:lnTo>
                    <a:pt x="158" y="8"/>
                  </a:lnTo>
                  <a:lnTo>
                    <a:pt x="158" y="8"/>
                  </a:lnTo>
                  <a:lnTo>
                    <a:pt x="146" y="8"/>
                  </a:lnTo>
                  <a:lnTo>
                    <a:pt x="142" y="10"/>
                  </a:lnTo>
                  <a:lnTo>
                    <a:pt x="140" y="12"/>
                  </a:lnTo>
                  <a:lnTo>
                    <a:pt x="136" y="20"/>
                  </a:lnTo>
                  <a:lnTo>
                    <a:pt x="136" y="34"/>
                  </a:lnTo>
                  <a:lnTo>
                    <a:pt x="136" y="146"/>
                  </a:lnTo>
                  <a:lnTo>
                    <a:pt x="130" y="146"/>
                  </a:lnTo>
                  <a:lnTo>
                    <a:pt x="32" y="30"/>
                  </a:lnTo>
                  <a:lnTo>
                    <a:pt x="32" y="106"/>
                  </a:lnTo>
                  <a:lnTo>
                    <a:pt x="32" y="106"/>
                  </a:lnTo>
                  <a:lnTo>
                    <a:pt x="34" y="122"/>
                  </a:lnTo>
                  <a:lnTo>
                    <a:pt x="36" y="130"/>
                  </a:lnTo>
                  <a:lnTo>
                    <a:pt x="40" y="132"/>
                  </a:lnTo>
                  <a:lnTo>
                    <a:pt x="44" y="134"/>
                  </a:lnTo>
                  <a:lnTo>
                    <a:pt x="56" y="134"/>
                  </a:lnTo>
                  <a:lnTo>
                    <a:pt x="56"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46" y="0"/>
                  </a:lnTo>
                  <a:lnTo>
                    <a:pt x="126" y="94"/>
                  </a:lnTo>
                  <a:lnTo>
                    <a:pt x="126" y="3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5" name="Freeform 20"/>
            <p:cNvSpPr>
              <a:spLocks/>
            </p:cNvSpPr>
            <p:nvPr userDrawn="1"/>
          </p:nvSpPr>
          <p:spPr bwMode="auto">
            <a:xfrm>
              <a:off x="3560" y="498"/>
              <a:ext cx="178" cy="142"/>
            </a:xfrm>
            <a:custGeom>
              <a:avLst/>
              <a:gdLst>
                <a:gd name="T0" fmla="*/ 146 w 178"/>
                <a:gd name="T1" fmla="*/ 120 h 142"/>
                <a:gd name="T2" fmla="*/ 162 w 178"/>
                <a:gd name="T3" fmla="*/ 130 h 142"/>
                <a:gd name="T4" fmla="*/ 178 w 178"/>
                <a:gd name="T5" fmla="*/ 134 h 142"/>
                <a:gd name="T6" fmla="*/ 100 w 178"/>
                <a:gd name="T7" fmla="*/ 142 h 142"/>
                <a:gd name="T8" fmla="*/ 100 w 178"/>
                <a:gd name="T9" fmla="*/ 134 h 142"/>
                <a:gd name="T10" fmla="*/ 112 w 178"/>
                <a:gd name="T11" fmla="*/ 132 h 142"/>
                <a:gd name="T12" fmla="*/ 108 w 178"/>
                <a:gd name="T13" fmla="*/ 120 h 142"/>
                <a:gd name="T14" fmla="*/ 52 w 178"/>
                <a:gd name="T15" fmla="*/ 78 h 142"/>
                <a:gd name="T16" fmla="*/ 52 w 178"/>
                <a:gd name="T17" fmla="*/ 106 h 142"/>
                <a:gd name="T18" fmla="*/ 56 w 178"/>
                <a:gd name="T19" fmla="*/ 130 h 142"/>
                <a:gd name="T20" fmla="*/ 62 w 178"/>
                <a:gd name="T21" fmla="*/ 134 h 142"/>
                <a:gd name="T22" fmla="*/ 74 w 178"/>
                <a:gd name="T23" fmla="*/ 142 h 142"/>
                <a:gd name="T24" fmla="*/ 0 w 178"/>
                <a:gd name="T25" fmla="*/ 134 h 142"/>
                <a:gd name="T26" fmla="*/ 12 w 178"/>
                <a:gd name="T27" fmla="*/ 134 h 142"/>
                <a:gd name="T28" fmla="*/ 18 w 178"/>
                <a:gd name="T29" fmla="*/ 130 h 142"/>
                <a:gd name="T30" fmla="*/ 22 w 178"/>
                <a:gd name="T31" fmla="*/ 106 h 142"/>
                <a:gd name="T32" fmla="*/ 22 w 178"/>
                <a:gd name="T33" fmla="*/ 34 h 142"/>
                <a:gd name="T34" fmla="*/ 18 w 178"/>
                <a:gd name="T35" fmla="*/ 12 h 142"/>
                <a:gd name="T36" fmla="*/ 12 w 178"/>
                <a:gd name="T37" fmla="*/ 8 h 142"/>
                <a:gd name="T38" fmla="*/ 0 w 178"/>
                <a:gd name="T39" fmla="*/ 0 h 142"/>
                <a:gd name="T40" fmla="*/ 74 w 178"/>
                <a:gd name="T41" fmla="*/ 8 h 142"/>
                <a:gd name="T42" fmla="*/ 62 w 178"/>
                <a:gd name="T43" fmla="*/ 8 h 142"/>
                <a:gd name="T44" fmla="*/ 56 w 178"/>
                <a:gd name="T45" fmla="*/ 12 h 142"/>
                <a:gd name="T46" fmla="*/ 52 w 178"/>
                <a:gd name="T47" fmla="*/ 34 h 142"/>
                <a:gd name="T48" fmla="*/ 100 w 178"/>
                <a:gd name="T49" fmla="*/ 26 h 142"/>
                <a:gd name="T50" fmla="*/ 106 w 178"/>
                <a:gd name="T51" fmla="*/ 22 h 142"/>
                <a:gd name="T52" fmla="*/ 112 w 178"/>
                <a:gd name="T53" fmla="*/ 12 h 142"/>
                <a:gd name="T54" fmla="*/ 108 w 178"/>
                <a:gd name="T55" fmla="*/ 8 h 142"/>
                <a:gd name="T56" fmla="*/ 102 w 178"/>
                <a:gd name="T57" fmla="*/ 0 h 142"/>
                <a:gd name="T58" fmla="*/ 158 w 178"/>
                <a:gd name="T59" fmla="*/ 8 h 142"/>
                <a:gd name="T60" fmla="*/ 146 w 178"/>
                <a:gd name="T61" fmla="*/ 8 h 142"/>
                <a:gd name="T62" fmla="*/ 126 w 178"/>
                <a:gd name="T63" fmla="*/ 18 h 142"/>
                <a:gd name="T64" fmla="*/ 82 w 178"/>
                <a:gd name="T65" fmla="*/ 5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42">
                  <a:moveTo>
                    <a:pt x="146" y="120"/>
                  </a:moveTo>
                  <a:lnTo>
                    <a:pt x="146" y="120"/>
                  </a:lnTo>
                  <a:lnTo>
                    <a:pt x="154" y="126"/>
                  </a:lnTo>
                  <a:lnTo>
                    <a:pt x="162" y="130"/>
                  </a:lnTo>
                  <a:lnTo>
                    <a:pt x="170" y="134"/>
                  </a:lnTo>
                  <a:lnTo>
                    <a:pt x="178" y="134"/>
                  </a:lnTo>
                  <a:lnTo>
                    <a:pt x="178" y="142"/>
                  </a:lnTo>
                  <a:lnTo>
                    <a:pt x="100" y="142"/>
                  </a:lnTo>
                  <a:lnTo>
                    <a:pt x="100" y="134"/>
                  </a:lnTo>
                  <a:lnTo>
                    <a:pt x="100" y="134"/>
                  </a:lnTo>
                  <a:lnTo>
                    <a:pt x="106" y="134"/>
                  </a:lnTo>
                  <a:lnTo>
                    <a:pt x="112" y="132"/>
                  </a:lnTo>
                  <a:lnTo>
                    <a:pt x="112" y="126"/>
                  </a:lnTo>
                  <a:lnTo>
                    <a:pt x="108" y="120"/>
                  </a:lnTo>
                  <a:lnTo>
                    <a:pt x="62" y="70"/>
                  </a:lnTo>
                  <a:lnTo>
                    <a:pt x="52" y="78"/>
                  </a:lnTo>
                  <a:lnTo>
                    <a:pt x="52" y="106"/>
                  </a:lnTo>
                  <a:lnTo>
                    <a:pt x="52" y="106"/>
                  </a:lnTo>
                  <a:lnTo>
                    <a:pt x="52" y="122"/>
                  </a:lnTo>
                  <a:lnTo>
                    <a:pt x="56" y="130"/>
                  </a:lnTo>
                  <a:lnTo>
                    <a:pt x="58" y="132"/>
                  </a:lnTo>
                  <a:lnTo>
                    <a:pt x="62" y="134"/>
                  </a:lnTo>
                  <a:lnTo>
                    <a:pt x="74" y="134"/>
                  </a:lnTo>
                  <a:lnTo>
                    <a:pt x="74"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0"/>
                  </a:lnTo>
                  <a:lnTo>
                    <a:pt x="74" y="0"/>
                  </a:lnTo>
                  <a:lnTo>
                    <a:pt x="74" y="8"/>
                  </a:lnTo>
                  <a:lnTo>
                    <a:pt x="74" y="8"/>
                  </a:lnTo>
                  <a:lnTo>
                    <a:pt x="62" y="8"/>
                  </a:lnTo>
                  <a:lnTo>
                    <a:pt x="58" y="10"/>
                  </a:lnTo>
                  <a:lnTo>
                    <a:pt x="56" y="12"/>
                  </a:lnTo>
                  <a:lnTo>
                    <a:pt x="52" y="20"/>
                  </a:lnTo>
                  <a:lnTo>
                    <a:pt x="52" y="34"/>
                  </a:lnTo>
                  <a:lnTo>
                    <a:pt x="52" y="66"/>
                  </a:lnTo>
                  <a:lnTo>
                    <a:pt x="100" y="26"/>
                  </a:lnTo>
                  <a:lnTo>
                    <a:pt x="100" y="26"/>
                  </a:lnTo>
                  <a:lnTo>
                    <a:pt x="106" y="22"/>
                  </a:lnTo>
                  <a:lnTo>
                    <a:pt x="110" y="14"/>
                  </a:lnTo>
                  <a:lnTo>
                    <a:pt x="112" y="12"/>
                  </a:lnTo>
                  <a:lnTo>
                    <a:pt x="110" y="10"/>
                  </a:lnTo>
                  <a:lnTo>
                    <a:pt x="108" y="8"/>
                  </a:lnTo>
                  <a:lnTo>
                    <a:pt x="102" y="8"/>
                  </a:lnTo>
                  <a:lnTo>
                    <a:pt x="102" y="0"/>
                  </a:lnTo>
                  <a:lnTo>
                    <a:pt x="158" y="0"/>
                  </a:lnTo>
                  <a:lnTo>
                    <a:pt x="158" y="8"/>
                  </a:lnTo>
                  <a:lnTo>
                    <a:pt x="158" y="8"/>
                  </a:lnTo>
                  <a:lnTo>
                    <a:pt x="146" y="8"/>
                  </a:lnTo>
                  <a:lnTo>
                    <a:pt x="136" y="12"/>
                  </a:lnTo>
                  <a:lnTo>
                    <a:pt x="126" y="18"/>
                  </a:lnTo>
                  <a:lnTo>
                    <a:pt x="116" y="26"/>
                  </a:lnTo>
                  <a:lnTo>
                    <a:pt x="82" y="54"/>
                  </a:lnTo>
                  <a:lnTo>
                    <a:pt x="146" y="12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6" name="Freeform 21"/>
            <p:cNvSpPr>
              <a:spLocks noEditPoints="1"/>
            </p:cNvSpPr>
            <p:nvPr userDrawn="1"/>
          </p:nvSpPr>
          <p:spPr bwMode="auto">
            <a:xfrm>
              <a:off x="3744" y="49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2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2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2"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2"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7" name="Freeform 22"/>
            <p:cNvSpPr>
              <a:spLocks/>
            </p:cNvSpPr>
            <p:nvPr userDrawn="1"/>
          </p:nvSpPr>
          <p:spPr bwMode="auto">
            <a:xfrm>
              <a:off x="3928" y="498"/>
              <a:ext cx="158" cy="146"/>
            </a:xfrm>
            <a:custGeom>
              <a:avLst/>
              <a:gdLst>
                <a:gd name="T0" fmla="*/ 124 w 158"/>
                <a:gd name="T1" fmla="*/ 34 h 146"/>
                <a:gd name="T2" fmla="*/ 124 w 158"/>
                <a:gd name="T3" fmla="*/ 34 h 146"/>
                <a:gd name="T4" fmla="*/ 124 w 158"/>
                <a:gd name="T5" fmla="*/ 20 h 146"/>
                <a:gd name="T6" fmla="*/ 120 w 158"/>
                <a:gd name="T7" fmla="*/ 12 h 146"/>
                <a:gd name="T8" fmla="*/ 118 w 158"/>
                <a:gd name="T9" fmla="*/ 10 h 146"/>
                <a:gd name="T10" fmla="*/ 114 w 158"/>
                <a:gd name="T11" fmla="*/ 8 h 146"/>
                <a:gd name="T12" fmla="*/ 102 w 158"/>
                <a:gd name="T13" fmla="*/ 8 h 146"/>
                <a:gd name="T14" fmla="*/ 102 w 158"/>
                <a:gd name="T15" fmla="*/ 0 h 146"/>
                <a:gd name="T16" fmla="*/ 158 w 158"/>
                <a:gd name="T17" fmla="*/ 0 h 146"/>
                <a:gd name="T18" fmla="*/ 158 w 158"/>
                <a:gd name="T19" fmla="*/ 8 h 146"/>
                <a:gd name="T20" fmla="*/ 158 w 158"/>
                <a:gd name="T21" fmla="*/ 8 h 146"/>
                <a:gd name="T22" fmla="*/ 146 w 158"/>
                <a:gd name="T23" fmla="*/ 8 h 146"/>
                <a:gd name="T24" fmla="*/ 142 w 158"/>
                <a:gd name="T25" fmla="*/ 10 h 146"/>
                <a:gd name="T26" fmla="*/ 138 w 158"/>
                <a:gd name="T27" fmla="*/ 12 h 146"/>
                <a:gd name="T28" fmla="*/ 136 w 158"/>
                <a:gd name="T29" fmla="*/ 20 h 146"/>
                <a:gd name="T30" fmla="*/ 136 w 158"/>
                <a:gd name="T31" fmla="*/ 34 h 146"/>
                <a:gd name="T32" fmla="*/ 136 w 158"/>
                <a:gd name="T33" fmla="*/ 146 h 146"/>
                <a:gd name="T34" fmla="*/ 130 w 158"/>
                <a:gd name="T35" fmla="*/ 146 h 146"/>
                <a:gd name="T36" fmla="*/ 32 w 158"/>
                <a:gd name="T37" fmla="*/ 30 h 146"/>
                <a:gd name="T38" fmla="*/ 32 w 158"/>
                <a:gd name="T39" fmla="*/ 106 h 146"/>
                <a:gd name="T40" fmla="*/ 32 w 158"/>
                <a:gd name="T41" fmla="*/ 106 h 146"/>
                <a:gd name="T42" fmla="*/ 32 w 158"/>
                <a:gd name="T43" fmla="*/ 122 h 146"/>
                <a:gd name="T44" fmla="*/ 36 w 158"/>
                <a:gd name="T45" fmla="*/ 130 h 146"/>
                <a:gd name="T46" fmla="*/ 38 w 158"/>
                <a:gd name="T47" fmla="*/ 132 h 146"/>
                <a:gd name="T48" fmla="*/ 42 w 158"/>
                <a:gd name="T49" fmla="*/ 134 h 146"/>
                <a:gd name="T50" fmla="*/ 54 w 158"/>
                <a:gd name="T51" fmla="*/ 134 h 146"/>
                <a:gd name="T52" fmla="*/ 54 w 158"/>
                <a:gd name="T53" fmla="*/ 142 h 146"/>
                <a:gd name="T54" fmla="*/ 0 w 158"/>
                <a:gd name="T55" fmla="*/ 142 h 146"/>
                <a:gd name="T56" fmla="*/ 0 w 158"/>
                <a:gd name="T57" fmla="*/ 134 h 146"/>
                <a:gd name="T58" fmla="*/ 0 w 158"/>
                <a:gd name="T59" fmla="*/ 134 h 146"/>
                <a:gd name="T60" fmla="*/ 10 w 158"/>
                <a:gd name="T61" fmla="*/ 134 h 146"/>
                <a:gd name="T62" fmla="*/ 14 w 158"/>
                <a:gd name="T63" fmla="*/ 132 h 146"/>
                <a:gd name="T64" fmla="*/ 18 w 158"/>
                <a:gd name="T65" fmla="*/ 130 h 146"/>
                <a:gd name="T66" fmla="*/ 20 w 158"/>
                <a:gd name="T67" fmla="*/ 122 h 146"/>
                <a:gd name="T68" fmla="*/ 22 w 158"/>
                <a:gd name="T69" fmla="*/ 106 h 146"/>
                <a:gd name="T70" fmla="*/ 22 w 158"/>
                <a:gd name="T71" fmla="*/ 34 h 146"/>
                <a:gd name="T72" fmla="*/ 22 w 158"/>
                <a:gd name="T73" fmla="*/ 34 h 146"/>
                <a:gd name="T74" fmla="*/ 20 w 158"/>
                <a:gd name="T75" fmla="*/ 20 h 146"/>
                <a:gd name="T76" fmla="*/ 18 w 158"/>
                <a:gd name="T77" fmla="*/ 12 h 146"/>
                <a:gd name="T78" fmla="*/ 14 w 158"/>
                <a:gd name="T79" fmla="*/ 10 h 146"/>
                <a:gd name="T80" fmla="*/ 10 w 158"/>
                <a:gd name="T81" fmla="*/ 8 h 146"/>
                <a:gd name="T82" fmla="*/ 0 w 158"/>
                <a:gd name="T83" fmla="*/ 8 h 146"/>
                <a:gd name="T84" fmla="*/ 0 w 158"/>
                <a:gd name="T85" fmla="*/ 0 h 146"/>
                <a:gd name="T86" fmla="*/ 46 w 158"/>
                <a:gd name="T87" fmla="*/ 0 h 146"/>
                <a:gd name="T88" fmla="*/ 124 w 158"/>
                <a:gd name="T89" fmla="*/ 94 h 146"/>
                <a:gd name="T90" fmla="*/ 124 w 158"/>
                <a:gd name="T91" fmla="*/ 3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 h="146">
                  <a:moveTo>
                    <a:pt x="124" y="34"/>
                  </a:moveTo>
                  <a:lnTo>
                    <a:pt x="124" y="34"/>
                  </a:lnTo>
                  <a:lnTo>
                    <a:pt x="124" y="20"/>
                  </a:lnTo>
                  <a:lnTo>
                    <a:pt x="120" y="12"/>
                  </a:lnTo>
                  <a:lnTo>
                    <a:pt x="118" y="10"/>
                  </a:lnTo>
                  <a:lnTo>
                    <a:pt x="114" y="8"/>
                  </a:lnTo>
                  <a:lnTo>
                    <a:pt x="102" y="8"/>
                  </a:lnTo>
                  <a:lnTo>
                    <a:pt x="102" y="0"/>
                  </a:lnTo>
                  <a:lnTo>
                    <a:pt x="158" y="0"/>
                  </a:lnTo>
                  <a:lnTo>
                    <a:pt x="158" y="8"/>
                  </a:lnTo>
                  <a:lnTo>
                    <a:pt x="158" y="8"/>
                  </a:lnTo>
                  <a:lnTo>
                    <a:pt x="146" y="8"/>
                  </a:lnTo>
                  <a:lnTo>
                    <a:pt x="142" y="10"/>
                  </a:lnTo>
                  <a:lnTo>
                    <a:pt x="138" y="12"/>
                  </a:lnTo>
                  <a:lnTo>
                    <a:pt x="136" y="20"/>
                  </a:lnTo>
                  <a:lnTo>
                    <a:pt x="136" y="34"/>
                  </a:lnTo>
                  <a:lnTo>
                    <a:pt x="136" y="146"/>
                  </a:lnTo>
                  <a:lnTo>
                    <a:pt x="130" y="146"/>
                  </a:lnTo>
                  <a:lnTo>
                    <a:pt x="32" y="30"/>
                  </a:lnTo>
                  <a:lnTo>
                    <a:pt x="32" y="106"/>
                  </a:lnTo>
                  <a:lnTo>
                    <a:pt x="32" y="106"/>
                  </a:lnTo>
                  <a:lnTo>
                    <a:pt x="32" y="122"/>
                  </a:lnTo>
                  <a:lnTo>
                    <a:pt x="36" y="130"/>
                  </a:lnTo>
                  <a:lnTo>
                    <a:pt x="38" y="132"/>
                  </a:lnTo>
                  <a:lnTo>
                    <a:pt x="42" y="134"/>
                  </a:lnTo>
                  <a:lnTo>
                    <a:pt x="54" y="134"/>
                  </a:lnTo>
                  <a:lnTo>
                    <a:pt x="54" y="142"/>
                  </a:lnTo>
                  <a:lnTo>
                    <a:pt x="0" y="142"/>
                  </a:lnTo>
                  <a:lnTo>
                    <a:pt x="0" y="134"/>
                  </a:lnTo>
                  <a:lnTo>
                    <a:pt x="0" y="134"/>
                  </a:lnTo>
                  <a:lnTo>
                    <a:pt x="10" y="134"/>
                  </a:lnTo>
                  <a:lnTo>
                    <a:pt x="14" y="132"/>
                  </a:lnTo>
                  <a:lnTo>
                    <a:pt x="18" y="130"/>
                  </a:lnTo>
                  <a:lnTo>
                    <a:pt x="20" y="122"/>
                  </a:lnTo>
                  <a:lnTo>
                    <a:pt x="22" y="106"/>
                  </a:lnTo>
                  <a:lnTo>
                    <a:pt x="22" y="34"/>
                  </a:lnTo>
                  <a:lnTo>
                    <a:pt x="22" y="34"/>
                  </a:lnTo>
                  <a:lnTo>
                    <a:pt x="20" y="20"/>
                  </a:lnTo>
                  <a:lnTo>
                    <a:pt x="18" y="12"/>
                  </a:lnTo>
                  <a:lnTo>
                    <a:pt x="14" y="10"/>
                  </a:lnTo>
                  <a:lnTo>
                    <a:pt x="10" y="8"/>
                  </a:lnTo>
                  <a:lnTo>
                    <a:pt x="0" y="8"/>
                  </a:lnTo>
                  <a:lnTo>
                    <a:pt x="0" y="0"/>
                  </a:lnTo>
                  <a:lnTo>
                    <a:pt x="46" y="0"/>
                  </a:lnTo>
                  <a:lnTo>
                    <a:pt x="124" y="94"/>
                  </a:lnTo>
                  <a:lnTo>
                    <a:pt x="124" y="3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8" name="Freeform 23"/>
            <p:cNvSpPr>
              <a:spLocks/>
            </p:cNvSpPr>
            <p:nvPr userDrawn="1"/>
          </p:nvSpPr>
          <p:spPr bwMode="auto">
            <a:xfrm>
              <a:off x="4125" y="494"/>
              <a:ext cx="96" cy="150"/>
            </a:xfrm>
            <a:custGeom>
              <a:avLst/>
              <a:gdLst>
                <a:gd name="T0" fmla="*/ 0 w 96"/>
                <a:gd name="T1" fmla="*/ 150 h 150"/>
                <a:gd name="T2" fmla="*/ 6 w 96"/>
                <a:gd name="T3" fmla="*/ 98 h 150"/>
                <a:gd name="T4" fmla="*/ 8 w 96"/>
                <a:gd name="T5" fmla="*/ 106 h 150"/>
                <a:gd name="T6" fmla="*/ 18 w 96"/>
                <a:gd name="T7" fmla="*/ 122 h 150"/>
                <a:gd name="T8" fmla="*/ 28 w 96"/>
                <a:gd name="T9" fmla="*/ 132 h 150"/>
                <a:gd name="T10" fmla="*/ 42 w 96"/>
                <a:gd name="T11" fmla="*/ 138 h 150"/>
                <a:gd name="T12" fmla="*/ 50 w 96"/>
                <a:gd name="T13" fmla="*/ 138 h 150"/>
                <a:gd name="T14" fmla="*/ 66 w 96"/>
                <a:gd name="T15" fmla="*/ 132 h 150"/>
                <a:gd name="T16" fmla="*/ 74 w 96"/>
                <a:gd name="T17" fmla="*/ 116 h 150"/>
                <a:gd name="T18" fmla="*/ 72 w 96"/>
                <a:gd name="T19" fmla="*/ 108 h 150"/>
                <a:gd name="T20" fmla="*/ 64 w 96"/>
                <a:gd name="T21" fmla="*/ 96 h 150"/>
                <a:gd name="T22" fmla="*/ 34 w 96"/>
                <a:gd name="T23" fmla="*/ 80 h 150"/>
                <a:gd name="T24" fmla="*/ 20 w 96"/>
                <a:gd name="T25" fmla="*/ 72 h 150"/>
                <a:gd name="T26" fmla="*/ 6 w 96"/>
                <a:gd name="T27" fmla="*/ 58 h 150"/>
                <a:gd name="T28" fmla="*/ 2 w 96"/>
                <a:gd name="T29" fmla="*/ 44 h 150"/>
                <a:gd name="T30" fmla="*/ 2 w 96"/>
                <a:gd name="T31" fmla="*/ 36 h 150"/>
                <a:gd name="T32" fmla="*/ 4 w 96"/>
                <a:gd name="T33" fmla="*/ 22 h 150"/>
                <a:gd name="T34" fmla="*/ 14 w 96"/>
                <a:gd name="T35" fmla="*/ 10 h 150"/>
                <a:gd name="T36" fmla="*/ 26 w 96"/>
                <a:gd name="T37" fmla="*/ 4 h 150"/>
                <a:gd name="T38" fmla="*/ 42 w 96"/>
                <a:gd name="T39" fmla="*/ 0 h 150"/>
                <a:gd name="T40" fmla="*/ 52 w 96"/>
                <a:gd name="T41" fmla="*/ 2 h 150"/>
                <a:gd name="T42" fmla="*/ 72 w 96"/>
                <a:gd name="T43" fmla="*/ 10 h 150"/>
                <a:gd name="T44" fmla="*/ 76 w 96"/>
                <a:gd name="T45" fmla="*/ 6 h 150"/>
                <a:gd name="T46" fmla="*/ 84 w 96"/>
                <a:gd name="T47" fmla="*/ 0 h 150"/>
                <a:gd name="T48" fmla="*/ 78 w 96"/>
                <a:gd name="T49" fmla="*/ 50 h 150"/>
                <a:gd name="T50" fmla="*/ 76 w 96"/>
                <a:gd name="T51" fmla="*/ 36 h 150"/>
                <a:gd name="T52" fmla="*/ 66 w 96"/>
                <a:gd name="T53" fmla="*/ 18 h 150"/>
                <a:gd name="T54" fmla="*/ 52 w 96"/>
                <a:gd name="T55" fmla="*/ 12 h 150"/>
                <a:gd name="T56" fmla="*/ 44 w 96"/>
                <a:gd name="T57" fmla="*/ 10 h 150"/>
                <a:gd name="T58" fmla="*/ 30 w 96"/>
                <a:gd name="T59" fmla="*/ 16 h 150"/>
                <a:gd name="T60" fmla="*/ 24 w 96"/>
                <a:gd name="T61" fmla="*/ 30 h 150"/>
                <a:gd name="T62" fmla="*/ 26 w 96"/>
                <a:gd name="T63" fmla="*/ 36 h 150"/>
                <a:gd name="T64" fmla="*/ 36 w 96"/>
                <a:gd name="T65" fmla="*/ 48 h 150"/>
                <a:gd name="T66" fmla="*/ 66 w 96"/>
                <a:gd name="T67" fmla="*/ 64 h 150"/>
                <a:gd name="T68" fmla="*/ 78 w 96"/>
                <a:gd name="T69" fmla="*/ 72 h 150"/>
                <a:gd name="T70" fmla="*/ 94 w 96"/>
                <a:gd name="T71" fmla="*/ 94 h 150"/>
                <a:gd name="T72" fmla="*/ 96 w 96"/>
                <a:gd name="T73" fmla="*/ 106 h 150"/>
                <a:gd name="T74" fmla="*/ 96 w 96"/>
                <a:gd name="T75" fmla="*/ 116 h 150"/>
                <a:gd name="T76" fmla="*/ 88 w 96"/>
                <a:gd name="T77" fmla="*/ 132 h 150"/>
                <a:gd name="T78" fmla="*/ 76 w 96"/>
                <a:gd name="T79" fmla="*/ 142 h 150"/>
                <a:gd name="T80" fmla="*/ 58 w 96"/>
                <a:gd name="T81" fmla="*/ 148 h 150"/>
                <a:gd name="T82" fmla="*/ 50 w 96"/>
                <a:gd name="T83" fmla="*/ 150 h 150"/>
                <a:gd name="T84" fmla="*/ 28 w 96"/>
                <a:gd name="T85" fmla="*/ 144 h 150"/>
                <a:gd name="T86" fmla="*/ 14 w 96"/>
                <a:gd name="T87" fmla="*/ 138 h 150"/>
                <a:gd name="T88" fmla="*/ 6 w 96"/>
                <a:gd name="T8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6" h="150">
                  <a:moveTo>
                    <a:pt x="6" y="150"/>
                  </a:moveTo>
                  <a:lnTo>
                    <a:pt x="0" y="150"/>
                  </a:lnTo>
                  <a:lnTo>
                    <a:pt x="0" y="98"/>
                  </a:lnTo>
                  <a:lnTo>
                    <a:pt x="6" y="98"/>
                  </a:lnTo>
                  <a:lnTo>
                    <a:pt x="6" y="98"/>
                  </a:lnTo>
                  <a:lnTo>
                    <a:pt x="8" y="106"/>
                  </a:lnTo>
                  <a:lnTo>
                    <a:pt x="12" y="114"/>
                  </a:lnTo>
                  <a:lnTo>
                    <a:pt x="18" y="122"/>
                  </a:lnTo>
                  <a:lnTo>
                    <a:pt x="22" y="128"/>
                  </a:lnTo>
                  <a:lnTo>
                    <a:pt x="28" y="132"/>
                  </a:lnTo>
                  <a:lnTo>
                    <a:pt x="36" y="136"/>
                  </a:lnTo>
                  <a:lnTo>
                    <a:pt x="42" y="138"/>
                  </a:lnTo>
                  <a:lnTo>
                    <a:pt x="50" y="138"/>
                  </a:lnTo>
                  <a:lnTo>
                    <a:pt x="50" y="138"/>
                  </a:lnTo>
                  <a:lnTo>
                    <a:pt x="60" y="138"/>
                  </a:lnTo>
                  <a:lnTo>
                    <a:pt x="66" y="132"/>
                  </a:lnTo>
                  <a:lnTo>
                    <a:pt x="72" y="126"/>
                  </a:lnTo>
                  <a:lnTo>
                    <a:pt x="74" y="116"/>
                  </a:lnTo>
                  <a:lnTo>
                    <a:pt x="74" y="116"/>
                  </a:lnTo>
                  <a:lnTo>
                    <a:pt x="72" y="108"/>
                  </a:lnTo>
                  <a:lnTo>
                    <a:pt x="68" y="102"/>
                  </a:lnTo>
                  <a:lnTo>
                    <a:pt x="64" y="96"/>
                  </a:lnTo>
                  <a:lnTo>
                    <a:pt x="56" y="92"/>
                  </a:lnTo>
                  <a:lnTo>
                    <a:pt x="34" y="80"/>
                  </a:lnTo>
                  <a:lnTo>
                    <a:pt x="34" y="80"/>
                  </a:lnTo>
                  <a:lnTo>
                    <a:pt x="20" y="72"/>
                  </a:lnTo>
                  <a:lnTo>
                    <a:pt x="10" y="62"/>
                  </a:lnTo>
                  <a:lnTo>
                    <a:pt x="6" y="58"/>
                  </a:lnTo>
                  <a:lnTo>
                    <a:pt x="4" y="50"/>
                  </a:lnTo>
                  <a:lnTo>
                    <a:pt x="2" y="44"/>
                  </a:lnTo>
                  <a:lnTo>
                    <a:pt x="2" y="36"/>
                  </a:lnTo>
                  <a:lnTo>
                    <a:pt x="2" y="36"/>
                  </a:lnTo>
                  <a:lnTo>
                    <a:pt x="2" y="28"/>
                  </a:lnTo>
                  <a:lnTo>
                    <a:pt x="4" y="22"/>
                  </a:lnTo>
                  <a:lnTo>
                    <a:pt x="8" y="16"/>
                  </a:lnTo>
                  <a:lnTo>
                    <a:pt x="14" y="10"/>
                  </a:lnTo>
                  <a:lnTo>
                    <a:pt x="20" y="6"/>
                  </a:lnTo>
                  <a:lnTo>
                    <a:pt x="26" y="4"/>
                  </a:lnTo>
                  <a:lnTo>
                    <a:pt x="34" y="0"/>
                  </a:lnTo>
                  <a:lnTo>
                    <a:pt x="42" y="0"/>
                  </a:lnTo>
                  <a:lnTo>
                    <a:pt x="42" y="0"/>
                  </a:lnTo>
                  <a:lnTo>
                    <a:pt x="52" y="2"/>
                  </a:lnTo>
                  <a:lnTo>
                    <a:pt x="60" y="4"/>
                  </a:lnTo>
                  <a:lnTo>
                    <a:pt x="72" y="10"/>
                  </a:lnTo>
                  <a:lnTo>
                    <a:pt x="72" y="10"/>
                  </a:lnTo>
                  <a:lnTo>
                    <a:pt x="76" y="6"/>
                  </a:lnTo>
                  <a:lnTo>
                    <a:pt x="78" y="0"/>
                  </a:lnTo>
                  <a:lnTo>
                    <a:pt x="84" y="0"/>
                  </a:lnTo>
                  <a:lnTo>
                    <a:pt x="84" y="50"/>
                  </a:lnTo>
                  <a:lnTo>
                    <a:pt x="78" y="50"/>
                  </a:lnTo>
                  <a:lnTo>
                    <a:pt x="78" y="50"/>
                  </a:lnTo>
                  <a:lnTo>
                    <a:pt x="76" y="36"/>
                  </a:lnTo>
                  <a:lnTo>
                    <a:pt x="70" y="24"/>
                  </a:lnTo>
                  <a:lnTo>
                    <a:pt x="66" y="18"/>
                  </a:lnTo>
                  <a:lnTo>
                    <a:pt x="60" y="14"/>
                  </a:lnTo>
                  <a:lnTo>
                    <a:pt x="52" y="12"/>
                  </a:lnTo>
                  <a:lnTo>
                    <a:pt x="44" y="10"/>
                  </a:lnTo>
                  <a:lnTo>
                    <a:pt x="44" y="10"/>
                  </a:lnTo>
                  <a:lnTo>
                    <a:pt x="36" y="12"/>
                  </a:lnTo>
                  <a:lnTo>
                    <a:pt x="30" y="16"/>
                  </a:lnTo>
                  <a:lnTo>
                    <a:pt x="26" y="22"/>
                  </a:lnTo>
                  <a:lnTo>
                    <a:pt x="24" y="30"/>
                  </a:lnTo>
                  <a:lnTo>
                    <a:pt x="24" y="30"/>
                  </a:lnTo>
                  <a:lnTo>
                    <a:pt x="26" y="36"/>
                  </a:lnTo>
                  <a:lnTo>
                    <a:pt x="30" y="42"/>
                  </a:lnTo>
                  <a:lnTo>
                    <a:pt x="36" y="48"/>
                  </a:lnTo>
                  <a:lnTo>
                    <a:pt x="44" y="54"/>
                  </a:lnTo>
                  <a:lnTo>
                    <a:pt x="66" y="64"/>
                  </a:lnTo>
                  <a:lnTo>
                    <a:pt x="66" y="64"/>
                  </a:lnTo>
                  <a:lnTo>
                    <a:pt x="78" y="72"/>
                  </a:lnTo>
                  <a:lnTo>
                    <a:pt x="88" y="82"/>
                  </a:lnTo>
                  <a:lnTo>
                    <a:pt x="94" y="94"/>
                  </a:lnTo>
                  <a:lnTo>
                    <a:pt x="96" y="100"/>
                  </a:lnTo>
                  <a:lnTo>
                    <a:pt x="96" y="106"/>
                  </a:lnTo>
                  <a:lnTo>
                    <a:pt x="96" y="106"/>
                  </a:lnTo>
                  <a:lnTo>
                    <a:pt x="96" y="116"/>
                  </a:lnTo>
                  <a:lnTo>
                    <a:pt x="92" y="124"/>
                  </a:lnTo>
                  <a:lnTo>
                    <a:pt x="88" y="132"/>
                  </a:lnTo>
                  <a:lnTo>
                    <a:pt x="82" y="138"/>
                  </a:lnTo>
                  <a:lnTo>
                    <a:pt x="76" y="142"/>
                  </a:lnTo>
                  <a:lnTo>
                    <a:pt x="68" y="146"/>
                  </a:lnTo>
                  <a:lnTo>
                    <a:pt x="58" y="148"/>
                  </a:lnTo>
                  <a:lnTo>
                    <a:pt x="50" y="150"/>
                  </a:lnTo>
                  <a:lnTo>
                    <a:pt x="50" y="150"/>
                  </a:lnTo>
                  <a:lnTo>
                    <a:pt x="38" y="148"/>
                  </a:lnTo>
                  <a:lnTo>
                    <a:pt x="28" y="144"/>
                  </a:lnTo>
                  <a:lnTo>
                    <a:pt x="14" y="138"/>
                  </a:lnTo>
                  <a:lnTo>
                    <a:pt x="14" y="138"/>
                  </a:lnTo>
                  <a:lnTo>
                    <a:pt x="10" y="142"/>
                  </a:lnTo>
                  <a:lnTo>
                    <a:pt x="6" y="150"/>
                  </a:lnTo>
                  <a:lnTo>
                    <a:pt x="6" y="15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9" name="Freeform 24"/>
            <p:cNvSpPr>
              <a:spLocks/>
            </p:cNvSpPr>
            <p:nvPr userDrawn="1"/>
          </p:nvSpPr>
          <p:spPr bwMode="auto">
            <a:xfrm>
              <a:off x="4259" y="498"/>
              <a:ext cx="136" cy="142"/>
            </a:xfrm>
            <a:custGeom>
              <a:avLst/>
              <a:gdLst>
                <a:gd name="T0" fmla="*/ 0 w 136"/>
                <a:gd name="T1" fmla="*/ 8 h 142"/>
                <a:gd name="T2" fmla="*/ 0 w 136"/>
                <a:gd name="T3" fmla="*/ 0 h 142"/>
                <a:gd name="T4" fmla="*/ 74 w 136"/>
                <a:gd name="T5" fmla="*/ 0 h 142"/>
                <a:gd name="T6" fmla="*/ 74 w 136"/>
                <a:gd name="T7" fmla="*/ 8 h 142"/>
                <a:gd name="T8" fmla="*/ 74 w 136"/>
                <a:gd name="T9" fmla="*/ 8 h 142"/>
                <a:gd name="T10" fmla="*/ 62 w 136"/>
                <a:gd name="T11" fmla="*/ 8 h 142"/>
                <a:gd name="T12" fmla="*/ 58 w 136"/>
                <a:gd name="T13" fmla="*/ 10 h 142"/>
                <a:gd name="T14" fmla="*/ 56 w 136"/>
                <a:gd name="T15" fmla="*/ 12 h 142"/>
                <a:gd name="T16" fmla="*/ 52 w 136"/>
                <a:gd name="T17" fmla="*/ 20 h 142"/>
                <a:gd name="T18" fmla="*/ 52 w 136"/>
                <a:gd name="T19" fmla="*/ 34 h 142"/>
                <a:gd name="T20" fmla="*/ 52 w 136"/>
                <a:gd name="T21" fmla="*/ 104 h 142"/>
                <a:gd name="T22" fmla="*/ 52 w 136"/>
                <a:gd name="T23" fmla="*/ 104 h 142"/>
                <a:gd name="T24" fmla="*/ 52 w 136"/>
                <a:gd name="T25" fmla="*/ 118 h 142"/>
                <a:gd name="T26" fmla="*/ 56 w 136"/>
                <a:gd name="T27" fmla="*/ 126 h 142"/>
                <a:gd name="T28" fmla="*/ 58 w 136"/>
                <a:gd name="T29" fmla="*/ 128 h 142"/>
                <a:gd name="T30" fmla="*/ 62 w 136"/>
                <a:gd name="T31" fmla="*/ 130 h 142"/>
                <a:gd name="T32" fmla="*/ 74 w 136"/>
                <a:gd name="T33" fmla="*/ 130 h 142"/>
                <a:gd name="T34" fmla="*/ 102 w 136"/>
                <a:gd name="T35" fmla="*/ 130 h 142"/>
                <a:gd name="T36" fmla="*/ 102 w 136"/>
                <a:gd name="T37" fmla="*/ 130 h 142"/>
                <a:gd name="T38" fmla="*/ 114 w 136"/>
                <a:gd name="T39" fmla="*/ 130 h 142"/>
                <a:gd name="T40" fmla="*/ 122 w 136"/>
                <a:gd name="T41" fmla="*/ 126 h 142"/>
                <a:gd name="T42" fmla="*/ 126 w 136"/>
                <a:gd name="T43" fmla="*/ 120 h 142"/>
                <a:gd name="T44" fmla="*/ 128 w 136"/>
                <a:gd name="T45" fmla="*/ 112 h 142"/>
                <a:gd name="T46" fmla="*/ 130 w 136"/>
                <a:gd name="T47" fmla="*/ 108 h 142"/>
                <a:gd name="T48" fmla="*/ 136 w 136"/>
                <a:gd name="T49" fmla="*/ 108 h 142"/>
                <a:gd name="T50" fmla="*/ 134 w 136"/>
                <a:gd name="T51" fmla="*/ 142 h 142"/>
                <a:gd name="T52" fmla="*/ 0 w 136"/>
                <a:gd name="T53" fmla="*/ 142 h 142"/>
                <a:gd name="T54" fmla="*/ 0 w 136"/>
                <a:gd name="T55" fmla="*/ 134 h 142"/>
                <a:gd name="T56" fmla="*/ 0 w 136"/>
                <a:gd name="T57" fmla="*/ 134 h 142"/>
                <a:gd name="T58" fmla="*/ 12 w 136"/>
                <a:gd name="T59" fmla="*/ 134 h 142"/>
                <a:gd name="T60" fmla="*/ 16 w 136"/>
                <a:gd name="T61" fmla="*/ 132 h 142"/>
                <a:gd name="T62" fmla="*/ 18 w 136"/>
                <a:gd name="T63" fmla="*/ 130 h 142"/>
                <a:gd name="T64" fmla="*/ 22 w 136"/>
                <a:gd name="T65" fmla="*/ 122 h 142"/>
                <a:gd name="T66" fmla="*/ 22 w 136"/>
                <a:gd name="T67" fmla="*/ 106 h 142"/>
                <a:gd name="T68" fmla="*/ 22 w 136"/>
                <a:gd name="T69" fmla="*/ 34 h 142"/>
                <a:gd name="T70" fmla="*/ 22 w 136"/>
                <a:gd name="T71" fmla="*/ 34 h 142"/>
                <a:gd name="T72" fmla="*/ 22 w 136"/>
                <a:gd name="T73" fmla="*/ 20 h 142"/>
                <a:gd name="T74" fmla="*/ 18 w 136"/>
                <a:gd name="T75" fmla="*/ 12 h 142"/>
                <a:gd name="T76" fmla="*/ 16 w 136"/>
                <a:gd name="T77" fmla="*/ 10 h 142"/>
                <a:gd name="T78" fmla="*/ 12 w 136"/>
                <a:gd name="T79" fmla="*/ 8 h 142"/>
                <a:gd name="T80" fmla="*/ 0 w 136"/>
                <a:gd name="T81" fmla="*/ 8 h 142"/>
                <a:gd name="T82" fmla="*/ 0 w 136"/>
                <a:gd name="T83" fmla="*/ 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6" h="142">
                  <a:moveTo>
                    <a:pt x="0" y="8"/>
                  </a:moveTo>
                  <a:lnTo>
                    <a:pt x="0" y="0"/>
                  </a:lnTo>
                  <a:lnTo>
                    <a:pt x="74" y="0"/>
                  </a:lnTo>
                  <a:lnTo>
                    <a:pt x="74" y="8"/>
                  </a:lnTo>
                  <a:lnTo>
                    <a:pt x="74" y="8"/>
                  </a:lnTo>
                  <a:lnTo>
                    <a:pt x="62" y="8"/>
                  </a:lnTo>
                  <a:lnTo>
                    <a:pt x="58" y="10"/>
                  </a:lnTo>
                  <a:lnTo>
                    <a:pt x="56" y="12"/>
                  </a:lnTo>
                  <a:lnTo>
                    <a:pt x="52" y="20"/>
                  </a:lnTo>
                  <a:lnTo>
                    <a:pt x="52" y="34"/>
                  </a:lnTo>
                  <a:lnTo>
                    <a:pt x="52" y="104"/>
                  </a:lnTo>
                  <a:lnTo>
                    <a:pt x="52" y="104"/>
                  </a:lnTo>
                  <a:lnTo>
                    <a:pt x="52" y="118"/>
                  </a:lnTo>
                  <a:lnTo>
                    <a:pt x="56" y="126"/>
                  </a:lnTo>
                  <a:lnTo>
                    <a:pt x="58" y="128"/>
                  </a:lnTo>
                  <a:lnTo>
                    <a:pt x="62" y="130"/>
                  </a:lnTo>
                  <a:lnTo>
                    <a:pt x="74" y="130"/>
                  </a:lnTo>
                  <a:lnTo>
                    <a:pt x="102" y="130"/>
                  </a:lnTo>
                  <a:lnTo>
                    <a:pt x="102" y="130"/>
                  </a:lnTo>
                  <a:lnTo>
                    <a:pt x="114" y="130"/>
                  </a:lnTo>
                  <a:lnTo>
                    <a:pt x="122" y="126"/>
                  </a:lnTo>
                  <a:lnTo>
                    <a:pt x="126" y="120"/>
                  </a:lnTo>
                  <a:lnTo>
                    <a:pt x="128" y="112"/>
                  </a:lnTo>
                  <a:lnTo>
                    <a:pt x="130" y="108"/>
                  </a:lnTo>
                  <a:lnTo>
                    <a:pt x="136" y="108"/>
                  </a:lnTo>
                  <a:lnTo>
                    <a:pt x="134" y="142"/>
                  </a:lnTo>
                  <a:lnTo>
                    <a:pt x="0" y="142"/>
                  </a:lnTo>
                  <a:lnTo>
                    <a:pt x="0" y="134"/>
                  </a:lnTo>
                  <a:lnTo>
                    <a:pt x="0" y="134"/>
                  </a:lnTo>
                  <a:lnTo>
                    <a:pt x="12" y="134"/>
                  </a:lnTo>
                  <a:lnTo>
                    <a:pt x="16" y="132"/>
                  </a:lnTo>
                  <a:lnTo>
                    <a:pt x="18" y="130"/>
                  </a:lnTo>
                  <a:lnTo>
                    <a:pt x="22" y="122"/>
                  </a:lnTo>
                  <a:lnTo>
                    <a:pt x="22" y="106"/>
                  </a:lnTo>
                  <a:lnTo>
                    <a:pt x="22" y="34"/>
                  </a:lnTo>
                  <a:lnTo>
                    <a:pt x="22" y="34"/>
                  </a:lnTo>
                  <a:lnTo>
                    <a:pt x="22" y="20"/>
                  </a:lnTo>
                  <a:lnTo>
                    <a:pt x="18" y="12"/>
                  </a:lnTo>
                  <a:lnTo>
                    <a:pt x="16" y="10"/>
                  </a:lnTo>
                  <a:lnTo>
                    <a:pt x="12" y="8"/>
                  </a:lnTo>
                  <a:lnTo>
                    <a:pt x="0" y="8"/>
                  </a:lnTo>
                  <a:lnTo>
                    <a:pt x="0" y="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0" name="Freeform 25"/>
            <p:cNvSpPr>
              <a:spLocks/>
            </p:cNvSpPr>
            <p:nvPr userDrawn="1"/>
          </p:nvSpPr>
          <p:spPr bwMode="auto">
            <a:xfrm>
              <a:off x="4425" y="498"/>
              <a:ext cx="74" cy="142"/>
            </a:xfrm>
            <a:custGeom>
              <a:avLst/>
              <a:gdLst>
                <a:gd name="T0" fmla="*/ 0 w 74"/>
                <a:gd name="T1" fmla="*/ 142 h 142"/>
                <a:gd name="T2" fmla="*/ 0 w 74"/>
                <a:gd name="T3" fmla="*/ 134 h 142"/>
                <a:gd name="T4" fmla="*/ 0 w 74"/>
                <a:gd name="T5" fmla="*/ 134 h 142"/>
                <a:gd name="T6" fmla="*/ 12 w 74"/>
                <a:gd name="T7" fmla="*/ 134 h 142"/>
                <a:gd name="T8" fmla="*/ 16 w 74"/>
                <a:gd name="T9" fmla="*/ 132 h 142"/>
                <a:gd name="T10" fmla="*/ 20 w 74"/>
                <a:gd name="T11" fmla="*/ 130 h 142"/>
                <a:gd name="T12" fmla="*/ 22 w 74"/>
                <a:gd name="T13" fmla="*/ 122 h 142"/>
                <a:gd name="T14" fmla="*/ 22 w 74"/>
                <a:gd name="T15" fmla="*/ 106 h 142"/>
                <a:gd name="T16" fmla="*/ 22 w 74"/>
                <a:gd name="T17" fmla="*/ 34 h 142"/>
                <a:gd name="T18" fmla="*/ 22 w 74"/>
                <a:gd name="T19" fmla="*/ 34 h 142"/>
                <a:gd name="T20" fmla="*/ 22 w 74"/>
                <a:gd name="T21" fmla="*/ 20 h 142"/>
                <a:gd name="T22" fmla="*/ 20 w 74"/>
                <a:gd name="T23" fmla="*/ 12 h 142"/>
                <a:gd name="T24" fmla="*/ 16 w 74"/>
                <a:gd name="T25" fmla="*/ 10 h 142"/>
                <a:gd name="T26" fmla="*/ 12 w 74"/>
                <a:gd name="T27" fmla="*/ 8 h 142"/>
                <a:gd name="T28" fmla="*/ 0 w 74"/>
                <a:gd name="T29" fmla="*/ 8 h 142"/>
                <a:gd name="T30" fmla="*/ 0 w 74"/>
                <a:gd name="T31" fmla="*/ 0 h 142"/>
                <a:gd name="T32" fmla="*/ 74 w 74"/>
                <a:gd name="T33" fmla="*/ 0 h 142"/>
                <a:gd name="T34" fmla="*/ 74 w 74"/>
                <a:gd name="T35" fmla="*/ 8 h 142"/>
                <a:gd name="T36" fmla="*/ 74 w 74"/>
                <a:gd name="T37" fmla="*/ 8 h 142"/>
                <a:gd name="T38" fmla="*/ 64 w 74"/>
                <a:gd name="T39" fmla="*/ 8 h 142"/>
                <a:gd name="T40" fmla="*/ 60 w 74"/>
                <a:gd name="T41" fmla="*/ 10 h 142"/>
                <a:gd name="T42" fmla="*/ 56 w 74"/>
                <a:gd name="T43" fmla="*/ 12 h 142"/>
                <a:gd name="T44" fmla="*/ 54 w 74"/>
                <a:gd name="T45" fmla="*/ 20 h 142"/>
                <a:gd name="T46" fmla="*/ 52 w 74"/>
                <a:gd name="T47" fmla="*/ 34 h 142"/>
                <a:gd name="T48" fmla="*/ 52 w 74"/>
                <a:gd name="T49" fmla="*/ 106 h 142"/>
                <a:gd name="T50" fmla="*/ 52 w 74"/>
                <a:gd name="T51" fmla="*/ 106 h 142"/>
                <a:gd name="T52" fmla="*/ 54 w 74"/>
                <a:gd name="T53" fmla="*/ 122 h 142"/>
                <a:gd name="T54" fmla="*/ 56 w 74"/>
                <a:gd name="T55" fmla="*/ 130 h 142"/>
                <a:gd name="T56" fmla="*/ 60 w 74"/>
                <a:gd name="T57" fmla="*/ 132 h 142"/>
                <a:gd name="T58" fmla="*/ 64 w 74"/>
                <a:gd name="T59" fmla="*/ 134 h 142"/>
                <a:gd name="T60" fmla="*/ 74 w 74"/>
                <a:gd name="T61" fmla="*/ 134 h 142"/>
                <a:gd name="T62" fmla="*/ 74 w 74"/>
                <a:gd name="T63" fmla="*/ 142 h 142"/>
                <a:gd name="T64" fmla="*/ 0 w 74"/>
                <a:gd name="T65"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142">
                  <a:moveTo>
                    <a:pt x="0" y="142"/>
                  </a:moveTo>
                  <a:lnTo>
                    <a:pt x="0" y="134"/>
                  </a:lnTo>
                  <a:lnTo>
                    <a:pt x="0" y="134"/>
                  </a:lnTo>
                  <a:lnTo>
                    <a:pt x="12" y="134"/>
                  </a:lnTo>
                  <a:lnTo>
                    <a:pt x="16" y="132"/>
                  </a:lnTo>
                  <a:lnTo>
                    <a:pt x="20" y="130"/>
                  </a:lnTo>
                  <a:lnTo>
                    <a:pt x="22" y="122"/>
                  </a:lnTo>
                  <a:lnTo>
                    <a:pt x="22" y="106"/>
                  </a:lnTo>
                  <a:lnTo>
                    <a:pt x="22" y="34"/>
                  </a:lnTo>
                  <a:lnTo>
                    <a:pt x="22" y="34"/>
                  </a:lnTo>
                  <a:lnTo>
                    <a:pt x="22" y="20"/>
                  </a:lnTo>
                  <a:lnTo>
                    <a:pt x="20" y="12"/>
                  </a:lnTo>
                  <a:lnTo>
                    <a:pt x="16" y="10"/>
                  </a:lnTo>
                  <a:lnTo>
                    <a:pt x="12" y="8"/>
                  </a:lnTo>
                  <a:lnTo>
                    <a:pt x="0" y="8"/>
                  </a:lnTo>
                  <a:lnTo>
                    <a:pt x="0" y="0"/>
                  </a:lnTo>
                  <a:lnTo>
                    <a:pt x="74" y="0"/>
                  </a:lnTo>
                  <a:lnTo>
                    <a:pt x="74" y="8"/>
                  </a:lnTo>
                  <a:lnTo>
                    <a:pt x="74" y="8"/>
                  </a:lnTo>
                  <a:lnTo>
                    <a:pt x="64" y="8"/>
                  </a:lnTo>
                  <a:lnTo>
                    <a:pt x="60" y="10"/>
                  </a:lnTo>
                  <a:lnTo>
                    <a:pt x="56" y="12"/>
                  </a:lnTo>
                  <a:lnTo>
                    <a:pt x="54" y="20"/>
                  </a:lnTo>
                  <a:lnTo>
                    <a:pt x="52" y="34"/>
                  </a:lnTo>
                  <a:lnTo>
                    <a:pt x="52" y="106"/>
                  </a:lnTo>
                  <a:lnTo>
                    <a:pt x="52" y="106"/>
                  </a:lnTo>
                  <a:lnTo>
                    <a:pt x="54" y="122"/>
                  </a:lnTo>
                  <a:lnTo>
                    <a:pt x="56" y="130"/>
                  </a:lnTo>
                  <a:lnTo>
                    <a:pt x="60" y="132"/>
                  </a:lnTo>
                  <a:lnTo>
                    <a:pt x="64" y="134"/>
                  </a:lnTo>
                  <a:lnTo>
                    <a:pt x="74" y="134"/>
                  </a:lnTo>
                  <a:lnTo>
                    <a:pt x="74" y="142"/>
                  </a:lnTo>
                  <a:lnTo>
                    <a:pt x="0" y="14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1" name="Freeform 26"/>
            <p:cNvSpPr>
              <a:spLocks noEditPoints="1"/>
            </p:cNvSpPr>
            <p:nvPr userDrawn="1"/>
          </p:nvSpPr>
          <p:spPr bwMode="auto">
            <a:xfrm>
              <a:off x="4517" y="494"/>
              <a:ext cx="166" cy="146"/>
            </a:xfrm>
            <a:custGeom>
              <a:avLst/>
              <a:gdLst>
                <a:gd name="T0" fmla="*/ 40 w 166"/>
                <a:gd name="T1" fmla="*/ 120 h 146"/>
                <a:gd name="T2" fmla="*/ 40 w 166"/>
                <a:gd name="T3" fmla="*/ 120 h 146"/>
                <a:gd name="T4" fmla="*/ 38 w 166"/>
                <a:gd name="T5" fmla="*/ 128 h 146"/>
                <a:gd name="T6" fmla="*/ 38 w 166"/>
                <a:gd name="T7" fmla="*/ 132 h 146"/>
                <a:gd name="T8" fmla="*/ 40 w 166"/>
                <a:gd name="T9" fmla="*/ 134 h 146"/>
                <a:gd name="T10" fmla="*/ 46 w 166"/>
                <a:gd name="T11" fmla="*/ 138 h 146"/>
                <a:gd name="T12" fmla="*/ 58 w 166"/>
                <a:gd name="T13" fmla="*/ 138 h 146"/>
                <a:gd name="T14" fmla="*/ 58 w 166"/>
                <a:gd name="T15" fmla="*/ 146 h 146"/>
                <a:gd name="T16" fmla="*/ 0 w 166"/>
                <a:gd name="T17" fmla="*/ 146 h 146"/>
                <a:gd name="T18" fmla="*/ 0 w 166"/>
                <a:gd name="T19" fmla="*/ 138 h 146"/>
                <a:gd name="T20" fmla="*/ 0 w 166"/>
                <a:gd name="T21" fmla="*/ 138 h 146"/>
                <a:gd name="T22" fmla="*/ 10 w 166"/>
                <a:gd name="T23" fmla="*/ 138 h 146"/>
                <a:gd name="T24" fmla="*/ 18 w 166"/>
                <a:gd name="T25" fmla="*/ 134 h 146"/>
                <a:gd name="T26" fmla="*/ 24 w 166"/>
                <a:gd name="T27" fmla="*/ 128 h 146"/>
                <a:gd name="T28" fmla="*/ 30 w 166"/>
                <a:gd name="T29" fmla="*/ 118 h 146"/>
                <a:gd name="T30" fmla="*/ 80 w 166"/>
                <a:gd name="T31" fmla="*/ 0 h 146"/>
                <a:gd name="T32" fmla="*/ 86 w 166"/>
                <a:gd name="T33" fmla="*/ 0 h 146"/>
                <a:gd name="T34" fmla="*/ 136 w 166"/>
                <a:gd name="T35" fmla="*/ 118 h 146"/>
                <a:gd name="T36" fmla="*/ 136 w 166"/>
                <a:gd name="T37" fmla="*/ 118 h 146"/>
                <a:gd name="T38" fmla="*/ 142 w 166"/>
                <a:gd name="T39" fmla="*/ 128 h 146"/>
                <a:gd name="T40" fmla="*/ 146 w 166"/>
                <a:gd name="T41" fmla="*/ 134 h 146"/>
                <a:gd name="T42" fmla="*/ 154 w 166"/>
                <a:gd name="T43" fmla="*/ 138 h 146"/>
                <a:gd name="T44" fmla="*/ 166 w 166"/>
                <a:gd name="T45" fmla="*/ 138 h 146"/>
                <a:gd name="T46" fmla="*/ 166 w 166"/>
                <a:gd name="T47" fmla="*/ 146 h 146"/>
                <a:gd name="T48" fmla="*/ 88 w 166"/>
                <a:gd name="T49" fmla="*/ 146 h 146"/>
                <a:gd name="T50" fmla="*/ 88 w 166"/>
                <a:gd name="T51" fmla="*/ 138 h 146"/>
                <a:gd name="T52" fmla="*/ 88 w 166"/>
                <a:gd name="T53" fmla="*/ 138 h 146"/>
                <a:gd name="T54" fmla="*/ 100 w 166"/>
                <a:gd name="T55" fmla="*/ 138 h 146"/>
                <a:gd name="T56" fmla="*/ 108 w 166"/>
                <a:gd name="T57" fmla="*/ 134 h 146"/>
                <a:gd name="T58" fmla="*/ 108 w 166"/>
                <a:gd name="T59" fmla="*/ 132 h 146"/>
                <a:gd name="T60" fmla="*/ 108 w 166"/>
                <a:gd name="T61" fmla="*/ 128 h 146"/>
                <a:gd name="T62" fmla="*/ 106 w 166"/>
                <a:gd name="T63" fmla="*/ 120 h 146"/>
                <a:gd name="T64" fmla="*/ 96 w 166"/>
                <a:gd name="T65" fmla="*/ 98 h 146"/>
                <a:gd name="T66" fmla="*/ 50 w 166"/>
                <a:gd name="T67" fmla="*/ 98 h 146"/>
                <a:gd name="T68" fmla="*/ 40 w 166"/>
                <a:gd name="T69" fmla="*/ 120 h 146"/>
                <a:gd name="T70" fmla="*/ 74 w 166"/>
                <a:gd name="T71" fmla="*/ 44 h 146"/>
                <a:gd name="T72" fmla="*/ 54 w 166"/>
                <a:gd name="T73" fmla="*/ 88 h 146"/>
                <a:gd name="T74" fmla="*/ 92 w 166"/>
                <a:gd name="T75" fmla="*/ 88 h 146"/>
                <a:gd name="T76" fmla="*/ 74 w 166"/>
                <a:gd name="T77" fmla="*/ 4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6" h="146">
                  <a:moveTo>
                    <a:pt x="40" y="120"/>
                  </a:moveTo>
                  <a:lnTo>
                    <a:pt x="40" y="120"/>
                  </a:lnTo>
                  <a:lnTo>
                    <a:pt x="38" y="128"/>
                  </a:lnTo>
                  <a:lnTo>
                    <a:pt x="38" y="132"/>
                  </a:lnTo>
                  <a:lnTo>
                    <a:pt x="40" y="134"/>
                  </a:lnTo>
                  <a:lnTo>
                    <a:pt x="46" y="138"/>
                  </a:lnTo>
                  <a:lnTo>
                    <a:pt x="58" y="138"/>
                  </a:lnTo>
                  <a:lnTo>
                    <a:pt x="58" y="146"/>
                  </a:lnTo>
                  <a:lnTo>
                    <a:pt x="0" y="146"/>
                  </a:lnTo>
                  <a:lnTo>
                    <a:pt x="0" y="138"/>
                  </a:lnTo>
                  <a:lnTo>
                    <a:pt x="0" y="138"/>
                  </a:lnTo>
                  <a:lnTo>
                    <a:pt x="10" y="138"/>
                  </a:lnTo>
                  <a:lnTo>
                    <a:pt x="18" y="134"/>
                  </a:lnTo>
                  <a:lnTo>
                    <a:pt x="24" y="128"/>
                  </a:lnTo>
                  <a:lnTo>
                    <a:pt x="30" y="118"/>
                  </a:lnTo>
                  <a:lnTo>
                    <a:pt x="80" y="0"/>
                  </a:lnTo>
                  <a:lnTo>
                    <a:pt x="86" y="0"/>
                  </a:lnTo>
                  <a:lnTo>
                    <a:pt x="136" y="118"/>
                  </a:lnTo>
                  <a:lnTo>
                    <a:pt x="136" y="118"/>
                  </a:lnTo>
                  <a:lnTo>
                    <a:pt x="142" y="128"/>
                  </a:lnTo>
                  <a:lnTo>
                    <a:pt x="146" y="134"/>
                  </a:lnTo>
                  <a:lnTo>
                    <a:pt x="154" y="138"/>
                  </a:lnTo>
                  <a:lnTo>
                    <a:pt x="166" y="138"/>
                  </a:lnTo>
                  <a:lnTo>
                    <a:pt x="166" y="146"/>
                  </a:lnTo>
                  <a:lnTo>
                    <a:pt x="88" y="146"/>
                  </a:lnTo>
                  <a:lnTo>
                    <a:pt x="88" y="138"/>
                  </a:lnTo>
                  <a:lnTo>
                    <a:pt x="88" y="138"/>
                  </a:lnTo>
                  <a:lnTo>
                    <a:pt x="100" y="138"/>
                  </a:lnTo>
                  <a:lnTo>
                    <a:pt x="108" y="134"/>
                  </a:lnTo>
                  <a:lnTo>
                    <a:pt x="108" y="132"/>
                  </a:lnTo>
                  <a:lnTo>
                    <a:pt x="108" y="128"/>
                  </a:lnTo>
                  <a:lnTo>
                    <a:pt x="106" y="120"/>
                  </a:lnTo>
                  <a:lnTo>
                    <a:pt x="96" y="98"/>
                  </a:lnTo>
                  <a:lnTo>
                    <a:pt x="50" y="98"/>
                  </a:lnTo>
                  <a:lnTo>
                    <a:pt x="40" y="120"/>
                  </a:lnTo>
                  <a:close/>
                  <a:moveTo>
                    <a:pt x="74" y="44"/>
                  </a:moveTo>
                  <a:lnTo>
                    <a:pt x="54" y="88"/>
                  </a:lnTo>
                  <a:lnTo>
                    <a:pt x="92" y="88"/>
                  </a:lnTo>
                  <a:lnTo>
                    <a:pt x="74"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2" name="Freeform 27"/>
            <p:cNvSpPr>
              <a:spLocks/>
            </p:cNvSpPr>
            <p:nvPr userDrawn="1"/>
          </p:nvSpPr>
          <p:spPr bwMode="auto">
            <a:xfrm>
              <a:off x="988" y="765"/>
              <a:ext cx="94" cy="150"/>
            </a:xfrm>
            <a:custGeom>
              <a:avLst/>
              <a:gdLst>
                <a:gd name="T0" fmla="*/ 4 w 94"/>
                <a:gd name="T1" fmla="*/ 98 h 150"/>
                <a:gd name="T2" fmla="*/ 6 w 94"/>
                <a:gd name="T3" fmla="*/ 104 h 150"/>
                <a:gd name="T4" fmla="*/ 10 w 94"/>
                <a:gd name="T5" fmla="*/ 118 h 150"/>
                <a:gd name="T6" fmla="*/ 24 w 94"/>
                <a:gd name="T7" fmla="*/ 134 h 150"/>
                <a:gd name="T8" fmla="*/ 48 w 94"/>
                <a:gd name="T9" fmla="*/ 140 h 150"/>
                <a:gd name="T10" fmla="*/ 60 w 94"/>
                <a:gd name="T11" fmla="*/ 138 h 150"/>
                <a:gd name="T12" fmla="*/ 76 w 94"/>
                <a:gd name="T13" fmla="*/ 124 h 150"/>
                <a:gd name="T14" fmla="*/ 78 w 94"/>
                <a:gd name="T15" fmla="*/ 114 h 150"/>
                <a:gd name="T16" fmla="*/ 70 w 94"/>
                <a:gd name="T17" fmla="*/ 98 h 150"/>
                <a:gd name="T18" fmla="*/ 50 w 94"/>
                <a:gd name="T19" fmla="*/ 86 h 150"/>
                <a:gd name="T20" fmla="*/ 28 w 94"/>
                <a:gd name="T21" fmla="*/ 74 h 150"/>
                <a:gd name="T22" fmla="*/ 10 w 94"/>
                <a:gd name="T23" fmla="*/ 58 h 150"/>
                <a:gd name="T24" fmla="*/ 2 w 94"/>
                <a:gd name="T25" fmla="*/ 36 h 150"/>
                <a:gd name="T26" fmla="*/ 2 w 94"/>
                <a:gd name="T27" fmla="*/ 28 h 150"/>
                <a:gd name="T28" fmla="*/ 8 w 94"/>
                <a:gd name="T29" fmla="*/ 16 h 150"/>
                <a:gd name="T30" fmla="*/ 18 w 94"/>
                <a:gd name="T31" fmla="*/ 6 h 150"/>
                <a:gd name="T32" fmla="*/ 32 w 94"/>
                <a:gd name="T33" fmla="*/ 2 h 150"/>
                <a:gd name="T34" fmla="*/ 40 w 94"/>
                <a:gd name="T35" fmla="*/ 0 h 150"/>
                <a:gd name="T36" fmla="*/ 58 w 94"/>
                <a:gd name="T37" fmla="*/ 4 h 150"/>
                <a:gd name="T38" fmla="*/ 70 w 94"/>
                <a:gd name="T39" fmla="*/ 10 h 150"/>
                <a:gd name="T40" fmla="*/ 76 w 94"/>
                <a:gd name="T41" fmla="*/ 0 h 150"/>
                <a:gd name="T42" fmla="*/ 82 w 94"/>
                <a:gd name="T43" fmla="*/ 50 h 150"/>
                <a:gd name="T44" fmla="*/ 76 w 94"/>
                <a:gd name="T45" fmla="*/ 50 h 150"/>
                <a:gd name="T46" fmla="*/ 72 w 94"/>
                <a:gd name="T47" fmla="*/ 30 h 150"/>
                <a:gd name="T48" fmla="*/ 64 w 94"/>
                <a:gd name="T49" fmla="*/ 18 h 150"/>
                <a:gd name="T50" fmla="*/ 50 w 94"/>
                <a:gd name="T51" fmla="*/ 10 h 150"/>
                <a:gd name="T52" fmla="*/ 40 w 94"/>
                <a:gd name="T53" fmla="*/ 10 h 150"/>
                <a:gd name="T54" fmla="*/ 24 w 94"/>
                <a:gd name="T55" fmla="*/ 16 h 150"/>
                <a:gd name="T56" fmla="*/ 18 w 94"/>
                <a:gd name="T57" fmla="*/ 30 h 150"/>
                <a:gd name="T58" fmla="*/ 20 w 94"/>
                <a:gd name="T59" fmla="*/ 38 h 150"/>
                <a:gd name="T60" fmla="*/ 32 w 94"/>
                <a:gd name="T61" fmla="*/ 52 h 150"/>
                <a:gd name="T62" fmla="*/ 68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48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4" y="98"/>
                  </a:lnTo>
                  <a:lnTo>
                    <a:pt x="4" y="98"/>
                  </a:lnTo>
                  <a:lnTo>
                    <a:pt x="6" y="104"/>
                  </a:lnTo>
                  <a:lnTo>
                    <a:pt x="8" y="112"/>
                  </a:lnTo>
                  <a:lnTo>
                    <a:pt x="10" y="118"/>
                  </a:lnTo>
                  <a:lnTo>
                    <a:pt x="16" y="126"/>
                  </a:lnTo>
                  <a:lnTo>
                    <a:pt x="24" y="134"/>
                  </a:lnTo>
                  <a:lnTo>
                    <a:pt x="34" y="138"/>
                  </a:lnTo>
                  <a:lnTo>
                    <a:pt x="48" y="140"/>
                  </a:lnTo>
                  <a:lnTo>
                    <a:pt x="48" y="140"/>
                  </a:lnTo>
                  <a:lnTo>
                    <a:pt x="60" y="138"/>
                  </a:lnTo>
                  <a:lnTo>
                    <a:pt x="70" y="132"/>
                  </a:lnTo>
                  <a:lnTo>
                    <a:pt x="76" y="124"/>
                  </a:lnTo>
                  <a:lnTo>
                    <a:pt x="78" y="114"/>
                  </a:lnTo>
                  <a:lnTo>
                    <a:pt x="78" y="114"/>
                  </a:lnTo>
                  <a:lnTo>
                    <a:pt x="76" y="106"/>
                  </a:lnTo>
                  <a:lnTo>
                    <a:pt x="70" y="98"/>
                  </a:lnTo>
                  <a:lnTo>
                    <a:pt x="62" y="92"/>
                  </a:lnTo>
                  <a:lnTo>
                    <a:pt x="50" y="86"/>
                  </a:lnTo>
                  <a:lnTo>
                    <a:pt x="28" y="74"/>
                  </a:lnTo>
                  <a:lnTo>
                    <a:pt x="28" y="74"/>
                  </a:lnTo>
                  <a:lnTo>
                    <a:pt x="18" y="68"/>
                  </a:lnTo>
                  <a:lnTo>
                    <a:pt x="10" y="58"/>
                  </a:lnTo>
                  <a:lnTo>
                    <a:pt x="4" y="48"/>
                  </a:lnTo>
                  <a:lnTo>
                    <a:pt x="2" y="36"/>
                  </a:lnTo>
                  <a:lnTo>
                    <a:pt x="2" y="36"/>
                  </a:lnTo>
                  <a:lnTo>
                    <a:pt x="2" y="28"/>
                  </a:lnTo>
                  <a:lnTo>
                    <a:pt x="4" y="22"/>
                  </a:lnTo>
                  <a:lnTo>
                    <a:pt x="8" y="16"/>
                  </a:lnTo>
                  <a:lnTo>
                    <a:pt x="12" y="10"/>
                  </a:lnTo>
                  <a:lnTo>
                    <a:pt x="18" y="6"/>
                  </a:lnTo>
                  <a:lnTo>
                    <a:pt x="26" y="4"/>
                  </a:lnTo>
                  <a:lnTo>
                    <a:pt x="32" y="2"/>
                  </a:lnTo>
                  <a:lnTo>
                    <a:pt x="40" y="0"/>
                  </a:lnTo>
                  <a:lnTo>
                    <a:pt x="40" y="0"/>
                  </a:lnTo>
                  <a:lnTo>
                    <a:pt x="50" y="2"/>
                  </a:lnTo>
                  <a:lnTo>
                    <a:pt x="58" y="4"/>
                  </a:lnTo>
                  <a:lnTo>
                    <a:pt x="70" y="10"/>
                  </a:lnTo>
                  <a:lnTo>
                    <a:pt x="70" y="10"/>
                  </a:lnTo>
                  <a:lnTo>
                    <a:pt x="74" y="6"/>
                  </a:lnTo>
                  <a:lnTo>
                    <a:pt x="76" y="0"/>
                  </a:lnTo>
                  <a:lnTo>
                    <a:pt x="82" y="0"/>
                  </a:lnTo>
                  <a:lnTo>
                    <a:pt x="82" y="50"/>
                  </a:lnTo>
                  <a:lnTo>
                    <a:pt x="76" y="50"/>
                  </a:lnTo>
                  <a:lnTo>
                    <a:pt x="76" y="50"/>
                  </a:lnTo>
                  <a:lnTo>
                    <a:pt x="74" y="36"/>
                  </a:lnTo>
                  <a:lnTo>
                    <a:pt x="72" y="30"/>
                  </a:lnTo>
                  <a:lnTo>
                    <a:pt x="68" y="24"/>
                  </a:lnTo>
                  <a:lnTo>
                    <a:pt x="64" y="18"/>
                  </a:lnTo>
                  <a:lnTo>
                    <a:pt x="58" y="14"/>
                  </a:lnTo>
                  <a:lnTo>
                    <a:pt x="50" y="10"/>
                  </a:lnTo>
                  <a:lnTo>
                    <a:pt x="40" y="10"/>
                  </a:lnTo>
                  <a:lnTo>
                    <a:pt x="40" y="10"/>
                  </a:lnTo>
                  <a:lnTo>
                    <a:pt x="32" y="12"/>
                  </a:lnTo>
                  <a:lnTo>
                    <a:pt x="24" y="16"/>
                  </a:lnTo>
                  <a:lnTo>
                    <a:pt x="20" y="22"/>
                  </a:lnTo>
                  <a:lnTo>
                    <a:pt x="18" y="30"/>
                  </a:lnTo>
                  <a:lnTo>
                    <a:pt x="18" y="30"/>
                  </a:lnTo>
                  <a:lnTo>
                    <a:pt x="20" y="38"/>
                  </a:lnTo>
                  <a:lnTo>
                    <a:pt x="24" y="46"/>
                  </a:lnTo>
                  <a:lnTo>
                    <a:pt x="32" y="52"/>
                  </a:lnTo>
                  <a:lnTo>
                    <a:pt x="46" y="60"/>
                  </a:lnTo>
                  <a:lnTo>
                    <a:pt x="68" y="72"/>
                  </a:lnTo>
                  <a:lnTo>
                    <a:pt x="68" y="72"/>
                  </a:lnTo>
                  <a:lnTo>
                    <a:pt x="80" y="78"/>
                  </a:lnTo>
                  <a:lnTo>
                    <a:pt x="88" y="88"/>
                  </a:lnTo>
                  <a:lnTo>
                    <a:pt x="92" y="98"/>
                  </a:lnTo>
                  <a:lnTo>
                    <a:pt x="94" y="108"/>
                  </a:lnTo>
                  <a:lnTo>
                    <a:pt x="94" y="108"/>
                  </a:lnTo>
                  <a:lnTo>
                    <a:pt x="92" y="116"/>
                  </a:lnTo>
                  <a:lnTo>
                    <a:pt x="90" y="124"/>
                  </a:lnTo>
                  <a:lnTo>
                    <a:pt x="86" y="132"/>
                  </a:lnTo>
                  <a:lnTo>
                    <a:pt x="80" y="138"/>
                  </a:lnTo>
                  <a:lnTo>
                    <a:pt x="74" y="142"/>
                  </a:lnTo>
                  <a:lnTo>
                    <a:pt x="66" y="146"/>
                  </a:lnTo>
                  <a:lnTo>
                    <a:pt x="58" y="148"/>
                  </a:lnTo>
                  <a:lnTo>
                    <a:pt x="48" y="150"/>
                  </a:lnTo>
                  <a:lnTo>
                    <a:pt x="48" y="150"/>
                  </a:lnTo>
                  <a:lnTo>
                    <a:pt x="36" y="148"/>
                  </a:lnTo>
                  <a:lnTo>
                    <a:pt x="26" y="144"/>
                  </a:lnTo>
                  <a:lnTo>
                    <a:pt x="12" y="138"/>
                  </a:lnTo>
                  <a:lnTo>
                    <a:pt x="12" y="138"/>
                  </a:lnTo>
                  <a:lnTo>
                    <a:pt x="8" y="142"/>
                  </a:lnTo>
                  <a:lnTo>
                    <a:pt x="4" y="150"/>
                  </a:lnTo>
                  <a:lnTo>
                    <a:pt x="0" y="150"/>
                  </a:lnTo>
                  <a:lnTo>
                    <a:pt x="0" y="9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3" name="Freeform 28"/>
            <p:cNvSpPr>
              <a:spLocks/>
            </p:cNvSpPr>
            <p:nvPr userDrawn="1"/>
          </p:nvSpPr>
          <p:spPr bwMode="auto">
            <a:xfrm>
              <a:off x="1110" y="769"/>
              <a:ext cx="146" cy="142"/>
            </a:xfrm>
            <a:custGeom>
              <a:avLst/>
              <a:gdLst>
                <a:gd name="T0" fmla="*/ 40 w 146"/>
                <a:gd name="T1" fmla="*/ 136 h 142"/>
                <a:gd name="T2" fmla="*/ 40 w 146"/>
                <a:gd name="T3" fmla="*/ 136 h 142"/>
                <a:gd name="T4" fmla="*/ 52 w 146"/>
                <a:gd name="T5" fmla="*/ 136 h 142"/>
                <a:gd name="T6" fmla="*/ 56 w 146"/>
                <a:gd name="T7" fmla="*/ 134 h 142"/>
                <a:gd name="T8" fmla="*/ 60 w 146"/>
                <a:gd name="T9" fmla="*/ 132 h 142"/>
                <a:gd name="T10" fmla="*/ 62 w 146"/>
                <a:gd name="T11" fmla="*/ 124 h 142"/>
                <a:gd name="T12" fmla="*/ 64 w 146"/>
                <a:gd name="T13" fmla="*/ 108 h 142"/>
                <a:gd name="T14" fmla="*/ 64 w 146"/>
                <a:gd name="T15" fmla="*/ 10 h 142"/>
                <a:gd name="T16" fmla="*/ 32 w 146"/>
                <a:gd name="T17" fmla="*/ 10 h 142"/>
                <a:gd name="T18" fmla="*/ 32 w 146"/>
                <a:gd name="T19" fmla="*/ 10 h 142"/>
                <a:gd name="T20" fmla="*/ 20 w 146"/>
                <a:gd name="T21" fmla="*/ 10 h 142"/>
                <a:gd name="T22" fmla="*/ 12 w 146"/>
                <a:gd name="T23" fmla="*/ 14 h 142"/>
                <a:gd name="T24" fmla="*/ 8 w 146"/>
                <a:gd name="T25" fmla="*/ 20 h 142"/>
                <a:gd name="T26" fmla="*/ 6 w 146"/>
                <a:gd name="T27" fmla="*/ 28 h 142"/>
                <a:gd name="T28" fmla="*/ 4 w 146"/>
                <a:gd name="T29" fmla="*/ 32 h 142"/>
                <a:gd name="T30" fmla="*/ 0 w 146"/>
                <a:gd name="T31" fmla="*/ 32 h 142"/>
                <a:gd name="T32" fmla="*/ 2 w 146"/>
                <a:gd name="T33" fmla="*/ 0 h 142"/>
                <a:gd name="T34" fmla="*/ 144 w 146"/>
                <a:gd name="T35" fmla="*/ 0 h 142"/>
                <a:gd name="T36" fmla="*/ 146 w 146"/>
                <a:gd name="T37" fmla="*/ 32 h 142"/>
                <a:gd name="T38" fmla="*/ 142 w 146"/>
                <a:gd name="T39" fmla="*/ 32 h 142"/>
                <a:gd name="T40" fmla="*/ 140 w 146"/>
                <a:gd name="T41" fmla="*/ 28 h 142"/>
                <a:gd name="T42" fmla="*/ 140 w 146"/>
                <a:gd name="T43" fmla="*/ 28 h 142"/>
                <a:gd name="T44" fmla="*/ 138 w 146"/>
                <a:gd name="T45" fmla="*/ 20 h 142"/>
                <a:gd name="T46" fmla="*/ 134 w 146"/>
                <a:gd name="T47" fmla="*/ 14 h 142"/>
                <a:gd name="T48" fmla="*/ 126 w 146"/>
                <a:gd name="T49" fmla="*/ 10 h 142"/>
                <a:gd name="T50" fmla="*/ 112 w 146"/>
                <a:gd name="T51" fmla="*/ 10 h 142"/>
                <a:gd name="T52" fmla="*/ 82 w 146"/>
                <a:gd name="T53" fmla="*/ 10 h 142"/>
                <a:gd name="T54" fmla="*/ 82 w 146"/>
                <a:gd name="T55" fmla="*/ 108 h 142"/>
                <a:gd name="T56" fmla="*/ 82 w 146"/>
                <a:gd name="T57" fmla="*/ 108 h 142"/>
                <a:gd name="T58" fmla="*/ 82 w 146"/>
                <a:gd name="T59" fmla="*/ 124 h 142"/>
                <a:gd name="T60" fmla="*/ 86 w 146"/>
                <a:gd name="T61" fmla="*/ 132 h 142"/>
                <a:gd name="T62" fmla="*/ 90 w 146"/>
                <a:gd name="T63" fmla="*/ 134 h 142"/>
                <a:gd name="T64" fmla="*/ 94 w 146"/>
                <a:gd name="T65" fmla="*/ 136 h 142"/>
                <a:gd name="T66" fmla="*/ 104 w 146"/>
                <a:gd name="T67" fmla="*/ 136 h 142"/>
                <a:gd name="T68" fmla="*/ 104 w 146"/>
                <a:gd name="T69" fmla="*/ 142 h 142"/>
                <a:gd name="T70" fmla="*/ 40 w 146"/>
                <a:gd name="T71" fmla="*/ 142 h 142"/>
                <a:gd name="T72" fmla="*/ 40 w 146"/>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6" h="142">
                  <a:moveTo>
                    <a:pt x="40" y="136"/>
                  </a:moveTo>
                  <a:lnTo>
                    <a:pt x="40" y="136"/>
                  </a:lnTo>
                  <a:lnTo>
                    <a:pt x="52" y="136"/>
                  </a:lnTo>
                  <a:lnTo>
                    <a:pt x="56" y="134"/>
                  </a:lnTo>
                  <a:lnTo>
                    <a:pt x="60" y="132"/>
                  </a:lnTo>
                  <a:lnTo>
                    <a:pt x="62" y="124"/>
                  </a:lnTo>
                  <a:lnTo>
                    <a:pt x="64" y="108"/>
                  </a:lnTo>
                  <a:lnTo>
                    <a:pt x="64" y="10"/>
                  </a:lnTo>
                  <a:lnTo>
                    <a:pt x="32" y="10"/>
                  </a:lnTo>
                  <a:lnTo>
                    <a:pt x="32" y="10"/>
                  </a:lnTo>
                  <a:lnTo>
                    <a:pt x="20" y="10"/>
                  </a:lnTo>
                  <a:lnTo>
                    <a:pt x="12" y="14"/>
                  </a:lnTo>
                  <a:lnTo>
                    <a:pt x="8" y="20"/>
                  </a:lnTo>
                  <a:lnTo>
                    <a:pt x="6" y="28"/>
                  </a:lnTo>
                  <a:lnTo>
                    <a:pt x="4" y="32"/>
                  </a:lnTo>
                  <a:lnTo>
                    <a:pt x="0" y="32"/>
                  </a:lnTo>
                  <a:lnTo>
                    <a:pt x="2" y="0"/>
                  </a:lnTo>
                  <a:lnTo>
                    <a:pt x="144" y="0"/>
                  </a:lnTo>
                  <a:lnTo>
                    <a:pt x="146" y="32"/>
                  </a:lnTo>
                  <a:lnTo>
                    <a:pt x="142" y="32"/>
                  </a:lnTo>
                  <a:lnTo>
                    <a:pt x="140" y="28"/>
                  </a:lnTo>
                  <a:lnTo>
                    <a:pt x="140" y="28"/>
                  </a:lnTo>
                  <a:lnTo>
                    <a:pt x="138" y="20"/>
                  </a:lnTo>
                  <a:lnTo>
                    <a:pt x="134" y="14"/>
                  </a:lnTo>
                  <a:lnTo>
                    <a:pt x="126" y="10"/>
                  </a:lnTo>
                  <a:lnTo>
                    <a:pt x="112" y="10"/>
                  </a:lnTo>
                  <a:lnTo>
                    <a:pt x="82" y="10"/>
                  </a:lnTo>
                  <a:lnTo>
                    <a:pt x="82" y="108"/>
                  </a:lnTo>
                  <a:lnTo>
                    <a:pt x="82" y="108"/>
                  </a:lnTo>
                  <a:lnTo>
                    <a:pt x="82" y="124"/>
                  </a:lnTo>
                  <a:lnTo>
                    <a:pt x="86" y="132"/>
                  </a:lnTo>
                  <a:lnTo>
                    <a:pt x="90" y="134"/>
                  </a:lnTo>
                  <a:lnTo>
                    <a:pt x="94" y="136"/>
                  </a:lnTo>
                  <a:lnTo>
                    <a:pt x="104" y="136"/>
                  </a:lnTo>
                  <a:lnTo>
                    <a:pt x="104" y="142"/>
                  </a:lnTo>
                  <a:lnTo>
                    <a:pt x="40" y="142"/>
                  </a:lnTo>
                  <a:lnTo>
                    <a:pt x="40" y="13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4" name="Freeform 29"/>
            <p:cNvSpPr>
              <a:spLocks noEditPoints="1"/>
            </p:cNvSpPr>
            <p:nvPr userDrawn="1"/>
          </p:nvSpPr>
          <p:spPr bwMode="auto">
            <a:xfrm>
              <a:off x="1254" y="765"/>
              <a:ext cx="162" cy="146"/>
            </a:xfrm>
            <a:custGeom>
              <a:avLst/>
              <a:gdLst>
                <a:gd name="T0" fmla="*/ 0 w 162"/>
                <a:gd name="T1" fmla="*/ 140 h 146"/>
                <a:gd name="T2" fmla="*/ 0 w 162"/>
                <a:gd name="T3" fmla="*/ 140 h 146"/>
                <a:gd name="T4" fmla="*/ 12 w 162"/>
                <a:gd name="T5" fmla="*/ 140 h 146"/>
                <a:gd name="T6" fmla="*/ 18 w 162"/>
                <a:gd name="T7" fmla="*/ 136 h 146"/>
                <a:gd name="T8" fmla="*/ 22 w 162"/>
                <a:gd name="T9" fmla="*/ 130 h 146"/>
                <a:gd name="T10" fmla="*/ 28 w 162"/>
                <a:gd name="T11" fmla="*/ 120 h 146"/>
                <a:gd name="T12" fmla="*/ 80 w 162"/>
                <a:gd name="T13" fmla="*/ 0 h 146"/>
                <a:gd name="T14" fmla="*/ 82 w 162"/>
                <a:gd name="T15" fmla="*/ 0 h 146"/>
                <a:gd name="T16" fmla="*/ 134 w 162"/>
                <a:gd name="T17" fmla="*/ 120 h 146"/>
                <a:gd name="T18" fmla="*/ 134 w 162"/>
                <a:gd name="T19" fmla="*/ 120 h 146"/>
                <a:gd name="T20" fmla="*/ 138 w 162"/>
                <a:gd name="T21" fmla="*/ 130 h 146"/>
                <a:gd name="T22" fmla="*/ 144 w 162"/>
                <a:gd name="T23" fmla="*/ 136 h 146"/>
                <a:gd name="T24" fmla="*/ 150 w 162"/>
                <a:gd name="T25" fmla="*/ 140 h 146"/>
                <a:gd name="T26" fmla="*/ 162 w 162"/>
                <a:gd name="T27" fmla="*/ 140 h 146"/>
                <a:gd name="T28" fmla="*/ 162 w 162"/>
                <a:gd name="T29" fmla="*/ 146 h 146"/>
                <a:gd name="T30" fmla="*/ 98 w 162"/>
                <a:gd name="T31" fmla="*/ 146 h 146"/>
                <a:gd name="T32" fmla="*/ 98 w 162"/>
                <a:gd name="T33" fmla="*/ 140 h 146"/>
                <a:gd name="T34" fmla="*/ 98 w 162"/>
                <a:gd name="T35" fmla="*/ 140 h 146"/>
                <a:gd name="T36" fmla="*/ 108 w 162"/>
                <a:gd name="T37" fmla="*/ 140 h 146"/>
                <a:gd name="T38" fmla="*/ 116 w 162"/>
                <a:gd name="T39" fmla="*/ 136 h 146"/>
                <a:gd name="T40" fmla="*/ 118 w 162"/>
                <a:gd name="T41" fmla="*/ 134 h 146"/>
                <a:gd name="T42" fmla="*/ 118 w 162"/>
                <a:gd name="T43" fmla="*/ 130 h 146"/>
                <a:gd name="T44" fmla="*/ 116 w 162"/>
                <a:gd name="T45" fmla="*/ 122 h 146"/>
                <a:gd name="T46" fmla="*/ 104 w 162"/>
                <a:gd name="T47" fmla="*/ 96 h 146"/>
                <a:gd name="T48" fmla="*/ 48 w 162"/>
                <a:gd name="T49" fmla="*/ 96 h 146"/>
                <a:gd name="T50" fmla="*/ 36 w 162"/>
                <a:gd name="T51" fmla="*/ 122 h 146"/>
                <a:gd name="T52" fmla="*/ 36 w 162"/>
                <a:gd name="T53" fmla="*/ 122 h 146"/>
                <a:gd name="T54" fmla="*/ 34 w 162"/>
                <a:gd name="T55" fmla="*/ 130 h 146"/>
                <a:gd name="T56" fmla="*/ 34 w 162"/>
                <a:gd name="T57" fmla="*/ 134 h 146"/>
                <a:gd name="T58" fmla="*/ 36 w 162"/>
                <a:gd name="T59" fmla="*/ 136 h 146"/>
                <a:gd name="T60" fmla="*/ 42 w 162"/>
                <a:gd name="T61" fmla="*/ 140 h 146"/>
                <a:gd name="T62" fmla="*/ 54 w 162"/>
                <a:gd name="T63" fmla="*/ 140 h 146"/>
                <a:gd name="T64" fmla="*/ 54 w 162"/>
                <a:gd name="T65" fmla="*/ 146 h 146"/>
                <a:gd name="T66" fmla="*/ 0 w 162"/>
                <a:gd name="T67" fmla="*/ 146 h 146"/>
                <a:gd name="T68" fmla="*/ 0 w 162"/>
                <a:gd name="T69" fmla="*/ 140 h 146"/>
                <a:gd name="T70" fmla="*/ 100 w 162"/>
                <a:gd name="T71" fmla="*/ 88 h 146"/>
                <a:gd name="T72" fmla="*/ 76 w 162"/>
                <a:gd name="T73" fmla="*/ 32 h 146"/>
                <a:gd name="T74" fmla="*/ 50 w 162"/>
                <a:gd name="T75" fmla="*/ 88 h 146"/>
                <a:gd name="T76" fmla="*/ 100 w 162"/>
                <a:gd name="T77" fmla="*/ 8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2" h="146">
                  <a:moveTo>
                    <a:pt x="0" y="140"/>
                  </a:moveTo>
                  <a:lnTo>
                    <a:pt x="0" y="140"/>
                  </a:lnTo>
                  <a:lnTo>
                    <a:pt x="12" y="140"/>
                  </a:lnTo>
                  <a:lnTo>
                    <a:pt x="18" y="136"/>
                  </a:lnTo>
                  <a:lnTo>
                    <a:pt x="22" y="130"/>
                  </a:lnTo>
                  <a:lnTo>
                    <a:pt x="28" y="120"/>
                  </a:lnTo>
                  <a:lnTo>
                    <a:pt x="80" y="0"/>
                  </a:lnTo>
                  <a:lnTo>
                    <a:pt x="82" y="0"/>
                  </a:lnTo>
                  <a:lnTo>
                    <a:pt x="134" y="120"/>
                  </a:lnTo>
                  <a:lnTo>
                    <a:pt x="134" y="120"/>
                  </a:lnTo>
                  <a:lnTo>
                    <a:pt x="138" y="130"/>
                  </a:lnTo>
                  <a:lnTo>
                    <a:pt x="144" y="136"/>
                  </a:lnTo>
                  <a:lnTo>
                    <a:pt x="150" y="140"/>
                  </a:lnTo>
                  <a:lnTo>
                    <a:pt x="162" y="140"/>
                  </a:lnTo>
                  <a:lnTo>
                    <a:pt x="162" y="146"/>
                  </a:lnTo>
                  <a:lnTo>
                    <a:pt x="98" y="146"/>
                  </a:lnTo>
                  <a:lnTo>
                    <a:pt x="98" y="140"/>
                  </a:lnTo>
                  <a:lnTo>
                    <a:pt x="98" y="140"/>
                  </a:lnTo>
                  <a:lnTo>
                    <a:pt x="108" y="140"/>
                  </a:lnTo>
                  <a:lnTo>
                    <a:pt x="116" y="136"/>
                  </a:lnTo>
                  <a:lnTo>
                    <a:pt x="118" y="134"/>
                  </a:lnTo>
                  <a:lnTo>
                    <a:pt x="118" y="130"/>
                  </a:lnTo>
                  <a:lnTo>
                    <a:pt x="116" y="122"/>
                  </a:lnTo>
                  <a:lnTo>
                    <a:pt x="104" y="96"/>
                  </a:lnTo>
                  <a:lnTo>
                    <a:pt x="48" y="96"/>
                  </a:lnTo>
                  <a:lnTo>
                    <a:pt x="36" y="122"/>
                  </a:lnTo>
                  <a:lnTo>
                    <a:pt x="36" y="122"/>
                  </a:lnTo>
                  <a:lnTo>
                    <a:pt x="34" y="130"/>
                  </a:lnTo>
                  <a:lnTo>
                    <a:pt x="34" y="134"/>
                  </a:lnTo>
                  <a:lnTo>
                    <a:pt x="36" y="136"/>
                  </a:lnTo>
                  <a:lnTo>
                    <a:pt x="42" y="140"/>
                  </a:lnTo>
                  <a:lnTo>
                    <a:pt x="54" y="140"/>
                  </a:lnTo>
                  <a:lnTo>
                    <a:pt x="54" y="146"/>
                  </a:lnTo>
                  <a:lnTo>
                    <a:pt x="0" y="146"/>
                  </a:lnTo>
                  <a:lnTo>
                    <a:pt x="0" y="140"/>
                  </a:lnTo>
                  <a:close/>
                  <a:moveTo>
                    <a:pt x="100" y="88"/>
                  </a:moveTo>
                  <a:lnTo>
                    <a:pt x="76" y="32"/>
                  </a:lnTo>
                  <a:lnTo>
                    <a:pt x="50" y="88"/>
                  </a:lnTo>
                  <a:lnTo>
                    <a:pt x="100" y="8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5" name="Freeform 30"/>
            <p:cNvSpPr>
              <a:spLocks/>
            </p:cNvSpPr>
            <p:nvPr userDrawn="1"/>
          </p:nvSpPr>
          <p:spPr bwMode="auto">
            <a:xfrm>
              <a:off x="1414" y="769"/>
              <a:ext cx="148" cy="142"/>
            </a:xfrm>
            <a:custGeom>
              <a:avLst/>
              <a:gdLst>
                <a:gd name="T0" fmla="*/ 42 w 148"/>
                <a:gd name="T1" fmla="*/ 136 h 142"/>
                <a:gd name="T2" fmla="*/ 42 w 148"/>
                <a:gd name="T3" fmla="*/ 136 h 142"/>
                <a:gd name="T4" fmla="*/ 54 w 148"/>
                <a:gd name="T5" fmla="*/ 136 h 142"/>
                <a:gd name="T6" fmla="*/ 58 w 148"/>
                <a:gd name="T7" fmla="*/ 134 h 142"/>
                <a:gd name="T8" fmla="*/ 60 w 148"/>
                <a:gd name="T9" fmla="*/ 132 h 142"/>
                <a:gd name="T10" fmla="*/ 64 w 148"/>
                <a:gd name="T11" fmla="*/ 124 h 142"/>
                <a:gd name="T12" fmla="*/ 64 w 148"/>
                <a:gd name="T13" fmla="*/ 108 h 142"/>
                <a:gd name="T14" fmla="*/ 64 w 148"/>
                <a:gd name="T15" fmla="*/ 10 h 142"/>
                <a:gd name="T16" fmla="*/ 34 w 148"/>
                <a:gd name="T17" fmla="*/ 10 h 142"/>
                <a:gd name="T18" fmla="*/ 34 w 148"/>
                <a:gd name="T19" fmla="*/ 10 h 142"/>
                <a:gd name="T20" fmla="*/ 22 w 148"/>
                <a:gd name="T21" fmla="*/ 10 h 142"/>
                <a:gd name="T22" fmla="*/ 14 w 148"/>
                <a:gd name="T23" fmla="*/ 14 h 142"/>
                <a:gd name="T24" fmla="*/ 10 w 148"/>
                <a:gd name="T25" fmla="*/ 20 h 142"/>
                <a:gd name="T26" fmla="*/ 8 w 148"/>
                <a:gd name="T27" fmla="*/ 28 h 142"/>
                <a:gd name="T28" fmla="*/ 6 w 148"/>
                <a:gd name="T29" fmla="*/ 32 h 142"/>
                <a:gd name="T30" fmla="*/ 0 w 148"/>
                <a:gd name="T31" fmla="*/ 32 h 142"/>
                <a:gd name="T32" fmla="*/ 4 w 148"/>
                <a:gd name="T33" fmla="*/ 0 h 142"/>
                <a:gd name="T34" fmla="*/ 146 w 148"/>
                <a:gd name="T35" fmla="*/ 0 h 142"/>
                <a:gd name="T36" fmla="*/ 148 w 148"/>
                <a:gd name="T37" fmla="*/ 32 h 142"/>
                <a:gd name="T38" fmla="*/ 142 w 148"/>
                <a:gd name="T39" fmla="*/ 32 h 142"/>
                <a:gd name="T40" fmla="*/ 142 w 148"/>
                <a:gd name="T41" fmla="*/ 28 h 142"/>
                <a:gd name="T42" fmla="*/ 142 w 148"/>
                <a:gd name="T43" fmla="*/ 28 h 142"/>
                <a:gd name="T44" fmla="*/ 138 w 148"/>
                <a:gd name="T45" fmla="*/ 20 h 142"/>
                <a:gd name="T46" fmla="*/ 134 w 148"/>
                <a:gd name="T47" fmla="*/ 14 h 142"/>
                <a:gd name="T48" fmla="*/ 128 w 148"/>
                <a:gd name="T49" fmla="*/ 10 h 142"/>
                <a:gd name="T50" fmla="*/ 114 w 148"/>
                <a:gd name="T51" fmla="*/ 10 h 142"/>
                <a:gd name="T52" fmla="*/ 84 w 148"/>
                <a:gd name="T53" fmla="*/ 10 h 142"/>
                <a:gd name="T54" fmla="*/ 84 w 148"/>
                <a:gd name="T55" fmla="*/ 108 h 142"/>
                <a:gd name="T56" fmla="*/ 84 w 148"/>
                <a:gd name="T57" fmla="*/ 108 h 142"/>
                <a:gd name="T58" fmla="*/ 84 w 148"/>
                <a:gd name="T59" fmla="*/ 124 h 142"/>
                <a:gd name="T60" fmla="*/ 88 w 148"/>
                <a:gd name="T61" fmla="*/ 132 h 142"/>
                <a:gd name="T62" fmla="*/ 90 w 148"/>
                <a:gd name="T63" fmla="*/ 134 h 142"/>
                <a:gd name="T64" fmla="*/ 94 w 148"/>
                <a:gd name="T65" fmla="*/ 136 h 142"/>
                <a:gd name="T66" fmla="*/ 106 w 148"/>
                <a:gd name="T67" fmla="*/ 136 h 142"/>
                <a:gd name="T68" fmla="*/ 106 w 148"/>
                <a:gd name="T69" fmla="*/ 142 h 142"/>
                <a:gd name="T70" fmla="*/ 42 w 148"/>
                <a:gd name="T71" fmla="*/ 142 h 142"/>
                <a:gd name="T72" fmla="*/ 42 w 148"/>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42" y="136"/>
                  </a:moveTo>
                  <a:lnTo>
                    <a:pt x="42" y="136"/>
                  </a:lnTo>
                  <a:lnTo>
                    <a:pt x="54" y="136"/>
                  </a:lnTo>
                  <a:lnTo>
                    <a:pt x="58" y="134"/>
                  </a:lnTo>
                  <a:lnTo>
                    <a:pt x="60" y="132"/>
                  </a:lnTo>
                  <a:lnTo>
                    <a:pt x="64" y="124"/>
                  </a:lnTo>
                  <a:lnTo>
                    <a:pt x="64" y="108"/>
                  </a:lnTo>
                  <a:lnTo>
                    <a:pt x="64" y="10"/>
                  </a:lnTo>
                  <a:lnTo>
                    <a:pt x="34" y="10"/>
                  </a:lnTo>
                  <a:lnTo>
                    <a:pt x="34" y="10"/>
                  </a:lnTo>
                  <a:lnTo>
                    <a:pt x="22" y="10"/>
                  </a:lnTo>
                  <a:lnTo>
                    <a:pt x="14" y="14"/>
                  </a:lnTo>
                  <a:lnTo>
                    <a:pt x="10" y="20"/>
                  </a:lnTo>
                  <a:lnTo>
                    <a:pt x="8" y="28"/>
                  </a:lnTo>
                  <a:lnTo>
                    <a:pt x="6" y="32"/>
                  </a:lnTo>
                  <a:lnTo>
                    <a:pt x="0" y="32"/>
                  </a:lnTo>
                  <a:lnTo>
                    <a:pt x="4" y="0"/>
                  </a:lnTo>
                  <a:lnTo>
                    <a:pt x="146" y="0"/>
                  </a:lnTo>
                  <a:lnTo>
                    <a:pt x="148" y="32"/>
                  </a:lnTo>
                  <a:lnTo>
                    <a:pt x="142" y="32"/>
                  </a:lnTo>
                  <a:lnTo>
                    <a:pt x="142" y="28"/>
                  </a:lnTo>
                  <a:lnTo>
                    <a:pt x="142" y="28"/>
                  </a:lnTo>
                  <a:lnTo>
                    <a:pt x="138" y="20"/>
                  </a:lnTo>
                  <a:lnTo>
                    <a:pt x="134" y="14"/>
                  </a:lnTo>
                  <a:lnTo>
                    <a:pt x="128" y="10"/>
                  </a:lnTo>
                  <a:lnTo>
                    <a:pt x="114" y="10"/>
                  </a:lnTo>
                  <a:lnTo>
                    <a:pt x="84" y="10"/>
                  </a:lnTo>
                  <a:lnTo>
                    <a:pt x="84" y="108"/>
                  </a:lnTo>
                  <a:lnTo>
                    <a:pt x="84" y="108"/>
                  </a:lnTo>
                  <a:lnTo>
                    <a:pt x="84" y="124"/>
                  </a:lnTo>
                  <a:lnTo>
                    <a:pt x="88" y="132"/>
                  </a:lnTo>
                  <a:lnTo>
                    <a:pt x="90" y="134"/>
                  </a:lnTo>
                  <a:lnTo>
                    <a:pt x="94" y="136"/>
                  </a:lnTo>
                  <a:lnTo>
                    <a:pt x="106" y="136"/>
                  </a:lnTo>
                  <a:lnTo>
                    <a:pt x="106" y="142"/>
                  </a:lnTo>
                  <a:lnTo>
                    <a:pt x="42" y="142"/>
                  </a:lnTo>
                  <a:lnTo>
                    <a:pt x="42" y="13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6" name="Freeform 31"/>
            <p:cNvSpPr>
              <a:spLocks/>
            </p:cNvSpPr>
            <p:nvPr userDrawn="1"/>
          </p:nvSpPr>
          <p:spPr bwMode="auto">
            <a:xfrm>
              <a:off x="1594" y="765"/>
              <a:ext cx="92" cy="150"/>
            </a:xfrm>
            <a:custGeom>
              <a:avLst/>
              <a:gdLst>
                <a:gd name="T0" fmla="*/ 4 w 92"/>
                <a:gd name="T1" fmla="*/ 98 h 150"/>
                <a:gd name="T2" fmla="*/ 4 w 92"/>
                <a:gd name="T3" fmla="*/ 104 h 150"/>
                <a:gd name="T4" fmla="*/ 10 w 92"/>
                <a:gd name="T5" fmla="*/ 118 h 150"/>
                <a:gd name="T6" fmla="*/ 22 w 92"/>
                <a:gd name="T7" fmla="*/ 134 h 150"/>
                <a:gd name="T8" fmla="*/ 48 w 92"/>
                <a:gd name="T9" fmla="*/ 140 h 150"/>
                <a:gd name="T10" fmla="*/ 60 w 92"/>
                <a:gd name="T11" fmla="*/ 138 h 150"/>
                <a:gd name="T12" fmla="*/ 74 w 92"/>
                <a:gd name="T13" fmla="*/ 124 h 150"/>
                <a:gd name="T14" fmla="*/ 76 w 92"/>
                <a:gd name="T15" fmla="*/ 114 h 150"/>
                <a:gd name="T16" fmla="*/ 70 w 92"/>
                <a:gd name="T17" fmla="*/ 98 h 150"/>
                <a:gd name="T18" fmla="*/ 50 w 92"/>
                <a:gd name="T19" fmla="*/ 86 h 150"/>
                <a:gd name="T20" fmla="*/ 28 w 92"/>
                <a:gd name="T21" fmla="*/ 74 h 150"/>
                <a:gd name="T22" fmla="*/ 10 w 92"/>
                <a:gd name="T23" fmla="*/ 58 h 150"/>
                <a:gd name="T24" fmla="*/ 2 w 92"/>
                <a:gd name="T25" fmla="*/ 36 h 150"/>
                <a:gd name="T26" fmla="*/ 2 w 92"/>
                <a:gd name="T27" fmla="*/ 28 h 150"/>
                <a:gd name="T28" fmla="*/ 8 w 92"/>
                <a:gd name="T29" fmla="*/ 16 h 150"/>
                <a:gd name="T30" fmla="*/ 18 w 92"/>
                <a:gd name="T31" fmla="*/ 6 h 150"/>
                <a:gd name="T32" fmla="*/ 32 w 92"/>
                <a:gd name="T33" fmla="*/ 2 h 150"/>
                <a:gd name="T34" fmla="*/ 40 w 92"/>
                <a:gd name="T35" fmla="*/ 0 h 150"/>
                <a:gd name="T36" fmla="*/ 58 w 92"/>
                <a:gd name="T37" fmla="*/ 4 h 150"/>
                <a:gd name="T38" fmla="*/ 68 w 92"/>
                <a:gd name="T39" fmla="*/ 10 h 150"/>
                <a:gd name="T40" fmla="*/ 76 w 92"/>
                <a:gd name="T41" fmla="*/ 0 h 150"/>
                <a:gd name="T42" fmla="*/ 80 w 92"/>
                <a:gd name="T43" fmla="*/ 50 h 150"/>
                <a:gd name="T44" fmla="*/ 76 w 92"/>
                <a:gd name="T45" fmla="*/ 50 h 150"/>
                <a:gd name="T46" fmla="*/ 70 w 92"/>
                <a:gd name="T47" fmla="*/ 30 h 150"/>
                <a:gd name="T48" fmla="*/ 62 w 92"/>
                <a:gd name="T49" fmla="*/ 18 h 150"/>
                <a:gd name="T50" fmla="*/ 48 w 92"/>
                <a:gd name="T51" fmla="*/ 10 h 150"/>
                <a:gd name="T52" fmla="*/ 40 w 92"/>
                <a:gd name="T53" fmla="*/ 10 h 150"/>
                <a:gd name="T54" fmla="*/ 24 w 92"/>
                <a:gd name="T55" fmla="*/ 16 h 150"/>
                <a:gd name="T56" fmla="*/ 16 w 92"/>
                <a:gd name="T57" fmla="*/ 30 h 150"/>
                <a:gd name="T58" fmla="*/ 18 w 92"/>
                <a:gd name="T59" fmla="*/ 38 h 150"/>
                <a:gd name="T60" fmla="*/ 32 w 92"/>
                <a:gd name="T61" fmla="*/ 52 h 150"/>
                <a:gd name="T62" fmla="*/ 68 w 92"/>
                <a:gd name="T63" fmla="*/ 72 h 150"/>
                <a:gd name="T64" fmla="*/ 80 w 92"/>
                <a:gd name="T65" fmla="*/ 78 h 150"/>
                <a:gd name="T66" fmla="*/ 92 w 92"/>
                <a:gd name="T67" fmla="*/ 98 h 150"/>
                <a:gd name="T68" fmla="*/ 92 w 92"/>
                <a:gd name="T69" fmla="*/ 108 h 150"/>
                <a:gd name="T70" fmla="*/ 88 w 92"/>
                <a:gd name="T71" fmla="*/ 124 h 150"/>
                <a:gd name="T72" fmla="*/ 80 w 92"/>
                <a:gd name="T73" fmla="*/ 138 h 150"/>
                <a:gd name="T74" fmla="*/ 64 w 92"/>
                <a:gd name="T75" fmla="*/ 146 h 150"/>
                <a:gd name="T76" fmla="*/ 48 w 92"/>
                <a:gd name="T77" fmla="*/ 150 h 150"/>
                <a:gd name="T78" fmla="*/ 36 w 92"/>
                <a:gd name="T79" fmla="*/ 148 h 150"/>
                <a:gd name="T80" fmla="*/ 10 w 92"/>
                <a:gd name="T81" fmla="*/ 138 h 150"/>
                <a:gd name="T82" fmla="*/ 6 w 92"/>
                <a:gd name="T83" fmla="*/ 142 h 150"/>
                <a:gd name="T84" fmla="*/ 0 w 92"/>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2" h="150">
                  <a:moveTo>
                    <a:pt x="0" y="98"/>
                  </a:moveTo>
                  <a:lnTo>
                    <a:pt x="4" y="98"/>
                  </a:lnTo>
                  <a:lnTo>
                    <a:pt x="4" y="98"/>
                  </a:lnTo>
                  <a:lnTo>
                    <a:pt x="4" y="104"/>
                  </a:lnTo>
                  <a:lnTo>
                    <a:pt x="6" y="112"/>
                  </a:lnTo>
                  <a:lnTo>
                    <a:pt x="10" y="118"/>
                  </a:lnTo>
                  <a:lnTo>
                    <a:pt x="14" y="126"/>
                  </a:lnTo>
                  <a:lnTo>
                    <a:pt x="22" y="134"/>
                  </a:lnTo>
                  <a:lnTo>
                    <a:pt x="34" y="138"/>
                  </a:lnTo>
                  <a:lnTo>
                    <a:pt x="48" y="140"/>
                  </a:lnTo>
                  <a:lnTo>
                    <a:pt x="48" y="140"/>
                  </a:lnTo>
                  <a:lnTo>
                    <a:pt x="60" y="138"/>
                  </a:lnTo>
                  <a:lnTo>
                    <a:pt x="68" y="132"/>
                  </a:lnTo>
                  <a:lnTo>
                    <a:pt x="74" y="124"/>
                  </a:lnTo>
                  <a:lnTo>
                    <a:pt x="76" y="114"/>
                  </a:lnTo>
                  <a:lnTo>
                    <a:pt x="76" y="114"/>
                  </a:lnTo>
                  <a:lnTo>
                    <a:pt x="74" y="106"/>
                  </a:lnTo>
                  <a:lnTo>
                    <a:pt x="70" y="98"/>
                  </a:lnTo>
                  <a:lnTo>
                    <a:pt x="60" y="92"/>
                  </a:lnTo>
                  <a:lnTo>
                    <a:pt x="50" y="86"/>
                  </a:lnTo>
                  <a:lnTo>
                    <a:pt x="28" y="74"/>
                  </a:lnTo>
                  <a:lnTo>
                    <a:pt x="28" y="74"/>
                  </a:lnTo>
                  <a:lnTo>
                    <a:pt x="18" y="68"/>
                  </a:lnTo>
                  <a:lnTo>
                    <a:pt x="10" y="58"/>
                  </a:lnTo>
                  <a:lnTo>
                    <a:pt x="4" y="48"/>
                  </a:lnTo>
                  <a:lnTo>
                    <a:pt x="2" y="36"/>
                  </a:lnTo>
                  <a:lnTo>
                    <a:pt x="2" y="36"/>
                  </a:lnTo>
                  <a:lnTo>
                    <a:pt x="2" y="28"/>
                  </a:lnTo>
                  <a:lnTo>
                    <a:pt x="4" y="22"/>
                  </a:lnTo>
                  <a:lnTo>
                    <a:pt x="8" y="16"/>
                  </a:lnTo>
                  <a:lnTo>
                    <a:pt x="12" y="10"/>
                  </a:lnTo>
                  <a:lnTo>
                    <a:pt x="18" y="6"/>
                  </a:lnTo>
                  <a:lnTo>
                    <a:pt x="24" y="4"/>
                  </a:lnTo>
                  <a:lnTo>
                    <a:pt x="32" y="2"/>
                  </a:lnTo>
                  <a:lnTo>
                    <a:pt x="40" y="0"/>
                  </a:lnTo>
                  <a:lnTo>
                    <a:pt x="40" y="0"/>
                  </a:lnTo>
                  <a:lnTo>
                    <a:pt x="50" y="2"/>
                  </a:lnTo>
                  <a:lnTo>
                    <a:pt x="58" y="4"/>
                  </a:lnTo>
                  <a:lnTo>
                    <a:pt x="68" y="10"/>
                  </a:lnTo>
                  <a:lnTo>
                    <a:pt x="68" y="10"/>
                  </a:lnTo>
                  <a:lnTo>
                    <a:pt x="72" y="6"/>
                  </a:lnTo>
                  <a:lnTo>
                    <a:pt x="76" y="0"/>
                  </a:lnTo>
                  <a:lnTo>
                    <a:pt x="80" y="0"/>
                  </a:lnTo>
                  <a:lnTo>
                    <a:pt x="80" y="50"/>
                  </a:lnTo>
                  <a:lnTo>
                    <a:pt x="76" y="50"/>
                  </a:lnTo>
                  <a:lnTo>
                    <a:pt x="76" y="50"/>
                  </a:lnTo>
                  <a:lnTo>
                    <a:pt x="72" y="36"/>
                  </a:lnTo>
                  <a:lnTo>
                    <a:pt x="70" y="30"/>
                  </a:lnTo>
                  <a:lnTo>
                    <a:pt x="68" y="24"/>
                  </a:lnTo>
                  <a:lnTo>
                    <a:pt x="62" y="18"/>
                  </a:lnTo>
                  <a:lnTo>
                    <a:pt x="56" y="14"/>
                  </a:lnTo>
                  <a:lnTo>
                    <a:pt x="48" y="10"/>
                  </a:lnTo>
                  <a:lnTo>
                    <a:pt x="40" y="10"/>
                  </a:lnTo>
                  <a:lnTo>
                    <a:pt x="40" y="10"/>
                  </a:lnTo>
                  <a:lnTo>
                    <a:pt x="30" y="12"/>
                  </a:lnTo>
                  <a:lnTo>
                    <a:pt x="24" y="16"/>
                  </a:lnTo>
                  <a:lnTo>
                    <a:pt x="18" y="22"/>
                  </a:lnTo>
                  <a:lnTo>
                    <a:pt x="16" y="30"/>
                  </a:lnTo>
                  <a:lnTo>
                    <a:pt x="16" y="30"/>
                  </a:lnTo>
                  <a:lnTo>
                    <a:pt x="18" y="38"/>
                  </a:lnTo>
                  <a:lnTo>
                    <a:pt x="24" y="46"/>
                  </a:lnTo>
                  <a:lnTo>
                    <a:pt x="32" y="52"/>
                  </a:lnTo>
                  <a:lnTo>
                    <a:pt x="46" y="60"/>
                  </a:lnTo>
                  <a:lnTo>
                    <a:pt x="68" y="72"/>
                  </a:lnTo>
                  <a:lnTo>
                    <a:pt x="68" y="72"/>
                  </a:lnTo>
                  <a:lnTo>
                    <a:pt x="80" y="78"/>
                  </a:lnTo>
                  <a:lnTo>
                    <a:pt x="86" y="88"/>
                  </a:lnTo>
                  <a:lnTo>
                    <a:pt x="92" y="98"/>
                  </a:lnTo>
                  <a:lnTo>
                    <a:pt x="92" y="108"/>
                  </a:lnTo>
                  <a:lnTo>
                    <a:pt x="92" y="108"/>
                  </a:lnTo>
                  <a:lnTo>
                    <a:pt x="92" y="116"/>
                  </a:lnTo>
                  <a:lnTo>
                    <a:pt x="88" y="124"/>
                  </a:lnTo>
                  <a:lnTo>
                    <a:pt x="84" y="132"/>
                  </a:lnTo>
                  <a:lnTo>
                    <a:pt x="80" y="138"/>
                  </a:lnTo>
                  <a:lnTo>
                    <a:pt x="72" y="142"/>
                  </a:lnTo>
                  <a:lnTo>
                    <a:pt x="64" y="146"/>
                  </a:lnTo>
                  <a:lnTo>
                    <a:pt x="56" y="148"/>
                  </a:lnTo>
                  <a:lnTo>
                    <a:pt x="48" y="150"/>
                  </a:lnTo>
                  <a:lnTo>
                    <a:pt x="48" y="150"/>
                  </a:lnTo>
                  <a:lnTo>
                    <a:pt x="36" y="148"/>
                  </a:lnTo>
                  <a:lnTo>
                    <a:pt x="26" y="144"/>
                  </a:lnTo>
                  <a:lnTo>
                    <a:pt x="10" y="138"/>
                  </a:lnTo>
                  <a:lnTo>
                    <a:pt x="10" y="138"/>
                  </a:lnTo>
                  <a:lnTo>
                    <a:pt x="6" y="142"/>
                  </a:lnTo>
                  <a:lnTo>
                    <a:pt x="4" y="150"/>
                  </a:lnTo>
                  <a:lnTo>
                    <a:pt x="0" y="150"/>
                  </a:lnTo>
                  <a:lnTo>
                    <a:pt x="0" y="9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7" name="Freeform 32"/>
            <p:cNvSpPr>
              <a:spLocks noEditPoints="1"/>
            </p:cNvSpPr>
            <p:nvPr userDrawn="1"/>
          </p:nvSpPr>
          <p:spPr bwMode="auto">
            <a:xfrm>
              <a:off x="1726" y="769"/>
              <a:ext cx="137" cy="142"/>
            </a:xfrm>
            <a:custGeom>
              <a:avLst/>
              <a:gdLst>
                <a:gd name="T0" fmla="*/ 0 w 137"/>
                <a:gd name="T1" fmla="*/ 136 h 142"/>
                <a:gd name="T2" fmla="*/ 16 w 137"/>
                <a:gd name="T3" fmla="*/ 134 h 142"/>
                <a:gd name="T4" fmla="*/ 22 w 137"/>
                <a:gd name="T5" fmla="*/ 124 h 142"/>
                <a:gd name="T6" fmla="*/ 22 w 137"/>
                <a:gd name="T7" fmla="*/ 32 h 142"/>
                <a:gd name="T8" fmla="*/ 22 w 137"/>
                <a:gd name="T9" fmla="*/ 18 h 142"/>
                <a:gd name="T10" fmla="*/ 16 w 137"/>
                <a:gd name="T11" fmla="*/ 8 h 142"/>
                <a:gd name="T12" fmla="*/ 0 w 137"/>
                <a:gd name="T13" fmla="*/ 6 h 142"/>
                <a:gd name="T14" fmla="*/ 62 w 137"/>
                <a:gd name="T15" fmla="*/ 0 h 142"/>
                <a:gd name="T16" fmla="*/ 74 w 137"/>
                <a:gd name="T17" fmla="*/ 2 h 142"/>
                <a:gd name="T18" fmla="*/ 92 w 137"/>
                <a:gd name="T19" fmla="*/ 8 h 142"/>
                <a:gd name="T20" fmla="*/ 105 w 137"/>
                <a:gd name="T21" fmla="*/ 18 h 142"/>
                <a:gd name="T22" fmla="*/ 111 w 137"/>
                <a:gd name="T23" fmla="*/ 32 h 142"/>
                <a:gd name="T24" fmla="*/ 111 w 137"/>
                <a:gd name="T25" fmla="*/ 40 h 142"/>
                <a:gd name="T26" fmla="*/ 109 w 137"/>
                <a:gd name="T27" fmla="*/ 54 h 142"/>
                <a:gd name="T28" fmla="*/ 102 w 137"/>
                <a:gd name="T29" fmla="*/ 66 h 142"/>
                <a:gd name="T30" fmla="*/ 88 w 137"/>
                <a:gd name="T31" fmla="*/ 76 h 142"/>
                <a:gd name="T32" fmla="*/ 70 w 137"/>
                <a:gd name="T33" fmla="*/ 80 h 142"/>
                <a:gd name="T34" fmla="*/ 94 w 137"/>
                <a:gd name="T35" fmla="*/ 106 h 142"/>
                <a:gd name="T36" fmla="*/ 115 w 137"/>
                <a:gd name="T37" fmla="*/ 128 h 142"/>
                <a:gd name="T38" fmla="*/ 137 w 137"/>
                <a:gd name="T39" fmla="*/ 136 h 142"/>
                <a:gd name="T40" fmla="*/ 98 w 137"/>
                <a:gd name="T41" fmla="*/ 142 h 142"/>
                <a:gd name="T42" fmla="*/ 40 w 137"/>
                <a:gd name="T43" fmla="*/ 80 h 142"/>
                <a:gd name="T44" fmla="*/ 40 w 137"/>
                <a:gd name="T45" fmla="*/ 108 h 142"/>
                <a:gd name="T46" fmla="*/ 44 w 137"/>
                <a:gd name="T47" fmla="*/ 132 h 142"/>
                <a:gd name="T48" fmla="*/ 52 w 137"/>
                <a:gd name="T49" fmla="*/ 136 h 142"/>
                <a:gd name="T50" fmla="*/ 64 w 137"/>
                <a:gd name="T51" fmla="*/ 142 h 142"/>
                <a:gd name="T52" fmla="*/ 0 w 137"/>
                <a:gd name="T53" fmla="*/ 136 h 142"/>
                <a:gd name="T54" fmla="*/ 62 w 137"/>
                <a:gd name="T55" fmla="*/ 72 h 142"/>
                <a:gd name="T56" fmla="*/ 74 w 137"/>
                <a:gd name="T57" fmla="*/ 68 h 142"/>
                <a:gd name="T58" fmla="*/ 84 w 137"/>
                <a:gd name="T59" fmla="*/ 62 h 142"/>
                <a:gd name="T60" fmla="*/ 92 w 137"/>
                <a:gd name="T61" fmla="*/ 40 h 142"/>
                <a:gd name="T62" fmla="*/ 90 w 137"/>
                <a:gd name="T63" fmla="*/ 28 h 142"/>
                <a:gd name="T64" fmla="*/ 80 w 137"/>
                <a:gd name="T65" fmla="*/ 14 h 142"/>
                <a:gd name="T66" fmla="*/ 68 w 137"/>
                <a:gd name="T67" fmla="*/ 10 h 142"/>
                <a:gd name="T68" fmla="*/ 40 w 137"/>
                <a:gd name="T69" fmla="*/ 10 h 142"/>
                <a:gd name="T70" fmla="*/ 62 w 137"/>
                <a:gd name="T71" fmla="*/ 7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7"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2" y="0"/>
                  </a:lnTo>
                  <a:lnTo>
                    <a:pt x="62" y="0"/>
                  </a:lnTo>
                  <a:lnTo>
                    <a:pt x="74" y="2"/>
                  </a:lnTo>
                  <a:lnTo>
                    <a:pt x="84" y="4"/>
                  </a:lnTo>
                  <a:lnTo>
                    <a:pt x="92" y="8"/>
                  </a:lnTo>
                  <a:lnTo>
                    <a:pt x="100" y="12"/>
                  </a:lnTo>
                  <a:lnTo>
                    <a:pt x="105" y="18"/>
                  </a:lnTo>
                  <a:lnTo>
                    <a:pt x="109" y="24"/>
                  </a:lnTo>
                  <a:lnTo>
                    <a:pt x="111" y="32"/>
                  </a:lnTo>
                  <a:lnTo>
                    <a:pt x="111" y="40"/>
                  </a:lnTo>
                  <a:lnTo>
                    <a:pt x="111" y="40"/>
                  </a:lnTo>
                  <a:lnTo>
                    <a:pt x="111" y="48"/>
                  </a:lnTo>
                  <a:lnTo>
                    <a:pt x="109" y="54"/>
                  </a:lnTo>
                  <a:lnTo>
                    <a:pt x="105" y="60"/>
                  </a:lnTo>
                  <a:lnTo>
                    <a:pt x="102" y="66"/>
                  </a:lnTo>
                  <a:lnTo>
                    <a:pt x="96" y="72"/>
                  </a:lnTo>
                  <a:lnTo>
                    <a:pt x="88" y="76"/>
                  </a:lnTo>
                  <a:lnTo>
                    <a:pt x="80" y="78"/>
                  </a:lnTo>
                  <a:lnTo>
                    <a:pt x="70" y="80"/>
                  </a:lnTo>
                  <a:lnTo>
                    <a:pt x="94" y="106"/>
                  </a:lnTo>
                  <a:lnTo>
                    <a:pt x="94" y="106"/>
                  </a:lnTo>
                  <a:lnTo>
                    <a:pt x="103" y="118"/>
                  </a:lnTo>
                  <a:lnTo>
                    <a:pt x="115" y="128"/>
                  </a:lnTo>
                  <a:lnTo>
                    <a:pt x="125" y="134"/>
                  </a:lnTo>
                  <a:lnTo>
                    <a:pt x="137" y="136"/>
                  </a:lnTo>
                  <a:lnTo>
                    <a:pt x="137" y="142"/>
                  </a:lnTo>
                  <a:lnTo>
                    <a:pt x="98" y="142"/>
                  </a:lnTo>
                  <a:lnTo>
                    <a:pt x="52" y="80"/>
                  </a:lnTo>
                  <a:lnTo>
                    <a:pt x="40" y="80"/>
                  </a:lnTo>
                  <a:lnTo>
                    <a:pt x="40" y="108"/>
                  </a:lnTo>
                  <a:lnTo>
                    <a:pt x="40" y="108"/>
                  </a:lnTo>
                  <a:lnTo>
                    <a:pt x="42" y="124"/>
                  </a:lnTo>
                  <a:lnTo>
                    <a:pt x="44" y="132"/>
                  </a:lnTo>
                  <a:lnTo>
                    <a:pt x="48" y="134"/>
                  </a:lnTo>
                  <a:lnTo>
                    <a:pt x="52" y="136"/>
                  </a:lnTo>
                  <a:lnTo>
                    <a:pt x="64" y="136"/>
                  </a:lnTo>
                  <a:lnTo>
                    <a:pt x="64" y="142"/>
                  </a:lnTo>
                  <a:lnTo>
                    <a:pt x="0" y="142"/>
                  </a:lnTo>
                  <a:lnTo>
                    <a:pt x="0" y="136"/>
                  </a:lnTo>
                  <a:close/>
                  <a:moveTo>
                    <a:pt x="62" y="72"/>
                  </a:moveTo>
                  <a:lnTo>
                    <a:pt x="62" y="72"/>
                  </a:lnTo>
                  <a:lnTo>
                    <a:pt x="68" y="70"/>
                  </a:lnTo>
                  <a:lnTo>
                    <a:pt x="74" y="68"/>
                  </a:lnTo>
                  <a:lnTo>
                    <a:pt x="80" y="66"/>
                  </a:lnTo>
                  <a:lnTo>
                    <a:pt x="84" y="62"/>
                  </a:lnTo>
                  <a:lnTo>
                    <a:pt x="90" y="52"/>
                  </a:lnTo>
                  <a:lnTo>
                    <a:pt x="92" y="40"/>
                  </a:lnTo>
                  <a:lnTo>
                    <a:pt x="92" y="40"/>
                  </a:lnTo>
                  <a:lnTo>
                    <a:pt x="90" y="28"/>
                  </a:lnTo>
                  <a:lnTo>
                    <a:pt x="84" y="18"/>
                  </a:lnTo>
                  <a:lnTo>
                    <a:pt x="80" y="14"/>
                  </a:lnTo>
                  <a:lnTo>
                    <a:pt x="74" y="12"/>
                  </a:lnTo>
                  <a:lnTo>
                    <a:pt x="68" y="10"/>
                  </a:lnTo>
                  <a:lnTo>
                    <a:pt x="62" y="10"/>
                  </a:lnTo>
                  <a:lnTo>
                    <a:pt x="40" y="10"/>
                  </a:lnTo>
                  <a:lnTo>
                    <a:pt x="40" y="72"/>
                  </a:lnTo>
                  <a:lnTo>
                    <a:pt x="62" y="7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8" name="Freeform 33"/>
            <p:cNvSpPr>
              <a:spLocks noEditPoints="1"/>
            </p:cNvSpPr>
            <p:nvPr userDrawn="1"/>
          </p:nvSpPr>
          <p:spPr bwMode="auto">
            <a:xfrm>
              <a:off x="1871" y="713"/>
              <a:ext cx="162" cy="198"/>
            </a:xfrm>
            <a:custGeom>
              <a:avLst/>
              <a:gdLst>
                <a:gd name="T0" fmla="*/ 0 w 162"/>
                <a:gd name="T1" fmla="*/ 192 h 198"/>
                <a:gd name="T2" fmla="*/ 18 w 162"/>
                <a:gd name="T3" fmla="*/ 188 h 198"/>
                <a:gd name="T4" fmla="*/ 28 w 162"/>
                <a:gd name="T5" fmla="*/ 172 h 198"/>
                <a:gd name="T6" fmla="*/ 82 w 162"/>
                <a:gd name="T7" fmla="*/ 52 h 198"/>
                <a:gd name="T8" fmla="*/ 134 w 162"/>
                <a:gd name="T9" fmla="*/ 172 h 198"/>
                <a:gd name="T10" fmla="*/ 144 w 162"/>
                <a:gd name="T11" fmla="*/ 188 h 198"/>
                <a:gd name="T12" fmla="*/ 162 w 162"/>
                <a:gd name="T13" fmla="*/ 192 h 198"/>
                <a:gd name="T14" fmla="*/ 98 w 162"/>
                <a:gd name="T15" fmla="*/ 198 h 198"/>
                <a:gd name="T16" fmla="*/ 98 w 162"/>
                <a:gd name="T17" fmla="*/ 192 h 198"/>
                <a:gd name="T18" fmla="*/ 116 w 162"/>
                <a:gd name="T19" fmla="*/ 188 h 198"/>
                <a:gd name="T20" fmla="*/ 118 w 162"/>
                <a:gd name="T21" fmla="*/ 182 h 198"/>
                <a:gd name="T22" fmla="*/ 104 w 162"/>
                <a:gd name="T23" fmla="*/ 148 h 198"/>
                <a:gd name="T24" fmla="*/ 36 w 162"/>
                <a:gd name="T25" fmla="*/ 174 h 198"/>
                <a:gd name="T26" fmla="*/ 34 w 162"/>
                <a:gd name="T27" fmla="*/ 182 h 198"/>
                <a:gd name="T28" fmla="*/ 36 w 162"/>
                <a:gd name="T29" fmla="*/ 188 h 198"/>
                <a:gd name="T30" fmla="*/ 54 w 162"/>
                <a:gd name="T31" fmla="*/ 192 h 198"/>
                <a:gd name="T32" fmla="*/ 0 w 162"/>
                <a:gd name="T33" fmla="*/ 198 h 198"/>
                <a:gd name="T34" fmla="*/ 100 w 162"/>
                <a:gd name="T35" fmla="*/ 140 h 198"/>
                <a:gd name="T36" fmla="*/ 52 w 162"/>
                <a:gd name="T37" fmla="*/ 140 h 198"/>
                <a:gd name="T38" fmla="*/ 60 w 162"/>
                <a:gd name="T39" fmla="*/ 20 h 198"/>
                <a:gd name="T40" fmla="*/ 62 w 162"/>
                <a:gd name="T41" fmla="*/ 12 h 198"/>
                <a:gd name="T42" fmla="*/ 72 w 162"/>
                <a:gd name="T43" fmla="*/ 2 h 198"/>
                <a:gd name="T44" fmla="*/ 80 w 162"/>
                <a:gd name="T45" fmla="*/ 0 h 198"/>
                <a:gd name="T46" fmla="*/ 94 w 162"/>
                <a:gd name="T47" fmla="*/ 6 h 198"/>
                <a:gd name="T48" fmla="*/ 100 w 162"/>
                <a:gd name="T49" fmla="*/ 20 h 198"/>
                <a:gd name="T50" fmla="*/ 98 w 162"/>
                <a:gd name="T51" fmla="*/ 26 h 198"/>
                <a:gd name="T52" fmla="*/ 88 w 162"/>
                <a:gd name="T53" fmla="*/ 38 h 198"/>
                <a:gd name="T54" fmla="*/ 80 w 162"/>
                <a:gd name="T55" fmla="*/ 38 h 198"/>
                <a:gd name="T56" fmla="*/ 66 w 162"/>
                <a:gd name="T57" fmla="*/ 34 h 198"/>
                <a:gd name="T58" fmla="*/ 60 w 162"/>
                <a:gd name="T59" fmla="*/ 20 h 198"/>
                <a:gd name="T60" fmla="*/ 90 w 162"/>
                <a:gd name="T61" fmla="*/ 20 h 198"/>
                <a:gd name="T62" fmla="*/ 90 w 162"/>
                <a:gd name="T63" fmla="*/ 16 h 198"/>
                <a:gd name="T64" fmla="*/ 84 w 162"/>
                <a:gd name="T65" fmla="*/ 10 h 198"/>
                <a:gd name="T66" fmla="*/ 80 w 162"/>
                <a:gd name="T67" fmla="*/ 8 h 198"/>
                <a:gd name="T68" fmla="*/ 72 w 162"/>
                <a:gd name="T69" fmla="*/ 12 h 198"/>
                <a:gd name="T70" fmla="*/ 70 w 162"/>
                <a:gd name="T71" fmla="*/ 20 h 198"/>
                <a:gd name="T72" fmla="*/ 70 w 162"/>
                <a:gd name="T73" fmla="*/ 24 h 198"/>
                <a:gd name="T74" fmla="*/ 76 w 162"/>
                <a:gd name="T75" fmla="*/ 30 h 198"/>
                <a:gd name="T76" fmla="*/ 80 w 162"/>
                <a:gd name="T77" fmla="*/ 30 h 198"/>
                <a:gd name="T78" fmla="*/ 88 w 162"/>
                <a:gd name="T79" fmla="*/ 26 h 198"/>
                <a:gd name="T80" fmla="*/ 90 w 162"/>
                <a:gd name="T81" fmla="*/ 2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2" h="198">
                  <a:moveTo>
                    <a:pt x="0" y="192"/>
                  </a:moveTo>
                  <a:lnTo>
                    <a:pt x="0" y="192"/>
                  </a:lnTo>
                  <a:lnTo>
                    <a:pt x="12" y="192"/>
                  </a:lnTo>
                  <a:lnTo>
                    <a:pt x="18" y="188"/>
                  </a:lnTo>
                  <a:lnTo>
                    <a:pt x="22" y="182"/>
                  </a:lnTo>
                  <a:lnTo>
                    <a:pt x="28" y="172"/>
                  </a:lnTo>
                  <a:lnTo>
                    <a:pt x="80" y="52"/>
                  </a:lnTo>
                  <a:lnTo>
                    <a:pt x="82" y="52"/>
                  </a:lnTo>
                  <a:lnTo>
                    <a:pt x="134" y="172"/>
                  </a:lnTo>
                  <a:lnTo>
                    <a:pt x="134" y="172"/>
                  </a:lnTo>
                  <a:lnTo>
                    <a:pt x="138" y="182"/>
                  </a:lnTo>
                  <a:lnTo>
                    <a:pt x="144" y="188"/>
                  </a:lnTo>
                  <a:lnTo>
                    <a:pt x="150" y="192"/>
                  </a:lnTo>
                  <a:lnTo>
                    <a:pt x="162" y="192"/>
                  </a:lnTo>
                  <a:lnTo>
                    <a:pt x="162" y="198"/>
                  </a:lnTo>
                  <a:lnTo>
                    <a:pt x="98" y="198"/>
                  </a:lnTo>
                  <a:lnTo>
                    <a:pt x="98" y="192"/>
                  </a:lnTo>
                  <a:lnTo>
                    <a:pt x="98" y="192"/>
                  </a:lnTo>
                  <a:lnTo>
                    <a:pt x="108" y="192"/>
                  </a:lnTo>
                  <a:lnTo>
                    <a:pt x="116" y="188"/>
                  </a:lnTo>
                  <a:lnTo>
                    <a:pt x="118" y="186"/>
                  </a:lnTo>
                  <a:lnTo>
                    <a:pt x="118" y="182"/>
                  </a:lnTo>
                  <a:lnTo>
                    <a:pt x="116" y="174"/>
                  </a:lnTo>
                  <a:lnTo>
                    <a:pt x="104" y="148"/>
                  </a:lnTo>
                  <a:lnTo>
                    <a:pt x="48" y="148"/>
                  </a:lnTo>
                  <a:lnTo>
                    <a:pt x="36" y="174"/>
                  </a:lnTo>
                  <a:lnTo>
                    <a:pt x="36" y="174"/>
                  </a:lnTo>
                  <a:lnTo>
                    <a:pt x="34" y="182"/>
                  </a:lnTo>
                  <a:lnTo>
                    <a:pt x="34" y="186"/>
                  </a:lnTo>
                  <a:lnTo>
                    <a:pt x="36" y="188"/>
                  </a:lnTo>
                  <a:lnTo>
                    <a:pt x="42" y="192"/>
                  </a:lnTo>
                  <a:lnTo>
                    <a:pt x="54" y="192"/>
                  </a:lnTo>
                  <a:lnTo>
                    <a:pt x="54" y="198"/>
                  </a:lnTo>
                  <a:lnTo>
                    <a:pt x="0" y="198"/>
                  </a:lnTo>
                  <a:lnTo>
                    <a:pt x="0" y="192"/>
                  </a:lnTo>
                  <a:close/>
                  <a:moveTo>
                    <a:pt x="100" y="140"/>
                  </a:moveTo>
                  <a:lnTo>
                    <a:pt x="76" y="84"/>
                  </a:lnTo>
                  <a:lnTo>
                    <a:pt x="52" y="140"/>
                  </a:lnTo>
                  <a:lnTo>
                    <a:pt x="100" y="140"/>
                  </a:lnTo>
                  <a:close/>
                  <a:moveTo>
                    <a:pt x="60" y="20"/>
                  </a:moveTo>
                  <a:lnTo>
                    <a:pt x="60" y="20"/>
                  </a:lnTo>
                  <a:lnTo>
                    <a:pt x="62" y="12"/>
                  </a:lnTo>
                  <a:lnTo>
                    <a:pt x="66" y="6"/>
                  </a:lnTo>
                  <a:lnTo>
                    <a:pt x="72" y="2"/>
                  </a:lnTo>
                  <a:lnTo>
                    <a:pt x="80" y="0"/>
                  </a:lnTo>
                  <a:lnTo>
                    <a:pt x="80" y="0"/>
                  </a:lnTo>
                  <a:lnTo>
                    <a:pt x="88" y="2"/>
                  </a:lnTo>
                  <a:lnTo>
                    <a:pt x="94" y="6"/>
                  </a:lnTo>
                  <a:lnTo>
                    <a:pt x="98" y="12"/>
                  </a:lnTo>
                  <a:lnTo>
                    <a:pt x="100" y="20"/>
                  </a:lnTo>
                  <a:lnTo>
                    <a:pt x="100" y="20"/>
                  </a:lnTo>
                  <a:lnTo>
                    <a:pt x="98" y="26"/>
                  </a:lnTo>
                  <a:lnTo>
                    <a:pt x="94" y="34"/>
                  </a:lnTo>
                  <a:lnTo>
                    <a:pt x="88" y="38"/>
                  </a:lnTo>
                  <a:lnTo>
                    <a:pt x="80" y="38"/>
                  </a:lnTo>
                  <a:lnTo>
                    <a:pt x="80" y="38"/>
                  </a:lnTo>
                  <a:lnTo>
                    <a:pt x="72" y="38"/>
                  </a:lnTo>
                  <a:lnTo>
                    <a:pt x="66" y="34"/>
                  </a:lnTo>
                  <a:lnTo>
                    <a:pt x="62" y="26"/>
                  </a:lnTo>
                  <a:lnTo>
                    <a:pt x="60" y="20"/>
                  </a:lnTo>
                  <a:lnTo>
                    <a:pt x="60" y="20"/>
                  </a:lnTo>
                  <a:close/>
                  <a:moveTo>
                    <a:pt x="90" y="20"/>
                  </a:moveTo>
                  <a:lnTo>
                    <a:pt x="90" y="20"/>
                  </a:lnTo>
                  <a:lnTo>
                    <a:pt x="90" y="16"/>
                  </a:lnTo>
                  <a:lnTo>
                    <a:pt x="88" y="12"/>
                  </a:lnTo>
                  <a:lnTo>
                    <a:pt x="84" y="10"/>
                  </a:lnTo>
                  <a:lnTo>
                    <a:pt x="80" y="8"/>
                  </a:lnTo>
                  <a:lnTo>
                    <a:pt x="80" y="8"/>
                  </a:lnTo>
                  <a:lnTo>
                    <a:pt x="76" y="10"/>
                  </a:lnTo>
                  <a:lnTo>
                    <a:pt x="72" y="12"/>
                  </a:lnTo>
                  <a:lnTo>
                    <a:pt x="70" y="16"/>
                  </a:lnTo>
                  <a:lnTo>
                    <a:pt x="70" y="20"/>
                  </a:lnTo>
                  <a:lnTo>
                    <a:pt x="70" y="20"/>
                  </a:lnTo>
                  <a:lnTo>
                    <a:pt x="70" y="24"/>
                  </a:lnTo>
                  <a:lnTo>
                    <a:pt x="72" y="26"/>
                  </a:lnTo>
                  <a:lnTo>
                    <a:pt x="76" y="30"/>
                  </a:lnTo>
                  <a:lnTo>
                    <a:pt x="80" y="30"/>
                  </a:lnTo>
                  <a:lnTo>
                    <a:pt x="80" y="30"/>
                  </a:lnTo>
                  <a:lnTo>
                    <a:pt x="84" y="30"/>
                  </a:lnTo>
                  <a:lnTo>
                    <a:pt x="88" y="26"/>
                  </a:lnTo>
                  <a:lnTo>
                    <a:pt x="90" y="24"/>
                  </a:lnTo>
                  <a:lnTo>
                    <a:pt x="90" y="20"/>
                  </a:lnTo>
                  <a:lnTo>
                    <a:pt x="90" y="2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9" name="Freeform 34"/>
            <p:cNvSpPr>
              <a:spLocks noEditPoints="1"/>
            </p:cNvSpPr>
            <p:nvPr userDrawn="1"/>
          </p:nvSpPr>
          <p:spPr bwMode="auto">
            <a:xfrm>
              <a:off x="2051" y="769"/>
              <a:ext cx="142" cy="142"/>
            </a:xfrm>
            <a:custGeom>
              <a:avLst/>
              <a:gdLst>
                <a:gd name="T0" fmla="*/ 0 w 142"/>
                <a:gd name="T1" fmla="*/ 136 h 142"/>
                <a:gd name="T2" fmla="*/ 16 w 142"/>
                <a:gd name="T3" fmla="*/ 134 h 142"/>
                <a:gd name="T4" fmla="*/ 22 w 142"/>
                <a:gd name="T5" fmla="*/ 124 h 142"/>
                <a:gd name="T6" fmla="*/ 22 w 142"/>
                <a:gd name="T7" fmla="*/ 32 h 142"/>
                <a:gd name="T8" fmla="*/ 22 w 142"/>
                <a:gd name="T9" fmla="*/ 18 h 142"/>
                <a:gd name="T10" fmla="*/ 16 w 142"/>
                <a:gd name="T11" fmla="*/ 8 h 142"/>
                <a:gd name="T12" fmla="*/ 0 w 142"/>
                <a:gd name="T13" fmla="*/ 6 h 142"/>
                <a:gd name="T14" fmla="*/ 64 w 142"/>
                <a:gd name="T15" fmla="*/ 0 h 142"/>
                <a:gd name="T16" fmla="*/ 82 w 142"/>
                <a:gd name="T17" fmla="*/ 2 h 142"/>
                <a:gd name="T18" fmla="*/ 112 w 142"/>
                <a:gd name="T19" fmla="*/ 12 h 142"/>
                <a:gd name="T20" fmla="*/ 132 w 142"/>
                <a:gd name="T21" fmla="*/ 32 h 142"/>
                <a:gd name="T22" fmla="*/ 140 w 142"/>
                <a:gd name="T23" fmla="*/ 56 h 142"/>
                <a:gd name="T24" fmla="*/ 142 w 142"/>
                <a:gd name="T25" fmla="*/ 70 h 142"/>
                <a:gd name="T26" fmla="*/ 138 w 142"/>
                <a:gd name="T27" fmla="*/ 98 h 142"/>
                <a:gd name="T28" fmla="*/ 124 w 142"/>
                <a:gd name="T29" fmla="*/ 120 h 142"/>
                <a:gd name="T30" fmla="*/ 98 w 142"/>
                <a:gd name="T31" fmla="*/ 136 h 142"/>
                <a:gd name="T32" fmla="*/ 64 w 142"/>
                <a:gd name="T33" fmla="*/ 142 h 142"/>
                <a:gd name="T34" fmla="*/ 0 w 142"/>
                <a:gd name="T35" fmla="*/ 136 h 142"/>
                <a:gd name="T36" fmla="*/ 64 w 142"/>
                <a:gd name="T37" fmla="*/ 132 h 142"/>
                <a:gd name="T38" fmla="*/ 92 w 142"/>
                <a:gd name="T39" fmla="*/ 126 h 142"/>
                <a:gd name="T40" fmla="*/ 108 w 142"/>
                <a:gd name="T41" fmla="*/ 112 h 142"/>
                <a:gd name="T42" fmla="*/ 118 w 142"/>
                <a:gd name="T43" fmla="*/ 92 h 142"/>
                <a:gd name="T44" fmla="*/ 120 w 142"/>
                <a:gd name="T45" fmla="*/ 70 h 142"/>
                <a:gd name="T46" fmla="*/ 118 w 142"/>
                <a:gd name="T47" fmla="*/ 60 h 142"/>
                <a:gd name="T48" fmla="*/ 114 w 142"/>
                <a:gd name="T49" fmla="*/ 40 h 142"/>
                <a:gd name="T50" fmla="*/ 102 w 142"/>
                <a:gd name="T51" fmla="*/ 22 h 142"/>
                <a:gd name="T52" fmla="*/ 80 w 142"/>
                <a:gd name="T53" fmla="*/ 10 h 142"/>
                <a:gd name="T54" fmla="*/ 40 w 142"/>
                <a:gd name="T55" fmla="*/ 10 h 142"/>
                <a:gd name="T56" fmla="*/ 40 w 142"/>
                <a:gd name="T57" fmla="*/ 106 h 142"/>
                <a:gd name="T58" fmla="*/ 44 w 142"/>
                <a:gd name="T59" fmla="*/ 128 h 142"/>
                <a:gd name="T60" fmla="*/ 52 w 142"/>
                <a:gd name="T61" fmla="*/ 132 h 142"/>
                <a:gd name="T62" fmla="*/ 64 w 142"/>
                <a:gd name="T63" fmla="*/ 13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0"/>
                  </a:lnTo>
                  <a:lnTo>
                    <a:pt x="82" y="2"/>
                  </a:lnTo>
                  <a:lnTo>
                    <a:pt x="98" y="6"/>
                  </a:lnTo>
                  <a:lnTo>
                    <a:pt x="112" y="12"/>
                  </a:lnTo>
                  <a:lnTo>
                    <a:pt x="124" y="22"/>
                  </a:lnTo>
                  <a:lnTo>
                    <a:pt x="132" y="32"/>
                  </a:lnTo>
                  <a:lnTo>
                    <a:pt x="138" y="44"/>
                  </a:lnTo>
                  <a:lnTo>
                    <a:pt x="140" y="56"/>
                  </a:lnTo>
                  <a:lnTo>
                    <a:pt x="142" y="70"/>
                  </a:lnTo>
                  <a:lnTo>
                    <a:pt x="142" y="70"/>
                  </a:lnTo>
                  <a:lnTo>
                    <a:pt x="140" y="86"/>
                  </a:lnTo>
                  <a:lnTo>
                    <a:pt x="138" y="98"/>
                  </a:lnTo>
                  <a:lnTo>
                    <a:pt x="132" y="110"/>
                  </a:lnTo>
                  <a:lnTo>
                    <a:pt x="124" y="120"/>
                  </a:lnTo>
                  <a:lnTo>
                    <a:pt x="112" y="130"/>
                  </a:lnTo>
                  <a:lnTo>
                    <a:pt x="98" y="136"/>
                  </a:lnTo>
                  <a:lnTo>
                    <a:pt x="82" y="140"/>
                  </a:lnTo>
                  <a:lnTo>
                    <a:pt x="64" y="142"/>
                  </a:lnTo>
                  <a:lnTo>
                    <a:pt x="0" y="142"/>
                  </a:lnTo>
                  <a:lnTo>
                    <a:pt x="0" y="136"/>
                  </a:lnTo>
                  <a:close/>
                  <a:moveTo>
                    <a:pt x="64" y="132"/>
                  </a:moveTo>
                  <a:lnTo>
                    <a:pt x="64" y="132"/>
                  </a:lnTo>
                  <a:lnTo>
                    <a:pt x="80" y="132"/>
                  </a:lnTo>
                  <a:lnTo>
                    <a:pt x="92" y="126"/>
                  </a:lnTo>
                  <a:lnTo>
                    <a:pt x="102" y="120"/>
                  </a:lnTo>
                  <a:lnTo>
                    <a:pt x="108" y="112"/>
                  </a:lnTo>
                  <a:lnTo>
                    <a:pt x="114" y="102"/>
                  </a:lnTo>
                  <a:lnTo>
                    <a:pt x="118" y="92"/>
                  </a:lnTo>
                  <a:lnTo>
                    <a:pt x="118" y="82"/>
                  </a:lnTo>
                  <a:lnTo>
                    <a:pt x="120" y="70"/>
                  </a:lnTo>
                  <a:lnTo>
                    <a:pt x="120" y="70"/>
                  </a:lnTo>
                  <a:lnTo>
                    <a:pt x="118" y="60"/>
                  </a:lnTo>
                  <a:lnTo>
                    <a:pt x="118" y="50"/>
                  </a:lnTo>
                  <a:lnTo>
                    <a:pt x="114" y="40"/>
                  </a:lnTo>
                  <a:lnTo>
                    <a:pt x="108" y="30"/>
                  </a:lnTo>
                  <a:lnTo>
                    <a:pt x="102" y="22"/>
                  </a:lnTo>
                  <a:lnTo>
                    <a:pt x="92" y="14"/>
                  </a:lnTo>
                  <a:lnTo>
                    <a:pt x="80" y="10"/>
                  </a:lnTo>
                  <a:lnTo>
                    <a:pt x="64" y="10"/>
                  </a:lnTo>
                  <a:lnTo>
                    <a:pt x="40" y="10"/>
                  </a:lnTo>
                  <a:lnTo>
                    <a:pt x="40" y="106"/>
                  </a:lnTo>
                  <a:lnTo>
                    <a:pt x="40" y="106"/>
                  </a:lnTo>
                  <a:lnTo>
                    <a:pt x="42" y="120"/>
                  </a:lnTo>
                  <a:lnTo>
                    <a:pt x="44" y="128"/>
                  </a:lnTo>
                  <a:lnTo>
                    <a:pt x="48" y="130"/>
                  </a:lnTo>
                  <a:lnTo>
                    <a:pt x="52" y="132"/>
                  </a:lnTo>
                  <a:lnTo>
                    <a:pt x="62" y="132"/>
                  </a:lnTo>
                  <a:lnTo>
                    <a:pt x="64" y="13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0" name="Freeform 35"/>
            <p:cNvSpPr>
              <a:spLocks/>
            </p:cNvSpPr>
            <p:nvPr userDrawn="1"/>
          </p:nvSpPr>
          <p:spPr bwMode="auto">
            <a:xfrm>
              <a:off x="2231" y="769"/>
              <a:ext cx="116" cy="142"/>
            </a:xfrm>
            <a:custGeom>
              <a:avLst/>
              <a:gdLst>
                <a:gd name="T0" fmla="*/ 0 w 116"/>
                <a:gd name="T1" fmla="*/ 136 h 142"/>
                <a:gd name="T2" fmla="*/ 0 w 116"/>
                <a:gd name="T3" fmla="*/ 136 h 142"/>
                <a:gd name="T4" fmla="*/ 10 w 116"/>
                <a:gd name="T5" fmla="*/ 136 h 142"/>
                <a:gd name="T6" fmla="*/ 14 w 116"/>
                <a:gd name="T7" fmla="*/ 134 h 142"/>
                <a:gd name="T8" fmla="*/ 18 w 116"/>
                <a:gd name="T9" fmla="*/ 132 h 142"/>
                <a:gd name="T10" fmla="*/ 20 w 116"/>
                <a:gd name="T11" fmla="*/ 124 h 142"/>
                <a:gd name="T12" fmla="*/ 22 w 116"/>
                <a:gd name="T13" fmla="*/ 108 h 142"/>
                <a:gd name="T14" fmla="*/ 22 w 116"/>
                <a:gd name="T15" fmla="*/ 32 h 142"/>
                <a:gd name="T16" fmla="*/ 22 w 116"/>
                <a:gd name="T17" fmla="*/ 32 h 142"/>
                <a:gd name="T18" fmla="*/ 20 w 116"/>
                <a:gd name="T19" fmla="*/ 18 h 142"/>
                <a:gd name="T20" fmla="*/ 18 w 116"/>
                <a:gd name="T21" fmla="*/ 10 h 142"/>
                <a:gd name="T22" fmla="*/ 14 w 116"/>
                <a:gd name="T23" fmla="*/ 8 h 142"/>
                <a:gd name="T24" fmla="*/ 10 w 116"/>
                <a:gd name="T25" fmla="*/ 6 h 142"/>
                <a:gd name="T26" fmla="*/ 0 w 116"/>
                <a:gd name="T27" fmla="*/ 6 h 142"/>
                <a:gd name="T28" fmla="*/ 0 w 116"/>
                <a:gd name="T29" fmla="*/ 0 h 142"/>
                <a:gd name="T30" fmla="*/ 106 w 116"/>
                <a:gd name="T31" fmla="*/ 0 h 142"/>
                <a:gd name="T32" fmla="*/ 108 w 116"/>
                <a:gd name="T33" fmla="*/ 32 h 142"/>
                <a:gd name="T34" fmla="*/ 104 w 116"/>
                <a:gd name="T35" fmla="*/ 32 h 142"/>
                <a:gd name="T36" fmla="*/ 102 w 116"/>
                <a:gd name="T37" fmla="*/ 26 h 142"/>
                <a:gd name="T38" fmla="*/ 102 w 116"/>
                <a:gd name="T39" fmla="*/ 26 h 142"/>
                <a:gd name="T40" fmla="*/ 100 w 116"/>
                <a:gd name="T41" fmla="*/ 18 h 142"/>
                <a:gd name="T42" fmla="*/ 96 w 116"/>
                <a:gd name="T43" fmla="*/ 14 h 142"/>
                <a:gd name="T44" fmla="*/ 88 w 116"/>
                <a:gd name="T45" fmla="*/ 10 h 142"/>
                <a:gd name="T46" fmla="*/ 74 w 116"/>
                <a:gd name="T47" fmla="*/ 10 h 142"/>
                <a:gd name="T48" fmla="*/ 40 w 116"/>
                <a:gd name="T49" fmla="*/ 10 h 142"/>
                <a:gd name="T50" fmla="*/ 40 w 116"/>
                <a:gd name="T51" fmla="*/ 62 h 142"/>
                <a:gd name="T52" fmla="*/ 52 w 116"/>
                <a:gd name="T53" fmla="*/ 62 h 142"/>
                <a:gd name="T54" fmla="*/ 52 w 116"/>
                <a:gd name="T55" fmla="*/ 62 h 142"/>
                <a:gd name="T56" fmla="*/ 66 w 116"/>
                <a:gd name="T57" fmla="*/ 62 h 142"/>
                <a:gd name="T58" fmla="*/ 74 w 116"/>
                <a:gd name="T59" fmla="*/ 58 h 142"/>
                <a:gd name="T60" fmla="*/ 76 w 116"/>
                <a:gd name="T61" fmla="*/ 56 h 142"/>
                <a:gd name="T62" fmla="*/ 78 w 116"/>
                <a:gd name="T63" fmla="*/ 52 h 142"/>
                <a:gd name="T64" fmla="*/ 80 w 116"/>
                <a:gd name="T65" fmla="*/ 40 h 142"/>
                <a:gd name="T66" fmla="*/ 84 w 116"/>
                <a:gd name="T67" fmla="*/ 40 h 142"/>
                <a:gd name="T68" fmla="*/ 84 w 116"/>
                <a:gd name="T69" fmla="*/ 94 h 142"/>
                <a:gd name="T70" fmla="*/ 80 w 116"/>
                <a:gd name="T71" fmla="*/ 94 h 142"/>
                <a:gd name="T72" fmla="*/ 80 w 116"/>
                <a:gd name="T73" fmla="*/ 94 h 142"/>
                <a:gd name="T74" fmla="*/ 78 w 116"/>
                <a:gd name="T75" fmla="*/ 82 h 142"/>
                <a:gd name="T76" fmla="*/ 76 w 116"/>
                <a:gd name="T77" fmla="*/ 78 h 142"/>
                <a:gd name="T78" fmla="*/ 74 w 116"/>
                <a:gd name="T79" fmla="*/ 74 h 142"/>
                <a:gd name="T80" fmla="*/ 66 w 116"/>
                <a:gd name="T81" fmla="*/ 72 h 142"/>
                <a:gd name="T82" fmla="*/ 52 w 116"/>
                <a:gd name="T83" fmla="*/ 72 h 142"/>
                <a:gd name="T84" fmla="*/ 40 w 116"/>
                <a:gd name="T85" fmla="*/ 72 h 142"/>
                <a:gd name="T86" fmla="*/ 40 w 116"/>
                <a:gd name="T87" fmla="*/ 106 h 142"/>
                <a:gd name="T88" fmla="*/ 40 w 116"/>
                <a:gd name="T89" fmla="*/ 106 h 142"/>
                <a:gd name="T90" fmla="*/ 40 w 116"/>
                <a:gd name="T91" fmla="*/ 120 h 142"/>
                <a:gd name="T92" fmla="*/ 44 w 116"/>
                <a:gd name="T93" fmla="*/ 128 h 142"/>
                <a:gd name="T94" fmla="*/ 46 w 116"/>
                <a:gd name="T95" fmla="*/ 130 h 142"/>
                <a:gd name="T96" fmla="*/ 50 w 116"/>
                <a:gd name="T97" fmla="*/ 132 h 142"/>
                <a:gd name="T98" fmla="*/ 62 w 116"/>
                <a:gd name="T99" fmla="*/ 132 h 142"/>
                <a:gd name="T100" fmla="*/ 82 w 116"/>
                <a:gd name="T101" fmla="*/ 132 h 142"/>
                <a:gd name="T102" fmla="*/ 82 w 116"/>
                <a:gd name="T103" fmla="*/ 132 h 142"/>
                <a:gd name="T104" fmla="*/ 96 w 116"/>
                <a:gd name="T105" fmla="*/ 132 h 142"/>
                <a:gd name="T106" fmla="*/ 104 w 116"/>
                <a:gd name="T107" fmla="*/ 128 h 142"/>
                <a:gd name="T108" fmla="*/ 108 w 116"/>
                <a:gd name="T109" fmla="*/ 122 h 142"/>
                <a:gd name="T110" fmla="*/ 110 w 116"/>
                <a:gd name="T111" fmla="*/ 114 h 142"/>
                <a:gd name="T112" fmla="*/ 112 w 116"/>
                <a:gd name="T113" fmla="*/ 110 h 142"/>
                <a:gd name="T114" fmla="*/ 116 w 116"/>
                <a:gd name="T115" fmla="*/ 110 h 142"/>
                <a:gd name="T116" fmla="*/ 114 w 116"/>
                <a:gd name="T117" fmla="*/ 142 h 142"/>
                <a:gd name="T118" fmla="*/ 0 w 116"/>
                <a:gd name="T119" fmla="*/ 142 h 142"/>
                <a:gd name="T120" fmla="*/ 0 w 116"/>
                <a:gd name="T121"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6" h="142">
                  <a:moveTo>
                    <a:pt x="0" y="136"/>
                  </a:moveTo>
                  <a:lnTo>
                    <a:pt x="0" y="136"/>
                  </a:lnTo>
                  <a:lnTo>
                    <a:pt x="10" y="136"/>
                  </a:lnTo>
                  <a:lnTo>
                    <a:pt x="14" y="134"/>
                  </a:lnTo>
                  <a:lnTo>
                    <a:pt x="18" y="132"/>
                  </a:lnTo>
                  <a:lnTo>
                    <a:pt x="20" y="124"/>
                  </a:lnTo>
                  <a:lnTo>
                    <a:pt x="22" y="108"/>
                  </a:lnTo>
                  <a:lnTo>
                    <a:pt x="22" y="32"/>
                  </a:lnTo>
                  <a:lnTo>
                    <a:pt x="22" y="32"/>
                  </a:lnTo>
                  <a:lnTo>
                    <a:pt x="20" y="18"/>
                  </a:lnTo>
                  <a:lnTo>
                    <a:pt x="18" y="10"/>
                  </a:lnTo>
                  <a:lnTo>
                    <a:pt x="14" y="8"/>
                  </a:lnTo>
                  <a:lnTo>
                    <a:pt x="10" y="6"/>
                  </a:lnTo>
                  <a:lnTo>
                    <a:pt x="0" y="6"/>
                  </a:lnTo>
                  <a:lnTo>
                    <a:pt x="0" y="0"/>
                  </a:lnTo>
                  <a:lnTo>
                    <a:pt x="106" y="0"/>
                  </a:lnTo>
                  <a:lnTo>
                    <a:pt x="108" y="32"/>
                  </a:lnTo>
                  <a:lnTo>
                    <a:pt x="104" y="32"/>
                  </a:lnTo>
                  <a:lnTo>
                    <a:pt x="102" y="26"/>
                  </a:lnTo>
                  <a:lnTo>
                    <a:pt x="102" y="26"/>
                  </a:lnTo>
                  <a:lnTo>
                    <a:pt x="100" y="18"/>
                  </a:lnTo>
                  <a:lnTo>
                    <a:pt x="96" y="14"/>
                  </a:lnTo>
                  <a:lnTo>
                    <a:pt x="88" y="10"/>
                  </a:lnTo>
                  <a:lnTo>
                    <a:pt x="74" y="10"/>
                  </a:lnTo>
                  <a:lnTo>
                    <a:pt x="40" y="10"/>
                  </a:lnTo>
                  <a:lnTo>
                    <a:pt x="40" y="62"/>
                  </a:lnTo>
                  <a:lnTo>
                    <a:pt x="52" y="62"/>
                  </a:lnTo>
                  <a:lnTo>
                    <a:pt x="52" y="62"/>
                  </a:lnTo>
                  <a:lnTo>
                    <a:pt x="66" y="62"/>
                  </a:lnTo>
                  <a:lnTo>
                    <a:pt x="74" y="58"/>
                  </a:lnTo>
                  <a:lnTo>
                    <a:pt x="76" y="56"/>
                  </a:lnTo>
                  <a:lnTo>
                    <a:pt x="78" y="52"/>
                  </a:lnTo>
                  <a:lnTo>
                    <a:pt x="80" y="40"/>
                  </a:lnTo>
                  <a:lnTo>
                    <a:pt x="84" y="40"/>
                  </a:lnTo>
                  <a:lnTo>
                    <a:pt x="84" y="94"/>
                  </a:lnTo>
                  <a:lnTo>
                    <a:pt x="80" y="94"/>
                  </a:lnTo>
                  <a:lnTo>
                    <a:pt x="80" y="94"/>
                  </a:lnTo>
                  <a:lnTo>
                    <a:pt x="78" y="82"/>
                  </a:lnTo>
                  <a:lnTo>
                    <a:pt x="76" y="78"/>
                  </a:lnTo>
                  <a:lnTo>
                    <a:pt x="74" y="74"/>
                  </a:lnTo>
                  <a:lnTo>
                    <a:pt x="66" y="72"/>
                  </a:lnTo>
                  <a:lnTo>
                    <a:pt x="52" y="72"/>
                  </a:lnTo>
                  <a:lnTo>
                    <a:pt x="40" y="72"/>
                  </a:lnTo>
                  <a:lnTo>
                    <a:pt x="40" y="106"/>
                  </a:lnTo>
                  <a:lnTo>
                    <a:pt x="40" y="106"/>
                  </a:lnTo>
                  <a:lnTo>
                    <a:pt x="40" y="120"/>
                  </a:lnTo>
                  <a:lnTo>
                    <a:pt x="44" y="128"/>
                  </a:lnTo>
                  <a:lnTo>
                    <a:pt x="46" y="130"/>
                  </a:lnTo>
                  <a:lnTo>
                    <a:pt x="50" y="132"/>
                  </a:lnTo>
                  <a:lnTo>
                    <a:pt x="62" y="132"/>
                  </a:lnTo>
                  <a:lnTo>
                    <a:pt x="82" y="132"/>
                  </a:lnTo>
                  <a:lnTo>
                    <a:pt x="82" y="132"/>
                  </a:lnTo>
                  <a:lnTo>
                    <a:pt x="96" y="132"/>
                  </a:lnTo>
                  <a:lnTo>
                    <a:pt x="104" y="128"/>
                  </a:lnTo>
                  <a:lnTo>
                    <a:pt x="108" y="122"/>
                  </a:lnTo>
                  <a:lnTo>
                    <a:pt x="110" y="114"/>
                  </a:lnTo>
                  <a:lnTo>
                    <a:pt x="112" y="110"/>
                  </a:lnTo>
                  <a:lnTo>
                    <a:pt x="116" y="110"/>
                  </a:lnTo>
                  <a:lnTo>
                    <a:pt x="114" y="142"/>
                  </a:lnTo>
                  <a:lnTo>
                    <a:pt x="0" y="142"/>
                  </a:lnTo>
                  <a:lnTo>
                    <a:pt x="0" y="13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1" name="Freeform 36"/>
            <p:cNvSpPr>
              <a:spLocks/>
            </p:cNvSpPr>
            <p:nvPr userDrawn="1"/>
          </p:nvSpPr>
          <p:spPr bwMode="auto">
            <a:xfrm>
              <a:off x="2377" y="769"/>
              <a:ext cx="148" cy="142"/>
            </a:xfrm>
            <a:custGeom>
              <a:avLst/>
              <a:gdLst>
                <a:gd name="T0" fmla="*/ 42 w 148"/>
                <a:gd name="T1" fmla="*/ 136 h 142"/>
                <a:gd name="T2" fmla="*/ 42 w 148"/>
                <a:gd name="T3" fmla="*/ 136 h 142"/>
                <a:gd name="T4" fmla="*/ 54 w 148"/>
                <a:gd name="T5" fmla="*/ 136 h 142"/>
                <a:gd name="T6" fmla="*/ 58 w 148"/>
                <a:gd name="T7" fmla="*/ 134 h 142"/>
                <a:gd name="T8" fmla="*/ 60 w 148"/>
                <a:gd name="T9" fmla="*/ 132 h 142"/>
                <a:gd name="T10" fmla="*/ 64 w 148"/>
                <a:gd name="T11" fmla="*/ 124 h 142"/>
                <a:gd name="T12" fmla="*/ 64 w 148"/>
                <a:gd name="T13" fmla="*/ 108 h 142"/>
                <a:gd name="T14" fmla="*/ 64 w 148"/>
                <a:gd name="T15" fmla="*/ 10 h 142"/>
                <a:gd name="T16" fmla="*/ 34 w 148"/>
                <a:gd name="T17" fmla="*/ 10 h 142"/>
                <a:gd name="T18" fmla="*/ 34 w 148"/>
                <a:gd name="T19" fmla="*/ 10 h 142"/>
                <a:gd name="T20" fmla="*/ 22 w 148"/>
                <a:gd name="T21" fmla="*/ 10 h 142"/>
                <a:gd name="T22" fmla="*/ 14 w 148"/>
                <a:gd name="T23" fmla="*/ 14 h 142"/>
                <a:gd name="T24" fmla="*/ 10 w 148"/>
                <a:gd name="T25" fmla="*/ 20 h 142"/>
                <a:gd name="T26" fmla="*/ 6 w 148"/>
                <a:gd name="T27" fmla="*/ 28 h 142"/>
                <a:gd name="T28" fmla="*/ 6 w 148"/>
                <a:gd name="T29" fmla="*/ 32 h 142"/>
                <a:gd name="T30" fmla="*/ 0 w 148"/>
                <a:gd name="T31" fmla="*/ 32 h 142"/>
                <a:gd name="T32" fmla="*/ 2 w 148"/>
                <a:gd name="T33" fmla="*/ 0 h 142"/>
                <a:gd name="T34" fmla="*/ 146 w 148"/>
                <a:gd name="T35" fmla="*/ 0 h 142"/>
                <a:gd name="T36" fmla="*/ 148 w 148"/>
                <a:gd name="T37" fmla="*/ 32 h 142"/>
                <a:gd name="T38" fmla="*/ 142 w 148"/>
                <a:gd name="T39" fmla="*/ 32 h 142"/>
                <a:gd name="T40" fmla="*/ 142 w 148"/>
                <a:gd name="T41" fmla="*/ 28 h 142"/>
                <a:gd name="T42" fmla="*/ 142 w 148"/>
                <a:gd name="T43" fmla="*/ 28 h 142"/>
                <a:gd name="T44" fmla="*/ 138 w 148"/>
                <a:gd name="T45" fmla="*/ 20 h 142"/>
                <a:gd name="T46" fmla="*/ 134 w 148"/>
                <a:gd name="T47" fmla="*/ 14 h 142"/>
                <a:gd name="T48" fmla="*/ 126 w 148"/>
                <a:gd name="T49" fmla="*/ 10 h 142"/>
                <a:gd name="T50" fmla="*/ 114 w 148"/>
                <a:gd name="T51" fmla="*/ 10 h 142"/>
                <a:gd name="T52" fmla="*/ 84 w 148"/>
                <a:gd name="T53" fmla="*/ 10 h 142"/>
                <a:gd name="T54" fmla="*/ 84 w 148"/>
                <a:gd name="T55" fmla="*/ 108 h 142"/>
                <a:gd name="T56" fmla="*/ 84 w 148"/>
                <a:gd name="T57" fmla="*/ 108 h 142"/>
                <a:gd name="T58" fmla="*/ 84 w 148"/>
                <a:gd name="T59" fmla="*/ 124 h 142"/>
                <a:gd name="T60" fmla="*/ 88 w 148"/>
                <a:gd name="T61" fmla="*/ 132 h 142"/>
                <a:gd name="T62" fmla="*/ 90 w 148"/>
                <a:gd name="T63" fmla="*/ 134 h 142"/>
                <a:gd name="T64" fmla="*/ 94 w 148"/>
                <a:gd name="T65" fmla="*/ 136 h 142"/>
                <a:gd name="T66" fmla="*/ 106 w 148"/>
                <a:gd name="T67" fmla="*/ 136 h 142"/>
                <a:gd name="T68" fmla="*/ 106 w 148"/>
                <a:gd name="T69" fmla="*/ 142 h 142"/>
                <a:gd name="T70" fmla="*/ 42 w 148"/>
                <a:gd name="T71" fmla="*/ 142 h 142"/>
                <a:gd name="T72" fmla="*/ 42 w 148"/>
                <a:gd name="T73"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42">
                  <a:moveTo>
                    <a:pt x="42" y="136"/>
                  </a:moveTo>
                  <a:lnTo>
                    <a:pt x="42" y="136"/>
                  </a:lnTo>
                  <a:lnTo>
                    <a:pt x="54" y="136"/>
                  </a:lnTo>
                  <a:lnTo>
                    <a:pt x="58" y="134"/>
                  </a:lnTo>
                  <a:lnTo>
                    <a:pt x="60" y="132"/>
                  </a:lnTo>
                  <a:lnTo>
                    <a:pt x="64" y="124"/>
                  </a:lnTo>
                  <a:lnTo>
                    <a:pt x="64" y="108"/>
                  </a:lnTo>
                  <a:lnTo>
                    <a:pt x="64" y="10"/>
                  </a:lnTo>
                  <a:lnTo>
                    <a:pt x="34" y="10"/>
                  </a:lnTo>
                  <a:lnTo>
                    <a:pt x="34" y="10"/>
                  </a:lnTo>
                  <a:lnTo>
                    <a:pt x="22" y="10"/>
                  </a:lnTo>
                  <a:lnTo>
                    <a:pt x="14" y="14"/>
                  </a:lnTo>
                  <a:lnTo>
                    <a:pt x="10" y="20"/>
                  </a:lnTo>
                  <a:lnTo>
                    <a:pt x="6" y="28"/>
                  </a:lnTo>
                  <a:lnTo>
                    <a:pt x="6" y="32"/>
                  </a:lnTo>
                  <a:lnTo>
                    <a:pt x="0" y="32"/>
                  </a:lnTo>
                  <a:lnTo>
                    <a:pt x="2" y="0"/>
                  </a:lnTo>
                  <a:lnTo>
                    <a:pt x="146" y="0"/>
                  </a:lnTo>
                  <a:lnTo>
                    <a:pt x="148" y="32"/>
                  </a:lnTo>
                  <a:lnTo>
                    <a:pt x="142" y="32"/>
                  </a:lnTo>
                  <a:lnTo>
                    <a:pt x="142" y="28"/>
                  </a:lnTo>
                  <a:lnTo>
                    <a:pt x="142" y="28"/>
                  </a:lnTo>
                  <a:lnTo>
                    <a:pt x="138" y="20"/>
                  </a:lnTo>
                  <a:lnTo>
                    <a:pt x="134" y="14"/>
                  </a:lnTo>
                  <a:lnTo>
                    <a:pt x="126" y="10"/>
                  </a:lnTo>
                  <a:lnTo>
                    <a:pt x="114" y="10"/>
                  </a:lnTo>
                  <a:lnTo>
                    <a:pt x="84" y="10"/>
                  </a:lnTo>
                  <a:lnTo>
                    <a:pt x="84" y="108"/>
                  </a:lnTo>
                  <a:lnTo>
                    <a:pt x="84" y="108"/>
                  </a:lnTo>
                  <a:lnTo>
                    <a:pt x="84" y="124"/>
                  </a:lnTo>
                  <a:lnTo>
                    <a:pt x="88" y="132"/>
                  </a:lnTo>
                  <a:lnTo>
                    <a:pt x="90" y="134"/>
                  </a:lnTo>
                  <a:lnTo>
                    <a:pt x="94" y="136"/>
                  </a:lnTo>
                  <a:lnTo>
                    <a:pt x="106" y="136"/>
                  </a:lnTo>
                  <a:lnTo>
                    <a:pt x="106" y="142"/>
                  </a:lnTo>
                  <a:lnTo>
                    <a:pt x="42" y="142"/>
                  </a:lnTo>
                  <a:lnTo>
                    <a:pt x="42" y="13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2" name="Freeform 37"/>
            <p:cNvSpPr>
              <a:spLocks/>
            </p:cNvSpPr>
            <p:nvPr userDrawn="1"/>
          </p:nvSpPr>
          <p:spPr bwMode="auto">
            <a:xfrm>
              <a:off x="2555" y="765"/>
              <a:ext cx="94" cy="150"/>
            </a:xfrm>
            <a:custGeom>
              <a:avLst/>
              <a:gdLst>
                <a:gd name="T0" fmla="*/ 6 w 94"/>
                <a:gd name="T1" fmla="*/ 98 h 150"/>
                <a:gd name="T2" fmla="*/ 6 w 94"/>
                <a:gd name="T3" fmla="*/ 104 h 150"/>
                <a:gd name="T4" fmla="*/ 12 w 94"/>
                <a:gd name="T5" fmla="*/ 118 h 150"/>
                <a:gd name="T6" fmla="*/ 24 w 94"/>
                <a:gd name="T7" fmla="*/ 134 h 150"/>
                <a:gd name="T8" fmla="*/ 50 w 94"/>
                <a:gd name="T9" fmla="*/ 140 h 150"/>
                <a:gd name="T10" fmla="*/ 60 w 94"/>
                <a:gd name="T11" fmla="*/ 138 h 150"/>
                <a:gd name="T12" fmla="*/ 76 w 94"/>
                <a:gd name="T13" fmla="*/ 124 h 150"/>
                <a:gd name="T14" fmla="*/ 78 w 94"/>
                <a:gd name="T15" fmla="*/ 114 h 150"/>
                <a:gd name="T16" fmla="*/ 72 w 94"/>
                <a:gd name="T17" fmla="*/ 98 h 150"/>
                <a:gd name="T18" fmla="*/ 52 w 94"/>
                <a:gd name="T19" fmla="*/ 86 h 150"/>
                <a:gd name="T20" fmla="*/ 28 w 94"/>
                <a:gd name="T21" fmla="*/ 74 h 150"/>
                <a:gd name="T22" fmla="*/ 10 w 94"/>
                <a:gd name="T23" fmla="*/ 58 h 150"/>
                <a:gd name="T24" fmla="*/ 2 w 94"/>
                <a:gd name="T25" fmla="*/ 36 h 150"/>
                <a:gd name="T26" fmla="*/ 4 w 94"/>
                <a:gd name="T27" fmla="*/ 28 h 150"/>
                <a:gd name="T28" fmla="*/ 10 w 94"/>
                <a:gd name="T29" fmla="*/ 16 h 150"/>
                <a:gd name="T30" fmla="*/ 20 w 94"/>
                <a:gd name="T31" fmla="*/ 6 h 150"/>
                <a:gd name="T32" fmla="*/ 34 w 94"/>
                <a:gd name="T33" fmla="*/ 2 h 150"/>
                <a:gd name="T34" fmla="*/ 42 w 94"/>
                <a:gd name="T35" fmla="*/ 0 h 150"/>
                <a:gd name="T36" fmla="*/ 58 w 94"/>
                <a:gd name="T37" fmla="*/ 4 h 150"/>
                <a:gd name="T38" fmla="*/ 70 w 94"/>
                <a:gd name="T39" fmla="*/ 10 h 150"/>
                <a:gd name="T40" fmla="*/ 78 w 94"/>
                <a:gd name="T41" fmla="*/ 0 h 150"/>
                <a:gd name="T42" fmla="*/ 82 w 94"/>
                <a:gd name="T43" fmla="*/ 50 h 150"/>
                <a:gd name="T44" fmla="*/ 78 w 94"/>
                <a:gd name="T45" fmla="*/ 50 h 150"/>
                <a:gd name="T46" fmla="*/ 72 w 94"/>
                <a:gd name="T47" fmla="*/ 30 h 150"/>
                <a:gd name="T48" fmla="*/ 64 w 94"/>
                <a:gd name="T49" fmla="*/ 18 h 150"/>
                <a:gd name="T50" fmla="*/ 50 w 94"/>
                <a:gd name="T51" fmla="*/ 10 h 150"/>
                <a:gd name="T52" fmla="*/ 42 w 94"/>
                <a:gd name="T53" fmla="*/ 10 h 150"/>
                <a:gd name="T54" fmla="*/ 24 w 94"/>
                <a:gd name="T55" fmla="*/ 16 h 150"/>
                <a:gd name="T56" fmla="*/ 18 w 94"/>
                <a:gd name="T57" fmla="*/ 30 h 150"/>
                <a:gd name="T58" fmla="*/ 20 w 94"/>
                <a:gd name="T59" fmla="*/ 38 h 150"/>
                <a:gd name="T60" fmla="*/ 34 w 94"/>
                <a:gd name="T61" fmla="*/ 52 h 150"/>
                <a:gd name="T62" fmla="*/ 70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50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6" y="98"/>
                  </a:lnTo>
                  <a:lnTo>
                    <a:pt x="6" y="98"/>
                  </a:lnTo>
                  <a:lnTo>
                    <a:pt x="6" y="104"/>
                  </a:lnTo>
                  <a:lnTo>
                    <a:pt x="8" y="112"/>
                  </a:lnTo>
                  <a:lnTo>
                    <a:pt x="12" y="118"/>
                  </a:lnTo>
                  <a:lnTo>
                    <a:pt x="16" y="126"/>
                  </a:lnTo>
                  <a:lnTo>
                    <a:pt x="24" y="134"/>
                  </a:lnTo>
                  <a:lnTo>
                    <a:pt x="34" y="138"/>
                  </a:lnTo>
                  <a:lnTo>
                    <a:pt x="50" y="140"/>
                  </a:lnTo>
                  <a:lnTo>
                    <a:pt x="50" y="140"/>
                  </a:lnTo>
                  <a:lnTo>
                    <a:pt x="60" y="138"/>
                  </a:lnTo>
                  <a:lnTo>
                    <a:pt x="70" y="132"/>
                  </a:lnTo>
                  <a:lnTo>
                    <a:pt x="76" y="124"/>
                  </a:lnTo>
                  <a:lnTo>
                    <a:pt x="78" y="114"/>
                  </a:lnTo>
                  <a:lnTo>
                    <a:pt x="78" y="114"/>
                  </a:lnTo>
                  <a:lnTo>
                    <a:pt x="76" y="106"/>
                  </a:lnTo>
                  <a:lnTo>
                    <a:pt x="72" y="98"/>
                  </a:lnTo>
                  <a:lnTo>
                    <a:pt x="62" y="92"/>
                  </a:lnTo>
                  <a:lnTo>
                    <a:pt x="52" y="86"/>
                  </a:lnTo>
                  <a:lnTo>
                    <a:pt x="28" y="74"/>
                  </a:lnTo>
                  <a:lnTo>
                    <a:pt x="28" y="74"/>
                  </a:lnTo>
                  <a:lnTo>
                    <a:pt x="20" y="68"/>
                  </a:lnTo>
                  <a:lnTo>
                    <a:pt x="10" y="58"/>
                  </a:lnTo>
                  <a:lnTo>
                    <a:pt x="6" y="48"/>
                  </a:lnTo>
                  <a:lnTo>
                    <a:pt x="2" y="36"/>
                  </a:lnTo>
                  <a:lnTo>
                    <a:pt x="2" y="36"/>
                  </a:lnTo>
                  <a:lnTo>
                    <a:pt x="4" y="28"/>
                  </a:lnTo>
                  <a:lnTo>
                    <a:pt x="6" y="22"/>
                  </a:lnTo>
                  <a:lnTo>
                    <a:pt x="10" y="16"/>
                  </a:lnTo>
                  <a:lnTo>
                    <a:pt x="14" y="10"/>
                  </a:lnTo>
                  <a:lnTo>
                    <a:pt x="20" y="6"/>
                  </a:lnTo>
                  <a:lnTo>
                    <a:pt x="26" y="4"/>
                  </a:lnTo>
                  <a:lnTo>
                    <a:pt x="34" y="2"/>
                  </a:lnTo>
                  <a:lnTo>
                    <a:pt x="42" y="0"/>
                  </a:lnTo>
                  <a:lnTo>
                    <a:pt x="42" y="0"/>
                  </a:lnTo>
                  <a:lnTo>
                    <a:pt x="52" y="2"/>
                  </a:lnTo>
                  <a:lnTo>
                    <a:pt x="58" y="4"/>
                  </a:lnTo>
                  <a:lnTo>
                    <a:pt x="70" y="10"/>
                  </a:lnTo>
                  <a:lnTo>
                    <a:pt x="70" y="10"/>
                  </a:lnTo>
                  <a:lnTo>
                    <a:pt x="74" y="6"/>
                  </a:lnTo>
                  <a:lnTo>
                    <a:pt x="78" y="0"/>
                  </a:lnTo>
                  <a:lnTo>
                    <a:pt x="82" y="0"/>
                  </a:lnTo>
                  <a:lnTo>
                    <a:pt x="82" y="50"/>
                  </a:lnTo>
                  <a:lnTo>
                    <a:pt x="78" y="50"/>
                  </a:lnTo>
                  <a:lnTo>
                    <a:pt x="78" y="50"/>
                  </a:lnTo>
                  <a:lnTo>
                    <a:pt x="74" y="36"/>
                  </a:lnTo>
                  <a:lnTo>
                    <a:pt x="72" y="30"/>
                  </a:lnTo>
                  <a:lnTo>
                    <a:pt x="68" y="24"/>
                  </a:lnTo>
                  <a:lnTo>
                    <a:pt x="64" y="18"/>
                  </a:lnTo>
                  <a:lnTo>
                    <a:pt x="58" y="14"/>
                  </a:lnTo>
                  <a:lnTo>
                    <a:pt x="50" y="10"/>
                  </a:lnTo>
                  <a:lnTo>
                    <a:pt x="42" y="10"/>
                  </a:lnTo>
                  <a:lnTo>
                    <a:pt x="42" y="10"/>
                  </a:lnTo>
                  <a:lnTo>
                    <a:pt x="32" y="12"/>
                  </a:lnTo>
                  <a:lnTo>
                    <a:pt x="24" y="16"/>
                  </a:lnTo>
                  <a:lnTo>
                    <a:pt x="20" y="22"/>
                  </a:lnTo>
                  <a:lnTo>
                    <a:pt x="18" y="30"/>
                  </a:lnTo>
                  <a:lnTo>
                    <a:pt x="18" y="30"/>
                  </a:lnTo>
                  <a:lnTo>
                    <a:pt x="20" y="38"/>
                  </a:lnTo>
                  <a:lnTo>
                    <a:pt x="26" y="46"/>
                  </a:lnTo>
                  <a:lnTo>
                    <a:pt x="34" y="52"/>
                  </a:lnTo>
                  <a:lnTo>
                    <a:pt x="48" y="60"/>
                  </a:lnTo>
                  <a:lnTo>
                    <a:pt x="70" y="72"/>
                  </a:lnTo>
                  <a:lnTo>
                    <a:pt x="70" y="72"/>
                  </a:lnTo>
                  <a:lnTo>
                    <a:pt x="80" y="78"/>
                  </a:lnTo>
                  <a:lnTo>
                    <a:pt x="88" y="88"/>
                  </a:lnTo>
                  <a:lnTo>
                    <a:pt x="92" y="98"/>
                  </a:lnTo>
                  <a:lnTo>
                    <a:pt x="94" y="108"/>
                  </a:lnTo>
                  <a:lnTo>
                    <a:pt x="94" y="108"/>
                  </a:lnTo>
                  <a:lnTo>
                    <a:pt x="94" y="116"/>
                  </a:lnTo>
                  <a:lnTo>
                    <a:pt x="90" y="124"/>
                  </a:lnTo>
                  <a:lnTo>
                    <a:pt x="86" y="132"/>
                  </a:lnTo>
                  <a:lnTo>
                    <a:pt x="80" y="138"/>
                  </a:lnTo>
                  <a:lnTo>
                    <a:pt x="74" y="142"/>
                  </a:lnTo>
                  <a:lnTo>
                    <a:pt x="66" y="146"/>
                  </a:lnTo>
                  <a:lnTo>
                    <a:pt x="58" y="148"/>
                  </a:lnTo>
                  <a:lnTo>
                    <a:pt x="50" y="150"/>
                  </a:lnTo>
                  <a:lnTo>
                    <a:pt x="50" y="150"/>
                  </a:lnTo>
                  <a:lnTo>
                    <a:pt x="36" y="148"/>
                  </a:lnTo>
                  <a:lnTo>
                    <a:pt x="26" y="144"/>
                  </a:lnTo>
                  <a:lnTo>
                    <a:pt x="12" y="138"/>
                  </a:lnTo>
                  <a:lnTo>
                    <a:pt x="12" y="138"/>
                  </a:lnTo>
                  <a:lnTo>
                    <a:pt x="8" y="142"/>
                  </a:lnTo>
                  <a:lnTo>
                    <a:pt x="6" y="150"/>
                  </a:lnTo>
                  <a:lnTo>
                    <a:pt x="0" y="150"/>
                  </a:lnTo>
                  <a:lnTo>
                    <a:pt x="0" y="9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3" name="Freeform 38"/>
            <p:cNvSpPr>
              <a:spLocks/>
            </p:cNvSpPr>
            <p:nvPr userDrawn="1"/>
          </p:nvSpPr>
          <p:spPr bwMode="auto">
            <a:xfrm>
              <a:off x="2747" y="769"/>
              <a:ext cx="164" cy="142"/>
            </a:xfrm>
            <a:custGeom>
              <a:avLst/>
              <a:gdLst>
                <a:gd name="T0" fmla="*/ 0 w 164"/>
                <a:gd name="T1" fmla="*/ 136 h 142"/>
                <a:gd name="T2" fmla="*/ 16 w 164"/>
                <a:gd name="T3" fmla="*/ 134 h 142"/>
                <a:gd name="T4" fmla="*/ 22 w 164"/>
                <a:gd name="T5" fmla="*/ 124 h 142"/>
                <a:gd name="T6" fmla="*/ 22 w 164"/>
                <a:gd name="T7" fmla="*/ 32 h 142"/>
                <a:gd name="T8" fmla="*/ 22 w 164"/>
                <a:gd name="T9" fmla="*/ 18 h 142"/>
                <a:gd name="T10" fmla="*/ 16 w 164"/>
                <a:gd name="T11" fmla="*/ 8 h 142"/>
                <a:gd name="T12" fmla="*/ 0 w 164"/>
                <a:gd name="T13" fmla="*/ 6 h 142"/>
                <a:gd name="T14" fmla="*/ 64 w 164"/>
                <a:gd name="T15" fmla="*/ 0 h 142"/>
                <a:gd name="T16" fmla="*/ 64 w 164"/>
                <a:gd name="T17" fmla="*/ 6 h 142"/>
                <a:gd name="T18" fmla="*/ 48 w 164"/>
                <a:gd name="T19" fmla="*/ 8 h 142"/>
                <a:gd name="T20" fmla="*/ 42 w 164"/>
                <a:gd name="T21" fmla="*/ 18 h 142"/>
                <a:gd name="T22" fmla="*/ 42 w 164"/>
                <a:gd name="T23" fmla="*/ 66 h 142"/>
                <a:gd name="T24" fmla="*/ 90 w 164"/>
                <a:gd name="T25" fmla="*/ 24 h 142"/>
                <a:gd name="T26" fmla="*/ 100 w 164"/>
                <a:gd name="T27" fmla="*/ 10 h 142"/>
                <a:gd name="T28" fmla="*/ 98 w 164"/>
                <a:gd name="T29" fmla="*/ 6 h 142"/>
                <a:gd name="T30" fmla="*/ 90 w 164"/>
                <a:gd name="T31" fmla="*/ 0 h 142"/>
                <a:gd name="T32" fmla="*/ 144 w 164"/>
                <a:gd name="T33" fmla="*/ 6 h 142"/>
                <a:gd name="T34" fmla="*/ 132 w 164"/>
                <a:gd name="T35" fmla="*/ 6 h 142"/>
                <a:gd name="T36" fmla="*/ 112 w 164"/>
                <a:gd name="T37" fmla="*/ 16 h 142"/>
                <a:gd name="T38" fmla="*/ 60 w 164"/>
                <a:gd name="T39" fmla="*/ 60 h 142"/>
                <a:gd name="T40" fmla="*/ 134 w 164"/>
                <a:gd name="T41" fmla="*/ 122 h 142"/>
                <a:gd name="T42" fmla="*/ 150 w 164"/>
                <a:gd name="T43" fmla="*/ 132 h 142"/>
                <a:gd name="T44" fmla="*/ 164 w 164"/>
                <a:gd name="T45" fmla="*/ 136 h 142"/>
                <a:gd name="T46" fmla="*/ 98 w 164"/>
                <a:gd name="T47" fmla="*/ 142 h 142"/>
                <a:gd name="T48" fmla="*/ 98 w 164"/>
                <a:gd name="T49" fmla="*/ 136 h 142"/>
                <a:gd name="T50" fmla="*/ 112 w 164"/>
                <a:gd name="T51" fmla="*/ 132 h 142"/>
                <a:gd name="T52" fmla="*/ 106 w 164"/>
                <a:gd name="T53" fmla="*/ 122 h 142"/>
                <a:gd name="T54" fmla="*/ 42 w 164"/>
                <a:gd name="T55" fmla="*/ 76 h 142"/>
                <a:gd name="T56" fmla="*/ 42 w 164"/>
                <a:gd name="T57" fmla="*/ 108 h 142"/>
                <a:gd name="T58" fmla="*/ 46 w 164"/>
                <a:gd name="T59" fmla="*/ 132 h 142"/>
                <a:gd name="T60" fmla="*/ 52 w 164"/>
                <a:gd name="T61" fmla="*/ 136 h 142"/>
                <a:gd name="T62" fmla="*/ 64 w 164"/>
                <a:gd name="T63" fmla="*/ 142 h 142"/>
                <a:gd name="T64" fmla="*/ 0 w 164"/>
                <a:gd name="T65"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6"/>
                  </a:lnTo>
                  <a:lnTo>
                    <a:pt x="64" y="6"/>
                  </a:lnTo>
                  <a:lnTo>
                    <a:pt x="52" y="6"/>
                  </a:lnTo>
                  <a:lnTo>
                    <a:pt x="48" y="8"/>
                  </a:lnTo>
                  <a:lnTo>
                    <a:pt x="46" y="10"/>
                  </a:lnTo>
                  <a:lnTo>
                    <a:pt x="42" y="18"/>
                  </a:lnTo>
                  <a:lnTo>
                    <a:pt x="42" y="32"/>
                  </a:lnTo>
                  <a:lnTo>
                    <a:pt x="42" y="66"/>
                  </a:lnTo>
                  <a:lnTo>
                    <a:pt x="90" y="24"/>
                  </a:lnTo>
                  <a:lnTo>
                    <a:pt x="90" y="24"/>
                  </a:lnTo>
                  <a:lnTo>
                    <a:pt x="98" y="16"/>
                  </a:lnTo>
                  <a:lnTo>
                    <a:pt x="100" y="10"/>
                  </a:lnTo>
                  <a:lnTo>
                    <a:pt x="100" y="8"/>
                  </a:lnTo>
                  <a:lnTo>
                    <a:pt x="98" y="6"/>
                  </a:lnTo>
                  <a:lnTo>
                    <a:pt x="90" y="6"/>
                  </a:lnTo>
                  <a:lnTo>
                    <a:pt x="90" y="0"/>
                  </a:lnTo>
                  <a:lnTo>
                    <a:pt x="144" y="0"/>
                  </a:lnTo>
                  <a:lnTo>
                    <a:pt x="144" y="6"/>
                  </a:lnTo>
                  <a:lnTo>
                    <a:pt x="144" y="6"/>
                  </a:lnTo>
                  <a:lnTo>
                    <a:pt x="132" y="6"/>
                  </a:lnTo>
                  <a:lnTo>
                    <a:pt x="122" y="10"/>
                  </a:lnTo>
                  <a:lnTo>
                    <a:pt x="112" y="16"/>
                  </a:lnTo>
                  <a:lnTo>
                    <a:pt x="102" y="24"/>
                  </a:lnTo>
                  <a:lnTo>
                    <a:pt x="60" y="60"/>
                  </a:lnTo>
                  <a:lnTo>
                    <a:pt x="134" y="122"/>
                  </a:lnTo>
                  <a:lnTo>
                    <a:pt x="134" y="122"/>
                  </a:lnTo>
                  <a:lnTo>
                    <a:pt x="142" y="128"/>
                  </a:lnTo>
                  <a:lnTo>
                    <a:pt x="150" y="132"/>
                  </a:lnTo>
                  <a:lnTo>
                    <a:pt x="158" y="136"/>
                  </a:lnTo>
                  <a:lnTo>
                    <a:pt x="164" y="136"/>
                  </a:lnTo>
                  <a:lnTo>
                    <a:pt x="164" y="142"/>
                  </a:lnTo>
                  <a:lnTo>
                    <a:pt x="98" y="142"/>
                  </a:lnTo>
                  <a:lnTo>
                    <a:pt x="98" y="136"/>
                  </a:lnTo>
                  <a:lnTo>
                    <a:pt x="98" y="136"/>
                  </a:lnTo>
                  <a:lnTo>
                    <a:pt x="108" y="136"/>
                  </a:lnTo>
                  <a:lnTo>
                    <a:pt x="112" y="132"/>
                  </a:lnTo>
                  <a:lnTo>
                    <a:pt x="112" y="128"/>
                  </a:lnTo>
                  <a:lnTo>
                    <a:pt x="106" y="122"/>
                  </a:lnTo>
                  <a:lnTo>
                    <a:pt x="48" y="72"/>
                  </a:lnTo>
                  <a:lnTo>
                    <a:pt x="42" y="76"/>
                  </a:lnTo>
                  <a:lnTo>
                    <a:pt x="42" y="108"/>
                  </a:lnTo>
                  <a:lnTo>
                    <a:pt x="42" y="108"/>
                  </a:lnTo>
                  <a:lnTo>
                    <a:pt x="42" y="124"/>
                  </a:lnTo>
                  <a:lnTo>
                    <a:pt x="46" y="132"/>
                  </a:lnTo>
                  <a:lnTo>
                    <a:pt x="48" y="134"/>
                  </a:lnTo>
                  <a:lnTo>
                    <a:pt x="52" y="136"/>
                  </a:lnTo>
                  <a:lnTo>
                    <a:pt x="64" y="136"/>
                  </a:lnTo>
                  <a:lnTo>
                    <a:pt x="64" y="142"/>
                  </a:lnTo>
                  <a:lnTo>
                    <a:pt x="0" y="142"/>
                  </a:lnTo>
                  <a:lnTo>
                    <a:pt x="0" y="13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4" name="Freeform 39"/>
            <p:cNvSpPr>
              <a:spLocks noEditPoints="1"/>
            </p:cNvSpPr>
            <p:nvPr userDrawn="1"/>
          </p:nvSpPr>
          <p:spPr bwMode="auto">
            <a:xfrm>
              <a:off x="2919" y="765"/>
              <a:ext cx="161" cy="146"/>
            </a:xfrm>
            <a:custGeom>
              <a:avLst/>
              <a:gdLst>
                <a:gd name="T0" fmla="*/ 0 w 161"/>
                <a:gd name="T1" fmla="*/ 140 h 146"/>
                <a:gd name="T2" fmla="*/ 0 w 161"/>
                <a:gd name="T3" fmla="*/ 140 h 146"/>
                <a:gd name="T4" fmla="*/ 12 w 161"/>
                <a:gd name="T5" fmla="*/ 140 h 146"/>
                <a:gd name="T6" fmla="*/ 18 w 161"/>
                <a:gd name="T7" fmla="*/ 136 h 146"/>
                <a:gd name="T8" fmla="*/ 22 w 161"/>
                <a:gd name="T9" fmla="*/ 130 h 146"/>
                <a:gd name="T10" fmla="*/ 28 w 161"/>
                <a:gd name="T11" fmla="*/ 120 h 146"/>
                <a:gd name="T12" fmla="*/ 79 w 161"/>
                <a:gd name="T13" fmla="*/ 0 h 146"/>
                <a:gd name="T14" fmla="*/ 81 w 161"/>
                <a:gd name="T15" fmla="*/ 0 h 146"/>
                <a:gd name="T16" fmla="*/ 133 w 161"/>
                <a:gd name="T17" fmla="*/ 120 h 146"/>
                <a:gd name="T18" fmla="*/ 133 w 161"/>
                <a:gd name="T19" fmla="*/ 120 h 146"/>
                <a:gd name="T20" fmla="*/ 137 w 161"/>
                <a:gd name="T21" fmla="*/ 130 h 146"/>
                <a:gd name="T22" fmla="*/ 143 w 161"/>
                <a:gd name="T23" fmla="*/ 136 h 146"/>
                <a:gd name="T24" fmla="*/ 149 w 161"/>
                <a:gd name="T25" fmla="*/ 140 h 146"/>
                <a:gd name="T26" fmla="*/ 161 w 161"/>
                <a:gd name="T27" fmla="*/ 140 h 146"/>
                <a:gd name="T28" fmla="*/ 161 w 161"/>
                <a:gd name="T29" fmla="*/ 146 h 146"/>
                <a:gd name="T30" fmla="*/ 97 w 161"/>
                <a:gd name="T31" fmla="*/ 146 h 146"/>
                <a:gd name="T32" fmla="*/ 97 w 161"/>
                <a:gd name="T33" fmla="*/ 140 h 146"/>
                <a:gd name="T34" fmla="*/ 97 w 161"/>
                <a:gd name="T35" fmla="*/ 140 h 146"/>
                <a:gd name="T36" fmla="*/ 107 w 161"/>
                <a:gd name="T37" fmla="*/ 140 h 146"/>
                <a:gd name="T38" fmla="*/ 115 w 161"/>
                <a:gd name="T39" fmla="*/ 136 h 146"/>
                <a:gd name="T40" fmla="*/ 117 w 161"/>
                <a:gd name="T41" fmla="*/ 134 h 146"/>
                <a:gd name="T42" fmla="*/ 117 w 161"/>
                <a:gd name="T43" fmla="*/ 130 h 146"/>
                <a:gd name="T44" fmla="*/ 115 w 161"/>
                <a:gd name="T45" fmla="*/ 122 h 146"/>
                <a:gd name="T46" fmla="*/ 103 w 161"/>
                <a:gd name="T47" fmla="*/ 96 h 146"/>
                <a:gd name="T48" fmla="*/ 48 w 161"/>
                <a:gd name="T49" fmla="*/ 96 h 146"/>
                <a:gd name="T50" fmla="*/ 36 w 161"/>
                <a:gd name="T51" fmla="*/ 122 h 146"/>
                <a:gd name="T52" fmla="*/ 36 w 161"/>
                <a:gd name="T53" fmla="*/ 122 h 146"/>
                <a:gd name="T54" fmla="*/ 34 w 161"/>
                <a:gd name="T55" fmla="*/ 130 h 146"/>
                <a:gd name="T56" fmla="*/ 34 w 161"/>
                <a:gd name="T57" fmla="*/ 134 h 146"/>
                <a:gd name="T58" fmla="*/ 36 w 161"/>
                <a:gd name="T59" fmla="*/ 136 h 146"/>
                <a:gd name="T60" fmla="*/ 42 w 161"/>
                <a:gd name="T61" fmla="*/ 140 h 146"/>
                <a:gd name="T62" fmla="*/ 53 w 161"/>
                <a:gd name="T63" fmla="*/ 140 h 146"/>
                <a:gd name="T64" fmla="*/ 53 w 161"/>
                <a:gd name="T65" fmla="*/ 146 h 146"/>
                <a:gd name="T66" fmla="*/ 0 w 161"/>
                <a:gd name="T67" fmla="*/ 146 h 146"/>
                <a:gd name="T68" fmla="*/ 0 w 161"/>
                <a:gd name="T69" fmla="*/ 140 h 146"/>
                <a:gd name="T70" fmla="*/ 99 w 161"/>
                <a:gd name="T71" fmla="*/ 88 h 146"/>
                <a:gd name="T72" fmla="*/ 75 w 161"/>
                <a:gd name="T73" fmla="*/ 32 h 146"/>
                <a:gd name="T74" fmla="*/ 51 w 161"/>
                <a:gd name="T75" fmla="*/ 88 h 146"/>
                <a:gd name="T76" fmla="*/ 99 w 161"/>
                <a:gd name="T77" fmla="*/ 8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1" h="146">
                  <a:moveTo>
                    <a:pt x="0" y="140"/>
                  </a:moveTo>
                  <a:lnTo>
                    <a:pt x="0" y="140"/>
                  </a:lnTo>
                  <a:lnTo>
                    <a:pt x="12" y="140"/>
                  </a:lnTo>
                  <a:lnTo>
                    <a:pt x="18" y="136"/>
                  </a:lnTo>
                  <a:lnTo>
                    <a:pt x="22" y="130"/>
                  </a:lnTo>
                  <a:lnTo>
                    <a:pt x="28" y="120"/>
                  </a:lnTo>
                  <a:lnTo>
                    <a:pt x="79" y="0"/>
                  </a:lnTo>
                  <a:lnTo>
                    <a:pt x="81" y="0"/>
                  </a:lnTo>
                  <a:lnTo>
                    <a:pt x="133" y="120"/>
                  </a:lnTo>
                  <a:lnTo>
                    <a:pt x="133" y="120"/>
                  </a:lnTo>
                  <a:lnTo>
                    <a:pt x="137" y="130"/>
                  </a:lnTo>
                  <a:lnTo>
                    <a:pt x="143" y="136"/>
                  </a:lnTo>
                  <a:lnTo>
                    <a:pt x="149" y="140"/>
                  </a:lnTo>
                  <a:lnTo>
                    <a:pt x="161" y="140"/>
                  </a:lnTo>
                  <a:lnTo>
                    <a:pt x="161" y="146"/>
                  </a:lnTo>
                  <a:lnTo>
                    <a:pt x="97" y="146"/>
                  </a:lnTo>
                  <a:lnTo>
                    <a:pt x="97" y="140"/>
                  </a:lnTo>
                  <a:lnTo>
                    <a:pt x="97" y="140"/>
                  </a:lnTo>
                  <a:lnTo>
                    <a:pt x="107" y="140"/>
                  </a:lnTo>
                  <a:lnTo>
                    <a:pt x="115" y="136"/>
                  </a:lnTo>
                  <a:lnTo>
                    <a:pt x="117" y="134"/>
                  </a:lnTo>
                  <a:lnTo>
                    <a:pt x="117" y="130"/>
                  </a:lnTo>
                  <a:lnTo>
                    <a:pt x="115" y="122"/>
                  </a:lnTo>
                  <a:lnTo>
                    <a:pt x="103" y="96"/>
                  </a:lnTo>
                  <a:lnTo>
                    <a:pt x="48" y="96"/>
                  </a:lnTo>
                  <a:lnTo>
                    <a:pt x="36" y="122"/>
                  </a:lnTo>
                  <a:lnTo>
                    <a:pt x="36" y="122"/>
                  </a:lnTo>
                  <a:lnTo>
                    <a:pt x="34" y="130"/>
                  </a:lnTo>
                  <a:lnTo>
                    <a:pt x="34" y="134"/>
                  </a:lnTo>
                  <a:lnTo>
                    <a:pt x="36" y="136"/>
                  </a:lnTo>
                  <a:lnTo>
                    <a:pt x="42" y="140"/>
                  </a:lnTo>
                  <a:lnTo>
                    <a:pt x="53" y="140"/>
                  </a:lnTo>
                  <a:lnTo>
                    <a:pt x="53" y="146"/>
                  </a:lnTo>
                  <a:lnTo>
                    <a:pt x="0" y="146"/>
                  </a:lnTo>
                  <a:lnTo>
                    <a:pt x="0" y="140"/>
                  </a:lnTo>
                  <a:close/>
                  <a:moveTo>
                    <a:pt x="99" y="88"/>
                  </a:moveTo>
                  <a:lnTo>
                    <a:pt x="75" y="32"/>
                  </a:lnTo>
                  <a:lnTo>
                    <a:pt x="51" y="88"/>
                  </a:lnTo>
                  <a:lnTo>
                    <a:pt x="99" y="8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5" name="Freeform 40"/>
            <p:cNvSpPr>
              <a:spLocks/>
            </p:cNvSpPr>
            <p:nvPr userDrawn="1"/>
          </p:nvSpPr>
          <p:spPr bwMode="auto">
            <a:xfrm>
              <a:off x="3098" y="769"/>
              <a:ext cx="154" cy="146"/>
            </a:xfrm>
            <a:custGeom>
              <a:avLst/>
              <a:gdLst>
                <a:gd name="T0" fmla="*/ 30 w 154"/>
                <a:gd name="T1" fmla="*/ 28 h 146"/>
                <a:gd name="T2" fmla="*/ 30 w 154"/>
                <a:gd name="T3" fmla="*/ 108 h 146"/>
                <a:gd name="T4" fmla="*/ 30 w 154"/>
                <a:gd name="T5" fmla="*/ 108 h 146"/>
                <a:gd name="T6" fmla="*/ 32 w 154"/>
                <a:gd name="T7" fmla="*/ 124 h 146"/>
                <a:gd name="T8" fmla="*/ 34 w 154"/>
                <a:gd name="T9" fmla="*/ 132 h 146"/>
                <a:gd name="T10" fmla="*/ 38 w 154"/>
                <a:gd name="T11" fmla="*/ 134 h 146"/>
                <a:gd name="T12" fmla="*/ 42 w 154"/>
                <a:gd name="T13" fmla="*/ 136 h 146"/>
                <a:gd name="T14" fmla="*/ 54 w 154"/>
                <a:gd name="T15" fmla="*/ 136 h 146"/>
                <a:gd name="T16" fmla="*/ 54 w 154"/>
                <a:gd name="T17" fmla="*/ 142 h 146"/>
                <a:gd name="T18" fmla="*/ 0 w 154"/>
                <a:gd name="T19" fmla="*/ 142 h 146"/>
                <a:gd name="T20" fmla="*/ 0 w 154"/>
                <a:gd name="T21" fmla="*/ 136 h 146"/>
                <a:gd name="T22" fmla="*/ 0 w 154"/>
                <a:gd name="T23" fmla="*/ 136 h 146"/>
                <a:gd name="T24" fmla="*/ 12 w 154"/>
                <a:gd name="T25" fmla="*/ 136 h 146"/>
                <a:gd name="T26" fmla="*/ 16 w 154"/>
                <a:gd name="T27" fmla="*/ 134 h 146"/>
                <a:gd name="T28" fmla="*/ 18 w 154"/>
                <a:gd name="T29" fmla="*/ 132 h 146"/>
                <a:gd name="T30" fmla="*/ 22 w 154"/>
                <a:gd name="T31" fmla="*/ 124 h 146"/>
                <a:gd name="T32" fmla="*/ 22 w 154"/>
                <a:gd name="T33" fmla="*/ 108 h 146"/>
                <a:gd name="T34" fmla="*/ 22 w 154"/>
                <a:gd name="T35" fmla="*/ 32 h 146"/>
                <a:gd name="T36" fmla="*/ 22 w 154"/>
                <a:gd name="T37" fmla="*/ 32 h 146"/>
                <a:gd name="T38" fmla="*/ 22 w 154"/>
                <a:gd name="T39" fmla="*/ 18 h 146"/>
                <a:gd name="T40" fmla="*/ 18 w 154"/>
                <a:gd name="T41" fmla="*/ 10 h 146"/>
                <a:gd name="T42" fmla="*/ 16 w 154"/>
                <a:gd name="T43" fmla="*/ 8 h 146"/>
                <a:gd name="T44" fmla="*/ 12 w 154"/>
                <a:gd name="T45" fmla="*/ 6 h 146"/>
                <a:gd name="T46" fmla="*/ 0 w 154"/>
                <a:gd name="T47" fmla="*/ 6 h 146"/>
                <a:gd name="T48" fmla="*/ 0 w 154"/>
                <a:gd name="T49" fmla="*/ 0 h 146"/>
                <a:gd name="T50" fmla="*/ 32 w 154"/>
                <a:gd name="T51" fmla="*/ 0 h 146"/>
                <a:gd name="T52" fmla="*/ 124 w 154"/>
                <a:gd name="T53" fmla="*/ 112 h 146"/>
                <a:gd name="T54" fmla="*/ 124 w 154"/>
                <a:gd name="T55" fmla="*/ 32 h 146"/>
                <a:gd name="T56" fmla="*/ 124 w 154"/>
                <a:gd name="T57" fmla="*/ 32 h 146"/>
                <a:gd name="T58" fmla="*/ 122 w 154"/>
                <a:gd name="T59" fmla="*/ 18 h 146"/>
                <a:gd name="T60" fmla="*/ 120 w 154"/>
                <a:gd name="T61" fmla="*/ 10 h 146"/>
                <a:gd name="T62" fmla="*/ 116 w 154"/>
                <a:gd name="T63" fmla="*/ 8 h 146"/>
                <a:gd name="T64" fmla="*/ 112 w 154"/>
                <a:gd name="T65" fmla="*/ 6 h 146"/>
                <a:gd name="T66" fmla="*/ 100 w 154"/>
                <a:gd name="T67" fmla="*/ 6 h 146"/>
                <a:gd name="T68" fmla="*/ 100 w 154"/>
                <a:gd name="T69" fmla="*/ 0 h 146"/>
                <a:gd name="T70" fmla="*/ 154 w 154"/>
                <a:gd name="T71" fmla="*/ 0 h 146"/>
                <a:gd name="T72" fmla="*/ 154 w 154"/>
                <a:gd name="T73" fmla="*/ 6 h 146"/>
                <a:gd name="T74" fmla="*/ 154 w 154"/>
                <a:gd name="T75" fmla="*/ 6 h 146"/>
                <a:gd name="T76" fmla="*/ 142 w 154"/>
                <a:gd name="T77" fmla="*/ 6 h 146"/>
                <a:gd name="T78" fmla="*/ 138 w 154"/>
                <a:gd name="T79" fmla="*/ 8 h 146"/>
                <a:gd name="T80" fmla="*/ 136 w 154"/>
                <a:gd name="T81" fmla="*/ 10 h 146"/>
                <a:gd name="T82" fmla="*/ 132 w 154"/>
                <a:gd name="T83" fmla="*/ 18 h 146"/>
                <a:gd name="T84" fmla="*/ 132 w 154"/>
                <a:gd name="T85" fmla="*/ 32 h 146"/>
                <a:gd name="T86" fmla="*/ 132 w 154"/>
                <a:gd name="T87" fmla="*/ 146 h 146"/>
                <a:gd name="T88" fmla="*/ 126 w 154"/>
                <a:gd name="T89" fmla="*/ 146 h 146"/>
                <a:gd name="T90" fmla="*/ 30 w 154"/>
                <a:gd name="T91" fmla="*/ 2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4" h="146">
                  <a:moveTo>
                    <a:pt x="30" y="28"/>
                  </a:moveTo>
                  <a:lnTo>
                    <a:pt x="30" y="108"/>
                  </a:lnTo>
                  <a:lnTo>
                    <a:pt x="30" y="108"/>
                  </a:lnTo>
                  <a:lnTo>
                    <a:pt x="32" y="124"/>
                  </a:lnTo>
                  <a:lnTo>
                    <a:pt x="34" y="132"/>
                  </a:lnTo>
                  <a:lnTo>
                    <a:pt x="38" y="134"/>
                  </a:lnTo>
                  <a:lnTo>
                    <a:pt x="42" y="136"/>
                  </a:lnTo>
                  <a:lnTo>
                    <a:pt x="54" y="136"/>
                  </a:lnTo>
                  <a:lnTo>
                    <a:pt x="54" y="142"/>
                  </a:lnTo>
                  <a:lnTo>
                    <a:pt x="0" y="142"/>
                  </a:lnTo>
                  <a:lnTo>
                    <a:pt x="0" y="136"/>
                  </a:ln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32" y="0"/>
                  </a:lnTo>
                  <a:lnTo>
                    <a:pt x="124" y="112"/>
                  </a:lnTo>
                  <a:lnTo>
                    <a:pt x="124" y="32"/>
                  </a:lnTo>
                  <a:lnTo>
                    <a:pt x="124" y="32"/>
                  </a:lnTo>
                  <a:lnTo>
                    <a:pt x="122" y="18"/>
                  </a:lnTo>
                  <a:lnTo>
                    <a:pt x="120" y="10"/>
                  </a:lnTo>
                  <a:lnTo>
                    <a:pt x="116" y="8"/>
                  </a:lnTo>
                  <a:lnTo>
                    <a:pt x="112" y="6"/>
                  </a:lnTo>
                  <a:lnTo>
                    <a:pt x="100" y="6"/>
                  </a:lnTo>
                  <a:lnTo>
                    <a:pt x="100" y="0"/>
                  </a:lnTo>
                  <a:lnTo>
                    <a:pt x="154" y="0"/>
                  </a:lnTo>
                  <a:lnTo>
                    <a:pt x="154" y="6"/>
                  </a:lnTo>
                  <a:lnTo>
                    <a:pt x="154" y="6"/>
                  </a:lnTo>
                  <a:lnTo>
                    <a:pt x="142" y="6"/>
                  </a:lnTo>
                  <a:lnTo>
                    <a:pt x="138" y="8"/>
                  </a:lnTo>
                  <a:lnTo>
                    <a:pt x="136" y="10"/>
                  </a:lnTo>
                  <a:lnTo>
                    <a:pt x="132" y="18"/>
                  </a:lnTo>
                  <a:lnTo>
                    <a:pt x="132" y="32"/>
                  </a:lnTo>
                  <a:lnTo>
                    <a:pt x="132" y="146"/>
                  </a:lnTo>
                  <a:lnTo>
                    <a:pt x="126" y="146"/>
                  </a:lnTo>
                  <a:lnTo>
                    <a:pt x="30" y="2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6" name="Freeform 41"/>
            <p:cNvSpPr>
              <a:spLocks/>
            </p:cNvSpPr>
            <p:nvPr userDrawn="1"/>
          </p:nvSpPr>
          <p:spPr bwMode="auto">
            <a:xfrm>
              <a:off x="3292" y="765"/>
              <a:ext cx="94" cy="150"/>
            </a:xfrm>
            <a:custGeom>
              <a:avLst/>
              <a:gdLst>
                <a:gd name="T0" fmla="*/ 6 w 94"/>
                <a:gd name="T1" fmla="*/ 98 h 150"/>
                <a:gd name="T2" fmla="*/ 6 w 94"/>
                <a:gd name="T3" fmla="*/ 104 h 150"/>
                <a:gd name="T4" fmla="*/ 12 w 94"/>
                <a:gd name="T5" fmla="*/ 118 h 150"/>
                <a:gd name="T6" fmla="*/ 24 w 94"/>
                <a:gd name="T7" fmla="*/ 134 h 150"/>
                <a:gd name="T8" fmla="*/ 50 w 94"/>
                <a:gd name="T9" fmla="*/ 140 h 150"/>
                <a:gd name="T10" fmla="*/ 60 w 94"/>
                <a:gd name="T11" fmla="*/ 138 h 150"/>
                <a:gd name="T12" fmla="*/ 76 w 94"/>
                <a:gd name="T13" fmla="*/ 124 h 150"/>
                <a:gd name="T14" fmla="*/ 78 w 94"/>
                <a:gd name="T15" fmla="*/ 114 h 150"/>
                <a:gd name="T16" fmla="*/ 70 w 94"/>
                <a:gd name="T17" fmla="*/ 98 h 150"/>
                <a:gd name="T18" fmla="*/ 52 w 94"/>
                <a:gd name="T19" fmla="*/ 86 h 150"/>
                <a:gd name="T20" fmla="*/ 28 w 94"/>
                <a:gd name="T21" fmla="*/ 74 h 150"/>
                <a:gd name="T22" fmla="*/ 10 w 94"/>
                <a:gd name="T23" fmla="*/ 58 h 150"/>
                <a:gd name="T24" fmla="*/ 2 w 94"/>
                <a:gd name="T25" fmla="*/ 36 h 150"/>
                <a:gd name="T26" fmla="*/ 4 w 94"/>
                <a:gd name="T27" fmla="*/ 28 h 150"/>
                <a:gd name="T28" fmla="*/ 10 w 94"/>
                <a:gd name="T29" fmla="*/ 16 h 150"/>
                <a:gd name="T30" fmla="*/ 20 w 94"/>
                <a:gd name="T31" fmla="*/ 6 h 150"/>
                <a:gd name="T32" fmla="*/ 34 w 94"/>
                <a:gd name="T33" fmla="*/ 2 h 150"/>
                <a:gd name="T34" fmla="*/ 42 w 94"/>
                <a:gd name="T35" fmla="*/ 0 h 150"/>
                <a:gd name="T36" fmla="*/ 58 w 94"/>
                <a:gd name="T37" fmla="*/ 4 h 150"/>
                <a:gd name="T38" fmla="*/ 70 w 94"/>
                <a:gd name="T39" fmla="*/ 10 h 150"/>
                <a:gd name="T40" fmla="*/ 78 w 94"/>
                <a:gd name="T41" fmla="*/ 0 h 150"/>
                <a:gd name="T42" fmla="*/ 82 w 94"/>
                <a:gd name="T43" fmla="*/ 50 h 150"/>
                <a:gd name="T44" fmla="*/ 76 w 94"/>
                <a:gd name="T45" fmla="*/ 50 h 150"/>
                <a:gd name="T46" fmla="*/ 72 w 94"/>
                <a:gd name="T47" fmla="*/ 30 h 150"/>
                <a:gd name="T48" fmla="*/ 64 w 94"/>
                <a:gd name="T49" fmla="*/ 18 h 150"/>
                <a:gd name="T50" fmla="*/ 50 w 94"/>
                <a:gd name="T51" fmla="*/ 10 h 150"/>
                <a:gd name="T52" fmla="*/ 42 w 94"/>
                <a:gd name="T53" fmla="*/ 10 h 150"/>
                <a:gd name="T54" fmla="*/ 24 w 94"/>
                <a:gd name="T55" fmla="*/ 16 h 150"/>
                <a:gd name="T56" fmla="*/ 18 w 94"/>
                <a:gd name="T57" fmla="*/ 30 h 150"/>
                <a:gd name="T58" fmla="*/ 20 w 94"/>
                <a:gd name="T59" fmla="*/ 38 h 150"/>
                <a:gd name="T60" fmla="*/ 34 w 94"/>
                <a:gd name="T61" fmla="*/ 52 h 150"/>
                <a:gd name="T62" fmla="*/ 70 w 94"/>
                <a:gd name="T63" fmla="*/ 72 h 150"/>
                <a:gd name="T64" fmla="*/ 80 w 94"/>
                <a:gd name="T65" fmla="*/ 78 h 150"/>
                <a:gd name="T66" fmla="*/ 92 w 94"/>
                <a:gd name="T67" fmla="*/ 98 h 150"/>
                <a:gd name="T68" fmla="*/ 94 w 94"/>
                <a:gd name="T69" fmla="*/ 108 h 150"/>
                <a:gd name="T70" fmla="*/ 90 w 94"/>
                <a:gd name="T71" fmla="*/ 124 h 150"/>
                <a:gd name="T72" fmla="*/ 80 w 94"/>
                <a:gd name="T73" fmla="*/ 138 h 150"/>
                <a:gd name="T74" fmla="*/ 66 w 94"/>
                <a:gd name="T75" fmla="*/ 146 h 150"/>
                <a:gd name="T76" fmla="*/ 50 w 94"/>
                <a:gd name="T77" fmla="*/ 150 h 150"/>
                <a:gd name="T78" fmla="*/ 36 w 94"/>
                <a:gd name="T79" fmla="*/ 148 h 150"/>
                <a:gd name="T80" fmla="*/ 12 w 94"/>
                <a:gd name="T81" fmla="*/ 138 h 150"/>
                <a:gd name="T82" fmla="*/ 8 w 94"/>
                <a:gd name="T83" fmla="*/ 142 h 150"/>
                <a:gd name="T84" fmla="*/ 0 w 94"/>
                <a:gd name="T85"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 h="150">
                  <a:moveTo>
                    <a:pt x="0" y="98"/>
                  </a:moveTo>
                  <a:lnTo>
                    <a:pt x="6" y="98"/>
                  </a:lnTo>
                  <a:lnTo>
                    <a:pt x="6" y="98"/>
                  </a:lnTo>
                  <a:lnTo>
                    <a:pt x="6" y="104"/>
                  </a:lnTo>
                  <a:lnTo>
                    <a:pt x="8" y="112"/>
                  </a:lnTo>
                  <a:lnTo>
                    <a:pt x="12" y="118"/>
                  </a:lnTo>
                  <a:lnTo>
                    <a:pt x="16" y="126"/>
                  </a:lnTo>
                  <a:lnTo>
                    <a:pt x="24" y="134"/>
                  </a:lnTo>
                  <a:lnTo>
                    <a:pt x="34" y="138"/>
                  </a:lnTo>
                  <a:lnTo>
                    <a:pt x="50" y="140"/>
                  </a:lnTo>
                  <a:lnTo>
                    <a:pt x="50" y="140"/>
                  </a:lnTo>
                  <a:lnTo>
                    <a:pt x="60" y="138"/>
                  </a:lnTo>
                  <a:lnTo>
                    <a:pt x="70" y="132"/>
                  </a:lnTo>
                  <a:lnTo>
                    <a:pt x="76" y="124"/>
                  </a:lnTo>
                  <a:lnTo>
                    <a:pt x="78" y="114"/>
                  </a:lnTo>
                  <a:lnTo>
                    <a:pt x="78" y="114"/>
                  </a:lnTo>
                  <a:lnTo>
                    <a:pt x="76" y="106"/>
                  </a:lnTo>
                  <a:lnTo>
                    <a:pt x="70" y="98"/>
                  </a:lnTo>
                  <a:lnTo>
                    <a:pt x="62" y="92"/>
                  </a:lnTo>
                  <a:lnTo>
                    <a:pt x="52" y="86"/>
                  </a:lnTo>
                  <a:lnTo>
                    <a:pt x="28" y="74"/>
                  </a:lnTo>
                  <a:lnTo>
                    <a:pt x="28" y="74"/>
                  </a:lnTo>
                  <a:lnTo>
                    <a:pt x="18" y="68"/>
                  </a:lnTo>
                  <a:lnTo>
                    <a:pt x="10" y="58"/>
                  </a:lnTo>
                  <a:lnTo>
                    <a:pt x="4" y="48"/>
                  </a:lnTo>
                  <a:lnTo>
                    <a:pt x="2" y="36"/>
                  </a:lnTo>
                  <a:lnTo>
                    <a:pt x="2" y="36"/>
                  </a:lnTo>
                  <a:lnTo>
                    <a:pt x="4" y="28"/>
                  </a:lnTo>
                  <a:lnTo>
                    <a:pt x="6" y="22"/>
                  </a:lnTo>
                  <a:lnTo>
                    <a:pt x="10" y="16"/>
                  </a:lnTo>
                  <a:lnTo>
                    <a:pt x="14" y="10"/>
                  </a:lnTo>
                  <a:lnTo>
                    <a:pt x="20" y="6"/>
                  </a:lnTo>
                  <a:lnTo>
                    <a:pt x="26" y="4"/>
                  </a:lnTo>
                  <a:lnTo>
                    <a:pt x="34" y="2"/>
                  </a:lnTo>
                  <a:lnTo>
                    <a:pt x="42" y="0"/>
                  </a:lnTo>
                  <a:lnTo>
                    <a:pt x="42" y="0"/>
                  </a:lnTo>
                  <a:lnTo>
                    <a:pt x="52" y="2"/>
                  </a:lnTo>
                  <a:lnTo>
                    <a:pt x="58" y="4"/>
                  </a:lnTo>
                  <a:lnTo>
                    <a:pt x="70" y="10"/>
                  </a:lnTo>
                  <a:lnTo>
                    <a:pt x="70" y="10"/>
                  </a:lnTo>
                  <a:lnTo>
                    <a:pt x="74" y="6"/>
                  </a:lnTo>
                  <a:lnTo>
                    <a:pt x="78" y="0"/>
                  </a:lnTo>
                  <a:lnTo>
                    <a:pt x="82" y="0"/>
                  </a:lnTo>
                  <a:lnTo>
                    <a:pt x="82" y="50"/>
                  </a:lnTo>
                  <a:lnTo>
                    <a:pt x="76" y="50"/>
                  </a:lnTo>
                  <a:lnTo>
                    <a:pt x="76" y="50"/>
                  </a:lnTo>
                  <a:lnTo>
                    <a:pt x="74" y="36"/>
                  </a:lnTo>
                  <a:lnTo>
                    <a:pt x="72" y="30"/>
                  </a:lnTo>
                  <a:lnTo>
                    <a:pt x="68" y="24"/>
                  </a:lnTo>
                  <a:lnTo>
                    <a:pt x="64" y="18"/>
                  </a:lnTo>
                  <a:lnTo>
                    <a:pt x="58" y="14"/>
                  </a:lnTo>
                  <a:lnTo>
                    <a:pt x="50" y="10"/>
                  </a:lnTo>
                  <a:lnTo>
                    <a:pt x="42" y="10"/>
                  </a:lnTo>
                  <a:lnTo>
                    <a:pt x="42" y="10"/>
                  </a:lnTo>
                  <a:lnTo>
                    <a:pt x="32" y="12"/>
                  </a:lnTo>
                  <a:lnTo>
                    <a:pt x="24" y="16"/>
                  </a:lnTo>
                  <a:lnTo>
                    <a:pt x="20" y="22"/>
                  </a:lnTo>
                  <a:lnTo>
                    <a:pt x="18" y="30"/>
                  </a:lnTo>
                  <a:lnTo>
                    <a:pt x="18" y="30"/>
                  </a:lnTo>
                  <a:lnTo>
                    <a:pt x="20" y="38"/>
                  </a:lnTo>
                  <a:lnTo>
                    <a:pt x="24" y="46"/>
                  </a:lnTo>
                  <a:lnTo>
                    <a:pt x="34" y="52"/>
                  </a:lnTo>
                  <a:lnTo>
                    <a:pt x="46" y="60"/>
                  </a:lnTo>
                  <a:lnTo>
                    <a:pt x="70" y="72"/>
                  </a:lnTo>
                  <a:lnTo>
                    <a:pt x="70" y="72"/>
                  </a:lnTo>
                  <a:lnTo>
                    <a:pt x="80" y="78"/>
                  </a:lnTo>
                  <a:lnTo>
                    <a:pt x="88" y="88"/>
                  </a:lnTo>
                  <a:lnTo>
                    <a:pt x="92" y="98"/>
                  </a:lnTo>
                  <a:lnTo>
                    <a:pt x="94" y="108"/>
                  </a:lnTo>
                  <a:lnTo>
                    <a:pt x="94" y="108"/>
                  </a:lnTo>
                  <a:lnTo>
                    <a:pt x="92" y="116"/>
                  </a:lnTo>
                  <a:lnTo>
                    <a:pt x="90" y="124"/>
                  </a:lnTo>
                  <a:lnTo>
                    <a:pt x="86" y="132"/>
                  </a:lnTo>
                  <a:lnTo>
                    <a:pt x="80" y="138"/>
                  </a:lnTo>
                  <a:lnTo>
                    <a:pt x="74" y="142"/>
                  </a:lnTo>
                  <a:lnTo>
                    <a:pt x="66" y="146"/>
                  </a:lnTo>
                  <a:lnTo>
                    <a:pt x="58" y="148"/>
                  </a:lnTo>
                  <a:lnTo>
                    <a:pt x="50" y="150"/>
                  </a:lnTo>
                  <a:lnTo>
                    <a:pt x="50" y="150"/>
                  </a:lnTo>
                  <a:lnTo>
                    <a:pt x="36" y="148"/>
                  </a:lnTo>
                  <a:lnTo>
                    <a:pt x="26" y="144"/>
                  </a:lnTo>
                  <a:lnTo>
                    <a:pt x="12" y="138"/>
                  </a:lnTo>
                  <a:lnTo>
                    <a:pt x="12" y="138"/>
                  </a:lnTo>
                  <a:lnTo>
                    <a:pt x="8" y="142"/>
                  </a:lnTo>
                  <a:lnTo>
                    <a:pt x="6" y="150"/>
                  </a:lnTo>
                  <a:lnTo>
                    <a:pt x="0" y="150"/>
                  </a:lnTo>
                  <a:lnTo>
                    <a:pt x="0" y="98"/>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7" name="Freeform 42"/>
            <p:cNvSpPr>
              <a:spLocks/>
            </p:cNvSpPr>
            <p:nvPr userDrawn="1"/>
          </p:nvSpPr>
          <p:spPr bwMode="auto">
            <a:xfrm>
              <a:off x="3426" y="769"/>
              <a:ext cx="124" cy="142"/>
            </a:xfrm>
            <a:custGeom>
              <a:avLst/>
              <a:gdLst>
                <a:gd name="T0" fmla="*/ 0 w 124"/>
                <a:gd name="T1" fmla="*/ 136 h 142"/>
                <a:gd name="T2" fmla="*/ 0 w 124"/>
                <a:gd name="T3" fmla="*/ 136 h 142"/>
                <a:gd name="T4" fmla="*/ 12 w 124"/>
                <a:gd name="T5" fmla="*/ 136 h 142"/>
                <a:gd name="T6" fmla="*/ 14 w 124"/>
                <a:gd name="T7" fmla="*/ 134 h 142"/>
                <a:gd name="T8" fmla="*/ 18 w 124"/>
                <a:gd name="T9" fmla="*/ 132 h 142"/>
                <a:gd name="T10" fmla="*/ 20 w 124"/>
                <a:gd name="T11" fmla="*/ 124 h 142"/>
                <a:gd name="T12" fmla="*/ 22 w 124"/>
                <a:gd name="T13" fmla="*/ 108 h 142"/>
                <a:gd name="T14" fmla="*/ 22 w 124"/>
                <a:gd name="T15" fmla="*/ 32 h 142"/>
                <a:gd name="T16" fmla="*/ 22 w 124"/>
                <a:gd name="T17" fmla="*/ 32 h 142"/>
                <a:gd name="T18" fmla="*/ 20 w 124"/>
                <a:gd name="T19" fmla="*/ 18 h 142"/>
                <a:gd name="T20" fmla="*/ 18 w 124"/>
                <a:gd name="T21" fmla="*/ 10 h 142"/>
                <a:gd name="T22" fmla="*/ 14 w 124"/>
                <a:gd name="T23" fmla="*/ 8 h 142"/>
                <a:gd name="T24" fmla="*/ 12 w 124"/>
                <a:gd name="T25" fmla="*/ 6 h 142"/>
                <a:gd name="T26" fmla="*/ 0 w 124"/>
                <a:gd name="T27" fmla="*/ 6 h 142"/>
                <a:gd name="T28" fmla="*/ 0 w 124"/>
                <a:gd name="T29" fmla="*/ 0 h 142"/>
                <a:gd name="T30" fmla="*/ 62 w 124"/>
                <a:gd name="T31" fmla="*/ 0 h 142"/>
                <a:gd name="T32" fmla="*/ 62 w 124"/>
                <a:gd name="T33" fmla="*/ 6 h 142"/>
                <a:gd name="T34" fmla="*/ 62 w 124"/>
                <a:gd name="T35" fmla="*/ 6 h 142"/>
                <a:gd name="T36" fmla="*/ 52 w 124"/>
                <a:gd name="T37" fmla="*/ 6 h 142"/>
                <a:gd name="T38" fmla="*/ 48 w 124"/>
                <a:gd name="T39" fmla="*/ 8 h 142"/>
                <a:gd name="T40" fmla="*/ 44 w 124"/>
                <a:gd name="T41" fmla="*/ 10 h 142"/>
                <a:gd name="T42" fmla="*/ 42 w 124"/>
                <a:gd name="T43" fmla="*/ 18 h 142"/>
                <a:gd name="T44" fmla="*/ 40 w 124"/>
                <a:gd name="T45" fmla="*/ 32 h 142"/>
                <a:gd name="T46" fmla="*/ 40 w 124"/>
                <a:gd name="T47" fmla="*/ 106 h 142"/>
                <a:gd name="T48" fmla="*/ 40 w 124"/>
                <a:gd name="T49" fmla="*/ 106 h 142"/>
                <a:gd name="T50" fmla="*/ 42 w 124"/>
                <a:gd name="T51" fmla="*/ 120 h 142"/>
                <a:gd name="T52" fmla="*/ 44 w 124"/>
                <a:gd name="T53" fmla="*/ 128 h 142"/>
                <a:gd name="T54" fmla="*/ 48 w 124"/>
                <a:gd name="T55" fmla="*/ 130 h 142"/>
                <a:gd name="T56" fmla="*/ 52 w 124"/>
                <a:gd name="T57" fmla="*/ 132 h 142"/>
                <a:gd name="T58" fmla="*/ 62 w 124"/>
                <a:gd name="T59" fmla="*/ 132 h 142"/>
                <a:gd name="T60" fmla="*/ 92 w 124"/>
                <a:gd name="T61" fmla="*/ 132 h 142"/>
                <a:gd name="T62" fmla="*/ 92 w 124"/>
                <a:gd name="T63" fmla="*/ 132 h 142"/>
                <a:gd name="T64" fmla="*/ 104 w 124"/>
                <a:gd name="T65" fmla="*/ 132 h 142"/>
                <a:gd name="T66" fmla="*/ 112 w 124"/>
                <a:gd name="T67" fmla="*/ 128 h 142"/>
                <a:gd name="T68" fmla="*/ 116 w 124"/>
                <a:gd name="T69" fmla="*/ 122 h 142"/>
                <a:gd name="T70" fmla="*/ 118 w 124"/>
                <a:gd name="T71" fmla="*/ 114 h 142"/>
                <a:gd name="T72" fmla="*/ 120 w 124"/>
                <a:gd name="T73" fmla="*/ 110 h 142"/>
                <a:gd name="T74" fmla="*/ 124 w 124"/>
                <a:gd name="T75" fmla="*/ 110 h 142"/>
                <a:gd name="T76" fmla="*/ 122 w 124"/>
                <a:gd name="T77" fmla="*/ 142 h 142"/>
                <a:gd name="T78" fmla="*/ 0 w 124"/>
                <a:gd name="T79" fmla="*/ 142 h 142"/>
                <a:gd name="T80" fmla="*/ 0 w 124"/>
                <a:gd name="T81"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4" h="142">
                  <a:moveTo>
                    <a:pt x="0" y="136"/>
                  </a:moveTo>
                  <a:lnTo>
                    <a:pt x="0" y="136"/>
                  </a:lnTo>
                  <a:lnTo>
                    <a:pt x="12" y="136"/>
                  </a:lnTo>
                  <a:lnTo>
                    <a:pt x="14" y="134"/>
                  </a:lnTo>
                  <a:lnTo>
                    <a:pt x="18" y="132"/>
                  </a:lnTo>
                  <a:lnTo>
                    <a:pt x="20" y="124"/>
                  </a:lnTo>
                  <a:lnTo>
                    <a:pt x="22" y="108"/>
                  </a:lnTo>
                  <a:lnTo>
                    <a:pt x="22" y="32"/>
                  </a:lnTo>
                  <a:lnTo>
                    <a:pt x="22" y="32"/>
                  </a:lnTo>
                  <a:lnTo>
                    <a:pt x="20" y="18"/>
                  </a:lnTo>
                  <a:lnTo>
                    <a:pt x="18" y="10"/>
                  </a:lnTo>
                  <a:lnTo>
                    <a:pt x="14" y="8"/>
                  </a:lnTo>
                  <a:lnTo>
                    <a:pt x="12" y="6"/>
                  </a:lnTo>
                  <a:lnTo>
                    <a:pt x="0" y="6"/>
                  </a:lnTo>
                  <a:lnTo>
                    <a:pt x="0" y="0"/>
                  </a:lnTo>
                  <a:lnTo>
                    <a:pt x="62" y="0"/>
                  </a:lnTo>
                  <a:lnTo>
                    <a:pt x="62" y="6"/>
                  </a:lnTo>
                  <a:lnTo>
                    <a:pt x="62" y="6"/>
                  </a:lnTo>
                  <a:lnTo>
                    <a:pt x="52" y="6"/>
                  </a:lnTo>
                  <a:lnTo>
                    <a:pt x="48" y="8"/>
                  </a:lnTo>
                  <a:lnTo>
                    <a:pt x="44" y="10"/>
                  </a:lnTo>
                  <a:lnTo>
                    <a:pt x="42" y="18"/>
                  </a:lnTo>
                  <a:lnTo>
                    <a:pt x="40" y="32"/>
                  </a:lnTo>
                  <a:lnTo>
                    <a:pt x="40" y="106"/>
                  </a:lnTo>
                  <a:lnTo>
                    <a:pt x="40" y="106"/>
                  </a:lnTo>
                  <a:lnTo>
                    <a:pt x="42" y="120"/>
                  </a:lnTo>
                  <a:lnTo>
                    <a:pt x="44" y="128"/>
                  </a:lnTo>
                  <a:lnTo>
                    <a:pt x="48" y="130"/>
                  </a:lnTo>
                  <a:lnTo>
                    <a:pt x="52" y="132"/>
                  </a:lnTo>
                  <a:lnTo>
                    <a:pt x="62" y="132"/>
                  </a:lnTo>
                  <a:lnTo>
                    <a:pt x="92" y="132"/>
                  </a:lnTo>
                  <a:lnTo>
                    <a:pt x="92" y="132"/>
                  </a:lnTo>
                  <a:lnTo>
                    <a:pt x="104" y="132"/>
                  </a:lnTo>
                  <a:lnTo>
                    <a:pt x="112" y="128"/>
                  </a:lnTo>
                  <a:lnTo>
                    <a:pt x="116" y="122"/>
                  </a:lnTo>
                  <a:lnTo>
                    <a:pt x="118" y="114"/>
                  </a:lnTo>
                  <a:lnTo>
                    <a:pt x="120" y="110"/>
                  </a:lnTo>
                  <a:lnTo>
                    <a:pt x="124" y="110"/>
                  </a:lnTo>
                  <a:lnTo>
                    <a:pt x="122" y="142"/>
                  </a:lnTo>
                  <a:lnTo>
                    <a:pt x="0" y="142"/>
                  </a:lnTo>
                  <a:lnTo>
                    <a:pt x="0" y="13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8" name="Freeform 43"/>
            <p:cNvSpPr>
              <a:spLocks/>
            </p:cNvSpPr>
            <p:nvPr userDrawn="1"/>
          </p:nvSpPr>
          <p:spPr bwMode="auto">
            <a:xfrm>
              <a:off x="3578" y="769"/>
              <a:ext cx="64" cy="142"/>
            </a:xfrm>
            <a:custGeom>
              <a:avLst/>
              <a:gdLst>
                <a:gd name="T0" fmla="*/ 0 w 64"/>
                <a:gd name="T1" fmla="*/ 136 h 142"/>
                <a:gd name="T2" fmla="*/ 0 w 64"/>
                <a:gd name="T3" fmla="*/ 136 h 142"/>
                <a:gd name="T4" fmla="*/ 12 w 64"/>
                <a:gd name="T5" fmla="*/ 136 h 142"/>
                <a:gd name="T6" fmla="*/ 16 w 64"/>
                <a:gd name="T7" fmla="*/ 134 h 142"/>
                <a:gd name="T8" fmla="*/ 18 w 64"/>
                <a:gd name="T9" fmla="*/ 132 h 142"/>
                <a:gd name="T10" fmla="*/ 22 w 64"/>
                <a:gd name="T11" fmla="*/ 124 h 142"/>
                <a:gd name="T12" fmla="*/ 22 w 64"/>
                <a:gd name="T13" fmla="*/ 108 h 142"/>
                <a:gd name="T14" fmla="*/ 22 w 64"/>
                <a:gd name="T15" fmla="*/ 32 h 142"/>
                <a:gd name="T16" fmla="*/ 22 w 64"/>
                <a:gd name="T17" fmla="*/ 32 h 142"/>
                <a:gd name="T18" fmla="*/ 22 w 64"/>
                <a:gd name="T19" fmla="*/ 18 h 142"/>
                <a:gd name="T20" fmla="*/ 18 w 64"/>
                <a:gd name="T21" fmla="*/ 10 h 142"/>
                <a:gd name="T22" fmla="*/ 16 w 64"/>
                <a:gd name="T23" fmla="*/ 8 h 142"/>
                <a:gd name="T24" fmla="*/ 12 w 64"/>
                <a:gd name="T25" fmla="*/ 6 h 142"/>
                <a:gd name="T26" fmla="*/ 0 w 64"/>
                <a:gd name="T27" fmla="*/ 6 h 142"/>
                <a:gd name="T28" fmla="*/ 0 w 64"/>
                <a:gd name="T29" fmla="*/ 0 h 142"/>
                <a:gd name="T30" fmla="*/ 64 w 64"/>
                <a:gd name="T31" fmla="*/ 0 h 142"/>
                <a:gd name="T32" fmla="*/ 64 w 64"/>
                <a:gd name="T33" fmla="*/ 6 h 142"/>
                <a:gd name="T34" fmla="*/ 64 w 64"/>
                <a:gd name="T35" fmla="*/ 6 h 142"/>
                <a:gd name="T36" fmla="*/ 52 w 64"/>
                <a:gd name="T37" fmla="*/ 6 h 142"/>
                <a:gd name="T38" fmla="*/ 48 w 64"/>
                <a:gd name="T39" fmla="*/ 8 h 142"/>
                <a:gd name="T40" fmla="*/ 46 w 64"/>
                <a:gd name="T41" fmla="*/ 10 h 142"/>
                <a:gd name="T42" fmla="*/ 42 w 64"/>
                <a:gd name="T43" fmla="*/ 18 h 142"/>
                <a:gd name="T44" fmla="*/ 42 w 64"/>
                <a:gd name="T45" fmla="*/ 32 h 142"/>
                <a:gd name="T46" fmla="*/ 42 w 64"/>
                <a:gd name="T47" fmla="*/ 108 h 142"/>
                <a:gd name="T48" fmla="*/ 42 w 64"/>
                <a:gd name="T49" fmla="*/ 108 h 142"/>
                <a:gd name="T50" fmla="*/ 42 w 64"/>
                <a:gd name="T51" fmla="*/ 124 h 142"/>
                <a:gd name="T52" fmla="*/ 46 w 64"/>
                <a:gd name="T53" fmla="*/ 132 h 142"/>
                <a:gd name="T54" fmla="*/ 48 w 64"/>
                <a:gd name="T55" fmla="*/ 134 h 142"/>
                <a:gd name="T56" fmla="*/ 52 w 64"/>
                <a:gd name="T57" fmla="*/ 136 h 142"/>
                <a:gd name="T58" fmla="*/ 64 w 64"/>
                <a:gd name="T59" fmla="*/ 136 h 142"/>
                <a:gd name="T60" fmla="*/ 64 w 64"/>
                <a:gd name="T61" fmla="*/ 142 h 142"/>
                <a:gd name="T62" fmla="*/ 0 w 64"/>
                <a:gd name="T63" fmla="*/ 142 h 142"/>
                <a:gd name="T64" fmla="*/ 0 w 64"/>
                <a:gd name="T65" fmla="*/ 13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142">
                  <a:moveTo>
                    <a:pt x="0" y="136"/>
                  </a:moveTo>
                  <a:lnTo>
                    <a:pt x="0" y="136"/>
                  </a:lnTo>
                  <a:lnTo>
                    <a:pt x="12" y="136"/>
                  </a:lnTo>
                  <a:lnTo>
                    <a:pt x="16" y="134"/>
                  </a:lnTo>
                  <a:lnTo>
                    <a:pt x="18" y="132"/>
                  </a:lnTo>
                  <a:lnTo>
                    <a:pt x="22" y="124"/>
                  </a:lnTo>
                  <a:lnTo>
                    <a:pt x="22" y="108"/>
                  </a:lnTo>
                  <a:lnTo>
                    <a:pt x="22" y="32"/>
                  </a:lnTo>
                  <a:lnTo>
                    <a:pt x="22" y="32"/>
                  </a:lnTo>
                  <a:lnTo>
                    <a:pt x="22" y="18"/>
                  </a:lnTo>
                  <a:lnTo>
                    <a:pt x="18" y="10"/>
                  </a:lnTo>
                  <a:lnTo>
                    <a:pt x="16" y="8"/>
                  </a:lnTo>
                  <a:lnTo>
                    <a:pt x="12" y="6"/>
                  </a:lnTo>
                  <a:lnTo>
                    <a:pt x="0" y="6"/>
                  </a:lnTo>
                  <a:lnTo>
                    <a:pt x="0" y="0"/>
                  </a:lnTo>
                  <a:lnTo>
                    <a:pt x="64" y="0"/>
                  </a:lnTo>
                  <a:lnTo>
                    <a:pt x="64" y="6"/>
                  </a:lnTo>
                  <a:lnTo>
                    <a:pt x="64" y="6"/>
                  </a:lnTo>
                  <a:lnTo>
                    <a:pt x="52" y="6"/>
                  </a:lnTo>
                  <a:lnTo>
                    <a:pt x="48" y="8"/>
                  </a:lnTo>
                  <a:lnTo>
                    <a:pt x="46" y="10"/>
                  </a:lnTo>
                  <a:lnTo>
                    <a:pt x="42" y="18"/>
                  </a:lnTo>
                  <a:lnTo>
                    <a:pt x="42" y="32"/>
                  </a:lnTo>
                  <a:lnTo>
                    <a:pt x="42" y="108"/>
                  </a:lnTo>
                  <a:lnTo>
                    <a:pt x="42" y="108"/>
                  </a:lnTo>
                  <a:lnTo>
                    <a:pt x="42" y="124"/>
                  </a:lnTo>
                  <a:lnTo>
                    <a:pt x="46" y="132"/>
                  </a:lnTo>
                  <a:lnTo>
                    <a:pt x="48" y="134"/>
                  </a:lnTo>
                  <a:lnTo>
                    <a:pt x="52" y="136"/>
                  </a:lnTo>
                  <a:lnTo>
                    <a:pt x="64" y="136"/>
                  </a:lnTo>
                  <a:lnTo>
                    <a:pt x="64" y="142"/>
                  </a:lnTo>
                  <a:lnTo>
                    <a:pt x="0" y="142"/>
                  </a:lnTo>
                  <a:lnTo>
                    <a:pt x="0" y="13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9" name="Freeform 44"/>
            <p:cNvSpPr>
              <a:spLocks noEditPoints="1"/>
            </p:cNvSpPr>
            <p:nvPr userDrawn="1"/>
          </p:nvSpPr>
          <p:spPr bwMode="auto">
            <a:xfrm>
              <a:off x="115" y="224"/>
              <a:ext cx="675" cy="923"/>
            </a:xfrm>
            <a:custGeom>
              <a:avLst/>
              <a:gdLst>
                <a:gd name="T0" fmla="*/ 526 w 675"/>
                <a:gd name="T1" fmla="*/ 865 h 923"/>
                <a:gd name="T2" fmla="*/ 200 w 675"/>
                <a:gd name="T3" fmla="*/ 823 h 923"/>
                <a:gd name="T4" fmla="*/ 348 w 675"/>
                <a:gd name="T5" fmla="*/ 545 h 923"/>
                <a:gd name="T6" fmla="*/ 314 w 675"/>
                <a:gd name="T7" fmla="*/ 609 h 923"/>
                <a:gd name="T8" fmla="*/ 128 w 675"/>
                <a:gd name="T9" fmla="*/ 651 h 923"/>
                <a:gd name="T10" fmla="*/ 118 w 675"/>
                <a:gd name="T11" fmla="*/ 681 h 923"/>
                <a:gd name="T12" fmla="*/ 182 w 675"/>
                <a:gd name="T13" fmla="*/ 717 h 923"/>
                <a:gd name="T14" fmla="*/ 150 w 675"/>
                <a:gd name="T15" fmla="*/ 761 h 923"/>
                <a:gd name="T16" fmla="*/ 222 w 675"/>
                <a:gd name="T17" fmla="*/ 767 h 923"/>
                <a:gd name="T18" fmla="*/ 294 w 675"/>
                <a:gd name="T19" fmla="*/ 695 h 923"/>
                <a:gd name="T20" fmla="*/ 400 w 675"/>
                <a:gd name="T21" fmla="*/ 669 h 923"/>
                <a:gd name="T22" fmla="*/ 44 w 675"/>
                <a:gd name="T23" fmla="*/ 807 h 923"/>
                <a:gd name="T24" fmla="*/ 146 w 675"/>
                <a:gd name="T25" fmla="*/ 891 h 923"/>
                <a:gd name="T26" fmla="*/ 196 w 675"/>
                <a:gd name="T27" fmla="*/ 841 h 923"/>
                <a:gd name="T28" fmla="*/ 194 w 675"/>
                <a:gd name="T29" fmla="*/ 783 h 923"/>
                <a:gd name="T30" fmla="*/ 54 w 675"/>
                <a:gd name="T31" fmla="*/ 773 h 923"/>
                <a:gd name="T32" fmla="*/ 150 w 675"/>
                <a:gd name="T33" fmla="*/ 116 h 923"/>
                <a:gd name="T34" fmla="*/ 94 w 675"/>
                <a:gd name="T35" fmla="*/ 74 h 923"/>
                <a:gd name="T36" fmla="*/ 124 w 675"/>
                <a:gd name="T37" fmla="*/ 130 h 923"/>
                <a:gd name="T38" fmla="*/ 166 w 675"/>
                <a:gd name="T39" fmla="*/ 78 h 923"/>
                <a:gd name="T40" fmla="*/ 102 w 675"/>
                <a:gd name="T41" fmla="*/ 180 h 923"/>
                <a:gd name="T42" fmla="*/ 190 w 675"/>
                <a:gd name="T43" fmla="*/ 362 h 923"/>
                <a:gd name="T44" fmla="*/ 178 w 675"/>
                <a:gd name="T45" fmla="*/ 118 h 923"/>
                <a:gd name="T46" fmla="*/ 228 w 675"/>
                <a:gd name="T47" fmla="*/ 88 h 923"/>
                <a:gd name="T48" fmla="*/ 462 w 675"/>
                <a:gd name="T49" fmla="*/ 66 h 923"/>
                <a:gd name="T50" fmla="*/ 406 w 675"/>
                <a:gd name="T51" fmla="*/ 76 h 923"/>
                <a:gd name="T52" fmla="*/ 380 w 675"/>
                <a:gd name="T53" fmla="*/ 40 h 923"/>
                <a:gd name="T54" fmla="*/ 328 w 675"/>
                <a:gd name="T55" fmla="*/ 46 h 923"/>
                <a:gd name="T56" fmla="*/ 386 w 675"/>
                <a:gd name="T57" fmla="*/ 90 h 923"/>
                <a:gd name="T58" fmla="*/ 506 w 675"/>
                <a:gd name="T59" fmla="*/ 234 h 923"/>
                <a:gd name="T60" fmla="*/ 591 w 675"/>
                <a:gd name="T61" fmla="*/ 180 h 923"/>
                <a:gd name="T62" fmla="*/ 286 w 675"/>
                <a:gd name="T63" fmla="*/ 146 h 923"/>
                <a:gd name="T64" fmla="*/ 603 w 675"/>
                <a:gd name="T65" fmla="*/ 312 h 923"/>
                <a:gd name="T66" fmla="*/ 506 w 675"/>
                <a:gd name="T67" fmla="*/ 174 h 923"/>
                <a:gd name="T68" fmla="*/ 508 w 675"/>
                <a:gd name="T69" fmla="*/ 418 h 923"/>
                <a:gd name="T70" fmla="*/ 556 w 675"/>
                <a:gd name="T71" fmla="*/ 320 h 923"/>
                <a:gd name="T72" fmla="*/ 566 w 675"/>
                <a:gd name="T73" fmla="*/ 467 h 923"/>
                <a:gd name="T74" fmla="*/ 414 w 675"/>
                <a:gd name="T75" fmla="*/ 292 h 923"/>
                <a:gd name="T76" fmla="*/ 452 w 675"/>
                <a:gd name="T77" fmla="*/ 226 h 923"/>
                <a:gd name="T78" fmla="*/ 382 w 675"/>
                <a:gd name="T79" fmla="*/ 100 h 923"/>
                <a:gd name="T80" fmla="*/ 246 w 675"/>
                <a:gd name="T81" fmla="*/ 190 h 923"/>
                <a:gd name="T82" fmla="*/ 316 w 675"/>
                <a:gd name="T83" fmla="*/ 204 h 923"/>
                <a:gd name="T84" fmla="*/ 220 w 675"/>
                <a:gd name="T85" fmla="*/ 234 h 923"/>
                <a:gd name="T86" fmla="*/ 272 w 675"/>
                <a:gd name="T87" fmla="*/ 230 h 923"/>
                <a:gd name="T88" fmla="*/ 284 w 675"/>
                <a:gd name="T89" fmla="*/ 312 h 923"/>
                <a:gd name="T90" fmla="*/ 24 w 675"/>
                <a:gd name="T91" fmla="*/ 376 h 923"/>
                <a:gd name="T92" fmla="*/ 22 w 675"/>
                <a:gd name="T93" fmla="*/ 398 h 923"/>
                <a:gd name="T94" fmla="*/ 74 w 675"/>
                <a:gd name="T95" fmla="*/ 434 h 923"/>
                <a:gd name="T96" fmla="*/ 86 w 675"/>
                <a:gd name="T97" fmla="*/ 462 h 923"/>
                <a:gd name="T98" fmla="*/ 140 w 675"/>
                <a:gd name="T99" fmla="*/ 465 h 923"/>
                <a:gd name="T100" fmla="*/ 278 w 675"/>
                <a:gd name="T101" fmla="*/ 428 h 923"/>
                <a:gd name="T102" fmla="*/ 488 w 675"/>
                <a:gd name="T103" fmla="*/ 535 h 923"/>
                <a:gd name="T104" fmla="*/ 516 w 675"/>
                <a:gd name="T105" fmla="*/ 685 h 923"/>
                <a:gd name="T106" fmla="*/ 540 w 675"/>
                <a:gd name="T107" fmla="*/ 761 h 923"/>
                <a:gd name="T108" fmla="*/ 564 w 675"/>
                <a:gd name="T109" fmla="*/ 801 h 923"/>
                <a:gd name="T110" fmla="*/ 526 w 675"/>
                <a:gd name="T111" fmla="*/ 843 h 923"/>
                <a:gd name="T112" fmla="*/ 570 w 675"/>
                <a:gd name="T113" fmla="*/ 871 h 923"/>
                <a:gd name="T114" fmla="*/ 627 w 675"/>
                <a:gd name="T115" fmla="*/ 821 h 923"/>
                <a:gd name="T116" fmla="*/ 635 w 675"/>
                <a:gd name="T117" fmla="*/ 749 h 923"/>
                <a:gd name="T118" fmla="*/ 655 w 675"/>
                <a:gd name="T119" fmla="*/ 651 h 923"/>
                <a:gd name="T120" fmla="*/ 599 w 675"/>
                <a:gd name="T121" fmla="*/ 593 h 923"/>
                <a:gd name="T122" fmla="*/ 633 w 675"/>
                <a:gd name="T123" fmla="*/ 475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5" h="923">
                  <a:moveTo>
                    <a:pt x="184" y="861"/>
                  </a:moveTo>
                  <a:lnTo>
                    <a:pt x="184" y="861"/>
                  </a:lnTo>
                  <a:lnTo>
                    <a:pt x="206" y="875"/>
                  </a:lnTo>
                  <a:lnTo>
                    <a:pt x="228" y="887"/>
                  </a:lnTo>
                  <a:lnTo>
                    <a:pt x="228" y="887"/>
                  </a:lnTo>
                  <a:lnTo>
                    <a:pt x="262" y="901"/>
                  </a:lnTo>
                  <a:lnTo>
                    <a:pt x="282" y="909"/>
                  </a:lnTo>
                  <a:lnTo>
                    <a:pt x="308" y="915"/>
                  </a:lnTo>
                  <a:lnTo>
                    <a:pt x="334" y="919"/>
                  </a:lnTo>
                  <a:lnTo>
                    <a:pt x="364" y="923"/>
                  </a:lnTo>
                  <a:lnTo>
                    <a:pt x="398" y="923"/>
                  </a:lnTo>
                  <a:lnTo>
                    <a:pt x="432" y="921"/>
                  </a:lnTo>
                  <a:lnTo>
                    <a:pt x="432" y="921"/>
                  </a:lnTo>
                  <a:lnTo>
                    <a:pt x="464" y="917"/>
                  </a:lnTo>
                  <a:lnTo>
                    <a:pt x="492" y="911"/>
                  </a:lnTo>
                  <a:lnTo>
                    <a:pt x="514" y="905"/>
                  </a:lnTo>
                  <a:lnTo>
                    <a:pt x="534" y="897"/>
                  </a:lnTo>
                  <a:lnTo>
                    <a:pt x="558" y="885"/>
                  </a:lnTo>
                  <a:lnTo>
                    <a:pt x="566" y="881"/>
                  </a:lnTo>
                  <a:lnTo>
                    <a:pt x="566" y="881"/>
                  </a:lnTo>
                  <a:lnTo>
                    <a:pt x="556" y="875"/>
                  </a:lnTo>
                  <a:lnTo>
                    <a:pt x="546" y="869"/>
                  </a:lnTo>
                  <a:lnTo>
                    <a:pt x="528" y="857"/>
                  </a:lnTo>
                  <a:lnTo>
                    <a:pt x="528" y="857"/>
                  </a:lnTo>
                  <a:lnTo>
                    <a:pt x="526" y="865"/>
                  </a:lnTo>
                  <a:lnTo>
                    <a:pt x="526" y="865"/>
                  </a:lnTo>
                  <a:lnTo>
                    <a:pt x="526" y="879"/>
                  </a:lnTo>
                  <a:lnTo>
                    <a:pt x="526" y="879"/>
                  </a:lnTo>
                  <a:lnTo>
                    <a:pt x="516" y="875"/>
                  </a:lnTo>
                  <a:lnTo>
                    <a:pt x="516" y="875"/>
                  </a:lnTo>
                  <a:lnTo>
                    <a:pt x="512" y="873"/>
                  </a:lnTo>
                  <a:lnTo>
                    <a:pt x="506" y="867"/>
                  </a:lnTo>
                  <a:lnTo>
                    <a:pt x="502" y="859"/>
                  </a:lnTo>
                  <a:lnTo>
                    <a:pt x="498" y="849"/>
                  </a:lnTo>
                  <a:lnTo>
                    <a:pt x="498" y="849"/>
                  </a:lnTo>
                  <a:lnTo>
                    <a:pt x="498" y="845"/>
                  </a:lnTo>
                  <a:lnTo>
                    <a:pt x="498" y="845"/>
                  </a:lnTo>
                  <a:lnTo>
                    <a:pt x="482" y="853"/>
                  </a:lnTo>
                  <a:lnTo>
                    <a:pt x="460" y="859"/>
                  </a:lnTo>
                  <a:lnTo>
                    <a:pt x="436" y="863"/>
                  </a:lnTo>
                  <a:lnTo>
                    <a:pt x="408" y="867"/>
                  </a:lnTo>
                  <a:lnTo>
                    <a:pt x="408" y="867"/>
                  </a:lnTo>
                  <a:lnTo>
                    <a:pt x="360" y="865"/>
                  </a:lnTo>
                  <a:lnTo>
                    <a:pt x="336" y="863"/>
                  </a:lnTo>
                  <a:lnTo>
                    <a:pt x="312" y="859"/>
                  </a:lnTo>
                  <a:lnTo>
                    <a:pt x="288" y="853"/>
                  </a:lnTo>
                  <a:lnTo>
                    <a:pt x="266" y="847"/>
                  </a:lnTo>
                  <a:lnTo>
                    <a:pt x="242" y="839"/>
                  </a:lnTo>
                  <a:lnTo>
                    <a:pt x="218" y="831"/>
                  </a:lnTo>
                  <a:lnTo>
                    <a:pt x="218" y="831"/>
                  </a:lnTo>
                  <a:lnTo>
                    <a:pt x="200" y="823"/>
                  </a:lnTo>
                  <a:lnTo>
                    <a:pt x="200" y="823"/>
                  </a:lnTo>
                  <a:lnTo>
                    <a:pt x="200" y="823"/>
                  </a:lnTo>
                  <a:lnTo>
                    <a:pt x="200" y="829"/>
                  </a:lnTo>
                  <a:lnTo>
                    <a:pt x="204" y="837"/>
                  </a:lnTo>
                  <a:lnTo>
                    <a:pt x="212" y="851"/>
                  </a:lnTo>
                  <a:lnTo>
                    <a:pt x="212" y="851"/>
                  </a:lnTo>
                  <a:lnTo>
                    <a:pt x="202" y="849"/>
                  </a:lnTo>
                  <a:lnTo>
                    <a:pt x="194" y="851"/>
                  </a:lnTo>
                  <a:lnTo>
                    <a:pt x="194" y="851"/>
                  </a:lnTo>
                  <a:lnTo>
                    <a:pt x="188" y="857"/>
                  </a:lnTo>
                  <a:lnTo>
                    <a:pt x="184" y="861"/>
                  </a:lnTo>
                  <a:close/>
                  <a:moveTo>
                    <a:pt x="474" y="535"/>
                  </a:moveTo>
                  <a:lnTo>
                    <a:pt x="474" y="535"/>
                  </a:lnTo>
                  <a:lnTo>
                    <a:pt x="464" y="527"/>
                  </a:lnTo>
                  <a:lnTo>
                    <a:pt x="456" y="523"/>
                  </a:lnTo>
                  <a:lnTo>
                    <a:pt x="438" y="513"/>
                  </a:lnTo>
                  <a:lnTo>
                    <a:pt x="438" y="513"/>
                  </a:lnTo>
                  <a:lnTo>
                    <a:pt x="444" y="509"/>
                  </a:lnTo>
                  <a:lnTo>
                    <a:pt x="448" y="505"/>
                  </a:lnTo>
                  <a:lnTo>
                    <a:pt x="450" y="503"/>
                  </a:lnTo>
                  <a:lnTo>
                    <a:pt x="450" y="503"/>
                  </a:lnTo>
                  <a:lnTo>
                    <a:pt x="442" y="501"/>
                  </a:lnTo>
                  <a:lnTo>
                    <a:pt x="440" y="499"/>
                  </a:lnTo>
                  <a:lnTo>
                    <a:pt x="440" y="499"/>
                  </a:lnTo>
                  <a:lnTo>
                    <a:pt x="406" y="513"/>
                  </a:lnTo>
                  <a:lnTo>
                    <a:pt x="374" y="529"/>
                  </a:lnTo>
                  <a:lnTo>
                    <a:pt x="348" y="545"/>
                  </a:lnTo>
                  <a:lnTo>
                    <a:pt x="326" y="559"/>
                  </a:lnTo>
                  <a:lnTo>
                    <a:pt x="326" y="559"/>
                  </a:lnTo>
                  <a:lnTo>
                    <a:pt x="326" y="559"/>
                  </a:lnTo>
                  <a:lnTo>
                    <a:pt x="326" y="559"/>
                  </a:lnTo>
                  <a:lnTo>
                    <a:pt x="320" y="561"/>
                  </a:lnTo>
                  <a:lnTo>
                    <a:pt x="312" y="563"/>
                  </a:lnTo>
                  <a:lnTo>
                    <a:pt x="300" y="561"/>
                  </a:lnTo>
                  <a:lnTo>
                    <a:pt x="292" y="559"/>
                  </a:lnTo>
                  <a:lnTo>
                    <a:pt x="288" y="557"/>
                  </a:lnTo>
                  <a:lnTo>
                    <a:pt x="286" y="573"/>
                  </a:lnTo>
                  <a:lnTo>
                    <a:pt x="286" y="573"/>
                  </a:lnTo>
                  <a:lnTo>
                    <a:pt x="296" y="579"/>
                  </a:lnTo>
                  <a:lnTo>
                    <a:pt x="304" y="581"/>
                  </a:lnTo>
                  <a:lnTo>
                    <a:pt x="304" y="581"/>
                  </a:lnTo>
                  <a:lnTo>
                    <a:pt x="294" y="585"/>
                  </a:lnTo>
                  <a:lnTo>
                    <a:pt x="288" y="587"/>
                  </a:lnTo>
                  <a:lnTo>
                    <a:pt x="284" y="591"/>
                  </a:lnTo>
                  <a:lnTo>
                    <a:pt x="290" y="607"/>
                  </a:lnTo>
                  <a:lnTo>
                    <a:pt x="290" y="607"/>
                  </a:lnTo>
                  <a:lnTo>
                    <a:pt x="296" y="603"/>
                  </a:lnTo>
                  <a:lnTo>
                    <a:pt x="304" y="601"/>
                  </a:lnTo>
                  <a:lnTo>
                    <a:pt x="314" y="599"/>
                  </a:lnTo>
                  <a:lnTo>
                    <a:pt x="314" y="599"/>
                  </a:lnTo>
                  <a:lnTo>
                    <a:pt x="314" y="601"/>
                  </a:lnTo>
                  <a:lnTo>
                    <a:pt x="314" y="601"/>
                  </a:lnTo>
                  <a:lnTo>
                    <a:pt x="314" y="609"/>
                  </a:lnTo>
                  <a:lnTo>
                    <a:pt x="310" y="617"/>
                  </a:lnTo>
                  <a:lnTo>
                    <a:pt x="304" y="627"/>
                  </a:lnTo>
                  <a:lnTo>
                    <a:pt x="298" y="635"/>
                  </a:lnTo>
                  <a:lnTo>
                    <a:pt x="278" y="649"/>
                  </a:lnTo>
                  <a:lnTo>
                    <a:pt x="268" y="657"/>
                  </a:lnTo>
                  <a:lnTo>
                    <a:pt x="258" y="661"/>
                  </a:lnTo>
                  <a:lnTo>
                    <a:pt x="258" y="661"/>
                  </a:lnTo>
                  <a:lnTo>
                    <a:pt x="238" y="667"/>
                  </a:lnTo>
                  <a:lnTo>
                    <a:pt x="222" y="671"/>
                  </a:lnTo>
                  <a:lnTo>
                    <a:pt x="210" y="671"/>
                  </a:lnTo>
                  <a:lnTo>
                    <a:pt x="202" y="669"/>
                  </a:lnTo>
                  <a:lnTo>
                    <a:pt x="202" y="669"/>
                  </a:lnTo>
                  <a:lnTo>
                    <a:pt x="192" y="659"/>
                  </a:lnTo>
                  <a:lnTo>
                    <a:pt x="184" y="649"/>
                  </a:lnTo>
                  <a:lnTo>
                    <a:pt x="180" y="643"/>
                  </a:lnTo>
                  <a:lnTo>
                    <a:pt x="176" y="639"/>
                  </a:lnTo>
                  <a:lnTo>
                    <a:pt x="174" y="637"/>
                  </a:lnTo>
                  <a:lnTo>
                    <a:pt x="174" y="637"/>
                  </a:lnTo>
                  <a:lnTo>
                    <a:pt x="170" y="639"/>
                  </a:lnTo>
                  <a:lnTo>
                    <a:pt x="164" y="641"/>
                  </a:lnTo>
                  <a:lnTo>
                    <a:pt x="164" y="641"/>
                  </a:lnTo>
                  <a:lnTo>
                    <a:pt x="154" y="639"/>
                  </a:lnTo>
                  <a:lnTo>
                    <a:pt x="142" y="641"/>
                  </a:lnTo>
                  <a:lnTo>
                    <a:pt x="134" y="645"/>
                  </a:lnTo>
                  <a:lnTo>
                    <a:pt x="130" y="647"/>
                  </a:lnTo>
                  <a:lnTo>
                    <a:pt x="128" y="651"/>
                  </a:lnTo>
                  <a:lnTo>
                    <a:pt x="128" y="651"/>
                  </a:lnTo>
                  <a:lnTo>
                    <a:pt x="144" y="651"/>
                  </a:lnTo>
                  <a:lnTo>
                    <a:pt x="150" y="653"/>
                  </a:lnTo>
                  <a:lnTo>
                    <a:pt x="152" y="655"/>
                  </a:lnTo>
                  <a:lnTo>
                    <a:pt x="148" y="657"/>
                  </a:lnTo>
                  <a:lnTo>
                    <a:pt x="148" y="657"/>
                  </a:lnTo>
                  <a:lnTo>
                    <a:pt x="146" y="661"/>
                  </a:lnTo>
                  <a:lnTo>
                    <a:pt x="146" y="665"/>
                  </a:lnTo>
                  <a:lnTo>
                    <a:pt x="150" y="669"/>
                  </a:lnTo>
                  <a:lnTo>
                    <a:pt x="156" y="673"/>
                  </a:lnTo>
                  <a:lnTo>
                    <a:pt x="180" y="687"/>
                  </a:lnTo>
                  <a:lnTo>
                    <a:pt x="180" y="687"/>
                  </a:lnTo>
                  <a:lnTo>
                    <a:pt x="182" y="687"/>
                  </a:lnTo>
                  <a:lnTo>
                    <a:pt x="182" y="689"/>
                  </a:lnTo>
                  <a:lnTo>
                    <a:pt x="180" y="689"/>
                  </a:lnTo>
                  <a:lnTo>
                    <a:pt x="180" y="689"/>
                  </a:lnTo>
                  <a:lnTo>
                    <a:pt x="172" y="687"/>
                  </a:lnTo>
                  <a:lnTo>
                    <a:pt x="162" y="685"/>
                  </a:lnTo>
                  <a:lnTo>
                    <a:pt x="142" y="677"/>
                  </a:lnTo>
                  <a:lnTo>
                    <a:pt x="142" y="677"/>
                  </a:lnTo>
                  <a:lnTo>
                    <a:pt x="136" y="675"/>
                  </a:lnTo>
                  <a:lnTo>
                    <a:pt x="132" y="677"/>
                  </a:lnTo>
                  <a:lnTo>
                    <a:pt x="130" y="681"/>
                  </a:lnTo>
                  <a:lnTo>
                    <a:pt x="130" y="681"/>
                  </a:lnTo>
                  <a:lnTo>
                    <a:pt x="124" y="681"/>
                  </a:lnTo>
                  <a:lnTo>
                    <a:pt x="118" y="681"/>
                  </a:lnTo>
                  <a:lnTo>
                    <a:pt x="112" y="685"/>
                  </a:lnTo>
                  <a:lnTo>
                    <a:pt x="106" y="687"/>
                  </a:lnTo>
                  <a:lnTo>
                    <a:pt x="102" y="693"/>
                  </a:lnTo>
                  <a:lnTo>
                    <a:pt x="98" y="699"/>
                  </a:lnTo>
                  <a:lnTo>
                    <a:pt x="98" y="705"/>
                  </a:lnTo>
                  <a:lnTo>
                    <a:pt x="100" y="711"/>
                  </a:lnTo>
                  <a:lnTo>
                    <a:pt x="100" y="711"/>
                  </a:lnTo>
                  <a:lnTo>
                    <a:pt x="108" y="705"/>
                  </a:lnTo>
                  <a:lnTo>
                    <a:pt x="114" y="699"/>
                  </a:lnTo>
                  <a:lnTo>
                    <a:pt x="118" y="699"/>
                  </a:lnTo>
                  <a:lnTo>
                    <a:pt x="120" y="699"/>
                  </a:lnTo>
                  <a:lnTo>
                    <a:pt x="120" y="699"/>
                  </a:lnTo>
                  <a:lnTo>
                    <a:pt x="122" y="701"/>
                  </a:lnTo>
                  <a:lnTo>
                    <a:pt x="122" y="707"/>
                  </a:lnTo>
                  <a:lnTo>
                    <a:pt x="122" y="711"/>
                  </a:lnTo>
                  <a:lnTo>
                    <a:pt x="124" y="713"/>
                  </a:lnTo>
                  <a:lnTo>
                    <a:pt x="126" y="717"/>
                  </a:lnTo>
                  <a:lnTo>
                    <a:pt x="126" y="717"/>
                  </a:lnTo>
                  <a:lnTo>
                    <a:pt x="132" y="717"/>
                  </a:lnTo>
                  <a:lnTo>
                    <a:pt x="138" y="717"/>
                  </a:lnTo>
                  <a:lnTo>
                    <a:pt x="156" y="717"/>
                  </a:lnTo>
                  <a:lnTo>
                    <a:pt x="172" y="715"/>
                  </a:lnTo>
                  <a:lnTo>
                    <a:pt x="178" y="715"/>
                  </a:lnTo>
                  <a:lnTo>
                    <a:pt x="182" y="715"/>
                  </a:lnTo>
                  <a:lnTo>
                    <a:pt x="182" y="715"/>
                  </a:lnTo>
                  <a:lnTo>
                    <a:pt x="182" y="717"/>
                  </a:lnTo>
                  <a:lnTo>
                    <a:pt x="178" y="719"/>
                  </a:lnTo>
                  <a:lnTo>
                    <a:pt x="164" y="721"/>
                  </a:lnTo>
                  <a:lnTo>
                    <a:pt x="146" y="723"/>
                  </a:lnTo>
                  <a:lnTo>
                    <a:pt x="142" y="725"/>
                  </a:lnTo>
                  <a:lnTo>
                    <a:pt x="138" y="729"/>
                  </a:lnTo>
                  <a:lnTo>
                    <a:pt x="138" y="729"/>
                  </a:lnTo>
                  <a:lnTo>
                    <a:pt x="140" y="733"/>
                  </a:lnTo>
                  <a:lnTo>
                    <a:pt x="140" y="733"/>
                  </a:lnTo>
                  <a:lnTo>
                    <a:pt x="138" y="737"/>
                  </a:lnTo>
                  <a:lnTo>
                    <a:pt x="134" y="741"/>
                  </a:lnTo>
                  <a:lnTo>
                    <a:pt x="132" y="747"/>
                  </a:lnTo>
                  <a:lnTo>
                    <a:pt x="128" y="757"/>
                  </a:lnTo>
                  <a:lnTo>
                    <a:pt x="128" y="757"/>
                  </a:lnTo>
                  <a:lnTo>
                    <a:pt x="130" y="761"/>
                  </a:lnTo>
                  <a:lnTo>
                    <a:pt x="132" y="765"/>
                  </a:lnTo>
                  <a:lnTo>
                    <a:pt x="136" y="773"/>
                  </a:lnTo>
                  <a:lnTo>
                    <a:pt x="144" y="779"/>
                  </a:lnTo>
                  <a:lnTo>
                    <a:pt x="144" y="779"/>
                  </a:lnTo>
                  <a:lnTo>
                    <a:pt x="144" y="775"/>
                  </a:lnTo>
                  <a:lnTo>
                    <a:pt x="144" y="769"/>
                  </a:lnTo>
                  <a:lnTo>
                    <a:pt x="144" y="763"/>
                  </a:lnTo>
                  <a:lnTo>
                    <a:pt x="144" y="761"/>
                  </a:lnTo>
                  <a:lnTo>
                    <a:pt x="146" y="759"/>
                  </a:lnTo>
                  <a:lnTo>
                    <a:pt x="146" y="759"/>
                  </a:lnTo>
                  <a:lnTo>
                    <a:pt x="148" y="759"/>
                  </a:lnTo>
                  <a:lnTo>
                    <a:pt x="150" y="761"/>
                  </a:lnTo>
                  <a:lnTo>
                    <a:pt x="154" y="765"/>
                  </a:lnTo>
                  <a:lnTo>
                    <a:pt x="158" y="765"/>
                  </a:lnTo>
                  <a:lnTo>
                    <a:pt x="158" y="765"/>
                  </a:lnTo>
                  <a:lnTo>
                    <a:pt x="164" y="765"/>
                  </a:lnTo>
                  <a:lnTo>
                    <a:pt x="168" y="763"/>
                  </a:lnTo>
                  <a:lnTo>
                    <a:pt x="176" y="755"/>
                  </a:lnTo>
                  <a:lnTo>
                    <a:pt x="186" y="745"/>
                  </a:lnTo>
                  <a:lnTo>
                    <a:pt x="192" y="739"/>
                  </a:lnTo>
                  <a:lnTo>
                    <a:pt x="200" y="735"/>
                  </a:lnTo>
                  <a:lnTo>
                    <a:pt x="200" y="735"/>
                  </a:lnTo>
                  <a:lnTo>
                    <a:pt x="210" y="731"/>
                  </a:lnTo>
                  <a:lnTo>
                    <a:pt x="216" y="729"/>
                  </a:lnTo>
                  <a:lnTo>
                    <a:pt x="218" y="731"/>
                  </a:lnTo>
                  <a:lnTo>
                    <a:pt x="218" y="733"/>
                  </a:lnTo>
                  <a:lnTo>
                    <a:pt x="216" y="739"/>
                  </a:lnTo>
                  <a:lnTo>
                    <a:pt x="216" y="743"/>
                  </a:lnTo>
                  <a:lnTo>
                    <a:pt x="220" y="745"/>
                  </a:lnTo>
                  <a:lnTo>
                    <a:pt x="220" y="745"/>
                  </a:lnTo>
                  <a:lnTo>
                    <a:pt x="224" y="747"/>
                  </a:lnTo>
                  <a:lnTo>
                    <a:pt x="228" y="749"/>
                  </a:lnTo>
                  <a:lnTo>
                    <a:pt x="228" y="753"/>
                  </a:lnTo>
                  <a:lnTo>
                    <a:pt x="226" y="757"/>
                  </a:lnTo>
                  <a:lnTo>
                    <a:pt x="220" y="763"/>
                  </a:lnTo>
                  <a:lnTo>
                    <a:pt x="216" y="765"/>
                  </a:lnTo>
                  <a:lnTo>
                    <a:pt x="216" y="765"/>
                  </a:lnTo>
                  <a:lnTo>
                    <a:pt x="222" y="767"/>
                  </a:lnTo>
                  <a:lnTo>
                    <a:pt x="230" y="763"/>
                  </a:lnTo>
                  <a:lnTo>
                    <a:pt x="240" y="757"/>
                  </a:lnTo>
                  <a:lnTo>
                    <a:pt x="242" y="753"/>
                  </a:lnTo>
                  <a:lnTo>
                    <a:pt x="246" y="747"/>
                  </a:lnTo>
                  <a:lnTo>
                    <a:pt x="246" y="747"/>
                  </a:lnTo>
                  <a:lnTo>
                    <a:pt x="248" y="743"/>
                  </a:lnTo>
                  <a:lnTo>
                    <a:pt x="250" y="743"/>
                  </a:lnTo>
                  <a:lnTo>
                    <a:pt x="252" y="741"/>
                  </a:lnTo>
                  <a:lnTo>
                    <a:pt x="254" y="739"/>
                  </a:lnTo>
                  <a:lnTo>
                    <a:pt x="254" y="739"/>
                  </a:lnTo>
                  <a:lnTo>
                    <a:pt x="256" y="735"/>
                  </a:lnTo>
                  <a:lnTo>
                    <a:pt x="256" y="731"/>
                  </a:lnTo>
                  <a:lnTo>
                    <a:pt x="256" y="727"/>
                  </a:lnTo>
                  <a:lnTo>
                    <a:pt x="258" y="725"/>
                  </a:lnTo>
                  <a:lnTo>
                    <a:pt x="258" y="725"/>
                  </a:lnTo>
                  <a:lnTo>
                    <a:pt x="260" y="721"/>
                  </a:lnTo>
                  <a:lnTo>
                    <a:pt x="262" y="719"/>
                  </a:lnTo>
                  <a:lnTo>
                    <a:pt x="272" y="717"/>
                  </a:lnTo>
                  <a:lnTo>
                    <a:pt x="278" y="715"/>
                  </a:lnTo>
                  <a:lnTo>
                    <a:pt x="280" y="713"/>
                  </a:lnTo>
                  <a:lnTo>
                    <a:pt x="280" y="711"/>
                  </a:lnTo>
                  <a:lnTo>
                    <a:pt x="280" y="711"/>
                  </a:lnTo>
                  <a:lnTo>
                    <a:pt x="282" y="703"/>
                  </a:lnTo>
                  <a:lnTo>
                    <a:pt x="284" y="699"/>
                  </a:lnTo>
                  <a:lnTo>
                    <a:pt x="290" y="697"/>
                  </a:lnTo>
                  <a:lnTo>
                    <a:pt x="294" y="695"/>
                  </a:lnTo>
                  <a:lnTo>
                    <a:pt x="294" y="695"/>
                  </a:lnTo>
                  <a:lnTo>
                    <a:pt x="296" y="697"/>
                  </a:lnTo>
                  <a:lnTo>
                    <a:pt x="300" y="703"/>
                  </a:lnTo>
                  <a:lnTo>
                    <a:pt x="306" y="709"/>
                  </a:lnTo>
                  <a:lnTo>
                    <a:pt x="310" y="713"/>
                  </a:lnTo>
                  <a:lnTo>
                    <a:pt x="318" y="715"/>
                  </a:lnTo>
                  <a:lnTo>
                    <a:pt x="318" y="715"/>
                  </a:lnTo>
                  <a:lnTo>
                    <a:pt x="342" y="705"/>
                  </a:lnTo>
                  <a:lnTo>
                    <a:pt x="342" y="705"/>
                  </a:lnTo>
                  <a:lnTo>
                    <a:pt x="350" y="701"/>
                  </a:lnTo>
                  <a:lnTo>
                    <a:pt x="356" y="697"/>
                  </a:lnTo>
                  <a:lnTo>
                    <a:pt x="356" y="697"/>
                  </a:lnTo>
                  <a:lnTo>
                    <a:pt x="352" y="691"/>
                  </a:lnTo>
                  <a:lnTo>
                    <a:pt x="348" y="687"/>
                  </a:lnTo>
                  <a:lnTo>
                    <a:pt x="344" y="679"/>
                  </a:lnTo>
                  <a:lnTo>
                    <a:pt x="344" y="679"/>
                  </a:lnTo>
                  <a:lnTo>
                    <a:pt x="342" y="673"/>
                  </a:lnTo>
                  <a:lnTo>
                    <a:pt x="342" y="671"/>
                  </a:lnTo>
                  <a:lnTo>
                    <a:pt x="342" y="671"/>
                  </a:lnTo>
                  <a:lnTo>
                    <a:pt x="350" y="679"/>
                  </a:lnTo>
                  <a:lnTo>
                    <a:pt x="358" y="685"/>
                  </a:lnTo>
                  <a:lnTo>
                    <a:pt x="366" y="691"/>
                  </a:lnTo>
                  <a:lnTo>
                    <a:pt x="366" y="691"/>
                  </a:lnTo>
                  <a:lnTo>
                    <a:pt x="396" y="673"/>
                  </a:lnTo>
                  <a:lnTo>
                    <a:pt x="396" y="673"/>
                  </a:lnTo>
                  <a:lnTo>
                    <a:pt x="400" y="669"/>
                  </a:lnTo>
                  <a:lnTo>
                    <a:pt x="400" y="669"/>
                  </a:lnTo>
                  <a:lnTo>
                    <a:pt x="400" y="669"/>
                  </a:lnTo>
                  <a:lnTo>
                    <a:pt x="400" y="669"/>
                  </a:lnTo>
                  <a:lnTo>
                    <a:pt x="398" y="665"/>
                  </a:lnTo>
                  <a:lnTo>
                    <a:pt x="390" y="659"/>
                  </a:lnTo>
                  <a:lnTo>
                    <a:pt x="384" y="651"/>
                  </a:lnTo>
                  <a:lnTo>
                    <a:pt x="384" y="647"/>
                  </a:lnTo>
                  <a:lnTo>
                    <a:pt x="386" y="645"/>
                  </a:lnTo>
                  <a:lnTo>
                    <a:pt x="386" y="645"/>
                  </a:lnTo>
                  <a:lnTo>
                    <a:pt x="390" y="643"/>
                  </a:lnTo>
                  <a:lnTo>
                    <a:pt x="390" y="637"/>
                  </a:lnTo>
                  <a:lnTo>
                    <a:pt x="384" y="627"/>
                  </a:lnTo>
                  <a:lnTo>
                    <a:pt x="380" y="617"/>
                  </a:lnTo>
                  <a:lnTo>
                    <a:pt x="382" y="611"/>
                  </a:lnTo>
                  <a:lnTo>
                    <a:pt x="384" y="609"/>
                  </a:lnTo>
                  <a:lnTo>
                    <a:pt x="384" y="609"/>
                  </a:lnTo>
                  <a:lnTo>
                    <a:pt x="440" y="581"/>
                  </a:lnTo>
                  <a:lnTo>
                    <a:pt x="488" y="557"/>
                  </a:lnTo>
                  <a:lnTo>
                    <a:pt x="488" y="557"/>
                  </a:lnTo>
                  <a:lnTo>
                    <a:pt x="486" y="549"/>
                  </a:lnTo>
                  <a:lnTo>
                    <a:pt x="482" y="543"/>
                  </a:lnTo>
                  <a:lnTo>
                    <a:pt x="474" y="535"/>
                  </a:lnTo>
                  <a:close/>
                  <a:moveTo>
                    <a:pt x="44" y="797"/>
                  </a:moveTo>
                  <a:lnTo>
                    <a:pt x="44" y="797"/>
                  </a:lnTo>
                  <a:lnTo>
                    <a:pt x="44" y="803"/>
                  </a:lnTo>
                  <a:lnTo>
                    <a:pt x="44" y="807"/>
                  </a:lnTo>
                  <a:lnTo>
                    <a:pt x="48" y="811"/>
                  </a:lnTo>
                  <a:lnTo>
                    <a:pt x="48" y="811"/>
                  </a:lnTo>
                  <a:lnTo>
                    <a:pt x="56" y="815"/>
                  </a:lnTo>
                  <a:lnTo>
                    <a:pt x="60" y="815"/>
                  </a:lnTo>
                  <a:lnTo>
                    <a:pt x="62" y="815"/>
                  </a:lnTo>
                  <a:lnTo>
                    <a:pt x="62" y="815"/>
                  </a:lnTo>
                  <a:lnTo>
                    <a:pt x="64" y="811"/>
                  </a:lnTo>
                  <a:lnTo>
                    <a:pt x="64" y="807"/>
                  </a:lnTo>
                  <a:lnTo>
                    <a:pt x="66" y="803"/>
                  </a:lnTo>
                  <a:lnTo>
                    <a:pt x="66" y="797"/>
                  </a:lnTo>
                  <a:lnTo>
                    <a:pt x="66" y="797"/>
                  </a:lnTo>
                  <a:lnTo>
                    <a:pt x="68" y="797"/>
                  </a:lnTo>
                  <a:lnTo>
                    <a:pt x="70" y="795"/>
                  </a:lnTo>
                  <a:lnTo>
                    <a:pt x="70" y="795"/>
                  </a:lnTo>
                  <a:lnTo>
                    <a:pt x="74" y="793"/>
                  </a:lnTo>
                  <a:lnTo>
                    <a:pt x="74" y="793"/>
                  </a:lnTo>
                  <a:lnTo>
                    <a:pt x="96" y="805"/>
                  </a:lnTo>
                  <a:lnTo>
                    <a:pt x="118" y="817"/>
                  </a:lnTo>
                  <a:lnTo>
                    <a:pt x="160" y="845"/>
                  </a:lnTo>
                  <a:lnTo>
                    <a:pt x="160" y="845"/>
                  </a:lnTo>
                  <a:lnTo>
                    <a:pt x="164" y="847"/>
                  </a:lnTo>
                  <a:lnTo>
                    <a:pt x="164" y="847"/>
                  </a:lnTo>
                  <a:lnTo>
                    <a:pt x="160" y="861"/>
                  </a:lnTo>
                  <a:lnTo>
                    <a:pt x="160" y="861"/>
                  </a:lnTo>
                  <a:lnTo>
                    <a:pt x="150" y="881"/>
                  </a:lnTo>
                  <a:lnTo>
                    <a:pt x="146" y="891"/>
                  </a:lnTo>
                  <a:lnTo>
                    <a:pt x="146" y="897"/>
                  </a:lnTo>
                  <a:lnTo>
                    <a:pt x="146" y="897"/>
                  </a:lnTo>
                  <a:lnTo>
                    <a:pt x="146" y="903"/>
                  </a:lnTo>
                  <a:lnTo>
                    <a:pt x="150" y="907"/>
                  </a:lnTo>
                  <a:lnTo>
                    <a:pt x="154" y="909"/>
                  </a:lnTo>
                  <a:lnTo>
                    <a:pt x="158" y="909"/>
                  </a:lnTo>
                  <a:lnTo>
                    <a:pt x="158" y="909"/>
                  </a:lnTo>
                  <a:lnTo>
                    <a:pt x="162" y="909"/>
                  </a:lnTo>
                  <a:lnTo>
                    <a:pt x="168" y="907"/>
                  </a:lnTo>
                  <a:lnTo>
                    <a:pt x="170" y="903"/>
                  </a:lnTo>
                  <a:lnTo>
                    <a:pt x="172" y="899"/>
                  </a:lnTo>
                  <a:lnTo>
                    <a:pt x="172" y="899"/>
                  </a:lnTo>
                  <a:lnTo>
                    <a:pt x="172" y="895"/>
                  </a:lnTo>
                  <a:lnTo>
                    <a:pt x="172" y="891"/>
                  </a:lnTo>
                  <a:lnTo>
                    <a:pt x="168" y="887"/>
                  </a:lnTo>
                  <a:lnTo>
                    <a:pt x="164" y="885"/>
                  </a:lnTo>
                  <a:lnTo>
                    <a:pt x="162" y="885"/>
                  </a:lnTo>
                  <a:lnTo>
                    <a:pt x="162" y="885"/>
                  </a:lnTo>
                  <a:lnTo>
                    <a:pt x="168" y="871"/>
                  </a:lnTo>
                  <a:lnTo>
                    <a:pt x="168" y="871"/>
                  </a:lnTo>
                  <a:lnTo>
                    <a:pt x="172" y="861"/>
                  </a:lnTo>
                  <a:lnTo>
                    <a:pt x="178" y="853"/>
                  </a:lnTo>
                  <a:lnTo>
                    <a:pt x="182" y="847"/>
                  </a:lnTo>
                  <a:lnTo>
                    <a:pt x="186" y="845"/>
                  </a:lnTo>
                  <a:lnTo>
                    <a:pt x="194" y="841"/>
                  </a:lnTo>
                  <a:lnTo>
                    <a:pt x="196" y="841"/>
                  </a:lnTo>
                  <a:lnTo>
                    <a:pt x="196" y="841"/>
                  </a:lnTo>
                  <a:lnTo>
                    <a:pt x="194" y="839"/>
                  </a:lnTo>
                  <a:lnTo>
                    <a:pt x="192" y="833"/>
                  </a:lnTo>
                  <a:lnTo>
                    <a:pt x="190" y="827"/>
                  </a:lnTo>
                  <a:lnTo>
                    <a:pt x="190" y="821"/>
                  </a:lnTo>
                  <a:lnTo>
                    <a:pt x="192" y="813"/>
                  </a:lnTo>
                  <a:lnTo>
                    <a:pt x="198" y="805"/>
                  </a:lnTo>
                  <a:lnTo>
                    <a:pt x="198" y="805"/>
                  </a:lnTo>
                  <a:lnTo>
                    <a:pt x="206" y="785"/>
                  </a:lnTo>
                  <a:lnTo>
                    <a:pt x="210" y="769"/>
                  </a:lnTo>
                  <a:lnTo>
                    <a:pt x="210" y="769"/>
                  </a:lnTo>
                  <a:lnTo>
                    <a:pt x="210" y="765"/>
                  </a:lnTo>
                  <a:lnTo>
                    <a:pt x="206" y="761"/>
                  </a:lnTo>
                  <a:lnTo>
                    <a:pt x="202" y="757"/>
                  </a:lnTo>
                  <a:lnTo>
                    <a:pt x="198" y="755"/>
                  </a:lnTo>
                  <a:lnTo>
                    <a:pt x="198" y="755"/>
                  </a:lnTo>
                  <a:lnTo>
                    <a:pt x="192" y="755"/>
                  </a:lnTo>
                  <a:lnTo>
                    <a:pt x="188" y="759"/>
                  </a:lnTo>
                  <a:lnTo>
                    <a:pt x="184" y="763"/>
                  </a:lnTo>
                  <a:lnTo>
                    <a:pt x="182" y="767"/>
                  </a:lnTo>
                  <a:lnTo>
                    <a:pt x="182" y="767"/>
                  </a:lnTo>
                  <a:lnTo>
                    <a:pt x="182" y="771"/>
                  </a:lnTo>
                  <a:lnTo>
                    <a:pt x="184" y="775"/>
                  </a:lnTo>
                  <a:lnTo>
                    <a:pt x="188" y="781"/>
                  </a:lnTo>
                  <a:lnTo>
                    <a:pt x="192" y="781"/>
                  </a:lnTo>
                  <a:lnTo>
                    <a:pt x="194" y="783"/>
                  </a:lnTo>
                  <a:lnTo>
                    <a:pt x="194" y="783"/>
                  </a:lnTo>
                  <a:lnTo>
                    <a:pt x="188" y="801"/>
                  </a:lnTo>
                  <a:lnTo>
                    <a:pt x="180" y="811"/>
                  </a:lnTo>
                  <a:lnTo>
                    <a:pt x="180" y="811"/>
                  </a:lnTo>
                  <a:lnTo>
                    <a:pt x="172" y="807"/>
                  </a:lnTo>
                  <a:lnTo>
                    <a:pt x="172" y="807"/>
                  </a:lnTo>
                  <a:lnTo>
                    <a:pt x="130" y="785"/>
                  </a:lnTo>
                  <a:lnTo>
                    <a:pt x="110" y="777"/>
                  </a:lnTo>
                  <a:lnTo>
                    <a:pt x="86" y="769"/>
                  </a:lnTo>
                  <a:lnTo>
                    <a:pt x="86" y="769"/>
                  </a:lnTo>
                  <a:lnTo>
                    <a:pt x="88" y="765"/>
                  </a:lnTo>
                  <a:lnTo>
                    <a:pt x="88" y="765"/>
                  </a:lnTo>
                  <a:lnTo>
                    <a:pt x="94" y="755"/>
                  </a:lnTo>
                  <a:lnTo>
                    <a:pt x="96" y="751"/>
                  </a:lnTo>
                  <a:lnTo>
                    <a:pt x="96" y="751"/>
                  </a:lnTo>
                  <a:lnTo>
                    <a:pt x="92" y="751"/>
                  </a:lnTo>
                  <a:lnTo>
                    <a:pt x="84" y="757"/>
                  </a:lnTo>
                  <a:lnTo>
                    <a:pt x="84" y="757"/>
                  </a:lnTo>
                  <a:lnTo>
                    <a:pt x="76" y="761"/>
                  </a:lnTo>
                  <a:lnTo>
                    <a:pt x="68" y="763"/>
                  </a:lnTo>
                  <a:lnTo>
                    <a:pt x="68" y="763"/>
                  </a:lnTo>
                  <a:lnTo>
                    <a:pt x="64" y="763"/>
                  </a:lnTo>
                  <a:lnTo>
                    <a:pt x="60" y="761"/>
                  </a:lnTo>
                  <a:lnTo>
                    <a:pt x="60" y="761"/>
                  </a:lnTo>
                  <a:lnTo>
                    <a:pt x="56" y="765"/>
                  </a:lnTo>
                  <a:lnTo>
                    <a:pt x="54" y="773"/>
                  </a:lnTo>
                  <a:lnTo>
                    <a:pt x="54" y="773"/>
                  </a:lnTo>
                  <a:lnTo>
                    <a:pt x="48" y="787"/>
                  </a:lnTo>
                  <a:lnTo>
                    <a:pt x="48" y="787"/>
                  </a:lnTo>
                  <a:lnTo>
                    <a:pt x="44" y="793"/>
                  </a:lnTo>
                  <a:lnTo>
                    <a:pt x="44" y="797"/>
                  </a:lnTo>
                  <a:close/>
                  <a:moveTo>
                    <a:pt x="52" y="132"/>
                  </a:moveTo>
                  <a:lnTo>
                    <a:pt x="52" y="132"/>
                  </a:lnTo>
                  <a:lnTo>
                    <a:pt x="70" y="130"/>
                  </a:lnTo>
                  <a:lnTo>
                    <a:pt x="78" y="128"/>
                  </a:lnTo>
                  <a:lnTo>
                    <a:pt x="78" y="88"/>
                  </a:lnTo>
                  <a:lnTo>
                    <a:pt x="78" y="88"/>
                  </a:lnTo>
                  <a:lnTo>
                    <a:pt x="58" y="84"/>
                  </a:lnTo>
                  <a:lnTo>
                    <a:pt x="58" y="84"/>
                  </a:lnTo>
                  <a:lnTo>
                    <a:pt x="52" y="84"/>
                  </a:lnTo>
                  <a:lnTo>
                    <a:pt x="46" y="86"/>
                  </a:lnTo>
                  <a:lnTo>
                    <a:pt x="42" y="88"/>
                  </a:lnTo>
                  <a:lnTo>
                    <a:pt x="40" y="92"/>
                  </a:lnTo>
                  <a:lnTo>
                    <a:pt x="38" y="98"/>
                  </a:lnTo>
                  <a:lnTo>
                    <a:pt x="38" y="102"/>
                  </a:lnTo>
                  <a:lnTo>
                    <a:pt x="38" y="112"/>
                  </a:lnTo>
                  <a:lnTo>
                    <a:pt x="38" y="112"/>
                  </a:lnTo>
                  <a:lnTo>
                    <a:pt x="40" y="122"/>
                  </a:lnTo>
                  <a:lnTo>
                    <a:pt x="44" y="128"/>
                  </a:lnTo>
                  <a:lnTo>
                    <a:pt x="48" y="130"/>
                  </a:lnTo>
                  <a:lnTo>
                    <a:pt x="52" y="132"/>
                  </a:lnTo>
                  <a:close/>
                  <a:moveTo>
                    <a:pt x="150" y="116"/>
                  </a:moveTo>
                  <a:lnTo>
                    <a:pt x="150" y="116"/>
                  </a:lnTo>
                  <a:lnTo>
                    <a:pt x="150" y="104"/>
                  </a:lnTo>
                  <a:lnTo>
                    <a:pt x="150" y="104"/>
                  </a:lnTo>
                  <a:lnTo>
                    <a:pt x="150" y="82"/>
                  </a:lnTo>
                  <a:lnTo>
                    <a:pt x="150" y="82"/>
                  </a:lnTo>
                  <a:lnTo>
                    <a:pt x="150" y="78"/>
                  </a:lnTo>
                  <a:lnTo>
                    <a:pt x="148" y="74"/>
                  </a:lnTo>
                  <a:lnTo>
                    <a:pt x="146" y="74"/>
                  </a:lnTo>
                  <a:lnTo>
                    <a:pt x="146" y="74"/>
                  </a:lnTo>
                  <a:lnTo>
                    <a:pt x="138" y="74"/>
                  </a:lnTo>
                  <a:lnTo>
                    <a:pt x="138" y="74"/>
                  </a:lnTo>
                  <a:lnTo>
                    <a:pt x="136" y="82"/>
                  </a:lnTo>
                  <a:lnTo>
                    <a:pt x="132" y="74"/>
                  </a:lnTo>
                  <a:lnTo>
                    <a:pt x="132" y="74"/>
                  </a:lnTo>
                  <a:lnTo>
                    <a:pt x="122" y="74"/>
                  </a:lnTo>
                  <a:lnTo>
                    <a:pt x="122" y="74"/>
                  </a:lnTo>
                  <a:lnTo>
                    <a:pt x="118" y="82"/>
                  </a:lnTo>
                  <a:lnTo>
                    <a:pt x="116" y="74"/>
                  </a:lnTo>
                  <a:lnTo>
                    <a:pt x="116" y="74"/>
                  </a:lnTo>
                  <a:lnTo>
                    <a:pt x="106" y="74"/>
                  </a:lnTo>
                  <a:lnTo>
                    <a:pt x="106" y="74"/>
                  </a:lnTo>
                  <a:lnTo>
                    <a:pt x="102" y="82"/>
                  </a:lnTo>
                  <a:lnTo>
                    <a:pt x="100" y="74"/>
                  </a:lnTo>
                  <a:lnTo>
                    <a:pt x="100" y="74"/>
                  </a:lnTo>
                  <a:lnTo>
                    <a:pt x="94" y="74"/>
                  </a:lnTo>
                  <a:lnTo>
                    <a:pt x="94" y="74"/>
                  </a:lnTo>
                  <a:lnTo>
                    <a:pt x="92" y="76"/>
                  </a:lnTo>
                  <a:lnTo>
                    <a:pt x="90" y="78"/>
                  </a:lnTo>
                  <a:lnTo>
                    <a:pt x="88" y="82"/>
                  </a:lnTo>
                  <a:lnTo>
                    <a:pt x="88" y="82"/>
                  </a:lnTo>
                  <a:lnTo>
                    <a:pt x="88" y="104"/>
                  </a:lnTo>
                  <a:lnTo>
                    <a:pt x="88" y="104"/>
                  </a:lnTo>
                  <a:lnTo>
                    <a:pt x="90" y="128"/>
                  </a:lnTo>
                  <a:lnTo>
                    <a:pt x="90" y="128"/>
                  </a:lnTo>
                  <a:lnTo>
                    <a:pt x="94" y="128"/>
                  </a:lnTo>
                  <a:lnTo>
                    <a:pt x="98" y="126"/>
                  </a:lnTo>
                  <a:lnTo>
                    <a:pt x="98" y="126"/>
                  </a:lnTo>
                  <a:lnTo>
                    <a:pt x="102" y="120"/>
                  </a:lnTo>
                  <a:lnTo>
                    <a:pt x="102" y="116"/>
                  </a:lnTo>
                  <a:lnTo>
                    <a:pt x="102" y="116"/>
                  </a:lnTo>
                  <a:lnTo>
                    <a:pt x="102" y="130"/>
                  </a:lnTo>
                  <a:lnTo>
                    <a:pt x="102" y="130"/>
                  </a:lnTo>
                  <a:lnTo>
                    <a:pt x="106" y="132"/>
                  </a:lnTo>
                  <a:lnTo>
                    <a:pt x="110" y="130"/>
                  </a:lnTo>
                  <a:lnTo>
                    <a:pt x="114" y="128"/>
                  </a:lnTo>
                  <a:lnTo>
                    <a:pt x="114" y="128"/>
                  </a:lnTo>
                  <a:lnTo>
                    <a:pt x="118" y="122"/>
                  </a:lnTo>
                  <a:lnTo>
                    <a:pt x="118" y="116"/>
                  </a:lnTo>
                  <a:lnTo>
                    <a:pt x="118" y="116"/>
                  </a:lnTo>
                  <a:lnTo>
                    <a:pt x="120" y="130"/>
                  </a:lnTo>
                  <a:lnTo>
                    <a:pt x="120" y="130"/>
                  </a:lnTo>
                  <a:lnTo>
                    <a:pt x="124" y="130"/>
                  </a:lnTo>
                  <a:lnTo>
                    <a:pt x="130" y="128"/>
                  </a:lnTo>
                  <a:lnTo>
                    <a:pt x="130" y="128"/>
                  </a:lnTo>
                  <a:lnTo>
                    <a:pt x="134" y="122"/>
                  </a:lnTo>
                  <a:lnTo>
                    <a:pt x="136" y="116"/>
                  </a:lnTo>
                  <a:lnTo>
                    <a:pt x="136" y="116"/>
                  </a:lnTo>
                  <a:lnTo>
                    <a:pt x="136" y="126"/>
                  </a:lnTo>
                  <a:lnTo>
                    <a:pt x="136" y="126"/>
                  </a:lnTo>
                  <a:lnTo>
                    <a:pt x="140" y="126"/>
                  </a:lnTo>
                  <a:lnTo>
                    <a:pt x="140" y="126"/>
                  </a:lnTo>
                  <a:lnTo>
                    <a:pt x="144" y="124"/>
                  </a:lnTo>
                  <a:lnTo>
                    <a:pt x="144" y="124"/>
                  </a:lnTo>
                  <a:lnTo>
                    <a:pt x="148" y="122"/>
                  </a:lnTo>
                  <a:lnTo>
                    <a:pt x="150" y="116"/>
                  </a:lnTo>
                  <a:close/>
                  <a:moveTo>
                    <a:pt x="172" y="136"/>
                  </a:moveTo>
                  <a:lnTo>
                    <a:pt x="172" y="124"/>
                  </a:lnTo>
                  <a:lnTo>
                    <a:pt x="172" y="124"/>
                  </a:lnTo>
                  <a:lnTo>
                    <a:pt x="170" y="120"/>
                  </a:lnTo>
                  <a:lnTo>
                    <a:pt x="168" y="116"/>
                  </a:lnTo>
                  <a:lnTo>
                    <a:pt x="166" y="108"/>
                  </a:lnTo>
                  <a:lnTo>
                    <a:pt x="166" y="108"/>
                  </a:lnTo>
                  <a:lnTo>
                    <a:pt x="168" y="104"/>
                  </a:lnTo>
                  <a:lnTo>
                    <a:pt x="168" y="98"/>
                  </a:lnTo>
                  <a:lnTo>
                    <a:pt x="172" y="94"/>
                  </a:lnTo>
                  <a:lnTo>
                    <a:pt x="172" y="82"/>
                  </a:lnTo>
                  <a:lnTo>
                    <a:pt x="172" y="82"/>
                  </a:lnTo>
                  <a:lnTo>
                    <a:pt x="166" y="78"/>
                  </a:lnTo>
                  <a:lnTo>
                    <a:pt x="162" y="76"/>
                  </a:lnTo>
                  <a:lnTo>
                    <a:pt x="160" y="76"/>
                  </a:lnTo>
                  <a:lnTo>
                    <a:pt x="160" y="120"/>
                  </a:lnTo>
                  <a:lnTo>
                    <a:pt x="160" y="120"/>
                  </a:lnTo>
                  <a:lnTo>
                    <a:pt x="158" y="126"/>
                  </a:lnTo>
                  <a:lnTo>
                    <a:pt x="152" y="132"/>
                  </a:lnTo>
                  <a:lnTo>
                    <a:pt x="146" y="136"/>
                  </a:lnTo>
                  <a:lnTo>
                    <a:pt x="138" y="138"/>
                  </a:lnTo>
                  <a:lnTo>
                    <a:pt x="138" y="138"/>
                  </a:lnTo>
                  <a:lnTo>
                    <a:pt x="124" y="140"/>
                  </a:lnTo>
                  <a:lnTo>
                    <a:pt x="110" y="142"/>
                  </a:lnTo>
                  <a:lnTo>
                    <a:pt x="96" y="142"/>
                  </a:lnTo>
                  <a:lnTo>
                    <a:pt x="96" y="142"/>
                  </a:lnTo>
                  <a:lnTo>
                    <a:pt x="98" y="152"/>
                  </a:lnTo>
                  <a:lnTo>
                    <a:pt x="98" y="152"/>
                  </a:lnTo>
                  <a:lnTo>
                    <a:pt x="102" y="158"/>
                  </a:lnTo>
                  <a:lnTo>
                    <a:pt x="104" y="160"/>
                  </a:lnTo>
                  <a:lnTo>
                    <a:pt x="158" y="160"/>
                  </a:lnTo>
                  <a:lnTo>
                    <a:pt x="172" y="136"/>
                  </a:lnTo>
                  <a:close/>
                  <a:moveTo>
                    <a:pt x="104" y="190"/>
                  </a:moveTo>
                  <a:lnTo>
                    <a:pt x="158" y="190"/>
                  </a:lnTo>
                  <a:lnTo>
                    <a:pt x="158" y="190"/>
                  </a:lnTo>
                  <a:lnTo>
                    <a:pt x="162" y="178"/>
                  </a:lnTo>
                  <a:lnTo>
                    <a:pt x="158" y="170"/>
                  </a:lnTo>
                  <a:lnTo>
                    <a:pt x="104" y="170"/>
                  </a:lnTo>
                  <a:lnTo>
                    <a:pt x="102" y="180"/>
                  </a:lnTo>
                  <a:lnTo>
                    <a:pt x="104" y="190"/>
                  </a:lnTo>
                  <a:close/>
                  <a:moveTo>
                    <a:pt x="158" y="200"/>
                  </a:moveTo>
                  <a:lnTo>
                    <a:pt x="106" y="200"/>
                  </a:lnTo>
                  <a:lnTo>
                    <a:pt x="106" y="268"/>
                  </a:lnTo>
                  <a:lnTo>
                    <a:pt x="150" y="270"/>
                  </a:lnTo>
                  <a:lnTo>
                    <a:pt x="164" y="258"/>
                  </a:lnTo>
                  <a:lnTo>
                    <a:pt x="158" y="200"/>
                  </a:lnTo>
                  <a:close/>
                  <a:moveTo>
                    <a:pt x="182" y="286"/>
                  </a:moveTo>
                  <a:lnTo>
                    <a:pt x="182" y="286"/>
                  </a:lnTo>
                  <a:lnTo>
                    <a:pt x="172" y="278"/>
                  </a:lnTo>
                  <a:lnTo>
                    <a:pt x="172" y="278"/>
                  </a:lnTo>
                  <a:lnTo>
                    <a:pt x="170" y="266"/>
                  </a:lnTo>
                  <a:lnTo>
                    <a:pt x="154" y="280"/>
                  </a:lnTo>
                  <a:lnTo>
                    <a:pt x="104" y="280"/>
                  </a:lnTo>
                  <a:lnTo>
                    <a:pt x="104" y="280"/>
                  </a:lnTo>
                  <a:lnTo>
                    <a:pt x="102" y="298"/>
                  </a:lnTo>
                  <a:lnTo>
                    <a:pt x="102" y="318"/>
                  </a:lnTo>
                  <a:lnTo>
                    <a:pt x="102" y="318"/>
                  </a:lnTo>
                  <a:lnTo>
                    <a:pt x="116" y="328"/>
                  </a:lnTo>
                  <a:lnTo>
                    <a:pt x="130" y="338"/>
                  </a:lnTo>
                  <a:lnTo>
                    <a:pt x="164" y="294"/>
                  </a:lnTo>
                  <a:lnTo>
                    <a:pt x="182" y="286"/>
                  </a:lnTo>
                  <a:close/>
                  <a:moveTo>
                    <a:pt x="170" y="302"/>
                  </a:moveTo>
                  <a:lnTo>
                    <a:pt x="140" y="342"/>
                  </a:lnTo>
                  <a:lnTo>
                    <a:pt x="190" y="362"/>
                  </a:lnTo>
                  <a:lnTo>
                    <a:pt x="190" y="362"/>
                  </a:lnTo>
                  <a:lnTo>
                    <a:pt x="214" y="350"/>
                  </a:lnTo>
                  <a:lnTo>
                    <a:pt x="236" y="336"/>
                  </a:lnTo>
                  <a:lnTo>
                    <a:pt x="260" y="320"/>
                  </a:lnTo>
                  <a:lnTo>
                    <a:pt x="188" y="294"/>
                  </a:lnTo>
                  <a:lnTo>
                    <a:pt x="170" y="302"/>
                  </a:lnTo>
                  <a:close/>
                  <a:moveTo>
                    <a:pt x="198" y="96"/>
                  </a:moveTo>
                  <a:lnTo>
                    <a:pt x="198" y="96"/>
                  </a:lnTo>
                  <a:lnTo>
                    <a:pt x="198" y="52"/>
                  </a:lnTo>
                  <a:lnTo>
                    <a:pt x="198" y="52"/>
                  </a:lnTo>
                  <a:lnTo>
                    <a:pt x="200" y="50"/>
                  </a:lnTo>
                  <a:lnTo>
                    <a:pt x="200" y="50"/>
                  </a:lnTo>
                  <a:lnTo>
                    <a:pt x="202" y="44"/>
                  </a:lnTo>
                  <a:lnTo>
                    <a:pt x="200" y="42"/>
                  </a:lnTo>
                  <a:lnTo>
                    <a:pt x="176" y="42"/>
                  </a:lnTo>
                  <a:lnTo>
                    <a:pt x="176" y="42"/>
                  </a:lnTo>
                  <a:lnTo>
                    <a:pt x="176" y="48"/>
                  </a:lnTo>
                  <a:lnTo>
                    <a:pt x="176" y="48"/>
                  </a:lnTo>
                  <a:lnTo>
                    <a:pt x="178" y="52"/>
                  </a:lnTo>
                  <a:lnTo>
                    <a:pt x="180" y="54"/>
                  </a:lnTo>
                  <a:lnTo>
                    <a:pt x="180" y="96"/>
                  </a:lnTo>
                  <a:lnTo>
                    <a:pt x="180" y="96"/>
                  </a:lnTo>
                  <a:lnTo>
                    <a:pt x="178" y="98"/>
                  </a:lnTo>
                  <a:lnTo>
                    <a:pt x="176" y="108"/>
                  </a:lnTo>
                  <a:lnTo>
                    <a:pt x="176" y="108"/>
                  </a:lnTo>
                  <a:lnTo>
                    <a:pt x="176" y="114"/>
                  </a:lnTo>
                  <a:lnTo>
                    <a:pt x="178" y="118"/>
                  </a:lnTo>
                  <a:lnTo>
                    <a:pt x="180" y="124"/>
                  </a:lnTo>
                  <a:lnTo>
                    <a:pt x="180" y="158"/>
                  </a:lnTo>
                  <a:lnTo>
                    <a:pt x="180" y="158"/>
                  </a:lnTo>
                  <a:lnTo>
                    <a:pt x="178" y="160"/>
                  </a:lnTo>
                  <a:lnTo>
                    <a:pt x="178" y="164"/>
                  </a:lnTo>
                  <a:lnTo>
                    <a:pt x="178" y="164"/>
                  </a:lnTo>
                  <a:lnTo>
                    <a:pt x="178" y="168"/>
                  </a:lnTo>
                  <a:lnTo>
                    <a:pt x="200" y="168"/>
                  </a:lnTo>
                  <a:lnTo>
                    <a:pt x="200" y="168"/>
                  </a:lnTo>
                  <a:lnTo>
                    <a:pt x="200" y="162"/>
                  </a:lnTo>
                  <a:lnTo>
                    <a:pt x="200" y="162"/>
                  </a:lnTo>
                  <a:lnTo>
                    <a:pt x="198" y="158"/>
                  </a:lnTo>
                  <a:lnTo>
                    <a:pt x="198" y="124"/>
                  </a:lnTo>
                  <a:lnTo>
                    <a:pt x="198" y="124"/>
                  </a:lnTo>
                  <a:lnTo>
                    <a:pt x="202" y="118"/>
                  </a:lnTo>
                  <a:lnTo>
                    <a:pt x="204" y="114"/>
                  </a:lnTo>
                  <a:lnTo>
                    <a:pt x="204" y="110"/>
                  </a:lnTo>
                  <a:lnTo>
                    <a:pt x="204" y="110"/>
                  </a:lnTo>
                  <a:lnTo>
                    <a:pt x="202" y="100"/>
                  </a:lnTo>
                  <a:lnTo>
                    <a:pt x="198" y="96"/>
                  </a:lnTo>
                  <a:close/>
                  <a:moveTo>
                    <a:pt x="250" y="130"/>
                  </a:moveTo>
                  <a:lnTo>
                    <a:pt x="290" y="90"/>
                  </a:lnTo>
                  <a:lnTo>
                    <a:pt x="290" y="90"/>
                  </a:lnTo>
                  <a:lnTo>
                    <a:pt x="232" y="90"/>
                  </a:lnTo>
                  <a:lnTo>
                    <a:pt x="232" y="90"/>
                  </a:lnTo>
                  <a:lnTo>
                    <a:pt x="228" y="88"/>
                  </a:lnTo>
                  <a:lnTo>
                    <a:pt x="220" y="84"/>
                  </a:lnTo>
                  <a:lnTo>
                    <a:pt x="214" y="80"/>
                  </a:lnTo>
                  <a:lnTo>
                    <a:pt x="210" y="80"/>
                  </a:lnTo>
                  <a:lnTo>
                    <a:pt x="210" y="80"/>
                  </a:lnTo>
                  <a:lnTo>
                    <a:pt x="206" y="92"/>
                  </a:lnTo>
                  <a:lnTo>
                    <a:pt x="206" y="92"/>
                  </a:lnTo>
                  <a:lnTo>
                    <a:pt x="210" y="98"/>
                  </a:lnTo>
                  <a:lnTo>
                    <a:pt x="212" y="102"/>
                  </a:lnTo>
                  <a:lnTo>
                    <a:pt x="212" y="110"/>
                  </a:lnTo>
                  <a:lnTo>
                    <a:pt x="212" y="110"/>
                  </a:lnTo>
                  <a:lnTo>
                    <a:pt x="212" y="116"/>
                  </a:lnTo>
                  <a:lnTo>
                    <a:pt x="210" y="120"/>
                  </a:lnTo>
                  <a:lnTo>
                    <a:pt x="206" y="126"/>
                  </a:lnTo>
                  <a:lnTo>
                    <a:pt x="206" y="126"/>
                  </a:lnTo>
                  <a:lnTo>
                    <a:pt x="212" y="140"/>
                  </a:lnTo>
                  <a:lnTo>
                    <a:pt x="212" y="140"/>
                  </a:lnTo>
                  <a:lnTo>
                    <a:pt x="220" y="136"/>
                  </a:lnTo>
                  <a:lnTo>
                    <a:pt x="234" y="130"/>
                  </a:lnTo>
                  <a:lnTo>
                    <a:pt x="234" y="130"/>
                  </a:lnTo>
                  <a:lnTo>
                    <a:pt x="250" y="130"/>
                  </a:lnTo>
                  <a:close/>
                  <a:moveTo>
                    <a:pt x="424" y="130"/>
                  </a:moveTo>
                  <a:lnTo>
                    <a:pt x="474" y="66"/>
                  </a:lnTo>
                  <a:lnTo>
                    <a:pt x="474" y="66"/>
                  </a:lnTo>
                  <a:lnTo>
                    <a:pt x="470" y="64"/>
                  </a:lnTo>
                  <a:lnTo>
                    <a:pt x="466" y="66"/>
                  </a:lnTo>
                  <a:lnTo>
                    <a:pt x="462" y="66"/>
                  </a:lnTo>
                  <a:lnTo>
                    <a:pt x="462" y="66"/>
                  </a:lnTo>
                  <a:lnTo>
                    <a:pt x="458" y="70"/>
                  </a:lnTo>
                  <a:lnTo>
                    <a:pt x="454" y="76"/>
                  </a:lnTo>
                  <a:lnTo>
                    <a:pt x="454" y="82"/>
                  </a:lnTo>
                  <a:lnTo>
                    <a:pt x="454" y="82"/>
                  </a:lnTo>
                  <a:lnTo>
                    <a:pt x="452" y="78"/>
                  </a:lnTo>
                  <a:lnTo>
                    <a:pt x="448" y="76"/>
                  </a:lnTo>
                  <a:lnTo>
                    <a:pt x="442" y="74"/>
                  </a:lnTo>
                  <a:lnTo>
                    <a:pt x="436" y="76"/>
                  </a:lnTo>
                  <a:lnTo>
                    <a:pt x="434" y="78"/>
                  </a:lnTo>
                  <a:lnTo>
                    <a:pt x="434" y="78"/>
                  </a:lnTo>
                  <a:lnTo>
                    <a:pt x="438" y="88"/>
                  </a:lnTo>
                  <a:lnTo>
                    <a:pt x="436" y="94"/>
                  </a:lnTo>
                  <a:lnTo>
                    <a:pt x="434" y="98"/>
                  </a:lnTo>
                  <a:lnTo>
                    <a:pt x="428" y="98"/>
                  </a:lnTo>
                  <a:lnTo>
                    <a:pt x="428" y="98"/>
                  </a:lnTo>
                  <a:lnTo>
                    <a:pt x="424" y="94"/>
                  </a:lnTo>
                  <a:lnTo>
                    <a:pt x="422" y="90"/>
                  </a:lnTo>
                  <a:lnTo>
                    <a:pt x="420" y="86"/>
                  </a:lnTo>
                  <a:lnTo>
                    <a:pt x="420" y="86"/>
                  </a:lnTo>
                  <a:lnTo>
                    <a:pt x="416" y="88"/>
                  </a:lnTo>
                  <a:lnTo>
                    <a:pt x="410" y="88"/>
                  </a:lnTo>
                  <a:lnTo>
                    <a:pt x="406" y="86"/>
                  </a:lnTo>
                  <a:lnTo>
                    <a:pt x="406" y="86"/>
                  </a:lnTo>
                  <a:lnTo>
                    <a:pt x="404" y="80"/>
                  </a:lnTo>
                  <a:lnTo>
                    <a:pt x="406" y="76"/>
                  </a:lnTo>
                  <a:lnTo>
                    <a:pt x="412" y="72"/>
                  </a:lnTo>
                  <a:lnTo>
                    <a:pt x="422" y="72"/>
                  </a:lnTo>
                  <a:lnTo>
                    <a:pt x="422" y="72"/>
                  </a:lnTo>
                  <a:lnTo>
                    <a:pt x="422" y="66"/>
                  </a:lnTo>
                  <a:lnTo>
                    <a:pt x="420" y="62"/>
                  </a:lnTo>
                  <a:lnTo>
                    <a:pt x="414" y="58"/>
                  </a:lnTo>
                  <a:lnTo>
                    <a:pt x="414" y="58"/>
                  </a:lnTo>
                  <a:lnTo>
                    <a:pt x="410" y="56"/>
                  </a:lnTo>
                  <a:lnTo>
                    <a:pt x="404" y="56"/>
                  </a:lnTo>
                  <a:lnTo>
                    <a:pt x="400" y="58"/>
                  </a:lnTo>
                  <a:lnTo>
                    <a:pt x="400" y="58"/>
                  </a:lnTo>
                  <a:lnTo>
                    <a:pt x="402" y="54"/>
                  </a:lnTo>
                  <a:lnTo>
                    <a:pt x="406" y="52"/>
                  </a:lnTo>
                  <a:lnTo>
                    <a:pt x="406" y="48"/>
                  </a:lnTo>
                  <a:lnTo>
                    <a:pt x="406" y="48"/>
                  </a:lnTo>
                  <a:lnTo>
                    <a:pt x="406" y="38"/>
                  </a:lnTo>
                  <a:lnTo>
                    <a:pt x="404" y="34"/>
                  </a:lnTo>
                  <a:lnTo>
                    <a:pt x="400" y="28"/>
                  </a:lnTo>
                  <a:lnTo>
                    <a:pt x="400" y="28"/>
                  </a:lnTo>
                  <a:lnTo>
                    <a:pt x="400" y="28"/>
                  </a:lnTo>
                  <a:lnTo>
                    <a:pt x="400" y="28"/>
                  </a:lnTo>
                  <a:lnTo>
                    <a:pt x="394" y="30"/>
                  </a:lnTo>
                  <a:lnTo>
                    <a:pt x="390" y="30"/>
                  </a:lnTo>
                  <a:lnTo>
                    <a:pt x="382" y="36"/>
                  </a:lnTo>
                  <a:lnTo>
                    <a:pt x="382" y="36"/>
                  </a:lnTo>
                  <a:lnTo>
                    <a:pt x="380" y="40"/>
                  </a:lnTo>
                  <a:lnTo>
                    <a:pt x="380" y="44"/>
                  </a:lnTo>
                  <a:lnTo>
                    <a:pt x="380" y="50"/>
                  </a:lnTo>
                  <a:lnTo>
                    <a:pt x="380" y="50"/>
                  </a:lnTo>
                  <a:lnTo>
                    <a:pt x="378" y="44"/>
                  </a:lnTo>
                  <a:lnTo>
                    <a:pt x="374" y="40"/>
                  </a:lnTo>
                  <a:lnTo>
                    <a:pt x="370" y="38"/>
                  </a:lnTo>
                  <a:lnTo>
                    <a:pt x="370" y="38"/>
                  </a:lnTo>
                  <a:lnTo>
                    <a:pt x="364" y="38"/>
                  </a:lnTo>
                  <a:lnTo>
                    <a:pt x="358" y="40"/>
                  </a:lnTo>
                  <a:lnTo>
                    <a:pt x="354" y="42"/>
                  </a:lnTo>
                  <a:lnTo>
                    <a:pt x="354" y="42"/>
                  </a:lnTo>
                  <a:lnTo>
                    <a:pt x="360" y="50"/>
                  </a:lnTo>
                  <a:lnTo>
                    <a:pt x="362" y="56"/>
                  </a:lnTo>
                  <a:lnTo>
                    <a:pt x="360" y="62"/>
                  </a:lnTo>
                  <a:lnTo>
                    <a:pt x="356" y="64"/>
                  </a:lnTo>
                  <a:lnTo>
                    <a:pt x="356" y="64"/>
                  </a:lnTo>
                  <a:lnTo>
                    <a:pt x="350" y="62"/>
                  </a:lnTo>
                  <a:lnTo>
                    <a:pt x="346" y="58"/>
                  </a:lnTo>
                  <a:lnTo>
                    <a:pt x="344" y="52"/>
                  </a:lnTo>
                  <a:lnTo>
                    <a:pt x="344" y="52"/>
                  </a:lnTo>
                  <a:lnTo>
                    <a:pt x="340" y="56"/>
                  </a:lnTo>
                  <a:lnTo>
                    <a:pt x="336" y="56"/>
                  </a:lnTo>
                  <a:lnTo>
                    <a:pt x="330" y="56"/>
                  </a:lnTo>
                  <a:lnTo>
                    <a:pt x="330" y="56"/>
                  </a:lnTo>
                  <a:lnTo>
                    <a:pt x="328" y="52"/>
                  </a:lnTo>
                  <a:lnTo>
                    <a:pt x="328" y="46"/>
                  </a:lnTo>
                  <a:lnTo>
                    <a:pt x="332" y="42"/>
                  </a:lnTo>
                  <a:lnTo>
                    <a:pt x="342" y="38"/>
                  </a:lnTo>
                  <a:lnTo>
                    <a:pt x="342" y="38"/>
                  </a:lnTo>
                  <a:lnTo>
                    <a:pt x="342" y="34"/>
                  </a:lnTo>
                  <a:lnTo>
                    <a:pt x="338" y="30"/>
                  </a:lnTo>
                  <a:lnTo>
                    <a:pt x="334" y="26"/>
                  </a:lnTo>
                  <a:lnTo>
                    <a:pt x="330" y="24"/>
                  </a:lnTo>
                  <a:lnTo>
                    <a:pt x="324" y="26"/>
                  </a:lnTo>
                  <a:lnTo>
                    <a:pt x="324" y="26"/>
                  </a:lnTo>
                  <a:lnTo>
                    <a:pt x="330" y="20"/>
                  </a:lnTo>
                  <a:lnTo>
                    <a:pt x="332" y="16"/>
                  </a:lnTo>
                  <a:lnTo>
                    <a:pt x="332" y="10"/>
                  </a:lnTo>
                  <a:lnTo>
                    <a:pt x="332" y="10"/>
                  </a:lnTo>
                  <a:lnTo>
                    <a:pt x="330" y="4"/>
                  </a:lnTo>
                  <a:lnTo>
                    <a:pt x="326" y="2"/>
                  </a:lnTo>
                  <a:lnTo>
                    <a:pt x="324" y="0"/>
                  </a:lnTo>
                  <a:lnTo>
                    <a:pt x="310" y="80"/>
                  </a:lnTo>
                  <a:lnTo>
                    <a:pt x="346" y="96"/>
                  </a:lnTo>
                  <a:lnTo>
                    <a:pt x="346" y="96"/>
                  </a:lnTo>
                  <a:lnTo>
                    <a:pt x="358" y="88"/>
                  </a:lnTo>
                  <a:lnTo>
                    <a:pt x="358" y="88"/>
                  </a:lnTo>
                  <a:lnTo>
                    <a:pt x="366" y="86"/>
                  </a:lnTo>
                  <a:lnTo>
                    <a:pt x="372" y="86"/>
                  </a:lnTo>
                  <a:lnTo>
                    <a:pt x="380" y="86"/>
                  </a:lnTo>
                  <a:lnTo>
                    <a:pt x="386" y="90"/>
                  </a:lnTo>
                  <a:lnTo>
                    <a:pt x="386" y="90"/>
                  </a:lnTo>
                  <a:lnTo>
                    <a:pt x="394" y="94"/>
                  </a:lnTo>
                  <a:lnTo>
                    <a:pt x="398" y="98"/>
                  </a:lnTo>
                  <a:lnTo>
                    <a:pt x="400" y="102"/>
                  </a:lnTo>
                  <a:lnTo>
                    <a:pt x="402" y="108"/>
                  </a:lnTo>
                  <a:lnTo>
                    <a:pt x="402" y="108"/>
                  </a:lnTo>
                  <a:lnTo>
                    <a:pt x="400" y="114"/>
                  </a:lnTo>
                  <a:lnTo>
                    <a:pt x="398" y="118"/>
                  </a:lnTo>
                  <a:lnTo>
                    <a:pt x="424" y="130"/>
                  </a:lnTo>
                  <a:close/>
                  <a:moveTo>
                    <a:pt x="609" y="120"/>
                  </a:moveTo>
                  <a:lnTo>
                    <a:pt x="641" y="104"/>
                  </a:lnTo>
                  <a:lnTo>
                    <a:pt x="607" y="92"/>
                  </a:lnTo>
                  <a:lnTo>
                    <a:pt x="607" y="92"/>
                  </a:lnTo>
                  <a:lnTo>
                    <a:pt x="554" y="90"/>
                  </a:lnTo>
                  <a:lnTo>
                    <a:pt x="468" y="90"/>
                  </a:lnTo>
                  <a:lnTo>
                    <a:pt x="442" y="124"/>
                  </a:lnTo>
                  <a:lnTo>
                    <a:pt x="442" y="124"/>
                  </a:lnTo>
                  <a:lnTo>
                    <a:pt x="609" y="120"/>
                  </a:lnTo>
                  <a:close/>
                  <a:moveTo>
                    <a:pt x="568" y="290"/>
                  </a:moveTo>
                  <a:lnTo>
                    <a:pt x="568" y="290"/>
                  </a:lnTo>
                  <a:lnTo>
                    <a:pt x="550" y="282"/>
                  </a:lnTo>
                  <a:lnTo>
                    <a:pt x="534" y="272"/>
                  </a:lnTo>
                  <a:lnTo>
                    <a:pt x="520" y="262"/>
                  </a:lnTo>
                  <a:lnTo>
                    <a:pt x="510" y="250"/>
                  </a:lnTo>
                  <a:lnTo>
                    <a:pt x="510" y="250"/>
                  </a:lnTo>
                  <a:lnTo>
                    <a:pt x="508" y="244"/>
                  </a:lnTo>
                  <a:lnTo>
                    <a:pt x="506" y="234"/>
                  </a:lnTo>
                  <a:lnTo>
                    <a:pt x="506" y="226"/>
                  </a:lnTo>
                  <a:lnTo>
                    <a:pt x="508" y="216"/>
                  </a:lnTo>
                  <a:lnTo>
                    <a:pt x="510" y="206"/>
                  </a:lnTo>
                  <a:lnTo>
                    <a:pt x="516" y="198"/>
                  </a:lnTo>
                  <a:lnTo>
                    <a:pt x="522" y="190"/>
                  </a:lnTo>
                  <a:lnTo>
                    <a:pt x="530" y="182"/>
                  </a:lnTo>
                  <a:lnTo>
                    <a:pt x="530" y="182"/>
                  </a:lnTo>
                  <a:lnTo>
                    <a:pt x="534" y="188"/>
                  </a:lnTo>
                  <a:lnTo>
                    <a:pt x="536" y="192"/>
                  </a:lnTo>
                  <a:lnTo>
                    <a:pt x="536" y="196"/>
                  </a:lnTo>
                  <a:lnTo>
                    <a:pt x="536" y="196"/>
                  </a:lnTo>
                  <a:lnTo>
                    <a:pt x="564" y="194"/>
                  </a:lnTo>
                  <a:lnTo>
                    <a:pt x="564" y="194"/>
                  </a:lnTo>
                  <a:lnTo>
                    <a:pt x="564" y="186"/>
                  </a:lnTo>
                  <a:lnTo>
                    <a:pt x="562" y="180"/>
                  </a:lnTo>
                  <a:lnTo>
                    <a:pt x="560" y="174"/>
                  </a:lnTo>
                  <a:lnTo>
                    <a:pt x="560" y="174"/>
                  </a:lnTo>
                  <a:lnTo>
                    <a:pt x="568" y="182"/>
                  </a:lnTo>
                  <a:lnTo>
                    <a:pt x="571" y="188"/>
                  </a:lnTo>
                  <a:lnTo>
                    <a:pt x="571" y="194"/>
                  </a:lnTo>
                  <a:lnTo>
                    <a:pt x="571" y="194"/>
                  </a:lnTo>
                  <a:lnTo>
                    <a:pt x="597" y="196"/>
                  </a:lnTo>
                  <a:lnTo>
                    <a:pt x="597" y="196"/>
                  </a:lnTo>
                  <a:lnTo>
                    <a:pt x="595" y="186"/>
                  </a:lnTo>
                  <a:lnTo>
                    <a:pt x="591" y="180"/>
                  </a:lnTo>
                  <a:lnTo>
                    <a:pt x="591" y="180"/>
                  </a:lnTo>
                  <a:lnTo>
                    <a:pt x="601" y="184"/>
                  </a:lnTo>
                  <a:lnTo>
                    <a:pt x="607" y="190"/>
                  </a:lnTo>
                  <a:lnTo>
                    <a:pt x="613" y="196"/>
                  </a:lnTo>
                  <a:lnTo>
                    <a:pt x="617" y="204"/>
                  </a:lnTo>
                  <a:lnTo>
                    <a:pt x="623" y="218"/>
                  </a:lnTo>
                  <a:lnTo>
                    <a:pt x="623" y="228"/>
                  </a:lnTo>
                  <a:lnTo>
                    <a:pt x="623" y="228"/>
                  </a:lnTo>
                  <a:lnTo>
                    <a:pt x="621" y="242"/>
                  </a:lnTo>
                  <a:lnTo>
                    <a:pt x="617" y="256"/>
                  </a:lnTo>
                  <a:lnTo>
                    <a:pt x="609" y="266"/>
                  </a:lnTo>
                  <a:lnTo>
                    <a:pt x="599" y="274"/>
                  </a:lnTo>
                  <a:lnTo>
                    <a:pt x="599" y="274"/>
                  </a:lnTo>
                  <a:lnTo>
                    <a:pt x="581" y="284"/>
                  </a:lnTo>
                  <a:lnTo>
                    <a:pt x="568" y="290"/>
                  </a:lnTo>
                  <a:close/>
                  <a:moveTo>
                    <a:pt x="542" y="462"/>
                  </a:moveTo>
                  <a:lnTo>
                    <a:pt x="542" y="462"/>
                  </a:lnTo>
                  <a:lnTo>
                    <a:pt x="540" y="460"/>
                  </a:lnTo>
                  <a:lnTo>
                    <a:pt x="540" y="460"/>
                  </a:lnTo>
                  <a:lnTo>
                    <a:pt x="540" y="460"/>
                  </a:lnTo>
                  <a:lnTo>
                    <a:pt x="540" y="460"/>
                  </a:lnTo>
                  <a:lnTo>
                    <a:pt x="542" y="462"/>
                  </a:lnTo>
                  <a:close/>
                  <a:moveTo>
                    <a:pt x="308" y="144"/>
                  </a:moveTo>
                  <a:lnTo>
                    <a:pt x="308" y="144"/>
                  </a:lnTo>
                  <a:lnTo>
                    <a:pt x="304" y="144"/>
                  </a:lnTo>
                  <a:lnTo>
                    <a:pt x="298" y="146"/>
                  </a:lnTo>
                  <a:lnTo>
                    <a:pt x="286" y="146"/>
                  </a:lnTo>
                  <a:lnTo>
                    <a:pt x="286" y="146"/>
                  </a:lnTo>
                  <a:lnTo>
                    <a:pt x="284" y="140"/>
                  </a:lnTo>
                  <a:lnTo>
                    <a:pt x="286" y="134"/>
                  </a:lnTo>
                  <a:lnTo>
                    <a:pt x="286" y="134"/>
                  </a:lnTo>
                  <a:lnTo>
                    <a:pt x="290" y="134"/>
                  </a:lnTo>
                  <a:lnTo>
                    <a:pt x="296" y="136"/>
                  </a:lnTo>
                  <a:lnTo>
                    <a:pt x="304" y="138"/>
                  </a:lnTo>
                  <a:lnTo>
                    <a:pt x="308" y="144"/>
                  </a:lnTo>
                  <a:close/>
                  <a:moveTo>
                    <a:pt x="657" y="396"/>
                  </a:moveTo>
                  <a:lnTo>
                    <a:pt x="657" y="396"/>
                  </a:lnTo>
                  <a:lnTo>
                    <a:pt x="667" y="398"/>
                  </a:lnTo>
                  <a:lnTo>
                    <a:pt x="675" y="394"/>
                  </a:lnTo>
                  <a:lnTo>
                    <a:pt x="675" y="394"/>
                  </a:lnTo>
                  <a:lnTo>
                    <a:pt x="673" y="384"/>
                  </a:lnTo>
                  <a:lnTo>
                    <a:pt x="671" y="366"/>
                  </a:lnTo>
                  <a:lnTo>
                    <a:pt x="671" y="366"/>
                  </a:lnTo>
                  <a:lnTo>
                    <a:pt x="665" y="366"/>
                  </a:lnTo>
                  <a:lnTo>
                    <a:pt x="659" y="366"/>
                  </a:lnTo>
                  <a:lnTo>
                    <a:pt x="653" y="362"/>
                  </a:lnTo>
                  <a:lnTo>
                    <a:pt x="647" y="356"/>
                  </a:lnTo>
                  <a:lnTo>
                    <a:pt x="647" y="356"/>
                  </a:lnTo>
                  <a:lnTo>
                    <a:pt x="641" y="350"/>
                  </a:lnTo>
                  <a:lnTo>
                    <a:pt x="641" y="350"/>
                  </a:lnTo>
                  <a:lnTo>
                    <a:pt x="629" y="334"/>
                  </a:lnTo>
                  <a:lnTo>
                    <a:pt x="617" y="322"/>
                  </a:lnTo>
                  <a:lnTo>
                    <a:pt x="603" y="312"/>
                  </a:lnTo>
                  <a:lnTo>
                    <a:pt x="589" y="302"/>
                  </a:lnTo>
                  <a:lnTo>
                    <a:pt x="589" y="302"/>
                  </a:lnTo>
                  <a:lnTo>
                    <a:pt x="611" y="290"/>
                  </a:lnTo>
                  <a:lnTo>
                    <a:pt x="625" y="280"/>
                  </a:lnTo>
                  <a:lnTo>
                    <a:pt x="633" y="270"/>
                  </a:lnTo>
                  <a:lnTo>
                    <a:pt x="639" y="262"/>
                  </a:lnTo>
                  <a:lnTo>
                    <a:pt x="639" y="262"/>
                  </a:lnTo>
                  <a:lnTo>
                    <a:pt x="643" y="254"/>
                  </a:lnTo>
                  <a:lnTo>
                    <a:pt x="645" y="242"/>
                  </a:lnTo>
                  <a:lnTo>
                    <a:pt x="647" y="230"/>
                  </a:lnTo>
                  <a:lnTo>
                    <a:pt x="645" y="216"/>
                  </a:lnTo>
                  <a:lnTo>
                    <a:pt x="643" y="202"/>
                  </a:lnTo>
                  <a:lnTo>
                    <a:pt x="635" y="188"/>
                  </a:lnTo>
                  <a:lnTo>
                    <a:pt x="625" y="174"/>
                  </a:lnTo>
                  <a:lnTo>
                    <a:pt x="619" y="170"/>
                  </a:lnTo>
                  <a:lnTo>
                    <a:pt x="609" y="164"/>
                  </a:lnTo>
                  <a:lnTo>
                    <a:pt x="609" y="164"/>
                  </a:lnTo>
                  <a:lnTo>
                    <a:pt x="597" y="158"/>
                  </a:lnTo>
                  <a:lnTo>
                    <a:pt x="585" y="154"/>
                  </a:lnTo>
                  <a:lnTo>
                    <a:pt x="571" y="152"/>
                  </a:lnTo>
                  <a:lnTo>
                    <a:pt x="560" y="152"/>
                  </a:lnTo>
                  <a:lnTo>
                    <a:pt x="540" y="156"/>
                  </a:lnTo>
                  <a:lnTo>
                    <a:pt x="526" y="160"/>
                  </a:lnTo>
                  <a:lnTo>
                    <a:pt x="526" y="160"/>
                  </a:lnTo>
                  <a:lnTo>
                    <a:pt x="516" y="166"/>
                  </a:lnTo>
                  <a:lnTo>
                    <a:pt x="506" y="174"/>
                  </a:lnTo>
                  <a:lnTo>
                    <a:pt x="498" y="182"/>
                  </a:lnTo>
                  <a:lnTo>
                    <a:pt x="490" y="192"/>
                  </a:lnTo>
                  <a:lnTo>
                    <a:pt x="486" y="204"/>
                  </a:lnTo>
                  <a:lnTo>
                    <a:pt x="482" y="216"/>
                  </a:lnTo>
                  <a:lnTo>
                    <a:pt x="482" y="228"/>
                  </a:lnTo>
                  <a:lnTo>
                    <a:pt x="484" y="242"/>
                  </a:lnTo>
                  <a:lnTo>
                    <a:pt x="484" y="242"/>
                  </a:lnTo>
                  <a:lnTo>
                    <a:pt x="486" y="254"/>
                  </a:lnTo>
                  <a:lnTo>
                    <a:pt x="490" y="264"/>
                  </a:lnTo>
                  <a:lnTo>
                    <a:pt x="496" y="272"/>
                  </a:lnTo>
                  <a:lnTo>
                    <a:pt x="504" y="280"/>
                  </a:lnTo>
                  <a:lnTo>
                    <a:pt x="520" y="292"/>
                  </a:lnTo>
                  <a:lnTo>
                    <a:pt x="540" y="302"/>
                  </a:lnTo>
                  <a:lnTo>
                    <a:pt x="540" y="302"/>
                  </a:lnTo>
                  <a:lnTo>
                    <a:pt x="526" y="312"/>
                  </a:lnTo>
                  <a:lnTo>
                    <a:pt x="514" y="324"/>
                  </a:lnTo>
                  <a:lnTo>
                    <a:pt x="510" y="330"/>
                  </a:lnTo>
                  <a:lnTo>
                    <a:pt x="506" y="338"/>
                  </a:lnTo>
                  <a:lnTo>
                    <a:pt x="504" y="346"/>
                  </a:lnTo>
                  <a:lnTo>
                    <a:pt x="504" y="354"/>
                  </a:lnTo>
                  <a:lnTo>
                    <a:pt x="504" y="354"/>
                  </a:lnTo>
                  <a:lnTo>
                    <a:pt x="506" y="368"/>
                  </a:lnTo>
                  <a:lnTo>
                    <a:pt x="508" y="380"/>
                  </a:lnTo>
                  <a:lnTo>
                    <a:pt x="512" y="398"/>
                  </a:lnTo>
                  <a:lnTo>
                    <a:pt x="510" y="408"/>
                  </a:lnTo>
                  <a:lnTo>
                    <a:pt x="508" y="418"/>
                  </a:lnTo>
                  <a:lnTo>
                    <a:pt x="508" y="418"/>
                  </a:lnTo>
                  <a:lnTo>
                    <a:pt x="512" y="418"/>
                  </a:lnTo>
                  <a:lnTo>
                    <a:pt x="518" y="414"/>
                  </a:lnTo>
                  <a:lnTo>
                    <a:pt x="530" y="408"/>
                  </a:lnTo>
                  <a:lnTo>
                    <a:pt x="530" y="408"/>
                  </a:lnTo>
                  <a:lnTo>
                    <a:pt x="534" y="396"/>
                  </a:lnTo>
                  <a:lnTo>
                    <a:pt x="534" y="384"/>
                  </a:lnTo>
                  <a:lnTo>
                    <a:pt x="534" y="370"/>
                  </a:lnTo>
                  <a:lnTo>
                    <a:pt x="534" y="370"/>
                  </a:lnTo>
                  <a:lnTo>
                    <a:pt x="538" y="376"/>
                  </a:lnTo>
                  <a:lnTo>
                    <a:pt x="540" y="384"/>
                  </a:lnTo>
                  <a:lnTo>
                    <a:pt x="540" y="394"/>
                  </a:lnTo>
                  <a:lnTo>
                    <a:pt x="540" y="402"/>
                  </a:lnTo>
                  <a:lnTo>
                    <a:pt x="540" y="402"/>
                  </a:lnTo>
                  <a:lnTo>
                    <a:pt x="546" y="398"/>
                  </a:lnTo>
                  <a:lnTo>
                    <a:pt x="552" y="394"/>
                  </a:lnTo>
                  <a:lnTo>
                    <a:pt x="554" y="390"/>
                  </a:lnTo>
                  <a:lnTo>
                    <a:pt x="554" y="390"/>
                  </a:lnTo>
                  <a:lnTo>
                    <a:pt x="558" y="374"/>
                  </a:lnTo>
                  <a:lnTo>
                    <a:pt x="556" y="362"/>
                  </a:lnTo>
                  <a:lnTo>
                    <a:pt x="554" y="352"/>
                  </a:lnTo>
                  <a:lnTo>
                    <a:pt x="550" y="344"/>
                  </a:lnTo>
                  <a:lnTo>
                    <a:pt x="550" y="344"/>
                  </a:lnTo>
                  <a:lnTo>
                    <a:pt x="548" y="336"/>
                  </a:lnTo>
                  <a:lnTo>
                    <a:pt x="552" y="328"/>
                  </a:lnTo>
                  <a:lnTo>
                    <a:pt x="556" y="320"/>
                  </a:lnTo>
                  <a:lnTo>
                    <a:pt x="564" y="314"/>
                  </a:lnTo>
                  <a:lnTo>
                    <a:pt x="564" y="314"/>
                  </a:lnTo>
                  <a:lnTo>
                    <a:pt x="583" y="326"/>
                  </a:lnTo>
                  <a:lnTo>
                    <a:pt x="583" y="326"/>
                  </a:lnTo>
                  <a:lnTo>
                    <a:pt x="589" y="332"/>
                  </a:lnTo>
                  <a:lnTo>
                    <a:pt x="601" y="342"/>
                  </a:lnTo>
                  <a:lnTo>
                    <a:pt x="615" y="356"/>
                  </a:lnTo>
                  <a:lnTo>
                    <a:pt x="619" y="364"/>
                  </a:lnTo>
                  <a:lnTo>
                    <a:pt x="625" y="372"/>
                  </a:lnTo>
                  <a:lnTo>
                    <a:pt x="625" y="372"/>
                  </a:lnTo>
                  <a:lnTo>
                    <a:pt x="629" y="386"/>
                  </a:lnTo>
                  <a:lnTo>
                    <a:pt x="631" y="398"/>
                  </a:lnTo>
                  <a:lnTo>
                    <a:pt x="633" y="408"/>
                  </a:lnTo>
                  <a:lnTo>
                    <a:pt x="631" y="418"/>
                  </a:lnTo>
                  <a:lnTo>
                    <a:pt x="629" y="432"/>
                  </a:lnTo>
                  <a:lnTo>
                    <a:pt x="625" y="440"/>
                  </a:lnTo>
                  <a:lnTo>
                    <a:pt x="625" y="440"/>
                  </a:lnTo>
                  <a:lnTo>
                    <a:pt x="617" y="450"/>
                  </a:lnTo>
                  <a:lnTo>
                    <a:pt x="607" y="458"/>
                  </a:lnTo>
                  <a:lnTo>
                    <a:pt x="595" y="463"/>
                  </a:lnTo>
                  <a:lnTo>
                    <a:pt x="583" y="467"/>
                  </a:lnTo>
                  <a:lnTo>
                    <a:pt x="583" y="467"/>
                  </a:lnTo>
                  <a:lnTo>
                    <a:pt x="581" y="467"/>
                  </a:lnTo>
                  <a:lnTo>
                    <a:pt x="581" y="467"/>
                  </a:lnTo>
                  <a:lnTo>
                    <a:pt x="566" y="467"/>
                  </a:lnTo>
                  <a:lnTo>
                    <a:pt x="566" y="467"/>
                  </a:lnTo>
                  <a:lnTo>
                    <a:pt x="552" y="463"/>
                  </a:lnTo>
                  <a:lnTo>
                    <a:pt x="552" y="463"/>
                  </a:lnTo>
                  <a:lnTo>
                    <a:pt x="540" y="460"/>
                  </a:lnTo>
                  <a:lnTo>
                    <a:pt x="540" y="460"/>
                  </a:lnTo>
                  <a:lnTo>
                    <a:pt x="526" y="454"/>
                  </a:lnTo>
                  <a:lnTo>
                    <a:pt x="510" y="442"/>
                  </a:lnTo>
                  <a:lnTo>
                    <a:pt x="490" y="426"/>
                  </a:lnTo>
                  <a:lnTo>
                    <a:pt x="470" y="408"/>
                  </a:lnTo>
                  <a:lnTo>
                    <a:pt x="470" y="408"/>
                  </a:lnTo>
                  <a:lnTo>
                    <a:pt x="442" y="376"/>
                  </a:lnTo>
                  <a:lnTo>
                    <a:pt x="424" y="354"/>
                  </a:lnTo>
                  <a:lnTo>
                    <a:pt x="424" y="354"/>
                  </a:lnTo>
                  <a:lnTo>
                    <a:pt x="434" y="356"/>
                  </a:lnTo>
                  <a:lnTo>
                    <a:pt x="444" y="358"/>
                  </a:lnTo>
                  <a:lnTo>
                    <a:pt x="454" y="358"/>
                  </a:lnTo>
                  <a:lnTo>
                    <a:pt x="454" y="358"/>
                  </a:lnTo>
                  <a:lnTo>
                    <a:pt x="454" y="340"/>
                  </a:lnTo>
                  <a:lnTo>
                    <a:pt x="454" y="320"/>
                  </a:lnTo>
                  <a:lnTo>
                    <a:pt x="454" y="320"/>
                  </a:lnTo>
                  <a:lnTo>
                    <a:pt x="456" y="306"/>
                  </a:lnTo>
                  <a:lnTo>
                    <a:pt x="456" y="306"/>
                  </a:lnTo>
                  <a:lnTo>
                    <a:pt x="450" y="306"/>
                  </a:lnTo>
                  <a:lnTo>
                    <a:pt x="436" y="302"/>
                  </a:lnTo>
                  <a:lnTo>
                    <a:pt x="428" y="300"/>
                  </a:lnTo>
                  <a:lnTo>
                    <a:pt x="420" y="296"/>
                  </a:lnTo>
                  <a:lnTo>
                    <a:pt x="414" y="292"/>
                  </a:lnTo>
                  <a:lnTo>
                    <a:pt x="410" y="286"/>
                  </a:lnTo>
                  <a:lnTo>
                    <a:pt x="410" y="286"/>
                  </a:lnTo>
                  <a:lnTo>
                    <a:pt x="416" y="288"/>
                  </a:lnTo>
                  <a:lnTo>
                    <a:pt x="422" y="290"/>
                  </a:lnTo>
                  <a:lnTo>
                    <a:pt x="430" y="292"/>
                  </a:lnTo>
                  <a:lnTo>
                    <a:pt x="430" y="292"/>
                  </a:lnTo>
                  <a:lnTo>
                    <a:pt x="448" y="290"/>
                  </a:lnTo>
                  <a:lnTo>
                    <a:pt x="456" y="290"/>
                  </a:lnTo>
                  <a:lnTo>
                    <a:pt x="456" y="290"/>
                  </a:lnTo>
                  <a:lnTo>
                    <a:pt x="458" y="272"/>
                  </a:lnTo>
                  <a:lnTo>
                    <a:pt x="458" y="256"/>
                  </a:lnTo>
                  <a:lnTo>
                    <a:pt x="458" y="256"/>
                  </a:lnTo>
                  <a:lnTo>
                    <a:pt x="460" y="240"/>
                  </a:lnTo>
                  <a:lnTo>
                    <a:pt x="460" y="240"/>
                  </a:lnTo>
                  <a:lnTo>
                    <a:pt x="448" y="240"/>
                  </a:lnTo>
                  <a:lnTo>
                    <a:pt x="432" y="238"/>
                  </a:lnTo>
                  <a:lnTo>
                    <a:pt x="432" y="238"/>
                  </a:lnTo>
                  <a:lnTo>
                    <a:pt x="420" y="232"/>
                  </a:lnTo>
                  <a:lnTo>
                    <a:pt x="414" y="226"/>
                  </a:lnTo>
                  <a:lnTo>
                    <a:pt x="410" y="222"/>
                  </a:lnTo>
                  <a:lnTo>
                    <a:pt x="410" y="222"/>
                  </a:lnTo>
                  <a:lnTo>
                    <a:pt x="414" y="224"/>
                  </a:lnTo>
                  <a:lnTo>
                    <a:pt x="430" y="226"/>
                  </a:lnTo>
                  <a:lnTo>
                    <a:pt x="430" y="226"/>
                  </a:lnTo>
                  <a:lnTo>
                    <a:pt x="442" y="228"/>
                  </a:lnTo>
                  <a:lnTo>
                    <a:pt x="452" y="226"/>
                  </a:lnTo>
                  <a:lnTo>
                    <a:pt x="458" y="226"/>
                  </a:lnTo>
                  <a:lnTo>
                    <a:pt x="460" y="224"/>
                  </a:lnTo>
                  <a:lnTo>
                    <a:pt x="460" y="224"/>
                  </a:lnTo>
                  <a:lnTo>
                    <a:pt x="462" y="192"/>
                  </a:lnTo>
                  <a:lnTo>
                    <a:pt x="462" y="192"/>
                  </a:lnTo>
                  <a:lnTo>
                    <a:pt x="462" y="182"/>
                  </a:lnTo>
                  <a:lnTo>
                    <a:pt x="462" y="174"/>
                  </a:lnTo>
                  <a:lnTo>
                    <a:pt x="462" y="174"/>
                  </a:lnTo>
                  <a:lnTo>
                    <a:pt x="456" y="174"/>
                  </a:lnTo>
                  <a:lnTo>
                    <a:pt x="446" y="172"/>
                  </a:lnTo>
                  <a:lnTo>
                    <a:pt x="432" y="166"/>
                  </a:lnTo>
                  <a:lnTo>
                    <a:pt x="424" y="162"/>
                  </a:lnTo>
                  <a:lnTo>
                    <a:pt x="418" y="156"/>
                  </a:lnTo>
                  <a:lnTo>
                    <a:pt x="418" y="156"/>
                  </a:lnTo>
                  <a:lnTo>
                    <a:pt x="416" y="152"/>
                  </a:lnTo>
                  <a:lnTo>
                    <a:pt x="414" y="146"/>
                  </a:lnTo>
                  <a:lnTo>
                    <a:pt x="418" y="140"/>
                  </a:lnTo>
                  <a:lnTo>
                    <a:pt x="418" y="140"/>
                  </a:lnTo>
                  <a:lnTo>
                    <a:pt x="382" y="124"/>
                  </a:lnTo>
                  <a:lnTo>
                    <a:pt x="382" y="124"/>
                  </a:lnTo>
                  <a:lnTo>
                    <a:pt x="386" y="120"/>
                  </a:lnTo>
                  <a:lnTo>
                    <a:pt x="388" y="114"/>
                  </a:lnTo>
                  <a:lnTo>
                    <a:pt x="390" y="110"/>
                  </a:lnTo>
                  <a:lnTo>
                    <a:pt x="390" y="110"/>
                  </a:lnTo>
                  <a:lnTo>
                    <a:pt x="388" y="104"/>
                  </a:lnTo>
                  <a:lnTo>
                    <a:pt x="382" y="100"/>
                  </a:lnTo>
                  <a:lnTo>
                    <a:pt x="374" y="98"/>
                  </a:lnTo>
                  <a:lnTo>
                    <a:pt x="366" y="98"/>
                  </a:lnTo>
                  <a:lnTo>
                    <a:pt x="366" y="98"/>
                  </a:lnTo>
                  <a:lnTo>
                    <a:pt x="360" y="100"/>
                  </a:lnTo>
                  <a:lnTo>
                    <a:pt x="354" y="104"/>
                  </a:lnTo>
                  <a:lnTo>
                    <a:pt x="350" y="110"/>
                  </a:lnTo>
                  <a:lnTo>
                    <a:pt x="304" y="90"/>
                  </a:lnTo>
                  <a:lnTo>
                    <a:pt x="268" y="126"/>
                  </a:lnTo>
                  <a:lnTo>
                    <a:pt x="268" y="126"/>
                  </a:lnTo>
                  <a:lnTo>
                    <a:pt x="268" y="128"/>
                  </a:lnTo>
                  <a:lnTo>
                    <a:pt x="266" y="132"/>
                  </a:lnTo>
                  <a:lnTo>
                    <a:pt x="266" y="136"/>
                  </a:lnTo>
                  <a:lnTo>
                    <a:pt x="266" y="136"/>
                  </a:lnTo>
                  <a:lnTo>
                    <a:pt x="266" y="138"/>
                  </a:lnTo>
                  <a:lnTo>
                    <a:pt x="266" y="140"/>
                  </a:lnTo>
                  <a:lnTo>
                    <a:pt x="266" y="140"/>
                  </a:lnTo>
                  <a:lnTo>
                    <a:pt x="254" y="152"/>
                  </a:lnTo>
                  <a:lnTo>
                    <a:pt x="254" y="152"/>
                  </a:lnTo>
                  <a:lnTo>
                    <a:pt x="248" y="162"/>
                  </a:lnTo>
                  <a:lnTo>
                    <a:pt x="248" y="162"/>
                  </a:lnTo>
                  <a:lnTo>
                    <a:pt x="244" y="168"/>
                  </a:lnTo>
                  <a:lnTo>
                    <a:pt x="242" y="176"/>
                  </a:lnTo>
                  <a:lnTo>
                    <a:pt x="242" y="176"/>
                  </a:lnTo>
                  <a:lnTo>
                    <a:pt x="242" y="176"/>
                  </a:lnTo>
                  <a:lnTo>
                    <a:pt x="242" y="182"/>
                  </a:lnTo>
                  <a:lnTo>
                    <a:pt x="246" y="190"/>
                  </a:lnTo>
                  <a:lnTo>
                    <a:pt x="254" y="198"/>
                  </a:lnTo>
                  <a:lnTo>
                    <a:pt x="256" y="200"/>
                  </a:lnTo>
                  <a:lnTo>
                    <a:pt x="256" y="200"/>
                  </a:lnTo>
                  <a:lnTo>
                    <a:pt x="258" y="196"/>
                  </a:lnTo>
                  <a:lnTo>
                    <a:pt x="258" y="198"/>
                  </a:lnTo>
                  <a:lnTo>
                    <a:pt x="258" y="198"/>
                  </a:lnTo>
                  <a:lnTo>
                    <a:pt x="266" y="204"/>
                  </a:lnTo>
                  <a:lnTo>
                    <a:pt x="266" y="204"/>
                  </a:lnTo>
                  <a:lnTo>
                    <a:pt x="266" y="200"/>
                  </a:lnTo>
                  <a:lnTo>
                    <a:pt x="270" y="194"/>
                  </a:lnTo>
                  <a:lnTo>
                    <a:pt x="270" y="194"/>
                  </a:lnTo>
                  <a:lnTo>
                    <a:pt x="276" y="186"/>
                  </a:lnTo>
                  <a:lnTo>
                    <a:pt x="284" y="180"/>
                  </a:lnTo>
                  <a:lnTo>
                    <a:pt x="284" y="180"/>
                  </a:lnTo>
                  <a:lnTo>
                    <a:pt x="292" y="176"/>
                  </a:lnTo>
                  <a:lnTo>
                    <a:pt x="302" y="174"/>
                  </a:lnTo>
                  <a:lnTo>
                    <a:pt x="302" y="174"/>
                  </a:lnTo>
                  <a:lnTo>
                    <a:pt x="308" y="176"/>
                  </a:lnTo>
                  <a:lnTo>
                    <a:pt x="314" y="180"/>
                  </a:lnTo>
                  <a:lnTo>
                    <a:pt x="314" y="180"/>
                  </a:lnTo>
                  <a:lnTo>
                    <a:pt x="318" y="186"/>
                  </a:lnTo>
                  <a:lnTo>
                    <a:pt x="320" y="194"/>
                  </a:lnTo>
                  <a:lnTo>
                    <a:pt x="322" y="200"/>
                  </a:lnTo>
                  <a:lnTo>
                    <a:pt x="320" y="206"/>
                  </a:lnTo>
                  <a:lnTo>
                    <a:pt x="320" y="206"/>
                  </a:lnTo>
                  <a:lnTo>
                    <a:pt x="316" y="204"/>
                  </a:lnTo>
                  <a:lnTo>
                    <a:pt x="316" y="204"/>
                  </a:lnTo>
                  <a:lnTo>
                    <a:pt x="310" y="202"/>
                  </a:lnTo>
                  <a:lnTo>
                    <a:pt x="300" y="198"/>
                  </a:lnTo>
                  <a:lnTo>
                    <a:pt x="290" y="198"/>
                  </a:lnTo>
                  <a:lnTo>
                    <a:pt x="276" y="202"/>
                  </a:lnTo>
                  <a:lnTo>
                    <a:pt x="276" y="202"/>
                  </a:lnTo>
                  <a:lnTo>
                    <a:pt x="262" y="208"/>
                  </a:lnTo>
                  <a:lnTo>
                    <a:pt x="240" y="216"/>
                  </a:lnTo>
                  <a:lnTo>
                    <a:pt x="240" y="216"/>
                  </a:lnTo>
                  <a:lnTo>
                    <a:pt x="232" y="218"/>
                  </a:lnTo>
                  <a:lnTo>
                    <a:pt x="226" y="218"/>
                  </a:lnTo>
                  <a:lnTo>
                    <a:pt x="222" y="214"/>
                  </a:lnTo>
                  <a:lnTo>
                    <a:pt x="220" y="210"/>
                  </a:lnTo>
                  <a:lnTo>
                    <a:pt x="220" y="210"/>
                  </a:lnTo>
                  <a:lnTo>
                    <a:pt x="220" y="204"/>
                  </a:lnTo>
                  <a:lnTo>
                    <a:pt x="222" y="200"/>
                  </a:lnTo>
                  <a:lnTo>
                    <a:pt x="222" y="196"/>
                  </a:lnTo>
                  <a:lnTo>
                    <a:pt x="222" y="196"/>
                  </a:lnTo>
                  <a:lnTo>
                    <a:pt x="216" y="198"/>
                  </a:lnTo>
                  <a:lnTo>
                    <a:pt x="210" y="202"/>
                  </a:lnTo>
                  <a:lnTo>
                    <a:pt x="208" y="210"/>
                  </a:lnTo>
                  <a:lnTo>
                    <a:pt x="208" y="210"/>
                  </a:lnTo>
                  <a:lnTo>
                    <a:pt x="206" y="218"/>
                  </a:lnTo>
                  <a:lnTo>
                    <a:pt x="208" y="224"/>
                  </a:lnTo>
                  <a:lnTo>
                    <a:pt x="212" y="230"/>
                  </a:lnTo>
                  <a:lnTo>
                    <a:pt x="220" y="234"/>
                  </a:lnTo>
                  <a:lnTo>
                    <a:pt x="220" y="234"/>
                  </a:lnTo>
                  <a:lnTo>
                    <a:pt x="228" y="234"/>
                  </a:lnTo>
                  <a:lnTo>
                    <a:pt x="236" y="232"/>
                  </a:lnTo>
                  <a:lnTo>
                    <a:pt x="256" y="224"/>
                  </a:lnTo>
                  <a:lnTo>
                    <a:pt x="256" y="224"/>
                  </a:lnTo>
                  <a:lnTo>
                    <a:pt x="274" y="214"/>
                  </a:lnTo>
                  <a:lnTo>
                    <a:pt x="274" y="214"/>
                  </a:lnTo>
                  <a:lnTo>
                    <a:pt x="280" y="212"/>
                  </a:lnTo>
                  <a:lnTo>
                    <a:pt x="288" y="210"/>
                  </a:lnTo>
                  <a:lnTo>
                    <a:pt x="294" y="212"/>
                  </a:lnTo>
                  <a:lnTo>
                    <a:pt x="302" y="214"/>
                  </a:lnTo>
                  <a:lnTo>
                    <a:pt x="302" y="214"/>
                  </a:lnTo>
                  <a:lnTo>
                    <a:pt x="312" y="220"/>
                  </a:lnTo>
                  <a:lnTo>
                    <a:pt x="316" y="222"/>
                  </a:lnTo>
                  <a:lnTo>
                    <a:pt x="316" y="222"/>
                  </a:lnTo>
                  <a:lnTo>
                    <a:pt x="312" y="228"/>
                  </a:lnTo>
                  <a:lnTo>
                    <a:pt x="306" y="230"/>
                  </a:lnTo>
                  <a:lnTo>
                    <a:pt x="298" y="232"/>
                  </a:lnTo>
                  <a:lnTo>
                    <a:pt x="298" y="232"/>
                  </a:lnTo>
                  <a:lnTo>
                    <a:pt x="290" y="232"/>
                  </a:lnTo>
                  <a:lnTo>
                    <a:pt x="284" y="230"/>
                  </a:lnTo>
                  <a:lnTo>
                    <a:pt x="280" y="226"/>
                  </a:lnTo>
                  <a:lnTo>
                    <a:pt x="276" y="222"/>
                  </a:lnTo>
                  <a:lnTo>
                    <a:pt x="276" y="222"/>
                  </a:lnTo>
                  <a:lnTo>
                    <a:pt x="272" y="230"/>
                  </a:lnTo>
                  <a:lnTo>
                    <a:pt x="272" y="230"/>
                  </a:lnTo>
                  <a:lnTo>
                    <a:pt x="272" y="234"/>
                  </a:lnTo>
                  <a:lnTo>
                    <a:pt x="272" y="236"/>
                  </a:lnTo>
                  <a:lnTo>
                    <a:pt x="272" y="240"/>
                  </a:lnTo>
                  <a:lnTo>
                    <a:pt x="272" y="242"/>
                  </a:lnTo>
                  <a:lnTo>
                    <a:pt x="272" y="242"/>
                  </a:lnTo>
                  <a:lnTo>
                    <a:pt x="270" y="246"/>
                  </a:lnTo>
                  <a:lnTo>
                    <a:pt x="266" y="250"/>
                  </a:lnTo>
                  <a:lnTo>
                    <a:pt x="258" y="256"/>
                  </a:lnTo>
                  <a:lnTo>
                    <a:pt x="258" y="256"/>
                  </a:lnTo>
                  <a:lnTo>
                    <a:pt x="246" y="260"/>
                  </a:lnTo>
                  <a:lnTo>
                    <a:pt x="238" y="264"/>
                  </a:lnTo>
                  <a:lnTo>
                    <a:pt x="238" y="264"/>
                  </a:lnTo>
                  <a:lnTo>
                    <a:pt x="246" y="280"/>
                  </a:lnTo>
                  <a:lnTo>
                    <a:pt x="246" y="280"/>
                  </a:lnTo>
                  <a:lnTo>
                    <a:pt x="252" y="294"/>
                  </a:lnTo>
                  <a:lnTo>
                    <a:pt x="258" y="302"/>
                  </a:lnTo>
                  <a:lnTo>
                    <a:pt x="262" y="306"/>
                  </a:lnTo>
                  <a:lnTo>
                    <a:pt x="262" y="306"/>
                  </a:lnTo>
                  <a:lnTo>
                    <a:pt x="268" y="304"/>
                  </a:lnTo>
                  <a:lnTo>
                    <a:pt x="282" y="298"/>
                  </a:lnTo>
                  <a:lnTo>
                    <a:pt x="282" y="298"/>
                  </a:lnTo>
                  <a:lnTo>
                    <a:pt x="294" y="292"/>
                  </a:lnTo>
                  <a:lnTo>
                    <a:pt x="300" y="284"/>
                  </a:lnTo>
                  <a:lnTo>
                    <a:pt x="300" y="284"/>
                  </a:lnTo>
                  <a:lnTo>
                    <a:pt x="292" y="300"/>
                  </a:lnTo>
                  <a:lnTo>
                    <a:pt x="284" y="312"/>
                  </a:lnTo>
                  <a:lnTo>
                    <a:pt x="278" y="320"/>
                  </a:lnTo>
                  <a:lnTo>
                    <a:pt x="272" y="326"/>
                  </a:lnTo>
                  <a:lnTo>
                    <a:pt x="272" y="326"/>
                  </a:lnTo>
                  <a:lnTo>
                    <a:pt x="244" y="344"/>
                  </a:lnTo>
                  <a:lnTo>
                    <a:pt x="208" y="364"/>
                  </a:lnTo>
                  <a:lnTo>
                    <a:pt x="188" y="374"/>
                  </a:lnTo>
                  <a:lnTo>
                    <a:pt x="166" y="384"/>
                  </a:lnTo>
                  <a:lnTo>
                    <a:pt x="146" y="390"/>
                  </a:lnTo>
                  <a:lnTo>
                    <a:pt x="124" y="396"/>
                  </a:lnTo>
                  <a:lnTo>
                    <a:pt x="124" y="396"/>
                  </a:lnTo>
                  <a:lnTo>
                    <a:pt x="116" y="394"/>
                  </a:lnTo>
                  <a:lnTo>
                    <a:pt x="110" y="392"/>
                  </a:lnTo>
                  <a:lnTo>
                    <a:pt x="94" y="382"/>
                  </a:lnTo>
                  <a:lnTo>
                    <a:pt x="80" y="372"/>
                  </a:lnTo>
                  <a:lnTo>
                    <a:pt x="72" y="362"/>
                  </a:lnTo>
                  <a:lnTo>
                    <a:pt x="72" y="362"/>
                  </a:lnTo>
                  <a:lnTo>
                    <a:pt x="70" y="360"/>
                  </a:lnTo>
                  <a:lnTo>
                    <a:pt x="68" y="360"/>
                  </a:lnTo>
                  <a:lnTo>
                    <a:pt x="62" y="362"/>
                  </a:lnTo>
                  <a:lnTo>
                    <a:pt x="56" y="366"/>
                  </a:lnTo>
                  <a:lnTo>
                    <a:pt x="56" y="366"/>
                  </a:lnTo>
                  <a:lnTo>
                    <a:pt x="52" y="364"/>
                  </a:lnTo>
                  <a:lnTo>
                    <a:pt x="44" y="366"/>
                  </a:lnTo>
                  <a:lnTo>
                    <a:pt x="34" y="368"/>
                  </a:lnTo>
                  <a:lnTo>
                    <a:pt x="28" y="372"/>
                  </a:lnTo>
                  <a:lnTo>
                    <a:pt x="24" y="376"/>
                  </a:lnTo>
                  <a:lnTo>
                    <a:pt x="24" y="376"/>
                  </a:lnTo>
                  <a:lnTo>
                    <a:pt x="26" y="378"/>
                  </a:lnTo>
                  <a:lnTo>
                    <a:pt x="30" y="376"/>
                  </a:lnTo>
                  <a:lnTo>
                    <a:pt x="38" y="376"/>
                  </a:lnTo>
                  <a:lnTo>
                    <a:pt x="44" y="378"/>
                  </a:lnTo>
                  <a:lnTo>
                    <a:pt x="44" y="378"/>
                  </a:lnTo>
                  <a:lnTo>
                    <a:pt x="46" y="378"/>
                  </a:lnTo>
                  <a:lnTo>
                    <a:pt x="46" y="380"/>
                  </a:lnTo>
                  <a:lnTo>
                    <a:pt x="44" y="384"/>
                  </a:lnTo>
                  <a:lnTo>
                    <a:pt x="42" y="388"/>
                  </a:lnTo>
                  <a:lnTo>
                    <a:pt x="42" y="388"/>
                  </a:lnTo>
                  <a:lnTo>
                    <a:pt x="44" y="390"/>
                  </a:lnTo>
                  <a:lnTo>
                    <a:pt x="46" y="392"/>
                  </a:lnTo>
                  <a:lnTo>
                    <a:pt x="56" y="398"/>
                  </a:lnTo>
                  <a:lnTo>
                    <a:pt x="76" y="404"/>
                  </a:lnTo>
                  <a:lnTo>
                    <a:pt x="76" y="404"/>
                  </a:lnTo>
                  <a:lnTo>
                    <a:pt x="80" y="408"/>
                  </a:lnTo>
                  <a:lnTo>
                    <a:pt x="78" y="408"/>
                  </a:lnTo>
                  <a:lnTo>
                    <a:pt x="78" y="408"/>
                  </a:lnTo>
                  <a:lnTo>
                    <a:pt x="66" y="408"/>
                  </a:lnTo>
                  <a:lnTo>
                    <a:pt x="56" y="404"/>
                  </a:lnTo>
                  <a:lnTo>
                    <a:pt x="40" y="398"/>
                  </a:lnTo>
                  <a:lnTo>
                    <a:pt x="40" y="398"/>
                  </a:lnTo>
                  <a:lnTo>
                    <a:pt x="32" y="396"/>
                  </a:lnTo>
                  <a:lnTo>
                    <a:pt x="26" y="396"/>
                  </a:lnTo>
                  <a:lnTo>
                    <a:pt x="22" y="398"/>
                  </a:lnTo>
                  <a:lnTo>
                    <a:pt x="20" y="404"/>
                  </a:lnTo>
                  <a:lnTo>
                    <a:pt x="20" y="404"/>
                  </a:lnTo>
                  <a:lnTo>
                    <a:pt x="20" y="404"/>
                  </a:lnTo>
                  <a:lnTo>
                    <a:pt x="18" y="406"/>
                  </a:lnTo>
                  <a:lnTo>
                    <a:pt x="10" y="410"/>
                  </a:lnTo>
                  <a:lnTo>
                    <a:pt x="8" y="412"/>
                  </a:lnTo>
                  <a:lnTo>
                    <a:pt x="4" y="418"/>
                  </a:lnTo>
                  <a:lnTo>
                    <a:pt x="2" y="424"/>
                  </a:lnTo>
                  <a:lnTo>
                    <a:pt x="0" y="434"/>
                  </a:lnTo>
                  <a:lnTo>
                    <a:pt x="0" y="434"/>
                  </a:lnTo>
                  <a:lnTo>
                    <a:pt x="2" y="432"/>
                  </a:lnTo>
                  <a:lnTo>
                    <a:pt x="8" y="426"/>
                  </a:lnTo>
                  <a:lnTo>
                    <a:pt x="16" y="420"/>
                  </a:lnTo>
                  <a:lnTo>
                    <a:pt x="18" y="420"/>
                  </a:lnTo>
                  <a:lnTo>
                    <a:pt x="20" y="422"/>
                  </a:lnTo>
                  <a:lnTo>
                    <a:pt x="20" y="422"/>
                  </a:lnTo>
                  <a:lnTo>
                    <a:pt x="22" y="430"/>
                  </a:lnTo>
                  <a:lnTo>
                    <a:pt x="28" y="434"/>
                  </a:lnTo>
                  <a:lnTo>
                    <a:pt x="36" y="434"/>
                  </a:lnTo>
                  <a:lnTo>
                    <a:pt x="46" y="434"/>
                  </a:lnTo>
                  <a:lnTo>
                    <a:pt x="62" y="432"/>
                  </a:lnTo>
                  <a:lnTo>
                    <a:pt x="70" y="432"/>
                  </a:lnTo>
                  <a:lnTo>
                    <a:pt x="74" y="432"/>
                  </a:lnTo>
                  <a:lnTo>
                    <a:pt x="74" y="432"/>
                  </a:lnTo>
                  <a:lnTo>
                    <a:pt x="76" y="434"/>
                  </a:lnTo>
                  <a:lnTo>
                    <a:pt x="74" y="434"/>
                  </a:lnTo>
                  <a:lnTo>
                    <a:pt x="70" y="436"/>
                  </a:lnTo>
                  <a:lnTo>
                    <a:pt x="56" y="438"/>
                  </a:lnTo>
                  <a:lnTo>
                    <a:pt x="48" y="440"/>
                  </a:lnTo>
                  <a:lnTo>
                    <a:pt x="42" y="442"/>
                  </a:lnTo>
                  <a:lnTo>
                    <a:pt x="38" y="446"/>
                  </a:lnTo>
                  <a:lnTo>
                    <a:pt x="38" y="448"/>
                  </a:lnTo>
                  <a:lnTo>
                    <a:pt x="38" y="452"/>
                  </a:lnTo>
                  <a:lnTo>
                    <a:pt x="38" y="452"/>
                  </a:lnTo>
                  <a:lnTo>
                    <a:pt x="36" y="456"/>
                  </a:lnTo>
                  <a:lnTo>
                    <a:pt x="30" y="463"/>
                  </a:lnTo>
                  <a:lnTo>
                    <a:pt x="28" y="467"/>
                  </a:lnTo>
                  <a:lnTo>
                    <a:pt x="28" y="473"/>
                  </a:lnTo>
                  <a:lnTo>
                    <a:pt x="30" y="479"/>
                  </a:lnTo>
                  <a:lnTo>
                    <a:pt x="36" y="485"/>
                  </a:lnTo>
                  <a:lnTo>
                    <a:pt x="36" y="485"/>
                  </a:lnTo>
                  <a:lnTo>
                    <a:pt x="38" y="475"/>
                  </a:lnTo>
                  <a:lnTo>
                    <a:pt x="42" y="469"/>
                  </a:lnTo>
                  <a:lnTo>
                    <a:pt x="46" y="467"/>
                  </a:lnTo>
                  <a:lnTo>
                    <a:pt x="50" y="465"/>
                  </a:lnTo>
                  <a:lnTo>
                    <a:pt x="50" y="465"/>
                  </a:lnTo>
                  <a:lnTo>
                    <a:pt x="56" y="467"/>
                  </a:lnTo>
                  <a:lnTo>
                    <a:pt x="62" y="471"/>
                  </a:lnTo>
                  <a:lnTo>
                    <a:pt x="70" y="471"/>
                  </a:lnTo>
                  <a:lnTo>
                    <a:pt x="78" y="467"/>
                  </a:lnTo>
                  <a:lnTo>
                    <a:pt x="78" y="467"/>
                  </a:lnTo>
                  <a:lnTo>
                    <a:pt x="86" y="462"/>
                  </a:lnTo>
                  <a:lnTo>
                    <a:pt x="92" y="458"/>
                  </a:lnTo>
                  <a:lnTo>
                    <a:pt x="102" y="454"/>
                  </a:lnTo>
                  <a:lnTo>
                    <a:pt x="102" y="454"/>
                  </a:lnTo>
                  <a:lnTo>
                    <a:pt x="104" y="458"/>
                  </a:lnTo>
                  <a:lnTo>
                    <a:pt x="106" y="463"/>
                  </a:lnTo>
                  <a:lnTo>
                    <a:pt x="106" y="463"/>
                  </a:lnTo>
                  <a:lnTo>
                    <a:pt x="110" y="465"/>
                  </a:lnTo>
                  <a:lnTo>
                    <a:pt x="112" y="467"/>
                  </a:lnTo>
                  <a:lnTo>
                    <a:pt x="112" y="467"/>
                  </a:lnTo>
                  <a:lnTo>
                    <a:pt x="112" y="467"/>
                  </a:lnTo>
                  <a:lnTo>
                    <a:pt x="112" y="473"/>
                  </a:lnTo>
                  <a:lnTo>
                    <a:pt x="108" y="477"/>
                  </a:lnTo>
                  <a:lnTo>
                    <a:pt x="104" y="483"/>
                  </a:lnTo>
                  <a:lnTo>
                    <a:pt x="104" y="483"/>
                  </a:lnTo>
                  <a:lnTo>
                    <a:pt x="106" y="483"/>
                  </a:lnTo>
                  <a:lnTo>
                    <a:pt x="110" y="483"/>
                  </a:lnTo>
                  <a:lnTo>
                    <a:pt x="118" y="479"/>
                  </a:lnTo>
                  <a:lnTo>
                    <a:pt x="120" y="475"/>
                  </a:lnTo>
                  <a:lnTo>
                    <a:pt x="124" y="471"/>
                  </a:lnTo>
                  <a:lnTo>
                    <a:pt x="124" y="471"/>
                  </a:lnTo>
                  <a:lnTo>
                    <a:pt x="126" y="469"/>
                  </a:lnTo>
                  <a:lnTo>
                    <a:pt x="128" y="469"/>
                  </a:lnTo>
                  <a:lnTo>
                    <a:pt x="134" y="469"/>
                  </a:lnTo>
                  <a:lnTo>
                    <a:pt x="134" y="469"/>
                  </a:lnTo>
                  <a:lnTo>
                    <a:pt x="138" y="467"/>
                  </a:lnTo>
                  <a:lnTo>
                    <a:pt x="140" y="465"/>
                  </a:lnTo>
                  <a:lnTo>
                    <a:pt x="140" y="460"/>
                  </a:lnTo>
                  <a:lnTo>
                    <a:pt x="140" y="454"/>
                  </a:lnTo>
                  <a:lnTo>
                    <a:pt x="140" y="450"/>
                  </a:lnTo>
                  <a:lnTo>
                    <a:pt x="142" y="448"/>
                  </a:lnTo>
                  <a:lnTo>
                    <a:pt x="142" y="448"/>
                  </a:lnTo>
                  <a:lnTo>
                    <a:pt x="152" y="440"/>
                  </a:lnTo>
                  <a:lnTo>
                    <a:pt x="160" y="436"/>
                  </a:lnTo>
                  <a:lnTo>
                    <a:pt x="176" y="428"/>
                  </a:lnTo>
                  <a:lnTo>
                    <a:pt x="176" y="428"/>
                  </a:lnTo>
                  <a:lnTo>
                    <a:pt x="176" y="436"/>
                  </a:lnTo>
                  <a:lnTo>
                    <a:pt x="176" y="444"/>
                  </a:lnTo>
                  <a:lnTo>
                    <a:pt x="178" y="454"/>
                  </a:lnTo>
                  <a:lnTo>
                    <a:pt x="222" y="442"/>
                  </a:lnTo>
                  <a:lnTo>
                    <a:pt x="222" y="442"/>
                  </a:lnTo>
                  <a:lnTo>
                    <a:pt x="222" y="432"/>
                  </a:lnTo>
                  <a:lnTo>
                    <a:pt x="224" y="422"/>
                  </a:lnTo>
                  <a:lnTo>
                    <a:pt x="228" y="414"/>
                  </a:lnTo>
                  <a:lnTo>
                    <a:pt x="234" y="404"/>
                  </a:lnTo>
                  <a:lnTo>
                    <a:pt x="234" y="404"/>
                  </a:lnTo>
                  <a:lnTo>
                    <a:pt x="234" y="408"/>
                  </a:lnTo>
                  <a:lnTo>
                    <a:pt x="232" y="418"/>
                  </a:lnTo>
                  <a:lnTo>
                    <a:pt x="232" y="430"/>
                  </a:lnTo>
                  <a:lnTo>
                    <a:pt x="232" y="436"/>
                  </a:lnTo>
                  <a:lnTo>
                    <a:pt x="234" y="438"/>
                  </a:lnTo>
                  <a:lnTo>
                    <a:pt x="278" y="428"/>
                  </a:lnTo>
                  <a:lnTo>
                    <a:pt x="278" y="428"/>
                  </a:lnTo>
                  <a:lnTo>
                    <a:pt x="276" y="422"/>
                  </a:lnTo>
                  <a:lnTo>
                    <a:pt x="276" y="414"/>
                  </a:lnTo>
                  <a:lnTo>
                    <a:pt x="280" y="400"/>
                  </a:lnTo>
                  <a:lnTo>
                    <a:pt x="280" y="400"/>
                  </a:lnTo>
                  <a:lnTo>
                    <a:pt x="284" y="414"/>
                  </a:lnTo>
                  <a:lnTo>
                    <a:pt x="292" y="430"/>
                  </a:lnTo>
                  <a:lnTo>
                    <a:pt x="302" y="442"/>
                  </a:lnTo>
                  <a:lnTo>
                    <a:pt x="308" y="446"/>
                  </a:lnTo>
                  <a:lnTo>
                    <a:pt x="316" y="450"/>
                  </a:lnTo>
                  <a:lnTo>
                    <a:pt x="316" y="450"/>
                  </a:lnTo>
                  <a:lnTo>
                    <a:pt x="340" y="460"/>
                  </a:lnTo>
                  <a:lnTo>
                    <a:pt x="364" y="467"/>
                  </a:lnTo>
                  <a:lnTo>
                    <a:pt x="426" y="485"/>
                  </a:lnTo>
                  <a:lnTo>
                    <a:pt x="426" y="485"/>
                  </a:lnTo>
                  <a:lnTo>
                    <a:pt x="446" y="491"/>
                  </a:lnTo>
                  <a:lnTo>
                    <a:pt x="460" y="497"/>
                  </a:lnTo>
                  <a:lnTo>
                    <a:pt x="460" y="497"/>
                  </a:lnTo>
                  <a:lnTo>
                    <a:pt x="462" y="499"/>
                  </a:lnTo>
                  <a:lnTo>
                    <a:pt x="462" y="501"/>
                  </a:lnTo>
                  <a:lnTo>
                    <a:pt x="460" y="505"/>
                  </a:lnTo>
                  <a:lnTo>
                    <a:pt x="454" y="511"/>
                  </a:lnTo>
                  <a:lnTo>
                    <a:pt x="454" y="511"/>
                  </a:lnTo>
                  <a:lnTo>
                    <a:pt x="464" y="517"/>
                  </a:lnTo>
                  <a:lnTo>
                    <a:pt x="480" y="525"/>
                  </a:lnTo>
                  <a:lnTo>
                    <a:pt x="480" y="525"/>
                  </a:lnTo>
                  <a:lnTo>
                    <a:pt x="488" y="535"/>
                  </a:lnTo>
                  <a:lnTo>
                    <a:pt x="496" y="549"/>
                  </a:lnTo>
                  <a:lnTo>
                    <a:pt x="500" y="563"/>
                  </a:lnTo>
                  <a:lnTo>
                    <a:pt x="506" y="581"/>
                  </a:lnTo>
                  <a:lnTo>
                    <a:pt x="506" y="581"/>
                  </a:lnTo>
                  <a:lnTo>
                    <a:pt x="508" y="595"/>
                  </a:lnTo>
                  <a:lnTo>
                    <a:pt x="510" y="609"/>
                  </a:lnTo>
                  <a:lnTo>
                    <a:pt x="510" y="621"/>
                  </a:lnTo>
                  <a:lnTo>
                    <a:pt x="508" y="625"/>
                  </a:lnTo>
                  <a:lnTo>
                    <a:pt x="506" y="629"/>
                  </a:lnTo>
                  <a:lnTo>
                    <a:pt x="506" y="629"/>
                  </a:lnTo>
                  <a:lnTo>
                    <a:pt x="504" y="631"/>
                  </a:lnTo>
                  <a:lnTo>
                    <a:pt x="500" y="635"/>
                  </a:lnTo>
                  <a:lnTo>
                    <a:pt x="492" y="637"/>
                  </a:lnTo>
                  <a:lnTo>
                    <a:pt x="480" y="639"/>
                  </a:lnTo>
                  <a:lnTo>
                    <a:pt x="484" y="657"/>
                  </a:lnTo>
                  <a:lnTo>
                    <a:pt x="484" y="657"/>
                  </a:lnTo>
                  <a:lnTo>
                    <a:pt x="494" y="657"/>
                  </a:lnTo>
                  <a:lnTo>
                    <a:pt x="502" y="655"/>
                  </a:lnTo>
                  <a:lnTo>
                    <a:pt x="508" y="653"/>
                  </a:lnTo>
                  <a:lnTo>
                    <a:pt x="508" y="653"/>
                  </a:lnTo>
                  <a:lnTo>
                    <a:pt x="506" y="655"/>
                  </a:lnTo>
                  <a:lnTo>
                    <a:pt x="506" y="655"/>
                  </a:lnTo>
                  <a:lnTo>
                    <a:pt x="502" y="663"/>
                  </a:lnTo>
                  <a:lnTo>
                    <a:pt x="498" y="673"/>
                  </a:lnTo>
                  <a:lnTo>
                    <a:pt x="516" y="685"/>
                  </a:lnTo>
                  <a:lnTo>
                    <a:pt x="516" y="685"/>
                  </a:lnTo>
                  <a:lnTo>
                    <a:pt x="524" y="665"/>
                  </a:lnTo>
                  <a:lnTo>
                    <a:pt x="528" y="657"/>
                  </a:lnTo>
                  <a:lnTo>
                    <a:pt x="532" y="655"/>
                  </a:lnTo>
                  <a:lnTo>
                    <a:pt x="532" y="655"/>
                  </a:lnTo>
                  <a:lnTo>
                    <a:pt x="536" y="655"/>
                  </a:lnTo>
                  <a:lnTo>
                    <a:pt x="542" y="655"/>
                  </a:lnTo>
                  <a:lnTo>
                    <a:pt x="550" y="659"/>
                  </a:lnTo>
                  <a:lnTo>
                    <a:pt x="560" y="665"/>
                  </a:lnTo>
                  <a:lnTo>
                    <a:pt x="568" y="673"/>
                  </a:lnTo>
                  <a:lnTo>
                    <a:pt x="575" y="681"/>
                  </a:lnTo>
                  <a:lnTo>
                    <a:pt x="583" y="693"/>
                  </a:lnTo>
                  <a:lnTo>
                    <a:pt x="589" y="705"/>
                  </a:lnTo>
                  <a:lnTo>
                    <a:pt x="589" y="705"/>
                  </a:lnTo>
                  <a:lnTo>
                    <a:pt x="593" y="713"/>
                  </a:lnTo>
                  <a:lnTo>
                    <a:pt x="593" y="725"/>
                  </a:lnTo>
                  <a:lnTo>
                    <a:pt x="593" y="735"/>
                  </a:lnTo>
                  <a:lnTo>
                    <a:pt x="593" y="745"/>
                  </a:lnTo>
                  <a:lnTo>
                    <a:pt x="591" y="755"/>
                  </a:lnTo>
                  <a:lnTo>
                    <a:pt x="587" y="765"/>
                  </a:lnTo>
                  <a:lnTo>
                    <a:pt x="581" y="771"/>
                  </a:lnTo>
                  <a:lnTo>
                    <a:pt x="573" y="773"/>
                  </a:lnTo>
                  <a:lnTo>
                    <a:pt x="573" y="773"/>
                  </a:lnTo>
                  <a:lnTo>
                    <a:pt x="570" y="773"/>
                  </a:lnTo>
                  <a:lnTo>
                    <a:pt x="564" y="771"/>
                  </a:lnTo>
                  <a:lnTo>
                    <a:pt x="552" y="765"/>
                  </a:lnTo>
                  <a:lnTo>
                    <a:pt x="540" y="761"/>
                  </a:lnTo>
                  <a:lnTo>
                    <a:pt x="534" y="761"/>
                  </a:lnTo>
                  <a:lnTo>
                    <a:pt x="532" y="763"/>
                  </a:lnTo>
                  <a:lnTo>
                    <a:pt x="532" y="763"/>
                  </a:lnTo>
                  <a:lnTo>
                    <a:pt x="528" y="767"/>
                  </a:lnTo>
                  <a:lnTo>
                    <a:pt x="524" y="771"/>
                  </a:lnTo>
                  <a:lnTo>
                    <a:pt x="512" y="777"/>
                  </a:lnTo>
                  <a:lnTo>
                    <a:pt x="508" y="781"/>
                  </a:lnTo>
                  <a:lnTo>
                    <a:pt x="504" y="787"/>
                  </a:lnTo>
                  <a:lnTo>
                    <a:pt x="504" y="795"/>
                  </a:lnTo>
                  <a:lnTo>
                    <a:pt x="506" y="805"/>
                  </a:lnTo>
                  <a:lnTo>
                    <a:pt x="506" y="805"/>
                  </a:lnTo>
                  <a:lnTo>
                    <a:pt x="516" y="793"/>
                  </a:lnTo>
                  <a:lnTo>
                    <a:pt x="520" y="791"/>
                  </a:lnTo>
                  <a:lnTo>
                    <a:pt x="524" y="791"/>
                  </a:lnTo>
                  <a:lnTo>
                    <a:pt x="524" y="791"/>
                  </a:lnTo>
                  <a:lnTo>
                    <a:pt x="526" y="791"/>
                  </a:lnTo>
                  <a:lnTo>
                    <a:pt x="528" y="795"/>
                  </a:lnTo>
                  <a:lnTo>
                    <a:pt x="530" y="799"/>
                  </a:lnTo>
                  <a:lnTo>
                    <a:pt x="530" y="799"/>
                  </a:lnTo>
                  <a:lnTo>
                    <a:pt x="534" y="801"/>
                  </a:lnTo>
                  <a:lnTo>
                    <a:pt x="538" y="801"/>
                  </a:lnTo>
                  <a:lnTo>
                    <a:pt x="548" y="799"/>
                  </a:lnTo>
                  <a:lnTo>
                    <a:pt x="560" y="799"/>
                  </a:lnTo>
                  <a:lnTo>
                    <a:pt x="562" y="799"/>
                  </a:lnTo>
                  <a:lnTo>
                    <a:pt x="564" y="801"/>
                  </a:lnTo>
                  <a:lnTo>
                    <a:pt x="564" y="801"/>
                  </a:lnTo>
                  <a:lnTo>
                    <a:pt x="564" y="803"/>
                  </a:lnTo>
                  <a:lnTo>
                    <a:pt x="562" y="803"/>
                  </a:lnTo>
                  <a:lnTo>
                    <a:pt x="558" y="803"/>
                  </a:lnTo>
                  <a:lnTo>
                    <a:pt x="558" y="803"/>
                  </a:lnTo>
                  <a:lnTo>
                    <a:pt x="536" y="807"/>
                  </a:lnTo>
                  <a:lnTo>
                    <a:pt x="528" y="811"/>
                  </a:lnTo>
                  <a:lnTo>
                    <a:pt x="524" y="815"/>
                  </a:lnTo>
                  <a:lnTo>
                    <a:pt x="524" y="815"/>
                  </a:lnTo>
                  <a:lnTo>
                    <a:pt x="524" y="817"/>
                  </a:lnTo>
                  <a:lnTo>
                    <a:pt x="522" y="821"/>
                  </a:lnTo>
                  <a:lnTo>
                    <a:pt x="522" y="821"/>
                  </a:lnTo>
                  <a:lnTo>
                    <a:pt x="518" y="827"/>
                  </a:lnTo>
                  <a:lnTo>
                    <a:pt x="514" y="831"/>
                  </a:lnTo>
                  <a:lnTo>
                    <a:pt x="508" y="837"/>
                  </a:lnTo>
                  <a:lnTo>
                    <a:pt x="508" y="843"/>
                  </a:lnTo>
                  <a:lnTo>
                    <a:pt x="508" y="849"/>
                  </a:lnTo>
                  <a:lnTo>
                    <a:pt x="508" y="849"/>
                  </a:lnTo>
                  <a:lnTo>
                    <a:pt x="510" y="855"/>
                  </a:lnTo>
                  <a:lnTo>
                    <a:pt x="512" y="861"/>
                  </a:lnTo>
                  <a:lnTo>
                    <a:pt x="518" y="867"/>
                  </a:lnTo>
                  <a:lnTo>
                    <a:pt x="518" y="867"/>
                  </a:lnTo>
                  <a:lnTo>
                    <a:pt x="520" y="863"/>
                  </a:lnTo>
                  <a:lnTo>
                    <a:pt x="520" y="855"/>
                  </a:lnTo>
                  <a:lnTo>
                    <a:pt x="522" y="849"/>
                  </a:lnTo>
                  <a:lnTo>
                    <a:pt x="524" y="845"/>
                  </a:lnTo>
                  <a:lnTo>
                    <a:pt x="526" y="843"/>
                  </a:lnTo>
                  <a:lnTo>
                    <a:pt x="526" y="843"/>
                  </a:lnTo>
                  <a:lnTo>
                    <a:pt x="530" y="845"/>
                  </a:lnTo>
                  <a:lnTo>
                    <a:pt x="532" y="847"/>
                  </a:lnTo>
                  <a:lnTo>
                    <a:pt x="534" y="851"/>
                  </a:lnTo>
                  <a:lnTo>
                    <a:pt x="538" y="851"/>
                  </a:lnTo>
                  <a:lnTo>
                    <a:pt x="538" y="851"/>
                  </a:lnTo>
                  <a:lnTo>
                    <a:pt x="544" y="849"/>
                  </a:lnTo>
                  <a:lnTo>
                    <a:pt x="548" y="845"/>
                  </a:lnTo>
                  <a:lnTo>
                    <a:pt x="560" y="835"/>
                  </a:lnTo>
                  <a:lnTo>
                    <a:pt x="571" y="825"/>
                  </a:lnTo>
                  <a:lnTo>
                    <a:pt x="577" y="821"/>
                  </a:lnTo>
                  <a:lnTo>
                    <a:pt x="581" y="821"/>
                  </a:lnTo>
                  <a:lnTo>
                    <a:pt x="581" y="821"/>
                  </a:lnTo>
                  <a:lnTo>
                    <a:pt x="581" y="821"/>
                  </a:lnTo>
                  <a:lnTo>
                    <a:pt x="579" y="825"/>
                  </a:lnTo>
                  <a:lnTo>
                    <a:pt x="571" y="831"/>
                  </a:lnTo>
                  <a:lnTo>
                    <a:pt x="564" y="839"/>
                  </a:lnTo>
                  <a:lnTo>
                    <a:pt x="562" y="843"/>
                  </a:lnTo>
                  <a:lnTo>
                    <a:pt x="560" y="847"/>
                  </a:lnTo>
                  <a:lnTo>
                    <a:pt x="560" y="847"/>
                  </a:lnTo>
                  <a:lnTo>
                    <a:pt x="560" y="853"/>
                  </a:lnTo>
                  <a:lnTo>
                    <a:pt x="564" y="859"/>
                  </a:lnTo>
                  <a:lnTo>
                    <a:pt x="568" y="861"/>
                  </a:lnTo>
                  <a:lnTo>
                    <a:pt x="568" y="865"/>
                  </a:lnTo>
                  <a:lnTo>
                    <a:pt x="568" y="865"/>
                  </a:lnTo>
                  <a:lnTo>
                    <a:pt x="570" y="871"/>
                  </a:lnTo>
                  <a:lnTo>
                    <a:pt x="573" y="877"/>
                  </a:lnTo>
                  <a:lnTo>
                    <a:pt x="579" y="881"/>
                  </a:lnTo>
                  <a:lnTo>
                    <a:pt x="583" y="883"/>
                  </a:lnTo>
                  <a:lnTo>
                    <a:pt x="595" y="887"/>
                  </a:lnTo>
                  <a:lnTo>
                    <a:pt x="601" y="887"/>
                  </a:lnTo>
                  <a:lnTo>
                    <a:pt x="601" y="887"/>
                  </a:lnTo>
                  <a:lnTo>
                    <a:pt x="599" y="883"/>
                  </a:lnTo>
                  <a:lnTo>
                    <a:pt x="593" y="877"/>
                  </a:lnTo>
                  <a:lnTo>
                    <a:pt x="589" y="869"/>
                  </a:lnTo>
                  <a:lnTo>
                    <a:pt x="587" y="865"/>
                  </a:lnTo>
                  <a:lnTo>
                    <a:pt x="587" y="863"/>
                  </a:lnTo>
                  <a:lnTo>
                    <a:pt x="587" y="863"/>
                  </a:lnTo>
                  <a:lnTo>
                    <a:pt x="591" y="861"/>
                  </a:lnTo>
                  <a:lnTo>
                    <a:pt x="593" y="863"/>
                  </a:lnTo>
                  <a:lnTo>
                    <a:pt x="597" y="863"/>
                  </a:lnTo>
                  <a:lnTo>
                    <a:pt x="603" y="861"/>
                  </a:lnTo>
                  <a:lnTo>
                    <a:pt x="603" y="861"/>
                  </a:lnTo>
                  <a:lnTo>
                    <a:pt x="603" y="857"/>
                  </a:lnTo>
                  <a:lnTo>
                    <a:pt x="601" y="845"/>
                  </a:lnTo>
                  <a:lnTo>
                    <a:pt x="603" y="839"/>
                  </a:lnTo>
                  <a:lnTo>
                    <a:pt x="605" y="831"/>
                  </a:lnTo>
                  <a:lnTo>
                    <a:pt x="609" y="821"/>
                  </a:lnTo>
                  <a:lnTo>
                    <a:pt x="617" y="813"/>
                  </a:lnTo>
                  <a:lnTo>
                    <a:pt x="617" y="813"/>
                  </a:lnTo>
                  <a:lnTo>
                    <a:pt x="621" y="817"/>
                  </a:lnTo>
                  <a:lnTo>
                    <a:pt x="627" y="821"/>
                  </a:lnTo>
                  <a:lnTo>
                    <a:pt x="633" y="823"/>
                  </a:lnTo>
                  <a:lnTo>
                    <a:pt x="633" y="823"/>
                  </a:lnTo>
                  <a:lnTo>
                    <a:pt x="635" y="825"/>
                  </a:lnTo>
                  <a:lnTo>
                    <a:pt x="637" y="827"/>
                  </a:lnTo>
                  <a:lnTo>
                    <a:pt x="639" y="835"/>
                  </a:lnTo>
                  <a:lnTo>
                    <a:pt x="637" y="845"/>
                  </a:lnTo>
                  <a:lnTo>
                    <a:pt x="637" y="845"/>
                  </a:lnTo>
                  <a:lnTo>
                    <a:pt x="641" y="843"/>
                  </a:lnTo>
                  <a:lnTo>
                    <a:pt x="645" y="837"/>
                  </a:lnTo>
                  <a:lnTo>
                    <a:pt x="647" y="827"/>
                  </a:lnTo>
                  <a:lnTo>
                    <a:pt x="647" y="815"/>
                  </a:lnTo>
                  <a:lnTo>
                    <a:pt x="647" y="815"/>
                  </a:lnTo>
                  <a:lnTo>
                    <a:pt x="651" y="813"/>
                  </a:lnTo>
                  <a:lnTo>
                    <a:pt x="657" y="805"/>
                  </a:lnTo>
                  <a:lnTo>
                    <a:pt x="657" y="805"/>
                  </a:lnTo>
                  <a:lnTo>
                    <a:pt x="657" y="801"/>
                  </a:lnTo>
                  <a:lnTo>
                    <a:pt x="655" y="797"/>
                  </a:lnTo>
                  <a:lnTo>
                    <a:pt x="651" y="793"/>
                  </a:lnTo>
                  <a:lnTo>
                    <a:pt x="647" y="789"/>
                  </a:lnTo>
                  <a:lnTo>
                    <a:pt x="645" y="783"/>
                  </a:lnTo>
                  <a:lnTo>
                    <a:pt x="643" y="773"/>
                  </a:lnTo>
                  <a:lnTo>
                    <a:pt x="643" y="761"/>
                  </a:lnTo>
                  <a:lnTo>
                    <a:pt x="643" y="761"/>
                  </a:lnTo>
                  <a:lnTo>
                    <a:pt x="643" y="757"/>
                  </a:lnTo>
                  <a:lnTo>
                    <a:pt x="641" y="755"/>
                  </a:lnTo>
                  <a:lnTo>
                    <a:pt x="635" y="749"/>
                  </a:lnTo>
                  <a:lnTo>
                    <a:pt x="635" y="749"/>
                  </a:lnTo>
                  <a:lnTo>
                    <a:pt x="633" y="745"/>
                  </a:lnTo>
                  <a:lnTo>
                    <a:pt x="633" y="743"/>
                  </a:lnTo>
                  <a:lnTo>
                    <a:pt x="633" y="743"/>
                  </a:lnTo>
                  <a:lnTo>
                    <a:pt x="633" y="743"/>
                  </a:lnTo>
                  <a:lnTo>
                    <a:pt x="641" y="745"/>
                  </a:lnTo>
                  <a:lnTo>
                    <a:pt x="649" y="745"/>
                  </a:lnTo>
                  <a:lnTo>
                    <a:pt x="657" y="743"/>
                  </a:lnTo>
                  <a:lnTo>
                    <a:pt x="657" y="743"/>
                  </a:lnTo>
                  <a:lnTo>
                    <a:pt x="659" y="719"/>
                  </a:lnTo>
                  <a:lnTo>
                    <a:pt x="659" y="707"/>
                  </a:lnTo>
                  <a:lnTo>
                    <a:pt x="657" y="701"/>
                  </a:lnTo>
                  <a:lnTo>
                    <a:pt x="657" y="701"/>
                  </a:lnTo>
                  <a:lnTo>
                    <a:pt x="649" y="699"/>
                  </a:lnTo>
                  <a:lnTo>
                    <a:pt x="643" y="699"/>
                  </a:lnTo>
                  <a:lnTo>
                    <a:pt x="637" y="695"/>
                  </a:lnTo>
                  <a:lnTo>
                    <a:pt x="633" y="693"/>
                  </a:lnTo>
                  <a:lnTo>
                    <a:pt x="633" y="693"/>
                  </a:lnTo>
                  <a:lnTo>
                    <a:pt x="641" y="693"/>
                  </a:lnTo>
                  <a:lnTo>
                    <a:pt x="647" y="693"/>
                  </a:lnTo>
                  <a:lnTo>
                    <a:pt x="653" y="691"/>
                  </a:lnTo>
                  <a:lnTo>
                    <a:pt x="657" y="689"/>
                  </a:lnTo>
                  <a:lnTo>
                    <a:pt x="657" y="689"/>
                  </a:lnTo>
                  <a:lnTo>
                    <a:pt x="657" y="669"/>
                  </a:lnTo>
                  <a:lnTo>
                    <a:pt x="655" y="655"/>
                  </a:lnTo>
                  <a:lnTo>
                    <a:pt x="655" y="651"/>
                  </a:lnTo>
                  <a:lnTo>
                    <a:pt x="653" y="649"/>
                  </a:lnTo>
                  <a:lnTo>
                    <a:pt x="653" y="649"/>
                  </a:lnTo>
                  <a:lnTo>
                    <a:pt x="647" y="651"/>
                  </a:lnTo>
                  <a:lnTo>
                    <a:pt x="639" y="651"/>
                  </a:lnTo>
                  <a:lnTo>
                    <a:pt x="633" y="649"/>
                  </a:lnTo>
                  <a:lnTo>
                    <a:pt x="627" y="647"/>
                  </a:lnTo>
                  <a:lnTo>
                    <a:pt x="627" y="647"/>
                  </a:lnTo>
                  <a:lnTo>
                    <a:pt x="625" y="643"/>
                  </a:lnTo>
                  <a:lnTo>
                    <a:pt x="625" y="641"/>
                  </a:lnTo>
                  <a:lnTo>
                    <a:pt x="623" y="635"/>
                  </a:lnTo>
                  <a:lnTo>
                    <a:pt x="623" y="631"/>
                  </a:lnTo>
                  <a:lnTo>
                    <a:pt x="621" y="629"/>
                  </a:lnTo>
                  <a:lnTo>
                    <a:pt x="619" y="627"/>
                  </a:lnTo>
                  <a:lnTo>
                    <a:pt x="619" y="627"/>
                  </a:lnTo>
                  <a:lnTo>
                    <a:pt x="607" y="623"/>
                  </a:lnTo>
                  <a:lnTo>
                    <a:pt x="597" y="617"/>
                  </a:lnTo>
                  <a:lnTo>
                    <a:pt x="589" y="611"/>
                  </a:lnTo>
                  <a:lnTo>
                    <a:pt x="585" y="607"/>
                  </a:lnTo>
                  <a:lnTo>
                    <a:pt x="585" y="607"/>
                  </a:lnTo>
                  <a:lnTo>
                    <a:pt x="581" y="601"/>
                  </a:lnTo>
                  <a:lnTo>
                    <a:pt x="579" y="595"/>
                  </a:lnTo>
                  <a:lnTo>
                    <a:pt x="579" y="591"/>
                  </a:lnTo>
                  <a:lnTo>
                    <a:pt x="579" y="591"/>
                  </a:lnTo>
                  <a:lnTo>
                    <a:pt x="589" y="595"/>
                  </a:lnTo>
                  <a:lnTo>
                    <a:pt x="595" y="595"/>
                  </a:lnTo>
                  <a:lnTo>
                    <a:pt x="599" y="593"/>
                  </a:lnTo>
                  <a:lnTo>
                    <a:pt x="603" y="561"/>
                  </a:lnTo>
                  <a:lnTo>
                    <a:pt x="603" y="561"/>
                  </a:lnTo>
                  <a:lnTo>
                    <a:pt x="599" y="561"/>
                  </a:lnTo>
                  <a:lnTo>
                    <a:pt x="591" y="559"/>
                  </a:lnTo>
                  <a:lnTo>
                    <a:pt x="591" y="559"/>
                  </a:lnTo>
                  <a:lnTo>
                    <a:pt x="587" y="555"/>
                  </a:lnTo>
                  <a:lnTo>
                    <a:pt x="583" y="551"/>
                  </a:lnTo>
                  <a:lnTo>
                    <a:pt x="579" y="547"/>
                  </a:lnTo>
                  <a:lnTo>
                    <a:pt x="579" y="547"/>
                  </a:lnTo>
                  <a:lnTo>
                    <a:pt x="583" y="549"/>
                  </a:lnTo>
                  <a:lnTo>
                    <a:pt x="591" y="551"/>
                  </a:lnTo>
                  <a:lnTo>
                    <a:pt x="591" y="551"/>
                  </a:lnTo>
                  <a:lnTo>
                    <a:pt x="601" y="551"/>
                  </a:lnTo>
                  <a:lnTo>
                    <a:pt x="603" y="549"/>
                  </a:lnTo>
                  <a:lnTo>
                    <a:pt x="609" y="513"/>
                  </a:lnTo>
                  <a:lnTo>
                    <a:pt x="609" y="513"/>
                  </a:lnTo>
                  <a:lnTo>
                    <a:pt x="601" y="513"/>
                  </a:lnTo>
                  <a:lnTo>
                    <a:pt x="597" y="511"/>
                  </a:lnTo>
                  <a:lnTo>
                    <a:pt x="591" y="507"/>
                  </a:lnTo>
                  <a:lnTo>
                    <a:pt x="589" y="503"/>
                  </a:lnTo>
                  <a:lnTo>
                    <a:pt x="589" y="499"/>
                  </a:lnTo>
                  <a:lnTo>
                    <a:pt x="589" y="499"/>
                  </a:lnTo>
                  <a:lnTo>
                    <a:pt x="601" y="497"/>
                  </a:lnTo>
                  <a:lnTo>
                    <a:pt x="613" y="491"/>
                  </a:lnTo>
                  <a:lnTo>
                    <a:pt x="623" y="483"/>
                  </a:lnTo>
                  <a:lnTo>
                    <a:pt x="633" y="475"/>
                  </a:lnTo>
                  <a:lnTo>
                    <a:pt x="641" y="463"/>
                  </a:lnTo>
                  <a:lnTo>
                    <a:pt x="647" y="454"/>
                  </a:lnTo>
                  <a:lnTo>
                    <a:pt x="651" y="444"/>
                  </a:lnTo>
                  <a:lnTo>
                    <a:pt x="655" y="432"/>
                  </a:lnTo>
                  <a:lnTo>
                    <a:pt x="655" y="432"/>
                  </a:lnTo>
                  <a:lnTo>
                    <a:pt x="663" y="436"/>
                  </a:lnTo>
                  <a:lnTo>
                    <a:pt x="669" y="436"/>
                  </a:lnTo>
                  <a:lnTo>
                    <a:pt x="675" y="434"/>
                  </a:lnTo>
                  <a:lnTo>
                    <a:pt x="675" y="434"/>
                  </a:lnTo>
                  <a:lnTo>
                    <a:pt x="675" y="422"/>
                  </a:lnTo>
                  <a:lnTo>
                    <a:pt x="675" y="406"/>
                  </a:lnTo>
                  <a:lnTo>
                    <a:pt x="675" y="406"/>
                  </a:lnTo>
                  <a:lnTo>
                    <a:pt x="665" y="404"/>
                  </a:lnTo>
                  <a:lnTo>
                    <a:pt x="661" y="402"/>
                  </a:lnTo>
                  <a:lnTo>
                    <a:pt x="657" y="396"/>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0" name="Freeform 45"/>
            <p:cNvSpPr>
              <a:spLocks/>
            </p:cNvSpPr>
            <p:nvPr userDrawn="1"/>
          </p:nvSpPr>
          <p:spPr bwMode="auto">
            <a:xfrm>
              <a:off x="299" y="1047"/>
              <a:ext cx="382" cy="100"/>
            </a:xfrm>
            <a:custGeom>
              <a:avLst/>
              <a:gdLst>
                <a:gd name="T0" fmla="*/ 0 w 382"/>
                <a:gd name="T1" fmla="*/ 38 h 100"/>
                <a:gd name="T2" fmla="*/ 0 w 382"/>
                <a:gd name="T3" fmla="*/ 38 h 100"/>
                <a:gd name="T4" fmla="*/ 22 w 382"/>
                <a:gd name="T5" fmla="*/ 52 h 100"/>
                <a:gd name="T6" fmla="*/ 44 w 382"/>
                <a:gd name="T7" fmla="*/ 64 h 100"/>
                <a:gd name="T8" fmla="*/ 44 w 382"/>
                <a:gd name="T9" fmla="*/ 64 h 100"/>
                <a:gd name="T10" fmla="*/ 78 w 382"/>
                <a:gd name="T11" fmla="*/ 78 h 100"/>
                <a:gd name="T12" fmla="*/ 98 w 382"/>
                <a:gd name="T13" fmla="*/ 86 h 100"/>
                <a:gd name="T14" fmla="*/ 124 w 382"/>
                <a:gd name="T15" fmla="*/ 92 h 100"/>
                <a:gd name="T16" fmla="*/ 150 w 382"/>
                <a:gd name="T17" fmla="*/ 96 h 100"/>
                <a:gd name="T18" fmla="*/ 180 w 382"/>
                <a:gd name="T19" fmla="*/ 100 h 100"/>
                <a:gd name="T20" fmla="*/ 214 w 382"/>
                <a:gd name="T21" fmla="*/ 100 h 100"/>
                <a:gd name="T22" fmla="*/ 248 w 382"/>
                <a:gd name="T23" fmla="*/ 98 h 100"/>
                <a:gd name="T24" fmla="*/ 248 w 382"/>
                <a:gd name="T25" fmla="*/ 98 h 100"/>
                <a:gd name="T26" fmla="*/ 280 w 382"/>
                <a:gd name="T27" fmla="*/ 94 h 100"/>
                <a:gd name="T28" fmla="*/ 308 w 382"/>
                <a:gd name="T29" fmla="*/ 88 h 100"/>
                <a:gd name="T30" fmla="*/ 330 w 382"/>
                <a:gd name="T31" fmla="*/ 82 h 100"/>
                <a:gd name="T32" fmla="*/ 350 w 382"/>
                <a:gd name="T33" fmla="*/ 74 h 100"/>
                <a:gd name="T34" fmla="*/ 374 w 382"/>
                <a:gd name="T35" fmla="*/ 62 h 100"/>
                <a:gd name="T36" fmla="*/ 382 w 382"/>
                <a:gd name="T37" fmla="*/ 58 h 100"/>
                <a:gd name="T38" fmla="*/ 382 w 382"/>
                <a:gd name="T39" fmla="*/ 58 h 100"/>
                <a:gd name="T40" fmla="*/ 372 w 382"/>
                <a:gd name="T41" fmla="*/ 52 h 100"/>
                <a:gd name="T42" fmla="*/ 362 w 382"/>
                <a:gd name="T43" fmla="*/ 46 h 100"/>
                <a:gd name="T44" fmla="*/ 344 w 382"/>
                <a:gd name="T45" fmla="*/ 34 h 100"/>
                <a:gd name="T46" fmla="*/ 344 w 382"/>
                <a:gd name="T47" fmla="*/ 34 h 100"/>
                <a:gd name="T48" fmla="*/ 342 w 382"/>
                <a:gd name="T49" fmla="*/ 42 h 100"/>
                <a:gd name="T50" fmla="*/ 342 w 382"/>
                <a:gd name="T51" fmla="*/ 42 h 100"/>
                <a:gd name="T52" fmla="*/ 342 w 382"/>
                <a:gd name="T53" fmla="*/ 56 h 100"/>
                <a:gd name="T54" fmla="*/ 342 w 382"/>
                <a:gd name="T55" fmla="*/ 56 h 100"/>
                <a:gd name="T56" fmla="*/ 332 w 382"/>
                <a:gd name="T57" fmla="*/ 52 h 100"/>
                <a:gd name="T58" fmla="*/ 332 w 382"/>
                <a:gd name="T59" fmla="*/ 52 h 100"/>
                <a:gd name="T60" fmla="*/ 328 w 382"/>
                <a:gd name="T61" fmla="*/ 50 h 100"/>
                <a:gd name="T62" fmla="*/ 322 w 382"/>
                <a:gd name="T63" fmla="*/ 44 h 100"/>
                <a:gd name="T64" fmla="*/ 318 w 382"/>
                <a:gd name="T65" fmla="*/ 36 h 100"/>
                <a:gd name="T66" fmla="*/ 314 w 382"/>
                <a:gd name="T67" fmla="*/ 26 h 100"/>
                <a:gd name="T68" fmla="*/ 314 w 382"/>
                <a:gd name="T69" fmla="*/ 26 h 100"/>
                <a:gd name="T70" fmla="*/ 314 w 382"/>
                <a:gd name="T71" fmla="*/ 22 h 100"/>
                <a:gd name="T72" fmla="*/ 314 w 382"/>
                <a:gd name="T73" fmla="*/ 22 h 100"/>
                <a:gd name="T74" fmla="*/ 298 w 382"/>
                <a:gd name="T75" fmla="*/ 30 h 100"/>
                <a:gd name="T76" fmla="*/ 276 w 382"/>
                <a:gd name="T77" fmla="*/ 36 h 100"/>
                <a:gd name="T78" fmla="*/ 252 w 382"/>
                <a:gd name="T79" fmla="*/ 40 h 100"/>
                <a:gd name="T80" fmla="*/ 224 w 382"/>
                <a:gd name="T81" fmla="*/ 44 h 100"/>
                <a:gd name="T82" fmla="*/ 224 w 382"/>
                <a:gd name="T83" fmla="*/ 44 h 100"/>
                <a:gd name="T84" fmla="*/ 176 w 382"/>
                <a:gd name="T85" fmla="*/ 42 h 100"/>
                <a:gd name="T86" fmla="*/ 152 w 382"/>
                <a:gd name="T87" fmla="*/ 40 h 100"/>
                <a:gd name="T88" fmla="*/ 128 w 382"/>
                <a:gd name="T89" fmla="*/ 36 h 100"/>
                <a:gd name="T90" fmla="*/ 104 w 382"/>
                <a:gd name="T91" fmla="*/ 30 h 100"/>
                <a:gd name="T92" fmla="*/ 82 w 382"/>
                <a:gd name="T93" fmla="*/ 24 h 100"/>
                <a:gd name="T94" fmla="*/ 58 w 382"/>
                <a:gd name="T95" fmla="*/ 16 h 100"/>
                <a:gd name="T96" fmla="*/ 34 w 382"/>
                <a:gd name="T97" fmla="*/ 8 h 100"/>
                <a:gd name="T98" fmla="*/ 34 w 382"/>
                <a:gd name="T99" fmla="*/ 8 h 100"/>
                <a:gd name="T100" fmla="*/ 16 w 382"/>
                <a:gd name="T101" fmla="*/ 0 h 100"/>
                <a:gd name="T102" fmla="*/ 16 w 382"/>
                <a:gd name="T103" fmla="*/ 0 h 100"/>
                <a:gd name="T104" fmla="*/ 16 w 382"/>
                <a:gd name="T105" fmla="*/ 0 h 100"/>
                <a:gd name="T106" fmla="*/ 16 w 382"/>
                <a:gd name="T107" fmla="*/ 6 h 100"/>
                <a:gd name="T108" fmla="*/ 20 w 382"/>
                <a:gd name="T109" fmla="*/ 14 h 100"/>
                <a:gd name="T110" fmla="*/ 28 w 382"/>
                <a:gd name="T111" fmla="*/ 28 h 100"/>
                <a:gd name="T112" fmla="*/ 28 w 382"/>
                <a:gd name="T113" fmla="*/ 28 h 100"/>
                <a:gd name="T114" fmla="*/ 18 w 382"/>
                <a:gd name="T115" fmla="*/ 26 h 100"/>
                <a:gd name="T116" fmla="*/ 10 w 382"/>
                <a:gd name="T117" fmla="*/ 28 h 100"/>
                <a:gd name="T118" fmla="*/ 10 w 382"/>
                <a:gd name="T119" fmla="*/ 28 h 100"/>
                <a:gd name="T120" fmla="*/ 4 w 382"/>
                <a:gd name="T121" fmla="*/ 34 h 100"/>
                <a:gd name="T122" fmla="*/ 0 w 382"/>
                <a:gd name="T123"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2" h="100">
                  <a:moveTo>
                    <a:pt x="0" y="38"/>
                  </a:moveTo>
                  <a:lnTo>
                    <a:pt x="0" y="38"/>
                  </a:lnTo>
                  <a:lnTo>
                    <a:pt x="22" y="52"/>
                  </a:lnTo>
                  <a:lnTo>
                    <a:pt x="44" y="64"/>
                  </a:lnTo>
                  <a:lnTo>
                    <a:pt x="44" y="64"/>
                  </a:lnTo>
                  <a:lnTo>
                    <a:pt x="78" y="78"/>
                  </a:lnTo>
                  <a:lnTo>
                    <a:pt x="98" y="86"/>
                  </a:lnTo>
                  <a:lnTo>
                    <a:pt x="124" y="92"/>
                  </a:lnTo>
                  <a:lnTo>
                    <a:pt x="150" y="96"/>
                  </a:lnTo>
                  <a:lnTo>
                    <a:pt x="180" y="100"/>
                  </a:lnTo>
                  <a:lnTo>
                    <a:pt x="214" y="100"/>
                  </a:lnTo>
                  <a:lnTo>
                    <a:pt x="248" y="98"/>
                  </a:lnTo>
                  <a:lnTo>
                    <a:pt x="248" y="98"/>
                  </a:lnTo>
                  <a:lnTo>
                    <a:pt x="280" y="94"/>
                  </a:lnTo>
                  <a:lnTo>
                    <a:pt x="308" y="88"/>
                  </a:lnTo>
                  <a:lnTo>
                    <a:pt x="330" y="82"/>
                  </a:lnTo>
                  <a:lnTo>
                    <a:pt x="350" y="74"/>
                  </a:lnTo>
                  <a:lnTo>
                    <a:pt x="374" y="62"/>
                  </a:lnTo>
                  <a:lnTo>
                    <a:pt x="382" y="58"/>
                  </a:lnTo>
                  <a:lnTo>
                    <a:pt x="382" y="58"/>
                  </a:lnTo>
                  <a:lnTo>
                    <a:pt x="372" y="52"/>
                  </a:lnTo>
                  <a:lnTo>
                    <a:pt x="362" y="46"/>
                  </a:lnTo>
                  <a:lnTo>
                    <a:pt x="344" y="34"/>
                  </a:lnTo>
                  <a:lnTo>
                    <a:pt x="344" y="34"/>
                  </a:lnTo>
                  <a:lnTo>
                    <a:pt x="342" y="42"/>
                  </a:lnTo>
                  <a:lnTo>
                    <a:pt x="342" y="42"/>
                  </a:lnTo>
                  <a:lnTo>
                    <a:pt x="342" y="56"/>
                  </a:lnTo>
                  <a:lnTo>
                    <a:pt x="342" y="56"/>
                  </a:lnTo>
                  <a:lnTo>
                    <a:pt x="332" y="52"/>
                  </a:lnTo>
                  <a:lnTo>
                    <a:pt x="332" y="52"/>
                  </a:lnTo>
                  <a:lnTo>
                    <a:pt x="328" y="50"/>
                  </a:lnTo>
                  <a:lnTo>
                    <a:pt x="322" y="44"/>
                  </a:lnTo>
                  <a:lnTo>
                    <a:pt x="318" y="36"/>
                  </a:lnTo>
                  <a:lnTo>
                    <a:pt x="314" y="26"/>
                  </a:lnTo>
                  <a:lnTo>
                    <a:pt x="314" y="26"/>
                  </a:lnTo>
                  <a:lnTo>
                    <a:pt x="314" y="22"/>
                  </a:lnTo>
                  <a:lnTo>
                    <a:pt x="314" y="22"/>
                  </a:lnTo>
                  <a:lnTo>
                    <a:pt x="298" y="30"/>
                  </a:lnTo>
                  <a:lnTo>
                    <a:pt x="276" y="36"/>
                  </a:lnTo>
                  <a:lnTo>
                    <a:pt x="252" y="40"/>
                  </a:lnTo>
                  <a:lnTo>
                    <a:pt x="224" y="44"/>
                  </a:lnTo>
                  <a:lnTo>
                    <a:pt x="224" y="44"/>
                  </a:lnTo>
                  <a:lnTo>
                    <a:pt x="176" y="42"/>
                  </a:lnTo>
                  <a:lnTo>
                    <a:pt x="152" y="40"/>
                  </a:lnTo>
                  <a:lnTo>
                    <a:pt x="128" y="36"/>
                  </a:lnTo>
                  <a:lnTo>
                    <a:pt x="104" y="30"/>
                  </a:lnTo>
                  <a:lnTo>
                    <a:pt x="82" y="24"/>
                  </a:lnTo>
                  <a:lnTo>
                    <a:pt x="58" y="16"/>
                  </a:lnTo>
                  <a:lnTo>
                    <a:pt x="34" y="8"/>
                  </a:lnTo>
                  <a:lnTo>
                    <a:pt x="34" y="8"/>
                  </a:lnTo>
                  <a:lnTo>
                    <a:pt x="16" y="0"/>
                  </a:lnTo>
                  <a:lnTo>
                    <a:pt x="16" y="0"/>
                  </a:lnTo>
                  <a:lnTo>
                    <a:pt x="16" y="0"/>
                  </a:lnTo>
                  <a:lnTo>
                    <a:pt x="16" y="6"/>
                  </a:lnTo>
                  <a:lnTo>
                    <a:pt x="20" y="14"/>
                  </a:lnTo>
                  <a:lnTo>
                    <a:pt x="28" y="28"/>
                  </a:lnTo>
                  <a:lnTo>
                    <a:pt x="28" y="28"/>
                  </a:lnTo>
                  <a:lnTo>
                    <a:pt x="18" y="26"/>
                  </a:lnTo>
                  <a:lnTo>
                    <a:pt x="10" y="28"/>
                  </a:lnTo>
                  <a:lnTo>
                    <a:pt x="10" y="28"/>
                  </a:lnTo>
                  <a:lnTo>
                    <a:pt x="4" y="34"/>
                  </a:lnTo>
                  <a:lnTo>
                    <a:pt x="0"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1" name="Freeform 46"/>
            <p:cNvSpPr>
              <a:spLocks/>
            </p:cNvSpPr>
            <p:nvPr userDrawn="1"/>
          </p:nvSpPr>
          <p:spPr bwMode="auto">
            <a:xfrm>
              <a:off x="213" y="723"/>
              <a:ext cx="390" cy="280"/>
            </a:xfrm>
            <a:custGeom>
              <a:avLst/>
              <a:gdLst>
                <a:gd name="T0" fmla="*/ 358 w 390"/>
                <a:gd name="T1" fmla="*/ 24 h 280"/>
                <a:gd name="T2" fmla="*/ 350 w 390"/>
                <a:gd name="T3" fmla="*/ 6 h 280"/>
                <a:gd name="T4" fmla="*/ 342 w 390"/>
                <a:gd name="T5" fmla="*/ 0 h 280"/>
                <a:gd name="T6" fmla="*/ 250 w 390"/>
                <a:gd name="T7" fmla="*/ 46 h 280"/>
                <a:gd name="T8" fmla="*/ 228 w 390"/>
                <a:gd name="T9" fmla="*/ 60 h 280"/>
                <a:gd name="T10" fmla="*/ 194 w 390"/>
                <a:gd name="T11" fmla="*/ 60 h 280"/>
                <a:gd name="T12" fmla="*/ 198 w 390"/>
                <a:gd name="T13" fmla="*/ 80 h 280"/>
                <a:gd name="T14" fmla="*/ 190 w 390"/>
                <a:gd name="T15" fmla="*/ 88 h 280"/>
                <a:gd name="T16" fmla="*/ 198 w 390"/>
                <a:gd name="T17" fmla="*/ 104 h 280"/>
                <a:gd name="T18" fmla="*/ 216 w 390"/>
                <a:gd name="T19" fmla="*/ 102 h 280"/>
                <a:gd name="T20" fmla="*/ 206 w 390"/>
                <a:gd name="T21" fmla="*/ 128 h 280"/>
                <a:gd name="T22" fmla="*/ 160 w 390"/>
                <a:gd name="T23" fmla="*/ 162 h 280"/>
                <a:gd name="T24" fmla="*/ 112 w 390"/>
                <a:gd name="T25" fmla="*/ 172 h 280"/>
                <a:gd name="T26" fmla="*/ 86 w 390"/>
                <a:gd name="T27" fmla="*/ 150 h 280"/>
                <a:gd name="T28" fmla="*/ 76 w 390"/>
                <a:gd name="T29" fmla="*/ 138 h 280"/>
                <a:gd name="T30" fmla="*/ 56 w 390"/>
                <a:gd name="T31" fmla="*/ 140 h 280"/>
                <a:gd name="T32" fmla="*/ 30 w 390"/>
                <a:gd name="T33" fmla="*/ 152 h 280"/>
                <a:gd name="T34" fmla="*/ 54 w 390"/>
                <a:gd name="T35" fmla="*/ 156 h 280"/>
                <a:gd name="T36" fmla="*/ 48 w 390"/>
                <a:gd name="T37" fmla="*/ 166 h 280"/>
                <a:gd name="T38" fmla="*/ 82 w 390"/>
                <a:gd name="T39" fmla="*/ 188 h 280"/>
                <a:gd name="T40" fmla="*/ 82 w 390"/>
                <a:gd name="T41" fmla="*/ 190 h 280"/>
                <a:gd name="T42" fmla="*/ 44 w 390"/>
                <a:gd name="T43" fmla="*/ 178 h 280"/>
                <a:gd name="T44" fmla="*/ 32 w 390"/>
                <a:gd name="T45" fmla="*/ 182 h 280"/>
                <a:gd name="T46" fmla="*/ 8 w 390"/>
                <a:gd name="T47" fmla="*/ 188 h 280"/>
                <a:gd name="T48" fmla="*/ 2 w 390"/>
                <a:gd name="T49" fmla="*/ 212 h 280"/>
                <a:gd name="T50" fmla="*/ 20 w 390"/>
                <a:gd name="T51" fmla="*/ 200 h 280"/>
                <a:gd name="T52" fmla="*/ 24 w 390"/>
                <a:gd name="T53" fmla="*/ 208 h 280"/>
                <a:gd name="T54" fmla="*/ 28 w 390"/>
                <a:gd name="T55" fmla="*/ 218 h 280"/>
                <a:gd name="T56" fmla="*/ 74 w 390"/>
                <a:gd name="T57" fmla="*/ 216 h 280"/>
                <a:gd name="T58" fmla="*/ 84 w 390"/>
                <a:gd name="T59" fmla="*/ 218 h 280"/>
                <a:gd name="T60" fmla="*/ 44 w 390"/>
                <a:gd name="T61" fmla="*/ 226 h 280"/>
                <a:gd name="T62" fmla="*/ 42 w 390"/>
                <a:gd name="T63" fmla="*/ 234 h 280"/>
                <a:gd name="T64" fmla="*/ 30 w 390"/>
                <a:gd name="T65" fmla="*/ 258 h 280"/>
                <a:gd name="T66" fmla="*/ 38 w 390"/>
                <a:gd name="T67" fmla="*/ 274 h 280"/>
                <a:gd name="T68" fmla="*/ 46 w 390"/>
                <a:gd name="T69" fmla="*/ 270 h 280"/>
                <a:gd name="T70" fmla="*/ 48 w 390"/>
                <a:gd name="T71" fmla="*/ 260 h 280"/>
                <a:gd name="T72" fmla="*/ 60 w 390"/>
                <a:gd name="T73" fmla="*/ 266 h 280"/>
                <a:gd name="T74" fmla="*/ 78 w 390"/>
                <a:gd name="T75" fmla="*/ 256 h 280"/>
                <a:gd name="T76" fmla="*/ 102 w 390"/>
                <a:gd name="T77" fmla="*/ 236 h 280"/>
                <a:gd name="T78" fmla="*/ 120 w 390"/>
                <a:gd name="T79" fmla="*/ 234 h 280"/>
                <a:gd name="T80" fmla="*/ 122 w 390"/>
                <a:gd name="T81" fmla="*/ 246 h 280"/>
                <a:gd name="T82" fmla="*/ 128 w 390"/>
                <a:gd name="T83" fmla="*/ 258 h 280"/>
                <a:gd name="T84" fmla="*/ 124 w 390"/>
                <a:gd name="T85" fmla="*/ 268 h 280"/>
                <a:gd name="T86" fmla="*/ 148 w 390"/>
                <a:gd name="T87" fmla="*/ 248 h 280"/>
                <a:gd name="T88" fmla="*/ 154 w 390"/>
                <a:gd name="T89" fmla="*/ 242 h 280"/>
                <a:gd name="T90" fmla="*/ 158 w 390"/>
                <a:gd name="T91" fmla="*/ 232 h 280"/>
                <a:gd name="T92" fmla="*/ 162 w 390"/>
                <a:gd name="T93" fmla="*/ 222 h 280"/>
                <a:gd name="T94" fmla="*/ 182 w 390"/>
                <a:gd name="T95" fmla="*/ 214 h 280"/>
                <a:gd name="T96" fmla="*/ 186 w 390"/>
                <a:gd name="T97" fmla="*/ 200 h 280"/>
                <a:gd name="T98" fmla="*/ 198 w 390"/>
                <a:gd name="T99" fmla="*/ 198 h 280"/>
                <a:gd name="T100" fmla="*/ 220 w 390"/>
                <a:gd name="T101" fmla="*/ 216 h 280"/>
                <a:gd name="T102" fmla="*/ 252 w 390"/>
                <a:gd name="T103" fmla="*/ 202 h 280"/>
                <a:gd name="T104" fmla="*/ 250 w 390"/>
                <a:gd name="T105" fmla="*/ 188 h 280"/>
                <a:gd name="T106" fmla="*/ 244 w 390"/>
                <a:gd name="T107" fmla="*/ 172 h 280"/>
                <a:gd name="T108" fmla="*/ 268 w 390"/>
                <a:gd name="T109" fmla="*/ 192 h 280"/>
                <a:gd name="T110" fmla="*/ 302 w 390"/>
                <a:gd name="T111" fmla="*/ 170 h 280"/>
                <a:gd name="T112" fmla="*/ 300 w 390"/>
                <a:gd name="T113" fmla="*/ 166 h 280"/>
                <a:gd name="T114" fmla="*/ 288 w 390"/>
                <a:gd name="T115" fmla="*/ 146 h 280"/>
                <a:gd name="T116" fmla="*/ 286 w 390"/>
                <a:gd name="T117" fmla="*/ 128 h 280"/>
                <a:gd name="T118" fmla="*/ 286 w 390"/>
                <a:gd name="T119" fmla="*/ 110 h 280"/>
                <a:gd name="T120" fmla="*/ 388 w 390"/>
                <a:gd name="T121" fmla="*/ 5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0" h="280">
                  <a:moveTo>
                    <a:pt x="376" y="36"/>
                  </a:moveTo>
                  <a:lnTo>
                    <a:pt x="376" y="36"/>
                  </a:lnTo>
                  <a:lnTo>
                    <a:pt x="366" y="28"/>
                  </a:lnTo>
                  <a:lnTo>
                    <a:pt x="358" y="24"/>
                  </a:lnTo>
                  <a:lnTo>
                    <a:pt x="340" y="14"/>
                  </a:lnTo>
                  <a:lnTo>
                    <a:pt x="340" y="14"/>
                  </a:lnTo>
                  <a:lnTo>
                    <a:pt x="346" y="10"/>
                  </a:lnTo>
                  <a:lnTo>
                    <a:pt x="350" y="6"/>
                  </a:lnTo>
                  <a:lnTo>
                    <a:pt x="352" y="4"/>
                  </a:lnTo>
                  <a:lnTo>
                    <a:pt x="352" y="4"/>
                  </a:lnTo>
                  <a:lnTo>
                    <a:pt x="344" y="2"/>
                  </a:lnTo>
                  <a:lnTo>
                    <a:pt x="342" y="0"/>
                  </a:lnTo>
                  <a:lnTo>
                    <a:pt x="342" y="0"/>
                  </a:lnTo>
                  <a:lnTo>
                    <a:pt x="308" y="14"/>
                  </a:lnTo>
                  <a:lnTo>
                    <a:pt x="276" y="30"/>
                  </a:lnTo>
                  <a:lnTo>
                    <a:pt x="250" y="46"/>
                  </a:lnTo>
                  <a:lnTo>
                    <a:pt x="228" y="60"/>
                  </a:lnTo>
                  <a:lnTo>
                    <a:pt x="228" y="60"/>
                  </a:lnTo>
                  <a:lnTo>
                    <a:pt x="228" y="60"/>
                  </a:lnTo>
                  <a:lnTo>
                    <a:pt x="228" y="60"/>
                  </a:lnTo>
                  <a:lnTo>
                    <a:pt x="222" y="62"/>
                  </a:lnTo>
                  <a:lnTo>
                    <a:pt x="214" y="64"/>
                  </a:lnTo>
                  <a:lnTo>
                    <a:pt x="202" y="62"/>
                  </a:lnTo>
                  <a:lnTo>
                    <a:pt x="194" y="60"/>
                  </a:lnTo>
                  <a:lnTo>
                    <a:pt x="190" y="58"/>
                  </a:lnTo>
                  <a:lnTo>
                    <a:pt x="188" y="74"/>
                  </a:lnTo>
                  <a:lnTo>
                    <a:pt x="188" y="74"/>
                  </a:lnTo>
                  <a:lnTo>
                    <a:pt x="198" y="80"/>
                  </a:lnTo>
                  <a:lnTo>
                    <a:pt x="206" y="82"/>
                  </a:lnTo>
                  <a:lnTo>
                    <a:pt x="206" y="82"/>
                  </a:lnTo>
                  <a:lnTo>
                    <a:pt x="196" y="86"/>
                  </a:lnTo>
                  <a:lnTo>
                    <a:pt x="190" y="88"/>
                  </a:lnTo>
                  <a:lnTo>
                    <a:pt x="186" y="92"/>
                  </a:lnTo>
                  <a:lnTo>
                    <a:pt x="192" y="108"/>
                  </a:lnTo>
                  <a:lnTo>
                    <a:pt x="192" y="108"/>
                  </a:lnTo>
                  <a:lnTo>
                    <a:pt x="198" y="104"/>
                  </a:lnTo>
                  <a:lnTo>
                    <a:pt x="206" y="102"/>
                  </a:lnTo>
                  <a:lnTo>
                    <a:pt x="216" y="100"/>
                  </a:lnTo>
                  <a:lnTo>
                    <a:pt x="216" y="100"/>
                  </a:lnTo>
                  <a:lnTo>
                    <a:pt x="216" y="102"/>
                  </a:lnTo>
                  <a:lnTo>
                    <a:pt x="216" y="102"/>
                  </a:lnTo>
                  <a:lnTo>
                    <a:pt x="216" y="110"/>
                  </a:lnTo>
                  <a:lnTo>
                    <a:pt x="212" y="118"/>
                  </a:lnTo>
                  <a:lnTo>
                    <a:pt x="206" y="128"/>
                  </a:lnTo>
                  <a:lnTo>
                    <a:pt x="200" y="136"/>
                  </a:lnTo>
                  <a:lnTo>
                    <a:pt x="180" y="150"/>
                  </a:lnTo>
                  <a:lnTo>
                    <a:pt x="170" y="158"/>
                  </a:lnTo>
                  <a:lnTo>
                    <a:pt x="160" y="162"/>
                  </a:lnTo>
                  <a:lnTo>
                    <a:pt x="160" y="162"/>
                  </a:lnTo>
                  <a:lnTo>
                    <a:pt x="140" y="168"/>
                  </a:lnTo>
                  <a:lnTo>
                    <a:pt x="124" y="172"/>
                  </a:lnTo>
                  <a:lnTo>
                    <a:pt x="112" y="172"/>
                  </a:lnTo>
                  <a:lnTo>
                    <a:pt x="104" y="170"/>
                  </a:lnTo>
                  <a:lnTo>
                    <a:pt x="104" y="170"/>
                  </a:lnTo>
                  <a:lnTo>
                    <a:pt x="94" y="160"/>
                  </a:lnTo>
                  <a:lnTo>
                    <a:pt x="86" y="150"/>
                  </a:lnTo>
                  <a:lnTo>
                    <a:pt x="82" y="144"/>
                  </a:lnTo>
                  <a:lnTo>
                    <a:pt x="78" y="140"/>
                  </a:lnTo>
                  <a:lnTo>
                    <a:pt x="76" y="138"/>
                  </a:lnTo>
                  <a:lnTo>
                    <a:pt x="76" y="138"/>
                  </a:lnTo>
                  <a:lnTo>
                    <a:pt x="72" y="140"/>
                  </a:lnTo>
                  <a:lnTo>
                    <a:pt x="66" y="142"/>
                  </a:lnTo>
                  <a:lnTo>
                    <a:pt x="66" y="142"/>
                  </a:lnTo>
                  <a:lnTo>
                    <a:pt x="56" y="140"/>
                  </a:lnTo>
                  <a:lnTo>
                    <a:pt x="44" y="142"/>
                  </a:lnTo>
                  <a:lnTo>
                    <a:pt x="36" y="146"/>
                  </a:lnTo>
                  <a:lnTo>
                    <a:pt x="32" y="148"/>
                  </a:lnTo>
                  <a:lnTo>
                    <a:pt x="30" y="152"/>
                  </a:lnTo>
                  <a:lnTo>
                    <a:pt x="30" y="152"/>
                  </a:lnTo>
                  <a:lnTo>
                    <a:pt x="46" y="152"/>
                  </a:lnTo>
                  <a:lnTo>
                    <a:pt x="52" y="154"/>
                  </a:lnTo>
                  <a:lnTo>
                    <a:pt x="54" y="156"/>
                  </a:lnTo>
                  <a:lnTo>
                    <a:pt x="50" y="158"/>
                  </a:lnTo>
                  <a:lnTo>
                    <a:pt x="50" y="158"/>
                  </a:lnTo>
                  <a:lnTo>
                    <a:pt x="48" y="162"/>
                  </a:lnTo>
                  <a:lnTo>
                    <a:pt x="48" y="166"/>
                  </a:lnTo>
                  <a:lnTo>
                    <a:pt x="52" y="170"/>
                  </a:lnTo>
                  <a:lnTo>
                    <a:pt x="58" y="174"/>
                  </a:lnTo>
                  <a:lnTo>
                    <a:pt x="82" y="188"/>
                  </a:lnTo>
                  <a:lnTo>
                    <a:pt x="82" y="188"/>
                  </a:lnTo>
                  <a:lnTo>
                    <a:pt x="84" y="188"/>
                  </a:lnTo>
                  <a:lnTo>
                    <a:pt x="84" y="190"/>
                  </a:lnTo>
                  <a:lnTo>
                    <a:pt x="82" y="190"/>
                  </a:lnTo>
                  <a:lnTo>
                    <a:pt x="82" y="190"/>
                  </a:lnTo>
                  <a:lnTo>
                    <a:pt x="74" y="188"/>
                  </a:lnTo>
                  <a:lnTo>
                    <a:pt x="64" y="186"/>
                  </a:lnTo>
                  <a:lnTo>
                    <a:pt x="44" y="178"/>
                  </a:lnTo>
                  <a:lnTo>
                    <a:pt x="44" y="178"/>
                  </a:lnTo>
                  <a:lnTo>
                    <a:pt x="38" y="176"/>
                  </a:lnTo>
                  <a:lnTo>
                    <a:pt x="34" y="178"/>
                  </a:lnTo>
                  <a:lnTo>
                    <a:pt x="32" y="182"/>
                  </a:lnTo>
                  <a:lnTo>
                    <a:pt x="32" y="182"/>
                  </a:lnTo>
                  <a:lnTo>
                    <a:pt x="26" y="182"/>
                  </a:lnTo>
                  <a:lnTo>
                    <a:pt x="20" y="182"/>
                  </a:lnTo>
                  <a:lnTo>
                    <a:pt x="14" y="186"/>
                  </a:lnTo>
                  <a:lnTo>
                    <a:pt x="8" y="188"/>
                  </a:lnTo>
                  <a:lnTo>
                    <a:pt x="4" y="194"/>
                  </a:lnTo>
                  <a:lnTo>
                    <a:pt x="0" y="200"/>
                  </a:lnTo>
                  <a:lnTo>
                    <a:pt x="0" y="206"/>
                  </a:lnTo>
                  <a:lnTo>
                    <a:pt x="2" y="212"/>
                  </a:lnTo>
                  <a:lnTo>
                    <a:pt x="2" y="212"/>
                  </a:lnTo>
                  <a:lnTo>
                    <a:pt x="10" y="206"/>
                  </a:lnTo>
                  <a:lnTo>
                    <a:pt x="16" y="200"/>
                  </a:lnTo>
                  <a:lnTo>
                    <a:pt x="20" y="200"/>
                  </a:lnTo>
                  <a:lnTo>
                    <a:pt x="22" y="200"/>
                  </a:lnTo>
                  <a:lnTo>
                    <a:pt x="22" y="200"/>
                  </a:lnTo>
                  <a:lnTo>
                    <a:pt x="24" y="202"/>
                  </a:lnTo>
                  <a:lnTo>
                    <a:pt x="24" y="208"/>
                  </a:lnTo>
                  <a:lnTo>
                    <a:pt x="24" y="212"/>
                  </a:lnTo>
                  <a:lnTo>
                    <a:pt x="26" y="214"/>
                  </a:lnTo>
                  <a:lnTo>
                    <a:pt x="28" y="218"/>
                  </a:lnTo>
                  <a:lnTo>
                    <a:pt x="28" y="218"/>
                  </a:lnTo>
                  <a:lnTo>
                    <a:pt x="34" y="218"/>
                  </a:lnTo>
                  <a:lnTo>
                    <a:pt x="40" y="218"/>
                  </a:lnTo>
                  <a:lnTo>
                    <a:pt x="58" y="218"/>
                  </a:lnTo>
                  <a:lnTo>
                    <a:pt x="74" y="216"/>
                  </a:lnTo>
                  <a:lnTo>
                    <a:pt x="80" y="216"/>
                  </a:lnTo>
                  <a:lnTo>
                    <a:pt x="84" y="216"/>
                  </a:lnTo>
                  <a:lnTo>
                    <a:pt x="84" y="216"/>
                  </a:lnTo>
                  <a:lnTo>
                    <a:pt x="84" y="218"/>
                  </a:lnTo>
                  <a:lnTo>
                    <a:pt x="80" y="220"/>
                  </a:lnTo>
                  <a:lnTo>
                    <a:pt x="66" y="222"/>
                  </a:lnTo>
                  <a:lnTo>
                    <a:pt x="48" y="224"/>
                  </a:lnTo>
                  <a:lnTo>
                    <a:pt x="44" y="226"/>
                  </a:lnTo>
                  <a:lnTo>
                    <a:pt x="40" y="230"/>
                  </a:lnTo>
                  <a:lnTo>
                    <a:pt x="40" y="230"/>
                  </a:lnTo>
                  <a:lnTo>
                    <a:pt x="42" y="234"/>
                  </a:lnTo>
                  <a:lnTo>
                    <a:pt x="42" y="234"/>
                  </a:lnTo>
                  <a:lnTo>
                    <a:pt x="40" y="238"/>
                  </a:lnTo>
                  <a:lnTo>
                    <a:pt x="36" y="242"/>
                  </a:lnTo>
                  <a:lnTo>
                    <a:pt x="34" y="248"/>
                  </a:lnTo>
                  <a:lnTo>
                    <a:pt x="30" y="258"/>
                  </a:lnTo>
                  <a:lnTo>
                    <a:pt x="30" y="258"/>
                  </a:lnTo>
                  <a:lnTo>
                    <a:pt x="32" y="262"/>
                  </a:lnTo>
                  <a:lnTo>
                    <a:pt x="34" y="266"/>
                  </a:lnTo>
                  <a:lnTo>
                    <a:pt x="38" y="274"/>
                  </a:lnTo>
                  <a:lnTo>
                    <a:pt x="46" y="280"/>
                  </a:lnTo>
                  <a:lnTo>
                    <a:pt x="46" y="280"/>
                  </a:lnTo>
                  <a:lnTo>
                    <a:pt x="46" y="276"/>
                  </a:lnTo>
                  <a:lnTo>
                    <a:pt x="46" y="270"/>
                  </a:lnTo>
                  <a:lnTo>
                    <a:pt x="46" y="264"/>
                  </a:lnTo>
                  <a:lnTo>
                    <a:pt x="46" y="262"/>
                  </a:lnTo>
                  <a:lnTo>
                    <a:pt x="48" y="260"/>
                  </a:lnTo>
                  <a:lnTo>
                    <a:pt x="48" y="260"/>
                  </a:lnTo>
                  <a:lnTo>
                    <a:pt x="50" y="260"/>
                  </a:lnTo>
                  <a:lnTo>
                    <a:pt x="52" y="262"/>
                  </a:lnTo>
                  <a:lnTo>
                    <a:pt x="56" y="266"/>
                  </a:lnTo>
                  <a:lnTo>
                    <a:pt x="60" y="266"/>
                  </a:lnTo>
                  <a:lnTo>
                    <a:pt x="60" y="266"/>
                  </a:lnTo>
                  <a:lnTo>
                    <a:pt x="66" y="266"/>
                  </a:lnTo>
                  <a:lnTo>
                    <a:pt x="70" y="264"/>
                  </a:lnTo>
                  <a:lnTo>
                    <a:pt x="78" y="256"/>
                  </a:lnTo>
                  <a:lnTo>
                    <a:pt x="88" y="246"/>
                  </a:lnTo>
                  <a:lnTo>
                    <a:pt x="94" y="240"/>
                  </a:lnTo>
                  <a:lnTo>
                    <a:pt x="102" y="236"/>
                  </a:lnTo>
                  <a:lnTo>
                    <a:pt x="102" y="236"/>
                  </a:lnTo>
                  <a:lnTo>
                    <a:pt x="112" y="232"/>
                  </a:lnTo>
                  <a:lnTo>
                    <a:pt x="118" y="230"/>
                  </a:lnTo>
                  <a:lnTo>
                    <a:pt x="120" y="232"/>
                  </a:lnTo>
                  <a:lnTo>
                    <a:pt x="120" y="234"/>
                  </a:lnTo>
                  <a:lnTo>
                    <a:pt x="118" y="240"/>
                  </a:lnTo>
                  <a:lnTo>
                    <a:pt x="118" y="244"/>
                  </a:lnTo>
                  <a:lnTo>
                    <a:pt x="122" y="246"/>
                  </a:lnTo>
                  <a:lnTo>
                    <a:pt x="122" y="246"/>
                  </a:lnTo>
                  <a:lnTo>
                    <a:pt x="126" y="248"/>
                  </a:lnTo>
                  <a:lnTo>
                    <a:pt x="130" y="250"/>
                  </a:lnTo>
                  <a:lnTo>
                    <a:pt x="130" y="254"/>
                  </a:lnTo>
                  <a:lnTo>
                    <a:pt x="128" y="258"/>
                  </a:lnTo>
                  <a:lnTo>
                    <a:pt x="122" y="264"/>
                  </a:lnTo>
                  <a:lnTo>
                    <a:pt x="118" y="266"/>
                  </a:lnTo>
                  <a:lnTo>
                    <a:pt x="118" y="266"/>
                  </a:lnTo>
                  <a:lnTo>
                    <a:pt x="124" y="268"/>
                  </a:lnTo>
                  <a:lnTo>
                    <a:pt x="132" y="264"/>
                  </a:lnTo>
                  <a:lnTo>
                    <a:pt x="142" y="258"/>
                  </a:lnTo>
                  <a:lnTo>
                    <a:pt x="144" y="254"/>
                  </a:lnTo>
                  <a:lnTo>
                    <a:pt x="148" y="248"/>
                  </a:lnTo>
                  <a:lnTo>
                    <a:pt x="148" y="248"/>
                  </a:lnTo>
                  <a:lnTo>
                    <a:pt x="150" y="244"/>
                  </a:lnTo>
                  <a:lnTo>
                    <a:pt x="152" y="244"/>
                  </a:lnTo>
                  <a:lnTo>
                    <a:pt x="154" y="242"/>
                  </a:lnTo>
                  <a:lnTo>
                    <a:pt x="156" y="240"/>
                  </a:lnTo>
                  <a:lnTo>
                    <a:pt x="156" y="240"/>
                  </a:lnTo>
                  <a:lnTo>
                    <a:pt x="158" y="236"/>
                  </a:lnTo>
                  <a:lnTo>
                    <a:pt x="158" y="232"/>
                  </a:lnTo>
                  <a:lnTo>
                    <a:pt x="158" y="228"/>
                  </a:lnTo>
                  <a:lnTo>
                    <a:pt x="160" y="226"/>
                  </a:lnTo>
                  <a:lnTo>
                    <a:pt x="160" y="226"/>
                  </a:lnTo>
                  <a:lnTo>
                    <a:pt x="162" y="222"/>
                  </a:lnTo>
                  <a:lnTo>
                    <a:pt x="164" y="220"/>
                  </a:lnTo>
                  <a:lnTo>
                    <a:pt x="174" y="218"/>
                  </a:lnTo>
                  <a:lnTo>
                    <a:pt x="180" y="216"/>
                  </a:lnTo>
                  <a:lnTo>
                    <a:pt x="182" y="214"/>
                  </a:lnTo>
                  <a:lnTo>
                    <a:pt x="182" y="212"/>
                  </a:lnTo>
                  <a:lnTo>
                    <a:pt x="182" y="212"/>
                  </a:lnTo>
                  <a:lnTo>
                    <a:pt x="184" y="204"/>
                  </a:lnTo>
                  <a:lnTo>
                    <a:pt x="186" y="200"/>
                  </a:lnTo>
                  <a:lnTo>
                    <a:pt x="192" y="198"/>
                  </a:lnTo>
                  <a:lnTo>
                    <a:pt x="196" y="196"/>
                  </a:lnTo>
                  <a:lnTo>
                    <a:pt x="196" y="196"/>
                  </a:lnTo>
                  <a:lnTo>
                    <a:pt x="198" y="198"/>
                  </a:lnTo>
                  <a:lnTo>
                    <a:pt x="202" y="204"/>
                  </a:lnTo>
                  <a:lnTo>
                    <a:pt x="208" y="210"/>
                  </a:lnTo>
                  <a:lnTo>
                    <a:pt x="212" y="214"/>
                  </a:lnTo>
                  <a:lnTo>
                    <a:pt x="220" y="216"/>
                  </a:lnTo>
                  <a:lnTo>
                    <a:pt x="220" y="216"/>
                  </a:lnTo>
                  <a:lnTo>
                    <a:pt x="244" y="206"/>
                  </a:lnTo>
                  <a:lnTo>
                    <a:pt x="244" y="206"/>
                  </a:lnTo>
                  <a:lnTo>
                    <a:pt x="252" y="202"/>
                  </a:lnTo>
                  <a:lnTo>
                    <a:pt x="258" y="198"/>
                  </a:lnTo>
                  <a:lnTo>
                    <a:pt x="258" y="198"/>
                  </a:lnTo>
                  <a:lnTo>
                    <a:pt x="254" y="192"/>
                  </a:lnTo>
                  <a:lnTo>
                    <a:pt x="250" y="188"/>
                  </a:lnTo>
                  <a:lnTo>
                    <a:pt x="246" y="180"/>
                  </a:lnTo>
                  <a:lnTo>
                    <a:pt x="246" y="180"/>
                  </a:lnTo>
                  <a:lnTo>
                    <a:pt x="244" y="174"/>
                  </a:lnTo>
                  <a:lnTo>
                    <a:pt x="244" y="172"/>
                  </a:lnTo>
                  <a:lnTo>
                    <a:pt x="244" y="172"/>
                  </a:lnTo>
                  <a:lnTo>
                    <a:pt x="252" y="180"/>
                  </a:lnTo>
                  <a:lnTo>
                    <a:pt x="260" y="186"/>
                  </a:lnTo>
                  <a:lnTo>
                    <a:pt x="268" y="192"/>
                  </a:lnTo>
                  <a:lnTo>
                    <a:pt x="268" y="192"/>
                  </a:lnTo>
                  <a:lnTo>
                    <a:pt x="298" y="174"/>
                  </a:lnTo>
                  <a:lnTo>
                    <a:pt x="298" y="174"/>
                  </a:lnTo>
                  <a:lnTo>
                    <a:pt x="302" y="170"/>
                  </a:lnTo>
                  <a:lnTo>
                    <a:pt x="302" y="170"/>
                  </a:lnTo>
                  <a:lnTo>
                    <a:pt x="302" y="170"/>
                  </a:lnTo>
                  <a:lnTo>
                    <a:pt x="302" y="170"/>
                  </a:lnTo>
                  <a:lnTo>
                    <a:pt x="300" y="166"/>
                  </a:lnTo>
                  <a:lnTo>
                    <a:pt x="292" y="160"/>
                  </a:lnTo>
                  <a:lnTo>
                    <a:pt x="286" y="152"/>
                  </a:lnTo>
                  <a:lnTo>
                    <a:pt x="286" y="148"/>
                  </a:lnTo>
                  <a:lnTo>
                    <a:pt x="288" y="146"/>
                  </a:lnTo>
                  <a:lnTo>
                    <a:pt x="288" y="146"/>
                  </a:lnTo>
                  <a:lnTo>
                    <a:pt x="292" y="144"/>
                  </a:lnTo>
                  <a:lnTo>
                    <a:pt x="292" y="138"/>
                  </a:lnTo>
                  <a:lnTo>
                    <a:pt x="286" y="128"/>
                  </a:lnTo>
                  <a:lnTo>
                    <a:pt x="282" y="118"/>
                  </a:lnTo>
                  <a:lnTo>
                    <a:pt x="284" y="112"/>
                  </a:lnTo>
                  <a:lnTo>
                    <a:pt x="286" y="110"/>
                  </a:lnTo>
                  <a:lnTo>
                    <a:pt x="286" y="110"/>
                  </a:lnTo>
                  <a:lnTo>
                    <a:pt x="342" y="82"/>
                  </a:lnTo>
                  <a:lnTo>
                    <a:pt x="390" y="58"/>
                  </a:lnTo>
                  <a:lnTo>
                    <a:pt x="390" y="58"/>
                  </a:lnTo>
                  <a:lnTo>
                    <a:pt x="388" y="50"/>
                  </a:lnTo>
                  <a:lnTo>
                    <a:pt x="384" y="44"/>
                  </a:lnTo>
                  <a:lnTo>
                    <a:pt x="376"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2" name="Freeform 47"/>
            <p:cNvSpPr>
              <a:spLocks/>
            </p:cNvSpPr>
            <p:nvPr userDrawn="1"/>
          </p:nvSpPr>
          <p:spPr bwMode="auto">
            <a:xfrm>
              <a:off x="159" y="975"/>
              <a:ext cx="166" cy="158"/>
            </a:xfrm>
            <a:custGeom>
              <a:avLst/>
              <a:gdLst>
                <a:gd name="T0" fmla="*/ 0 w 166"/>
                <a:gd name="T1" fmla="*/ 46 h 158"/>
                <a:gd name="T2" fmla="*/ 0 w 166"/>
                <a:gd name="T3" fmla="*/ 56 h 158"/>
                <a:gd name="T4" fmla="*/ 4 w 166"/>
                <a:gd name="T5" fmla="*/ 60 h 158"/>
                <a:gd name="T6" fmla="*/ 16 w 166"/>
                <a:gd name="T7" fmla="*/ 64 h 158"/>
                <a:gd name="T8" fmla="*/ 18 w 166"/>
                <a:gd name="T9" fmla="*/ 64 h 158"/>
                <a:gd name="T10" fmla="*/ 20 w 166"/>
                <a:gd name="T11" fmla="*/ 56 h 158"/>
                <a:gd name="T12" fmla="*/ 22 w 166"/>
                <a:gd name="T13" fmla="*/ 46 h 158"/>
                <a:gd name="T14" fmla="*/ 24 w 166"/>
                <a:gd name="T15" fmla="*/ 46 h 158"/>
                <a:gd name="T16" fmla="*/ 26 w 166"/>
                <a:gd name="T17" fmla="*/ 44 h 158"/>
                <a:gd name="T18" fmla="*/ 30 w 166"/>
                <a:gd name="T19" fmla="*/ 42 h 158"/>
                <a:gd name="T20" fmla="*/ 74 w 166"/>
                <a:gd name="T21" fmla="*/ 66 h 158"/>
                <a:gd name="T22" fmla="*/ 116 w 166"/>
                <a:gd name="T23" fmla="*/ 94 h 158"/>
                <a:gd name="T24" fmla="*/ 120 w 166"/>
                <a:gd name="T25" fmla="*/ 96 h 158"/>
                <a:gd name="T26" fmla="*/ 116 w 166"/>
                <a:gd name="T27" fmla="*/ 110 h 158"/>
                <a:gd name="T28" fmla="*/ 102 w 166"/>
                <a:gd name="T29" fmla="*/ 140 h 158"/>
                <a:gd name="T30" fmla="*/ 102 w 166"/>
                <a:gd name="T31" fmla="*/ 146 h 158"/>
                <a:gd name="T32" fmla="*/ 106 w 166"/>
                <a:gd name="T33" fmla="*/ 156 h 158"/>
                <a:gd name="T34" fmla="*/ 114 w 166"/>
                <a:gd name="T35" fmla="*/ 158 h 158"/>
                <a:gd name="T36" fmla="*/ 118 w 166"/>
                <a:gd name="T37" fmla="*/ 158 h 158"/>
                <a:gd name="T38" fmla="*/ 126 w 166"/>
                <a:gd name="T39" fmla="*/ 152 h 158"/>
                <a:gd name="T40" fmla="*/ 128 w 166"/>
                <a:gd name="T41" fmla="*/ 148 h 158"/>
                <a:gd name="T42" fmla="*/ 128 w 166"/>
                <a:gd name="T43" fmla="*/ 140 h 158"/>
                <a:gd name="T44" fmla="*/ 120 w 166"/>
                <a:gd name="T45" fmla="*/ 134 h 158"/>
                <a:gd name="T46" fmla="*/ 118 w 166"/>
                <a:gd name="T47" fmla="*/ 134 h 158"/>
                <a:gd name="T48" fmla="*/ 124 w 166"/>
                <a:gd name="T49" fmla="*/ 120 h 158"/>
                <a:gd name="T50" fmla="*/ 134 w 166"/>
                <a:gd name="T51" fmla="*/ 102 h 158"/>
                <a:gd name="T52" fmla="*/ 142 w 166"/>
                <a:gd name="T53" fmla="*/ 94 h 158"/>
                <a:gd name="T54" fmla="*/ 152 w 166"/>
                <a:gd name="T55" fmla="*/ 90 h 158"/>
                <a:gd name="T56" fmla="*/ 150 w 166"/>
                <a:gd name="T57" fmla="*/ 88 h 158"/>
                <a:gd name="T58" fmla="*/ 146 w 166"/>
                <a:gd name="T59" fmla="*/ 76 h 158"/>
                <a:gd name="T60" fmla="*/ 148 w 166"/>
                <a:gd name="T61" fmla="*/ 62 h 158"/>
                <a:gd name="T62" fmla="*/ 154 w 166"/>
                <a:gd name="T63" fmla="*/ 54 h 158"/>
                <a:gd name="T64" fmla="*/ 166 w 166"/>
                <a:gd name="T65" fmla="*/ 18 h 158"/>
                <a:gd name="T66" fmla="*/ 166 w 166"/>
                <a:gd name="T67" fmla="*/ 14 h 158"/>
                <a:gd name="T68" fmla="*/ 158 w 166"/>
                <a:gd name="T69" fmla="*/ 6 h 158"/>
                <a:gd name="T70" fmla="*/ 154 w 166"/>
                <a:gd name="T71" fmla="*/ 4 h 158"/>
                <a:gd name="T72" fmla="*/ 144 w 166"/>
                <a:gd name="T73" fmla="*/ 8 h 158"/>
                <a:gd name="T74" fmla="*/ 138 w 166"/>
                <a:gd name="T75" fmla="*/ 16 h 158"/>
                <a:gd name="T76" fmla="*/ 138 w 166"/>
                <a:gd name="T77" fmla="*/ 20 h 158"/>
                <a:gd name="T78" fmla="*/ 144 w 166"/>
                <a:gd name="T79" fmla="*/ 30 h 158"/>
                <a:gd name="T80" fmla="*/ 150 w 166"/>
                <a:gd name="T81" fmla="*/ 32 h 158"/>
                <a:gd name="T82" fmla="*/ 144 w 166"/>
                <a:gd name="T83" fmla="*/ 50 h 158"/>
                <a:gd name="T84" fmla="*/ 136 w 166"/>
                <a:gd name="T85" fmla="*/ 60 h 158"/>
                <a:gd name="T86" fmla="*/ 128 w 166"/>
                <a:gd name="T87" fmla="*/ 56 h 158"/>
                <a:gd name="T88" fmla="*/ 66 w 166"/>
                <a:gd name="T89" fmla="*/ 26 h 158"/>
                <a:gd name="T90" fmla="*/ 42 w 166"/>
                <a:gd name="T91" fmla="*/ 18 h 158"/>
                <a:gd name="T92" fmla="*/ 44 w 166"/>
                <a:gd name="T93" fmla="*/ 14 h 158"/>
                <a:gd name="T94" fmla="*/ 52 w 166"/>
                <a:gd name="T95" fmla="*/ 0 h 158"/>
                <a:gd name="T96" fmla="*/ 48 w 166"/>
                <a:gd name="T97" fmla="*/ 0 h 158"/>
                <a:gd name="T98" fmla="*/ 40 w 166"/>
                <a:gd name="T99" fmla="*/ 6 h 158"/>
                <a:gd name="T100" fmla="*/ 24 w 166"/>
                <a:gd name="T101" fmla="*/ 12 h 158"/>
                <a:gd name="T102" fmla="*/ 20 w 166"/>
                <a:gd name="T103" fmla="*/ 12 h 158"/>
                <a:gd name="T104" fmla="*/ 16 w 166"/>
                <a:gd name="T105" fmla="*/ 10 h 158"/>
                <a:gd name="T106" fmla="*/ 10 w 166"/>
                <a:gd name="T107" fmla="*/ 22 h 158"/>
                <a:gd name="T108" fmla="*/ 4 w 166"/>
                <a:gd name="T109" fmla="*/ 36 h 158"/>
                <a:gd name="T110" fmla="*/ 0 w 166"/>
                <a:gd name="T111" fmla="*/ 4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 h="158">
                  <a:moveTo>
                    <a:pt x="0" y="46"/>
                  </a:moveTo>
                  <a:lnTo>
                    <a:pt x="0" y="46"/>
                  </a:lnTo>
                  <a:lnTo>
                    <a:pt x="0" y="52"/>
                  </a:lnTo>
                  <a:lnTo>
                    <a:pt x="0" y="56"/>
                  </a:lnTo>
                  <a:lnTo>
                    <a:pt x="4" y="60"/>
                  </a:lnTo>
                  <a:lnTo>
                    <a:pt x="4" y="60"/>
                  </a:lnTo>
                  <a:lnTo>
                    <a:pt x="12" y="64"/>
                  </a:lnTo>
                  <a:lnTo>
                    <a:pt x="16" y="64"/>
                  </a:lnTo>
                  <a:lnTo>
                    <a:pt x="18" y="64"/>
                  </a:lnTo>
                  <a:lnTo>
                    <a:pt x="18" y="64"/>
                  </a:lnTo>
                  <a:lnTo>
                    <a:pt x="20" y="60"/>
                  </a:lnTo>
                  <a:lnTo>
                    <a:pt x="20" y="56"/>
                  </a:lnTo>
                  <a:lnTo>
                    <a:pt x="22" y="52"/>
                  </a:lnTo>
                  <a:lnTo>
                    <a:pt x="22" y="46"/>
                  </a:lnTo>
                  <a:lnTo>
                    <a:pt x="22" y="46"/>
                  </a:lnTo>
                  <a:lnTo>
                    <a:pt x="24" y="46"/>
                  </a:lnTo>
                  <a:lnTo>
                    <a:pt x="26" y="44"/>
                  </a:lnTo>
                  <a:lnTo>
                    <a:pt x="26" y="44"/>
                  </a:lnTo>
                  <a:lnTo>
                    <a:pt x="30" y="42"/>
                  </a:lnTo>
                  <a:lnTo>
                    <a:pt x="30" y="42"/>
                  </a:lnTo>
                  <a:lnTo>
                    <a:pt x="52" y="54"/>
                  </a:lnTo>
                  <a:lnTo>
                    <a:pt x="74" y="66"/>
                  </a:lnTo>
                  <a:lnTo>
                    <a:pt x="116" y="94"/>
                  </a:lnTo>
                  <a:lnTo>
                    <a:pt x="116" y="94"/>
                  </a:lnTo>
                  <a:lnTo>
                    <a:pt x="120" y="96"/>
                  </a:lnTo>
                  <a:lnTo>
                    <a:pt x="120" y="96"/>
                  </a:lnTo>
                  <a:lnTo>
                    <a:pt x="116" y="110"/>
                  </a:lnTo>
                  <a:lnTo>
                    <a:pt x="116" y="110"/>
                  </a:lnTo>
                  <a:lnTo>
                    <a:pt x="106" y="130"/>
                  </a:lnTo>
                  <a:lnTo>
                    <a:pt x="102" y="140"/>
                  </a:lnTo>
                  <a:lnTo>
                    <a:pt x="102" y="146"/>
                  </a:lnTo>
                  <a:lnTo>
                    <a:pt x="102" y="146"/>
                  </a:lnTo>
                  <a:lnTo>
                    <a:pt x="102" y="152"/>
                  </a:lnTo>
                  <a:lnTo>
                    <a:pt x="106" y="156"/>
                  </a:lnTo>
                  <a:lnTo>
                    <a:pt x="110" y="158"/>
                  </a:lnTo>
                  <a:lnTo>
                    <a:pt x="114" y="158"/>
                  </a:lnTo>
                  <a:lnTo>
                    <a:pt x="114" y="158"/>
                  </a:lnTo>
                  <a:lnTo>
                    <a:pt x="118" y="158"/>
                  </a:lnTo>
                  <a:lnTo>
                    <a:pt x="124" y="156"/>
                  </a:lnTo>
                  <a:lnTo>
                    <a:pt x="126" y="152"/>
                  </a:lnTo>
                  <a:lnTo>
                    <a:pt x="128" y="148"/>
                  </a:lnTo>
                  <a:lnTo>
                    <a:pt x="128" y="148"/>
                  </a:lnTo>
                  <a:lnTo>
                    <a:pt x="128" y="144"/>
                  </a:lnTo>
                  <a:lnTo>
                    <a:pt x="128" y="140"/>
                  </a:lnTo>
                  <a:lnTo>
                    <a:pt x="124" y="136"/>
                  </a:lnTo>
                  <a:lnTo>
                    <a:pt x="120" y="134"/>
                  </a:lnTo>
                  <a:lnTo>
                    <a:pt x="118" y="134"/>
                  </a:lnTo>
                  <a:lnTo>
                    <a:pt x="118" y="134"/>
                  </a:lnTo>
                  <a:lnTo>
                    <a:pt x="124" y="120"/>
                  </a:lnTo>
                  <a:lnTo>
                    <a:pt x="124" y="120"/>
                  </a:lnTo>
                  <a:lnTo>
                    <a:pt x="128" y="110"/>
                  </a:lnTo>
                  <a:lnTo>
                    <a:pt x="134" y="102"/>
                  </a:lnTo>
                  <a:lnTo>
                    <a:pt x="138" y="96"/>
                  </a:lnTo>
                  <a:lnTo>
                    <a:pt x="142" y="94"/>
                  </a:lnTo>
                  <a:lnTo>
                    <a:pt x="150" y="90"/>
                  </a:lnTo>
                  <a:lnTo>
                    <a:pt x="152" y="90"/>
                  </a:lnTo>
                  <a:lnTo>
                    <a:pt x="152" y="90"/>
                  </a:lnTo>
                  <a:lnTo>
                    <a:pt x="150" y="88"/>
                  </a:lnTo>
                  <a:lnTo>
                    <a:pt x="148" y="82"/>
                  </a:lnTo>
                  <a:lnTo>
                    <a:pt x="146" y="76"/>
                  </a:lnTo>
                  <a:lnTo>
                    <a:pt x="146" y="70"/>
                  </a:lnTo>
                  <a:lnTo>
                    <a:pt x="148" y="62"/>
                  </a:lnTo>
                  <a:lnTo>
                    <a:pt x="154" y="54"/>
                  </a:lnTo>
                  <a:lnTo>
                    <a:pt x="154" y="54"/>
                  </a:lnTo>
                  <a:lnTo>
                    <a:pt x="162" y="34"/>
                  </a:lnTo>
                  <a:lnTo>
                    <a:pt x="166" y="18"/>
                  </a:lnTo>
                  <a:lnTo>
                    <a:pt x="166" y="18"/>
                  </a:lnTo>
                  <a:lnTo>
                    <a:pt x="166" y="14"/>
                  </a:lnTo>
                  <a:lnTo>
                    <a:pt x="162" y="10"/>
                  </a:lnTo>
                  <a:lnTo>
                    <a:pt x="158" y="6"/>
                  </a:lnTo>
                  <a:lnTo>
                    <a:pt x="154" y="4"/>
                  </a:lnTo>
                  <a:lnTo>
                    <a:pt x="154" y="4"/>
                  </a:lnTo>
                  <a:lnTo>
                    <a:pt x="148" y="4"/>
                  </a:lnTo>
                  <a:lnTo>
                    <a:pt x="144" y="8"/>
                  </a:lnTo>
                  <a:lnTo>
                    <a:pt x="140" y="12"/>
                  </a:lnTo>
                  <a:lnTo>
                    <a:pt x="138" y="16"/>
                  </a:lnTo>
                  <a:lnTo>
                    <a:pt x="138" y="16"/>
                  </a:lnTo>
                  <a:lnTo>
                    <a:pt x="138" y="20"/>
                  </a:lnTo>
                  <a:lnTo>
                    <a:pt x="140" y="24"/>
                  </a:lnTo>
                  <a:lnTo>
                    <a:pt x="144" y="30"/>
                  </a:lnTo>
                  <a:lnTo>
                    <a:pt x="148" y="30"/>
                  </a:lnTo>
                  <a:lnTo>
                    <a:pt x="150" y="32"/>
                  </a:lnTo>
                  <a:lnTo>
                    <a:pt x="150" y="32"/>
                  </a:lnTo>
                  <a:lnTo>
                    <a:pt x="144" y="50"/>
                  </a:lnTo>
                  <a:lnTo>
                    <a:pt x="136" y="60"/>
                  </a:lnTo>
                  <a:lnTo>
                    <a:pt x="136" y="60"/>
                  </a:lnTo>
                  <a:lnTo>
                    <a:pt x="128" y="56"/>
                  </a:lnTo>
                  <a:lnTo>
                    <a:pt x="128" y="56"/>
                  </a:lnTo>
                  <a:lnTo>
                    <a:pt x="86" y="34"/>
                  </a:lnTo>
                  <a:lnTo>
                    <a:pt x="66" y="26"/>
                  </a:lnTo>
                  <a:lnTo>
                    <a:pt x="42" y="18"/>
                  </a:lnTo>
                  <a:lnTo>
                    <a:pt x="42" y="18"/>
                  </a:lnTo>
                  <a:lnTo>
                    <a:pt x="44" y="14"/>
                  </a:lnTo>
                  <a:lnTo>
                    <a:pt x="44" y="14"/>
                  </a:lnTo>
                  <a:lnTo>
                    <a:pt x="50" y="4"/>
                  </a:lnTo>
                  <a:lnTo>
                    <a:pt x="52" y="0"/>
                  </a:lnTo>
                  <a:lnTo>
                    <a:pt x="52" y="0"/>
                  </a:lnTo>
                  <a:lnTo>
                    <a:pt x="48" y="0"/>
                  </a:lnTo>
                  <a:lnTo>
                    <a:pt x="40" y="6"/>
                  </a:lnTo>
                  <a:lnTo>
                    <a:pt x="40" y="6"/>
                  </a:lnTo>
                  <a:lnTo>
                    <a:pt x="32" y="10"/>
                  </a:lnTo>
                  <a:lnTo>
                    <a:pt x="24" y="12"/>
                  </a:lnTo>
                  <a:lnTo>
                    <a:pt x="24" y="12"/>
                  </a:lnTo>
                  <a:lnTo>
                    <a:pt x="20" y="12"/>
                  </a:lnTo>
                  <a:lnTo>
                    <a:pt x="16" y="10"/>
                  </a:lnTo>
                  <a:lnTo>
                    <a:pt x="16" y="10"/>
                  </a:lnTo>
                  <a:lnTo>
                    <a:pt x="12" y="14"/>
                  </a:lnTo>
                  <a:lnTo>
                    <a:pt x="10" y="22"/>
                  </a:lnTo>
                  <a:lnTo>
                    <a:pt x="10" y="22"/>
                  </a:lnTo>
                  <a:lnTo>
                    <a:pt x="4" y="36"/>
                  </a:lnTo>
                  <a:lnTo>
                    <a:pt x="4" y="36"/>
                  </a:lnTo>
                  <a:lnTo>
                    <a:pt x="0" y="42"/>
                  </a:lnTo>
                  <a:lnTo>
                    <a:pt x="0"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3" name="Freeform 48"/>
            <p:cNvSpPr>
              <a:spLocks/>
            </p:cNvSpPr>
            <p:nvPr userDrawn="1"/>
          </p:nvSpPr>
          <p:spPr bwMode="auto">
            <a:xfrm>
              <a:off x="153" y="308"/>
              <a:ext cx="40" cy="48"/>
            </a:xfrm>
            <a:custGeom>
              <a:avLst/>
              <a:gdLst>
                <a:gd name="T0" fmla="*/ 14 w 40"/>
                <a:gd name="T1" fmla="*/ 48 h 48"/>
                <a:gd name="T2" fmla="*/ 14 w 40"/>
                <a:gd name="T3" fmla="*/ 48 h 48"/>
                <a:gd name="T4" fmla="*/ 32 w 40"/>
                <a:gd name="T5" fmla="*/ 46 h 48"/>
                <a:gd name="T6" fmla="*/ 40 w 40"/>
                <a:gd name="T7" fmla="*/ 44 h 48"/>
                <a:gd name="T8" fmla="*/ 40 w 40"/>
                <a:gd name="T9" fmla="*/ 4 h 48"/>
                <a:gd name="T10" fmla="*/ 40 w 40"/>
                <a:gd name="T11" fmla="*/ 4 h 48"/>
                <a:gd name="T12" fmla="*/ 20 w 40"/>
                <a:gd name="T13" fmla="*/ 0 h 48"/>
                <a:gd name="T14" fmla="*/ 20 w 40"/>
                <a:gd name="T15" fmla="*/ 0 h 48"/>
                <a:gd name="T16" fmla="*/ 14 w 40"/>
                <a:gd name="T17" fmla="*/ 0 h 48"/>
                <a:gd name="T18" fmla="*/ 8 w 40"/>
                <a:gd name="T19" fmla="*/ 2 h 48"/>
                <a:gd name="T20" fmla="*/ 4 w 40"/>
                <a:gd name="T21" fmla="*/ 4 h 48"/>
                <a:gd name="T22" fmla="*/ 2 w 40"/>
                <a:gd name="T23" fmla="*/ 8 h 48"/>
                <a:gd name="T24" fmla="*/ 0 w 40"/>
                <a:gd name="T25" fmla="*/ 14 h 48"/>
                <a:gd name="T26" fmla="*/ 0 w 40"/>
                <a:gd name="T27" fmla="*/ 18 h 48"/>
                <a:gd name="T28" fmla="*/ 0 w 40"/>
                <a:gd name="T29" fmla="*/ 28 h 48"/>
                <a:gd name="T30" fmla="*/ 0 w 40"/>
                <a:gd name="T31" fmla="*/ 28 h 48"/>
                <a:gd name="T32" fmla="*/ 2 w 40"/>
                <a:gd name="T33" fmla="*/ 38 h 48"/>
                <a:gd name="T34" fmla="*/ 6 w 40"/>
                <a:gd name="T35" fmla="*/ 44 h 48"/>
                <a:gd name="T36" fmla="*/ 10 w 40"/>
                <a:gd name="T37" fmla="*/ 46 h 48"/>
                <a:gd name="T38" fmla="*/ 14 w 40"/>
                <a:gd name="T3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 h="48">
                  <a:moveTo>
                    <a:pt x="14" y="48"/>
                  </a:moveTo>
                  <a:lnTo>
                    <a:pt x="14" y="48"/>
                  </a:lnTo>
                  <a:lnTo>
                    <a:pt x="32" y="46"/>
                  </a:lnTo>
                  <a:lnTo>
                    <a:pt x="40" y="44"/>
                  </a:lnTo>
                  <a:lnTo>
                    <a:pt x="40" y="4"/>
                  </a:lnTo>
                  <a:lnTo>
                    <a:pt x="40" y="4"/>
                  </a:lnTo>
                  <a:lnTo>
                    <a:pt x="20" y="0"/>
                  </a:lnTo>
                  <a:lnTo>
                    <a:pt x="20" y="0"/>
                  </a:lnTo>
                  <a:lnTo>
                    <a:pt x="14" y="0"/>
                  </a:lnTo>
                  <a:lnTo>
                    <a:pt x="8" y="2"/>
                  </a:lnTo>
                  <a:lnTo>
                    <a:pt x="4" y="4"/>
                  </a:lnTo>
                  <a:lnTo>
                    <a:pt x="2" y="8"/>
                  </a:lnTo>
                  <a:lnTo>
                    <a:pt x="0" y="14"/>
                  </a:lnTo>
                  <a:lnTo>
                    <a:pt x="0" y="18"/>
                  </a:lnTo>
                  <a:lnTo>
                    <a:pt x="0" y="28"/>
                  </a:lnTo>
                  <a:lnTo>
                    <a:pt x="0" y="28"/>
                  </a:lnTo>
                  <a:lnTo>
                    <a:pt x="2" y="38"/>
                  </a:lnTo>
                  <a:lnTo>
                    <a:pt x="6" y="44"/>
                  </a:lnTo>
                  <a:lnTo>
                    <a:pt x="10" y="46"/>
                  </a:lnTo>
                  <a:lnTo>
                    <a:pt x="14"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4" name="Freeform 49"/>
            <p:cNvSpPr>
              <a:spLocks/>
            </p:cNvSpPr>
            <p:nvPr userDrawn="1"/>
          </p:nvSpPr>
          <p:spPr bwMode="auto">
            <a:xfrm>
              <a:off x="203" y="298"/>
              <a:ext cx="62" cy="58"/>
            </a:xfrm>
            <a:custGeom>
              <a:avLst/>
              <a:gdLst>
                <a:gd name="T0" fmla="*/ 62 w 62"/>
                <a:gd name="T1" fmla="*/ 42 h 58"/>
                <a:gd name="T2" fmla="*/ 62 w 62"/>
                <a:gd name="T3" fmla="*/ 30 h 58"/>
                <a:gd name="T4" fmla="*/ 62 w 62"/>
                <a:gd name="T5" fmla="*/ 8 h 58"/>
                <a:gd name="T6" fmla="*/ 60 w 62"/>
                <a:gd name="T7" fmla="*/ 0 h 58"/>
                <a:gd name="T8" fmla="*/ 58 w 62"/>
                <a:gd name="T9" fmla="*/ 0 h 58"/>
                <a:gd name="T10" fmla="*/ 50 w 62"/>
                <a:gd name="T11" fmla="*/ 0 h 58"/>
                <a:gd name="T12" fmla="*/ 44 w 62"/>
                <a:gd name="T13" fmla="*/ 0 h 58"/>
                <a:gd name="T14" fmla="*/ 34 w 62"/>
                <a:gd name="T15" fmla="*/ 0 h 58"/>
                <a:gd name="T16" fmla="*/ 30 w 62"/>
                <a:gd name="T17" fmla="*/ 8 h 58"/>
                <a:gd name="T18" fmla="*/ 28 w 62"/>
                <a:gd name="T19" fmla="*/ 0 h 58"/>
                <a:gd name="T20" fmla="*/ 18 w 62"/>
                <a:gd name="T21" fmla="*/ 0 h 58"/>
                <a:gd name="T22" fmla="*/ 12 w 62"/>
                <a:gd name="T23" fmla="*/ 0 h 58"/>
                <a:gd name="T24" fmla="*/ 6 w 62"/>
                <a:gd name="T25" fmla="*/ 0 h 58"/>
                <a:gd name="T26" fmla="*/ 4 w 62"/>
                <a:gd name="T27" fmla="*/ 2 h 58"/>
                <a:gd name="T28" fmla="*/ 0 w 62"/>
                <a:gd name="T29" fmla="*/ 8 h 58"/>
                <a:gd name="T30" fmla="*/ 0 w 62"/>
                <a:gd name="T31" fmla="*/ 30 h 58"/>
                <a:gd name="T32" fmla="*/ 2 w 62"/>
                <a:gd name="T33" fmla="*/ 54 h 58"/>
                <a:gd name="T34" fmla="*/ 6 w 62"/>
                <a:gd name="T35" fmla="*/ 54 h 58"/>
                <a:gd name="T36" fmla="*/ 10 w 62"/>
                <a:gd name="T37" fmla="*/ 52 h 58"/>
                <a:gd name="T38" fmla="*/ 14 w 62"/>
                <a:gd name="T39" fmla="*/ 42 h 58"/>
                <a:gd name="T40" fmla="*/ 14 w 62"/>
                <a:gd name="T41" fmla="*/ 56 h 58"/>
                <a:gd name="T42" fmla="*/ 18 w 62"/>
                <a:gd name="T43" fmla="*/ 58 h 58"/>
                <a:gd name="T44" fmla="*/ 26 w 62"/>
                <a:gd name="T45" fmla="*/ 54 h 58"/>
                <a:gd name="T46" fmla="*/ 30 w 62"/>
                <a:gd name="T47" fmla="*/ 48 h 58"/>
                <a:gd name="T48" fmla="*/ 30 w 62"/>
                <a:gd name="T49" fmla="*/ 42 h 58"/>
                <a:gd name="T50" fmla="*/ 32 w 62"/>
                <a:gd name="T51" fmla="*/ 56 h 58"/>
                <a:gd name="T52" fmla="*/ 42 w 62"/>
                <a:gd name="T53" fmla="*/ 54 h 58"/>
                <a:gd name="T54" fmla="*/ 46 w 62"/>
                <a:gd name="T55" fmla="*/ 48 h 58"/>
                <a:gd name="T56" fmla="*/ 48 w 62"/>
                <a:gd name="T57" fmla="*/ 42 h 58"/>
                <a:gd name="T58" fmla="*/ 48 w 62"/>
                <a:gd name="T59" fmla="*/ 52 h 58"/>
                <a:gd name="T60" fmla="*/ 52 w 62"/>
                <a:gd name="T61" fmla="*/ 52 h 58"/>
                <a:gd name="T62" fmla="*/ 56 w 62"/>
                <a:gd name="T63" fmla="*/ 50 h 58"/>
                <a:gd name="T64" fmla="*/ 62 w 62"/>
                <a:gd name="T65" fmla="*/ 4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2" h="58">
                  <a:moveTo>
                    <a:pt x="62" y="42"/>
                  </a:moveTo>
                  <a:lnTo>
                    <a:pt x="62" y="42"/>
                  </a:lnTo>
                  <a:lnTo>
                    <a:pt x="62" y="30"/>
                  </a:lnTo>
                  <a:lnTo>
                    <a:pt x="62" y="30"/>
                  </a:lnTo>
                  <a:lnTo>
                    <a:pt x="62" y="8"/>
                  </a:lnTo>
                  <a:lnTo>
                    <a:pt x="62" y="8"/>
                  </a:lnTo>
                  <a:lnTo>
                    <a:pt x="62" y="4"/>
                  </a:lnTo>
                  <a:lnTo>
                    <a:pt x="60" y="0"/>
                  </a:lnTo>
                  <a:lnTo>
                    <a:pt x="58" y="0"/>
                  </a:lnTo>
                  <a:lnTo>
                    <a:pt x="58" y="0"/>
                  </a:lnTo>
                  <a:lnTo>
                    <a:pt x="50" y="0"/>
                  </a:lnTo>
                  <a:lnTo>
                    <a:pt x="50" y="0"/>
                  </a:lnTo>
                  <a:lnTo>
                    <a:pt x="48" y="8"/>
                  </a:lnTo>
                  <a:lnTo>
                    <a:pt x="44" y="0"/>
                  </a:lnTo>
                  <a:lnTo>
                    <a:pt x="44" y="0"/>
                  </a:lnTo>
                  <a:lnTo>
                    <a:pt x="34" y="0"/>
                  </a:lnTo>
                  <a:lnTo>
                    <a:pt x="34" y="0"/>
                  </a:lnTo>
                  <a:lnTo>
                    <a:pt x="30" y="8"/>
                  </a:lnTo>
                  <a:lnTo>
                    <a:pt x="28" y="0"/>
                  </a:lnTo>
                  <a:lnTo>
                    <a:pt x="28" y="0"/>
                  </a:lnTo>
                  <a:lnTo>
                    <a:pt x="18" y="0"/>
                  </a:lnTo>
                  <a:lnTo>
                    <a:pt x="18" y="0"/>
                  </a:lnTo>
                  <a:lnTo>
                    <a:pt x="14" y="8"/>
                  </a:lnTo>
                  <a:lnTo>
                    <a:pt x="12" y="0"/>
                  </a:lnTo>
                  <a:lnTo>
                    <a:pt x="12" y="0"/>
                  </a:lnTo>
                  <a:lnTo>
                    <a:pt x="6" y="0"/>
                  </a:lnTo>
                  <a:lnTo>
                    <a:pt x="6" y="0"/>
                  </a:lnTo>
                  <a:lnTo>
                    <a:pt x="4" y="2"/>
                  </a:lnTo>
                  <a:lnTo>
                    <a:pt x="2" y="4"/>
                  </a:lnTo>
                  <a:lnTo>
                    <a:pt x="0" y="8"/>
                  </a:lnTo>
                  <a:lnTo>
                    <a:pt x="0" y="8"/>
                  </a:lnTo>
                  <a:lnTo>
                    <a:pt x="0" y="30"/>
                  </a:lnTo>
                  <a:lnTo>
                    <a:pt x="0" y="30"/>
                  </a:lnTo>
                  <a:lnTo>
                    <a:pt x="2" y="54"/>
                  </a:lnTo>
                  <a:lnTo>
                    <a:pt x="2" y="54"/>
                  </a:lnTo>
                  <a:lnTo>
                    <a:pt x="6" y="54"/>
                  </a:lnTo>
                  <a:lnTo>
                    <a:pt x="10" y="52"/>
                  </a:lnTo>
                  <a:lnTo>
                    <a:pt x="10" y="52"/>
                  </a:lnTo>
                  <a:lnTo>
                    <a:pt x="14" y="46"/>
                  </a:lnTo>
                  <a:lnTo>
                    <a:pt x="14" y="42"/>
                  </a:lnTo>
                  <a:lnTo>
                    <a:pt x="14" y="42"/>
                  </a:lnTo>
                  <a:lnTo>
                    <a:pt x="14" y="56"/>
                  </a:lnTo>
                  <a:lnTo>
                    <a:pt x="14" y="56"/>
                  </a:lnTo>
                  <a:lnTo>
                    <a:pt x="18" y="58"/>
                  </a:lnTo>
                  <a:lnTo>
                    <a:pt x="22" y="56"/>
                  </a:lnTo>
                  <a:lnTo>
                    <a:pt x="26" y="54"/>
                  </a:lnTo>
                  <a:lnTo>
                    <a:pt x="26" y="54"/>
                  </a:lnTo>
                  <a:lnTo>
                    <a:pt x="30" y="48"/>
                  </a:lnTo>
                  <a:lnTo>
                    <a:pt x="30" y="42"/>
                  </a:lnTo>
                  <a:lnTo>
                    <a:pt x="30" y="42"/>
                  </a:lnTo>
                  <a:lnTo>
                    <a:pt x="32" y="56"/>
                  </a:lnTo>
                  <a:lnTo>
                    <a:pt x="32" y="56"/>
                  </a:lnTo>
                  <a:lnTo>
                    <a:pt x="36" y="56"/>
                  </a:lnTo>
                  <a:lnTo>
                    <a:pt x="42" y="54"/>
                  </a:lnTo>
                  <a:lnTo>
                    <a:pt x="42" y="54"/>
                  </a:lnTo>
                  <a:lnTo>
                    <a:pt x="46" y="48"/>
                  </a:lnTo>
                  <a:lnTo>
                    <a:pt x="48" y="42"/>
                  </a:lnTo>
                  <a:lnTo>
                    <a:pt x="48" y="42"/>
                  </a:lnTo>
                  <a:lnTo>
                    <a:pt x="48" y="52"/>
                  </a:lnTo>
                  <a:lnTo>
                    <a:pt x="48" y="52"/>
                  </a:lnTo>
                  <a:lnTo>
                    <a:pt x="52" y="52"/>
                  </a:lnTo>
                  <a:lnTo>
                    <a:pt x="52" y="52"/>
                  </a:lnTo>
                  <a:lnTo>
                    <a:pt x="56" y="50"/>
                  </a:lnTo>
                  <a:lnTo>
                    <a:pt x="56" y="50"/>
                  </a:lnTo>
                  <a:lnTo>
                    <a:pt x="60" y="48"/>
                  </a:lnTo>
                  <a:lnTo>
                    <a:pt x="62"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5" name="Freeform 50"/>
            <p:cNvSpPr>
              <a:spLocks/>
            </p:cNvSpPr>
            <p:nvPr userDrawn="1"/>
          </p:nvSpPr>
          <p:spPr bwMode="auto">
            <a:xfrm>
              <a:off x="211" y="300"/>
              <a:ext cx="76" cy="84"/>
            </a:xfrm>
            <a:custGeom>
              <a:avLst/>
              <a:gdLst>
                <a:gd name="T0" fmla="*/ 76 w 76"/>
                <a:gd name="T1" fmla="*/ 60 h 84"/>
                <a:gd name="T2" fmla="*/ 76 w 76"/>
                <a:gd name="T3" fmla="*/ 48 h 84"/>
                <a:gd name="T4" fmla="*/ 76 w 76"/>
                <a:gd name="T5" fmla="*/ 48 h 84"/>
                <a:gd name="T6" fmla="*/ 74 w 76"/>
                <a:gd name="T7" fmla="*/ 44 h 84"/>
                <a:gd name="T8" fmla="*/ 72 w 76"/>
                <a:gd name="T9" fmla="*/ 40 h 84"/>
                <a:gd name="T10" fmla="*/ 70 w 76"/>
                <a:gd name="T11" fmla="*/ 32 h 84"/>
                <a:gd name="T12" fmla="*/ 70 w 76"/>
                <a:gd name="T13" fmla="*/ 32 h 84"/>
                <a:gd name="T14" fmla="*/ 72 w 76"/>
                <a:gd name="T15" fmla="*/ 28 h 84"/>
                <a:gd name="T16" fmla="*/ 72 w 76"/>
                <a:gd name="T17" fmla="*/ 22 h 84"/>
                <a:gd name="T18" fmla="*/ 76 w 76"/>
                <a:gd name="T19" fmla="*/ 18 h 84"/>
                <a:gd name="T20" fmla="*/ 76 w 76"/>
                <a:gd name="T21" fmla="*/ 6 h 84"/>
                <a:gd name="T22" fmla="*/ 76 w 76"/>
                <a:gd name="T23" fmla="*/ 6 h 84"/>
                <a:gd name="T24" fmla="*/ 70 w 76"/>
                <a:gd name="T25" fmla="*/ 2 h 84"/>
                <a:gd name="T26" fmla="*/ 66 w 76"/>
                <a:gd name="T27" fmla="*/ 0 h 84"/>
                <a:gd name="T28" fmla="*/ 64 w 76"/>
                <a:gd name="T29" fmla="*/ 0 h 84"/>
                <a:gd name="T30" fmla="*/ 64 w 76"/>
                <a:gd name="T31" fmla="*/ 44 h 84"/>
                <a:gd name="T32" fmla="*/ 64 w 76"/>
                <a:gd name="T33" fmla="*/ 44 h 84"/>
                <a:gd name="T34" fmla="*/ 62 w 76"/>
                <a:gd name="T35" fmla="*/ 50 h 84"/>
                <a:gd name="T36" fmla="*/ 56 w 76"/>
                <a:gd name="T37" fmla="*/ 56 h 84"/>
                <a:gd name="T38" fmla="*/ 50 w 76"/>
                <a:gd name="T39" fmla="*/ 60 h 84"/>
                <a:gd name="T40" fmla="*/ 42 w 76"/>
                <a:gd name="T41" fmla="*/ 62 h 84"/>
                <a:gd name="T42" fmla="*/ 42 w 76"/>
                <a:gd name="T43" fmla="*/ 62 h 84"/>
                <a:gd name="T44" fmla="*/ 28 w 76"/>
                <a:gd name="T45" fmla="*/ 64 h 84"/>
                <a:gd name="T46" fmla="*/ 14 w 76"/>
                <a:gd name="T47" fmla="*/ 66 h 84"/>
                <a:gd name="T48" fmla="*/ 0 w 76"/>
                <a:gd name="T49" fmla="*/ 66 h 84"/>
                <a:gd name="T50" fmla="*/ 0 w 76"/>
                <a:gd name="T51" fmla="*/ 66 h 84"/>
                <a:gd name="T52" fmla="*/ 2 w 76"/>
                <a:gd name="T53" fmla="*/ 76 h 84"/>
                <a:gd name="T54" fmla="*/ 2 w 76"/>
                <a:gd name="T55" fmla="*/ 76 h 84"/>
                <a:gd name="T56" fmla="*/ 6 w 76"/>
                <a:gd name="T57" fmla="*/ 82 h 84"/>
                <a:gd name="T58" fmla="*/ 8 w 76"/>
                <a:gd name="T59" fmla="*/ 84 h 84"/>
                <a:gd name="T60" fmla="*/ 62 w 76"/>
                <a:gd name="T61" fmla="*/ 84 h 84"/>
                <a:gd name="T62" fmla="*/ 76 w 76"/>
                <a:gd name="T63"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 h="84">
                  <a:moveTo>
                    <a:pt x="76" y="60"/>
                  </a:moveTo>
                  <a:lnTo>
                    <a:pt x="76" y="48"/>
                  </a:lnTo>
                  <a:lnTo>
                    <a:pt x="76" y="48"/>
                  </a:lnTo>
                  <a:lnTo>
                    <a:pt x="74" y="44"/>
                  </a:lnTo>
                  <a:lnTo>
                    <a:pt x="72" y="40"/>
                  </a:lnTo>
                  <a:lnTo>
                    <a:pt x="70" y="32"/>
                  </a:lnTo>
                  <a:lnTo>
                    <a:pt x="70" y="32"/>
                  </a:lnTo>
                  <a:lnTo>
                    <a:pt x="72" y="28"/>
                  </a:lnTo>
                  <a:lnTo>
                    <a:pt x="72" y="22"/>
                  </a:lnTo>
                  <a:lnTo>
                    <a:pt x="76" y="18"/>
                  </a:lnTo>
                  <a:lnTo>
                    <a:pt x="76" y="6"/>
                  </a:lnTo>
                  <a:lnTo>
                    <a:pt x="76" y="6"/>
                  </a:lnTo>
                  <a:lnTo>
                    <a:pt x="70" y="2"/>
                  </a:lnTo>
                  <a:lnTo>
                    <a:pt x="66" y="0"/>
                  </a:lnTo>
                  <a:lnTo>
                    <a:pt x="64" y="0"/>
                  </a:lnTo>
                  <a:lnTo>
                    <a:pt x="64" y="44"/>
                  </a:lnTo>
                  <a:lnTo>
                    <a:pt x="64" y="44"/>
                  </a:lnTo>
                  <a:lnTo>
                    <a:pt x="62" y="50"/>
                  </a:lnTo>
                  <a:lnTo>
                    <a:pt x="56" y="56"/>
                  </a:lnTo>
                  <a:lnTo>
                    <a:pt x="50" y="60"/>
                  </a:lnTo>
                  <a:lnTo>
                    <a:pt x="42" y="62"/>
                  </a:lnTo>
                  <a:lnTo>
                    <a:pt x="42" y="62"/>
                  </a:lnTo>
                  <a:lnTo>
                    <a:pt x="28" y="64"/>
                  </a:lnTo>
                  <a:lnTo>
                    <a:pt x="14" y="66"/>
                  </a:lnTo>
                  <a:lnTo>
                    <a:pt x="0" y="66"/>
                  </a:lnTo>
                  <a:lnTo>
                    <a:pt x="0" y="66"/>
                  </a:lnTo>
                  <a:lnTo>
                    <a:pt x="2" y="76"/>
                  </a:lnTo>
                  <a:lnTo>
                    <a:pt x="2" y="76"/>
                  </a:lnTo>
                  <a:lnTo>
                    <a:pt x="6" y="82"/>
                  </a:lnTo>
                  <a:lnTo>
                    <a:pt x="8" y="84"/>
                  </a:lnTo>
                  <a:lnTo>
                    <a:pt x="62" y="84"/>
                  </a:lnTo>
                  <a:lnTo>
                    <a:pt x="76" y="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6" name="Freeform 51"/>
            <p:cNvSpPr>
              <a:spLocks/>
            </p:cNvSpPr>
            <p:nvPr userDrawn="1"/>
          </p:nvSpPr>
          <p:spPr bwMode="auto">
            <a:xfrm>
              <a:off x="217" y="394"/>
              <a:ext cx="60" cy="20"/>
            </a:xfrm>
            <a:custGeom>
              <a:avLst/>
              <a:gdLst>
                <a:gd name="T0" fmla="*/ 2 w 60"/>
                <a:gd name="T1" fmla="*/ 20 h 20"/>
                <a:gd name="T2" fmla="*/ 56 w 60"/>
                <a:gd name="T3" fmla="*/ 20 h 20"/>
                <a:gd name="T4" fmla="*/ 56 w 60"/>
                <a:gd name="T5" fmla="*/ 20 h 20"/>
                <a:gd name="T6" fmla="*/ 60 w 60"/>
                <a:gd name="T7" fmla="*/ 8 h 20"/>
                <a:gd name="T8" fmla="*/ 56 w 60"/>
                <a:gd name="T9" fmla="*/ 0 h 20"/>
                <a:gd name="T10" fmla="*/ 2 w 60"/>
                <a:gd name="T11" fmla="*/ 0 h 20"/>
                <a:gd name="T12" fmla="*/ 0 w 60"/>
                <a:gd name="T13" fmla="*/ 10 h 20"/>
                <a:gd name="T14" fmla="*/ 2 w 60"/>
                <a:gd name="T15" fmla="*/ 2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0">
                  <a:moveTo>
                    <a:pt x="2" y="20"/>
                  </a:moveTo>
                  <a:lnTo>
                    <a:pt x="56" y="20"/>
                  </a:lnTo>
                  <a:lnTo>
                    <a:pt x="56" y="20"/>
                  </a:lnTo>
                  <a:lnTo>
                    <a:pt x="60" y="8"/>
                  </a:lnTo>
                  <a:lnTo>
                    <a:pt x="56" y="0"/>
                  </a:lnTo>
                  <a:lnTo>
                    <a:pt x="2" y="0"/>
                  </a:lnTo>
                  <a:lnTo>
                    <a:pt x="0" y="10"/>
                  </a:lnTo>
                  <a:lnTo>
                    <a:pt x="2"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7" name="Freeform 52"/>
            <p:cNvSpPr>
              <a:spLocks/>
            </p:cNvSpPr>
            <p:nvPr userDrawn="1"/>
          </p:nvSpPr>
          <p:spPr bwMode="auto">
            <a:xfrm>
              <a:off x="221" y="424"/>
              <a:ext cx="58" cy="70"/>
            </a:xfrm>
            <a:custGeom>
              <a:avLst/>
              <a:gdLst>
                <a:gd name="T0" fmla="*/ 52 w 58"/>
                <a:gd name="T1" fmla="*/ 0 h 70"/>
                <a:gd name="T2" fmla="*/ 0 w 58"/>
                <a:gd name="T3" fmla="*/ 0 h 70"/>
                <a:gd name="T4" fmla="*/ 0 w 58"/>
                <a:gd name="T5" fmla="*/ 68 h 70"/>
                <a:gd name="T6" fmla="*/ 44 w 58"/>
                <a:gd name="T7" fmla="*/ 70 h 70"/>
                <a:gd name="T8" fmla="*/ 58 w 58"/>
                <a:gd name="T9" fmla="*/ 58 h 70"/>
                <a:gd name="T10" fmla="*/ 52 w 58"/>
                <a:gd name="T11" fmla="*/ 0 h 70"/>
              </a:gdLst>
              <a:ahLst/>
              <a:cxnLst>
                <a:cxn ang="0">
                  <a:pos x="T0" y="T1"/>
                </a:cxn>
                <a:cxn ang="0">
                  <a:pos x="T2" y="T3"/>
                </a:cxn>
                <a:cxn ang="0">
                  <a:pos x="T4" y="T5"/>
                </a:cxn>
                <a:cxn ang="0">
                  <a:pos x="T6" y="T7"/>
                </a:cxn>
                <a:cxn ang="0">
                  <a:pos x="T8" y="T9"/>
                </a:cxn>
                <a:cxn ang="0">
                  <a:pos x="T10" y="T11"/>
                </a:cxn>
              </a:cxnLst>
              <a:rect l="0" t="0" r="r" b="b"/>
              <a:pathLst>
                <a:path w="58" h="70">
                  <a:moveTo>
                    <a:pt x="52" y="0"/>
                  </a:moveTo>
                  <a:lnTo>
                    <a:pt x="0" y="0"/>
                  </a:lnTo>
                  <a:lnTo>
                    <a:pt x="0" y="68"/>
                  </a:lnTo>
                  <a:lnTo>
                    <a:pt x="44" y="70"/>
                  </a:lnTo>
                  <a:lnTo>
                    <a:pt x="58" y="58"/>
                  </a:lnTo>
                  <a:lnTo>
                    <a:pt x="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8" name="Freeform 53"/>
            <p:cNvSpPr>
              <a:spLocks/>
            </p:cNvSpPr>
            <p:nvPr userDrawn="1"/>
          </p:nvSpPr>
          <p:spPr bwMode="auto">
            <a:xfrm>
              <a:off x="217" y="490"/>
              <a:ext cx="80" cy="72"/>
            </a:xfrm>
            <a:custGeom>
              <a:avLst/>
              <a:gdLst>
                <a:gd name="T0" fmla="*/ 80 w 80"/>
                <a:gd name="T1" fmla="*/ 20 h 72"/>
                <a:gd name="T2" fmla="*/ 80 w 80"/>
                <a:gd name="T3" fmla="*/ 20 h 72"/>
                <a:gd name="T4" fmla="*/ 70 w 80"/>
                <a:gd name="T5" fmla="*/ 12 h 72"/>
                <a:gd name="T6" fmla="*/ 70 w 80"/>
                <a:gd name="T7" fmla="*/ 12 h 72"/>
                <a:gd name="T8" fmla="*/ 68 w 80"/>
                <a:gd name="T9" fmla="*/ 0 h 72"/>
                <a:gd name="T10" fmla="*/ 52 w 80"/>
                <a:gd name="T11" fmla="*/ 14 h 72"/>
                <a:gd name="T12" fmla="*/ 2 w 80"/>
                <a:gd name="T13" fmla="*/ 14 h 72"/>
                <a:gd name="T14" fmla="*/ 2 w 80"/>
                <a:gd name="T15" fmla="*/ 14 h 72"/>
                <a:gd name="T16" fmla="*/ 0 w 80"/>
                <a:gd name="T17" fmla="*/ 32 h 72"/>
                <a:gd name="T18" fmla="*/ 0 w 80"/>
                <a:gd name="T19" fmla="*/ 52 h 72"/>
                <a:gd name="T20" fmla="*/ 0 w 80"/>
                <a:gd name="T21" fmla="*/ 52 h 72"/>
                <a:gd name="T22" fmla="*/ 14 w 80"/>
                <a:gd name="T23" fmla="*/ 62 h 72"/>
                <a:gd name="T24" fmla="*/ 28 w 80"/>
                <a:gd name="T25" fmla="*/ 72 h 72"/>
                <a:gd name="T26" fmla="*/ 62 w 80"/>
                <a:gd name="T27" fmla="*/ 28 h 72"/>
                <a:gd name="T28" fmla="*/ 80 w 80"/>
                <a:gd name="T29"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72">
                  <a:moveTo>
                    <a:pt x="80" y="20"/>
                  </a:moveTo>
                  <a:lnTo>
                    <a:pt x="80" y="20"/>
                  </a:lnTo>
                  <a:lnTo>
                    <a:pt x="70" y="12"/>
                  </a:lnTo>
                  <a:lnTo>
                    <a:pt x="70" y="12"/>
                  </a:lnTo>
                  <a:lnTo>
                    <a:pt x="68" y="0"/>
                  </a:lnTo>
                  <a:lnTo>
                    <a:pt x="52" y="14"/>
                  </a:lnTo>
                  <a:lnTo>
                    <a:pt x="2" y="14"/>
                  </a:lnTo>
                  <a:lnTo>
                    <a:pt x="2" y="14"/>
                  </a:lnTo>
                  <a:lnTo>
                    <a:pt x="0" y="32"/>
                  </a:lnTo>
                  <a:lnTo>
                    <a:pt x="0" y="52"/>
                  </a:lnTo>
                  <a:lnTo>
                    <a:pt x="0" y="52"/>
                  </a:lnTo>
                  <a:lnTo>
                    <a:pt x="14" y="62"/>
                  </a:lnTo>
                  <a:lnTo>
                    <a:pt x="28" y="72"/>
                  </a:lnTo>
                  <a:lnTo>
                    <a:pt x="62" y="28"/>
                  </a:lnTo>
                  <a:lnTo>
                    <a:pt x="80"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9" name="Freeform 54"/>
            <p:cNvSpPr>
              <a:spLocks/>
            </p:cNvSpPr>
            <p:nvPr userDrawn="1"/>
          </p:nvSpPr>
          <p:spPr bwMode="auto">
            <a:xfrm>
              <a:off x="255" y="518"/>
              <a:ext cx="120" cy="68"/>
            </a:xfrm>
            <a:custGeom>
              <a:avLst/>
              <a:gdLst>
                <a:gd name="T0" fmla="*/ 30 w 120"/>
                <a:gd name="T1" fmla="*/ 8 h 68"/>
                <a:gd name="T2" fmla="*/ 0 w 120"/>
                <a:gd name="T3" fmla="*/ 48 h 68"/>
                <a:gd name="T4" fmla="*/ 50 w 120"/>
                <a:gd name="T5" fmla="*/ 68 h 68"/>
                <a:gd name="T6" fmla="*/ 50 w 120"/>
                <a:gd name="T7" fmla="*/ 68 h 68"/>
                <a:gd name="T8" fmla="*/ 74 w 120"/>
                <a:gd name="T9" fmla="*/ 56 h 68"/>
                <a:gd name="T10" fmla="*/ 96 w 120"/>
                <a:gd name="T11" fmla="*/ 42 h 68"/>
                <a:gd name="T12" fmla="*/ 120 w 120"/>
                <a:gd name="T13" fmla="*/ 26 h 68"/>
                <a:gd name="T14" fmla="*/ 48 w 120"/>
                <a:gd name="T15" fmla="*/ 0 h 68"/>
                <a:gd name="T16" fmla="*/ 30 w 120"/>
                <a:gd name="T17"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68">
                  <a:moveTo>
                    <a:pt x="30" y="8"/>
                  </a:moveTo>
                  <a:lnTo>
                    <a:pt x="0" y="48"/>
                  </a:lnTo>
                  <a:lnTo>
                    <a:pt x="50" y="68"/>
                  </a:lnTo>
                  <a:lnTo>
                    <a:pt x="50" y="68"/>
                  </a:lnTo>
                  <a:lnTo>
                    <a:pt x="74" y="56"/>
                  </a:lnTo>
                  <a:lnTo>
                    <a:pt x="96" y="42"/>
                  </a:lnTo>
                  <a:lnTo>
                    <a:pt x="120" y="26"/>
                  </a:lnTo>
                  <a:lnTo>
                    <a:pt x="48" y="0"/>
                  </a:lnTo>
                  <a:lnTo>
                    <a:pt x="3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0" name="Freeform 55"/>
            <p:cNvSpPr>
              <a:spLocks/>
            </p:cNvSpPr>
            <p:nvPr userDrawn="1"/>
          </p:nvSpPr>
          <p:spPr bwMode="auto">
            <a:xfrm>
              <a:off x="291" y="266"/>
              <a:ext cx="28" cy="126"/>
            </a:xfrm>
            <a:custGeom>
              <a:avLst/>
              <a:gdLst>
                <a:gd name="T0" fmla="*/ 22 w 28"/>
                <a:gd name="T1" fmla="*/ 54 h 126"/>
                <a:gd name="T2" fmla="*/ 22 w 28"/>
                <a:gd name="T3" fmla="*/ 54 h 126"/>
                <a:gd name="T4" fmla="*/ 22 w 28"/>
                <a:gd name="T5" fmla="*/ 10 h 126"/>
                <a:gd name="T6" fmla="*/ 22 w 28"/>
                <a:gd name="T7" fmla="*/ 10 h 126"/>
                <a:gd name="T8" fmla="*/ 24 w 28"/>
                <a:gd name="T9" fmla="*/ 8 h 126"/>
                <a:gd name="T10" fmla="*/ 24 w 28"/>
                <a:gd name="T11" fmla="*/ 8 h 126"/>
                <a:gd name="T12" fmla="*/ 26 w 28"/>
                <a:gd name="T13" fmla="*/ 2 h 126"/>
                <a:gd name="T14" fmla="*/ 24 w 28"/>
                <a:gd name="T15" fmla="*/ 0 h 126"/>
                <a:gd name="T16" fmla="*/ 0 w 28"/>
                <a:gd name="T17" fmla="*/ 0 h 126"/>
                <a:gd name="T18" fmla="*/ 0 w 28"/>
                <a:gd name="T19" fmla="*/ 0 h 126"/>
                <a:gd name="T20" fmla="*/ 0 w 28"/>
                <a:gd name="T21" fmla="*/ 6 h 126"/>
                <a:gd name="T22" fmla="*/ 0 w 28"/>
                <a:gd name="T23" fmla="*/ 6 h 126"/>
                <a:gd name="T24" fmla="*/ 2 w 28"/>
                <a:gd name="T25" fmla="*/ 10 h 126"/>
                <a:gd name="T26" fmla="*/ 4 w 28"/>
                <a:gd name="T27" fmla="*/ 12 h 126"/>
                <a:gd name="T28" fmla="*/ 4 w 28"/>
                <a:gd name="T29" fmla="*/ 54 h 126"/>
                <a:gd name="T30" fmla="*/ 4 w 28"/>
                <a:gd name="T31" fmla="*/ 54 h 126"/>
                <a:gd name="T32" fmla="*/ 2 w 28"/>
                <a:gd name="T33" fmla="*/ 56 h 126"/>
                <a:gd name="T34" fmla="*/ 0 w 28"/>
                <a:gd name="T35" fmla="*/ 66 h 126"/>
                <a:gd name="T36" fmla="*/ 0 w 28"/>
                <a:gd name="T37" fmla="*/ 66 h 126"/>
                <a:gd name="T38" fmla="*/ 0 w 28"/>
                <a:gd name="T39" fmla="*/ 72 h 126"/>
                <a:gd name="T40" fmla="*/ 2 w 28"/>
                <a:gd name="T41" fmla="*/ 76 h 126"/>
                <a:gd name="T42" fmla="*/ 4 w 28"/>
                <a:gd name="T43" fmla="*/ 82 h 126"/>
                <a:gd name="T44" fmla="*/ 4 w 28"/>
                <a:gd name="T45" fmla="*/ 116 h 126"/>
                <a:gd name="T46" fmla="*/ 4 w 28"/>
                <a:gd name="T47" fmla="*/ 116 h 126"/>
                <a:gd name="T48" fmla="*/ 2 w 28"/>
                <a:gd name="T49" fmla="*/ 118 h 126"/>
                <a:gd name="T50" fmla="*/ 2 w 28"/>
                <a:gd name="T51" fmla="*/ 122 h 126"/>
                <a:gd name="T52" fmla="*/ 2 w 28"/>
                <a:gd name="T53" fmla="*/ 122 h 126"/>
                <a:gd name="T54" fmla="*/ 2 w 28"/>
                <a:gd name="T55" fmla="*/ 126 h 126"/>
                <a:gd name="T56" fmla="*/ 24 w 28"/>
                <a:gd name="T57" fmla="*/ 126 h 126"/>
                <a:gd name="T58" fmla="*/ 24 w 28"/>
                <a:gd name="T59" fmla="*/ 126 h 126"/>
                <a:gd name="T60" fmla="*/ 24 w 28"/>
                <a:gd name="T61" fmla="*/ 120 h 126"/>
                <a:gd name="T62" fmla="*/ 24 w 28"/>
                <a:gd name="T63" fmla="*/ 120 h 126"/>
                <a:gd name="T64" fmla="*/ 22 w 28"/>
                <a:gd name="T65" fmla="*/ 116 h 126"/>
                <a:gd name="T66" fmla="*/ 22 w 28"/>
                <a:gd name="T67" fmla="*/ 82 h 126"/>
                <a:gd name="T68" fmla="*/ 22 w 28"/>
                <a:gd name="T69" fmla="*/ 82 h 126"/>
                <a:gd name="T70" fmla="*/ 26 w 28"/>
                <a:gd name="T71" fmla="*/ 76 h 126"/>
                <a:gd name="T72" fmla="*/ 28 w 28"/>
                <a:gd name="T73" fmla="*/ 72 h 126"/>
                <a:gd name="T74" fmla="*/ 28 w 28"/>
                <a:gd name="T75" fmla="*/ 68 h 126"/>
                <a:gd name="T76" fmla="*/ 28 w 28"/>
                <a:gd name="T77" fmla="*/ 68 h 126"/>
                <a:gd name="T78" fmla="*/ 26 w 28"/>
                <a:gd name="T79" fmla="*/ 58 h 126"/>
                <a:gd name="T80" fmla="*/ 22 w 28"/>
                <a:gd name="T81" fmla="*/ 5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 h="126">
                  <a:moveTo>
                    <a:pt x="22" y="54"/>
                  </a:moveTo>
                  <a:lnTo>
                    <a:pt x="22" y="54"/>
                  </a:lnTo>
                  <a:lnTo>
                    <a:pt x="22" y="10"/>
                  </a:lnTo>
                  <a:lnTo>
                    <a:pt x="22" y="10"/>
                  </a:lnTo>
                  <a:lnTo>
                    <a:pt x="24" y="8"/>
                  </a:lnTo>
                  <a:lnTo>
                    <a:pt x="24" y="8"/>
                  </a:lnTo>
                  <a:lnTo>
                    <a:pt x="26" y="2"/>
                  </a:lnTo>
                  <a:lnTo>
                    <a:pt x="24" y="0"/>
                  </a:lnTo>
                  <a:lnTo>
                    <a:pt x="0" y="0"/>
                  </a:lnTo>
                  <a:lnTo>
                    <a:pt x="0" y="0"/>
                  </a:lnTo>
                  <a:lnTo>
                    <a:pt x="0" y="6"/>
                  </a:lnTo>
                  <a:lnTo>
                    <a:pt x="0" y="6"/>
                  </a:lnTo>
                  <a:lnTo>
                    <a:pt x="2" y="10"/>
                  </a:lnTo>
                  <a:lnTo>
                    <a:pt x="4" y="12"/>
                  </a:lnTo>
                  <a:lnTo>
                    <a:pt x="4" y="54"/>
                  </a:lnTo>
                  <a:lnTo>
                    <a:pt x="4" y="54"/>
                  </a:lnTo>
                  <a:lnTo>
                    <a:pt x="2" y="56"/>
                  </a:lnTo>
                  <a:lnTo>
                    <a:pt x="0" y="66"/>
                  </a:lnTo>
                  <a:lnTo>
                    <a:pt x="0" y="66"/>
                  </a:lnTo>
                  <a:lnTo>
                    <a:pt x="0" y="72"/>
                  </a:lnTo>
                  <a:lnTo>
                    <a:pt x="2" y="76"/>
                  </a:lnTo>
                  <a:lnTo>
                    <a:pt x="4" y="82"/>
                  </a:lnTo>
                  <a:lnTo>
                    <a:pt x="4" y="116"/>
                  </a:lnTo>
                  <a:lnTo>
                    <a:pt x="4" y="116"/>
                  </a:lnTo>
                  <a:lnTo>
                    <a:pt x="2" y="118"/>
                  </a:lnTo>
                  <a:lnTo>
                    <a:pt x="2" y="122"/>
                  </a:lnTo>
                  <a:lnTo>
                    <a:pt x="2" y="122"/>
                  </a:lnTo>
                  <a:lnTo>
                    <a:pt x="2" y="126"/>
                  </a:lnTo>
                  <a:lnTo>
                    <a:pt x="24" y="126"/>
                  </a:lnTo>
                  <a:lnTo>
                    <a:pt x="24" y="126"/>
                  </a:lnTo>
                  <a:lnTo>
                    <a:pt x="24" y="120"/>
                  </a:lnTo>
                  <a:lnTo>
                    <a:pt x="24" y="120"/>
                  </a:lnTo>
                  <a:lnTo>
                    <a:pt x="22" y="116"/>
                  </a:lnTo>
                  <a:lnTo>
                    <a:pt x="22" y="82"/>
                  </a:lnTo>
                  <a:lnTo>
                    <a:pt x="22" y="82"/>
                  </a:lnTo>
                  <a:lnTo>
                    <a:pt x="26" y="76"/>
                  </a:lnTo>
                  <a:lnTo>
                    <a:pt x="28" y="72"/>
                  </a:lnTo>
                  <a:lnTo>
                    <a:pt x="28" y="68"/>
                  </a:lnTo>
                  <a:lnTo>
                    <a:pt x="28" y="68"/>
                  </a:lnTo>
                  <a:lnTo>
                    <a:pt x="26" y="58"/>
                  </a:lnTo>
                  <a:lnTo>
                    <a:pt x="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1" name="Freeform 56"/>
            <p:cNvSpPr>
              <a:spLocks/>
            </p:cNvSpPr>
            <p:nvPr userDrawn="1"/>
          </p:nvSpPr>
          <p:spPr bwMode="auto">
            <a:xfrm>
              <a:off x="321" y="304"/>
              <a:ext cx="84" cy="60"/>
            </a:xfrm>
            <a:custGeom>
              <a:avLst/>
              <a:gdLst>
                <a:gd name="T0" fmla="*/ 44 w 84"/>
                <a:gd name="T1" fmla="*/ 50 h 60"/>
                <a:gd name="T2" fmla="*/ 84 w 84"/>
                <a:gd name="T3" fmla="*/ 10 h 60"/>
                <a:gd name="T4" fmla="*/ 84 w 84"/>
                <a:gd name="T5" fmla="*/ 10 h 60"/>
                <a:gd name="T6" fmla="*/ 26 w 84"/>
                <a:gd name="T7" fmla="*/ 10 h 60"/>
                <a:gd name="T8" fmla="*/ 26 w 84"/>
                <a:gd name="T9" fmla="*/ 10 h 60"/>
                <a:gd name="T10" fmla="*/ 22 w 84"/>
                <a:gd name="T11" fmla="*/ 8 h 60"/>
                <a:gd name="T12" fmla="*/ 14 w 84"/>
                <a:gd name="T13" fmla="*/ 4 h 60"/>
                <a:gd name="T14" fmla="*/ 8 w 84"/>
                <a:gd name="T15" fmla="*/ 0 h 60"/>
                <a:gd name="T16" fmla="*/ 4 w 84"/>
                <a:gd name="T17" fmla="*/ 0 h 60"/>
                <a:gd name="T18" fmla="*/ 4 w 84"/>
                <a:gd name="T19" fmla="*/ 0 h 60"/>
                <a:gd name="T20" fmla="*/ 0 w 84"/>
                <a:gd name="T21" fmla="*/ 12 h 60"/>
                <a:gd name="T22" fmla="*/ 0 w 84"/>
                <a:gd name="T23" fmla="*/ 12 h 60"/>
                <a:gd name="T24" fmla="*/ 4 w 84"/>
                <a:gd name="T25" fmla="*/ 18 h 60"/>
                <a:gd name="T26" fmla="*/ 6 w 84"/>
                <a:gd name="T27" fmla="*/ 22 h 60"/>
                <a:gd name="T28" fmla="*/ 6 w 84"/>
                <a:gd name="T29" fmla="*/ 30 h 60"/>
                <a:gd name="T30" fmla="*/ 6 w 84"/>
                <a:gd name="T31" fmla="*/ 30 h 60"/>
                <a:gd name="T32" fmla="*/ 6 w 84"/>
                <a:gd name="T33" fmla="*/ 36 h 60"/>
                <a:gd name="T34" fmla="*/ 4 w 84"/>
                <a:gd name="T35" fmla="*/ 40 h 60"/>
                <a:gd name="T36" fmla="*/ 0 w 84"/>
                <a:gd name="T37" fmla="*/ 46 h 60"/>
                <a:gd name="T38" fmla="*/ 0 w 84"/>
                <a:gd name="T39" fmla="*/ 46 h 60"/>
                <a:gd name="T40" fmla="*/ 6 w 84"/>
                <a:gd name="T41" fmla="*/ 60 h 60"/>
                <a:gd name="T42" fmla="*/ 6 w 84"/>
                <a:gd name="T43" fmla="*/ 60 h 60"/>
                <a:gd name="T44" fmla="*/ 14 w 84"/>
                <a:gd name="T45" fmla="*/ 56 h 60"/>
                <a:gd name="T46" fmla="*/ 28 w 84"/>
                <a:gd name="T47" fmla="*/ 50 h 60"/>
                <a:gd name="T48" fmla="*/ 28 w 84"/>
                <a:gd name="T49" fmla="*/ 50 h 60"/>
                <a:gd name="T50" fmla="*/ 44 w 84"/>
                <a:gd name="T51" fmla="*/ 5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60">
                  <a:moveTo>
                    <a:pt x="44" y="50"/>
                  </a:moveTo>
                  <a:lnTo>
                    <a:pt x="84" y="10"/>
                  </a:lnTo>
                  <a:lnTo>
                    <a:pt x="84" y="10"/>
                  </a:lnTo>
                  <a:lnTo>
                    <a:pt x="26" y="10"/>
                  </a:lnTo>
                  <a:lnTo>
                    <a:pt x="26" y="10"/>
                  </a:lnTo>
                  <a:lnTo>
                    <a:pt x="22" y="8"/>
                  </a:lnTo>
                  <a:lnTo>
                    <a:pt x="14" y="4"/>
                  </a:lnTo>
                  <a:lnTo>
                    <a:pt x="8" y="0"/>
                  </a:lnTo>
                  <a:lnTo>
                    <a:pt x="4" y="0"/>
                  </a:lnTo>
                  <a:lnTo>
                    <a:pt x="4" y="0"/>
                  </a:lnTo>
                  <a:lnTo>
                    <a:pt x="0" y="12"/>
                  </a:lnTo>
                  <a:lnTo>
                    <a:pt x="0" y="12"/>
                  </a:lnTo>
                  <a:lnTo>
                    <a:pt x="4" y="18"/>
                  </a:lnTo>
                  <a:lnTo>
                    <a:pt x="6" y="22"/>
                  </a:lnTo>
                  <a:lnTo>
                    <a:pt x="6" y="30"/>
                  </a:lnTo>
                  <a:lnTo>
                    <a:pt x="6" y="30"/>
                  </a:lnTo>
                  <a:lnTo>
                    <a:pt x="6" y="36"/>
                  </a:lnTo>
                  <a:lnTo>
                    <a:pt x="4" y="40"/>
                  </a:lnTo>
                  <a:lnTo>
                    <a:pt x="0" y="46"/>
                  </a:lnTo>
                  <a:lnTo>
                    <a:pt x="0" y="46"/>
                  </a:lnTo>
                  <a:lnTo>
                    <a:pt x="6" y="60"/>
                  </a:lnTo>
                  <a:lnTo>
                    <a:pt x="6" y="60"/>
                  </a:lnTo>
                  <a:lnTo>
                    <a:pt x="14" y="56"/>
                  </a:lnTo>
                  <a:lnTo>
                    <a:pt x="28" y="50"/>
                  </a:lnTo>
                  <a:lnTo>
                    <a:pt x="28" y="50"/>
                  </a:lnTo>
                  <a:lnTo>
                    <a:pt x="44"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2" name="Freeform 57"/>
            <p:cNvSpPr>
              <a:spLocks/>
            </p:cNvSpPr>
            <p:nvPr userDrawn="1"/>
          </p:nvSpPr>
          <p:spPr bwMode="auto">
            <a:xfrm>
              <a:off x="425" y="224"/>
              <a:ext cx="164" cy="130"/>
            </a:xfrm>
            <a:custGeom>
              <a:avLst/>
              <a:gdLst>
                <a:gd name="T0" fmla="*/ 164 w 164"/>
                <a:gd name="T1" fmla="*/ 66 h 130"/>
                <a:gd name="T2" fmla="*/ 160 w 164"/>
                <a:gd name="T3" fmla="*/ 64 h 130"/>
                <a:gd name="T4" fmla="*/ 152 w 164"/>
                <a:gd name="T5" fmla="*/ 66 h 130"/>
                <a:gd name="T6" fmla="*/ 148 w 164"/>
                <a:gd name="T7" fmla="*/ 70 h 130"/>
                <a:gd name="T8" fmla="*/ 144 w 164"/>
                <a:gd name="T9" fmla="*/ 82 h 130"/>
                <a:gd name="T10" fmla="*/ 142 w 164"/>
                <a:gd name="T11" fmla="*/ 78 h 130"/>
                <a:gd name="T12" fmla="*/ 132 w 164"/>
                <a:gd name="T13" fmla="*/ 74 h 130"/>
                <a:gd name="T14" fmla="*/ 124 w 164"/>
                <a:gd name="T15" fmla="*/ 78 h 130"/>
                <a:gd name="T16" fmla="*/ 128 w 164"/>
                <a:gd name="T17" fmla="*/ 88 h 130"/>
                <a:gd name="T18" fmla="*/ 124 w 164"/>
                <a:gd name="T19" fmla="*/ 98 h 130"/>
                <a:gd name="T20" fmla="*/ 118 w 164"/>
                <a:gd name="T21" fmla="*/ 98 h 130"/>
                <a:gd name="T22" fmla="*/ 112 w 164"/>
                <a:gd name="T23" fmla="*/ 90 h 130"/>
                <a:gd name="T24" fmla="*/ 110 w 164"/>
                <a:gd name="T25" fmla="*/ 86 h 130"/>
                <a:gd name="T26" fmla="*/ 100 w 164"/>
                <a:gd name="T27" fmla="*/ 88 h 130"/>
                <a:gd name="T28" fmla="*/ 96 w 164"/>
                <a:gd name="T29" fmla="*/ 86 h 130"/>
                <a:gd name="T30" fmla="*/ 96 w 164"/>
                <a:gd name="T31" fmla="*/ 76 h 130"/>
                <a:gd name="T32" fmla="*/ 112 w 164"/>
                <a:gd name="T33" fmla="*/ 72 h 130"/>
                <a:gd name="T34" fmla="*/ 112 w 164"/>
                <a:gd name="T35" fmla="*/ 66 h 130"/>
                <a:gd name="T36" fmla="*/ 104 w 164"/>
                <a:gd name="T37" fmla="*/ 58 h 130"/>
                <a:gd name="T38" fmla="*/ 100 w 164"/>
                <a:gd name="T39" fmla="*/ 56 h 130"/>
                <a:gd name="T40" fmla="*/ 90 w 164"/>
                <a:gd name="T41" fmla="*/ 58 h 130"/>
                <a:gd name="T42" fmla="*/ 92 w 164"/>
                <a:gd name="T43" fmla="*/ 54 h 130"/>
                <a:gd name="T44" fmla="*/ 96 w 164"/>
                <a:gd name="T45" fmla="*/ 48 h 130"/>
                <a:gd name="T46" fmla="*/ 96 w 164"/>
                <a:gd name="T47" fmla="*/ 38 h 130"/>
                <a:gd name="T48" fmla="*/ 90 w 164"/>
                <a:gd name="T49" fmla="*/ 28 h 130"/>
                <a:gd name="T50" fmla="*/ 90 w 164"/>
                <a:gd name="T51" fmla="*/ 28 h 130"/>
                <a:gd name="T52" fmla="*/ 84 w 164"/>
                <a:gd name="T53" fmla="*/ 30 h 130"/>
                <a:gd name="T54" fmla="*/ 72 w 164"/>
                <a:gd name="T55" fmla="*/ 36 h 130"/>
                <a:gd name="T56" fmla="*/ 70 w 164"/>
                <a:gd name="T57" fmla="*/ 40 h 130"/>
                <a:gd name="T58" fmla="*/ 70 w 164"/>
                <a:gd name="T59" fmla="*/ 50 h 130"/>
                <a:gd name="T60" fmla="*/ 68 w 164"/>
                <a:gd name="T61" fmla="*/ 44 h 130"/>
                <a:gd name="T62" fmla="*/ 60 w 164"/>
                <a:gd name="T63" fmla="*/ 38 h 130"/>
                <a:gd name="T64" fmla="*/ 54 w 164"/>
                <a:gd name="T65" fmla="*/ 38 h 130"/>
                <a:gd name="T66" fmla="*/ 44 w 164"/>
                <a:gd name="T67" fmla="*/ 42 h 130"/>
                <a:gd name="T68" fmla="*/ 50 w 164"/>
                <a:gd name="T69" fmla="*/ 50 h 130"/>
                <a:gd name="T70" fmla="*/ 50 w 164"/>
                <a:gd name="T71" fmla="*/ 62 h 130"/>
                <a:gd name="T72" fmla="*/ 46 w 164"/>
                <a:gd name="T73" fmla="*/ 64 h 130"/>
                <a:gd name="T74" fmla="*/ 36 w 164"/>
                <a:gd name="T75" fmla="*/ 58 h 130"/>
                <a:gd name="T76" fmla="*/ 34 w 164"/>
                <a:gd name="T77" fmla="*/ 52 h 130"/>
                <a:gd name="T78" fmla="*/ 26 w 164"/>
                <a:gd name="T79" fmla="*/ 56 h 130"/>
                <a:gd name="T80" fmla="*/ 20 w 164"/>
                <a:gd name="T81" fmla="*/ 56 h 130"/>
                <a:gd name="T82" fmla="*/ 18 w 164"/>
                <a:gd name="T83" fmla="*/ 46 h 130"/>
                <a:gd name="T84" fmla="*/ 32 w 164"/>
                <a:gd name="T85" fmla="*/ 38 h 130"/>
                <a:gd name="T86" fmla="*/ 32 w 164"/>
                <a:gd name="T87" fmla="*/ 34 h 130"/>
                <a:gd name="T88" fmla="*/ 24 w 164"/>
                <a:gd name="T89" fmla="*/ 26 h 130"/>
                <a:gd name="T90" fmla="*/ 14 w 164"/>
                <a:gd name="T91" fmla="*/ 26 h 130"/>
                <a:gd name="T92" fmla="*/ 20 w 164"/>
                <a:gd name="T93" fmla="*/ 20 h 130"/>
                <a:gd name="T94" fmla="*/ 22 w 164"/>
                <a:gd name="T95" fmla="*/ 10 h 130"/>
                <a:gd name="T96" fmla="*/ 20 w 164"/>
                <a:gd name="T97" fmla="*/ 4 h 130"/>
                <a:gd name="T98" fmla="*/ 14 w 164"/>
                <a:gd name="T99" fmla="*/ 0 h 130"/>
                <a:gd name="T100" fmla="*/ 36 w 164"/>
                <a:gd name="T101" fmla="*/ 96 h 130"/>
                <a:gd name="T102" fmla="*/ 48 w 164"/>
                <a:gd name="T103" fmla="*/ 88 h 130"/>
                <a:gd name="T104" fmla="*/ 56 w 164"/>
                <a:gd name="T105" fmla="*/ 86 h 130"/>
                <a:gd name="T106" fmla="*/ 70 w 164"/>
                <a:gd name="T107" fmla="*/ 86 h 130"/>
                <a:gd name="T108" fmla="*/ 76 w 164"/>
                <a:gd name="T109" fmla="*/ 90 h 130"/>
                <a:gd name="T110" fmla="*/ 88 w 164"/>
                <a:gd name="T111" fmla="*/ 98 h 130"/>
                <a:gd name="T112" fmla="*/ 92 w 164"/>
                <a:gd name="T113" fmla="*/ 108 h 130"/>
                <a:gd name="T114" fmla="*/ 90 w 164"/>
                <a:gd name="T115" fmla="*/ 114 h 130"/>
                <a:gd name="T116" fmla="*/ 114 w 164"/>
                <a:gd name="T1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4" h="130">
                  <a:moveTo>
                    <a:pt x="114" y="130"/>
                  </a:moveTo>
                  <a:lnTo>
                    <a:pt x="164" y="66"/>
                  </a:lnTo>
                  <a:lnTo>
                    <a:pt x="164" y="66"/>
                  </a:lnTo>
                  <a:lnTo>
                    <a:pt x="160" y="64"/>
                  </a:lnTo>
                  <a:lnTo>
                    <a:pt x="156" y="66"/>
                  </a:lnTo>
                  <a:lnTo>
                    <a:pt x="152" y="66"/>
                  </a:lnTo>
                  <a:lnTo>
                    <a:pt x="152" y="66"/>
                  </a:lnTo>
                  <a:lnTo>
                    <a:pt x="148" y="70"/>
                  </a:lnTo>
                  <a:lnTo>
                    <a:pt x="144" y="76"/>
                  </a:lnTo>
                  <a:lnTo>
                    <a:pt x="144" y="82"/>
                  </a:lnTo>
                  <a:lnTo>
                    <a:pt x="144" y="82"/>
                  </a:lnTo>
                  <a:lnTo>
                    <a:pt x="142" y="78"/>
                  </a:lnTo>
                  <a:lnTo>
                    <a:pt x="138" y="76"/>
                  </a:lnTo>
                  <a:lnTo>
                    <a:pt x="132" y="74"/>
                  </a:lnTo>
                  <a:lnTo>
                    <a:pt x="126" y="76"/>
                  </a:lnTo>
                  <a:lnTo>
                    <a:pt x="124" y="78"/>
                  </a:lnTo>
                  <a:lnTo>
                    <a:pt x="124" y="78"/>
                  </a:lnTo>
                  <a:lnTo>
                    <a:pt x="128" y="88"/>
                  </a:lnTo>
                  <a:lnTo>
                    <a:pt x="126" y="94"/>
                  </a:lnTo>
                  <a:lnTo>
                    <a:pt x="124" y="98"/>
                  </a:lnTo>
                  <a:lnTo>
                    <a:pt x="118" y="98"/>
                  </a:lnTo>
                  <a:lnTo>
                    <a:pt x="118" y="98"/>
                  </a:lnTo>
                  <a:lnTo>
                    <a:pt x="114" y="94"/>
                  </a:lnTo>
                  <a:lnTo>
                    <a:pt x="112" y="90"/>
                  </a:lnTo>
                  <a:lnTo>
                    <a:pt x="110" y="86"/>
                  </a:lnTo>
                  <a:lnTo>
                    <a:pt x="110" y="86"/>
                  </a:lnTo>
                  <a:lnTo>
                    <a:pt x="106" y="88"/>
                  </a:lnTo>
                  <a:lnTo>
                    <a:pt x="100" y="88"/>
                  </a:lnTo>
                  <a:lnTo>
                    <a:pt x="96" y="86"/>
                  </a:lnTo>
                  <a:lnTo>
                    <a:pt x="96" y="86"/>
                  </a:lnTo>
                  <a:lnTo>
                    <a:pt x="94" y="80"/>
                  </a:lnTo>
                  <a:lnTo>
                    <a:pt x="96" y="76"/>
                  </a:lnTo>
                  <a:lnTo>
                    <a:pt x="102" y="72"/>
                  </a:lnTo>
                  <a:lnTo>
                    <a:pt x="112" y="72"/>
                  </a:lnTo>
                  <a:lnTo>
                    <a:pt x="112" y="72"/>
                  </a:lnTo>
                  <a:lnTo>
                    <a:pt x="112" y="66"/>
                  </a:lnTo>
                  <a:lnTo>
                    <a:pt x="110" y="62"/>
                  </a:lnTo>
                  <a:lnTo>
                    <a:pt x="104" y="58"/>
                  </a:lnTo>
                  <a:lnTo>
                    <a:pt x="104" y="58"/>
                  </a:lnTo>
                  <a:lnTo>
                    <a:pt x="100" y="56"/>
                  </a:lnTo>
                  <a:lnTo>
                    <a:pt x="94" y="56"/>
                  </a:lnTo>
                  <a:lnTo>
                    <a:pt x="90" y="58"/>
                  </a:lnTo>
                  <a:lnTo>
                    <a:pt x="90" y="58"/>
                  </a:lnTo>
                  <a:lnTo>
                    <a:pt x="92" y="54"/>
                  </a:lnTo>
                  <a:lnTo>
                    <a:pt x="96" y="52"/>
                  </a:lnTo>
                  <a:lnTo>
                    <a:pt x="96" y="48"/>
                  </a:lnTo>
                  <a:lnTo>
                    <a:pt x="96" y="48"/>
                  </a:lnTo>
                  <a:lnTo>
                    <a:pt x="96" y="38"/>
                  </a:lnTo>
                  <a:lnTo>
                    <a:pt x="94" y="34"/>
                  </a:lnTo>
                  <a:lnTo>
                    <a:pt x="90" y="28"/>
                  </a:lnTo>
                  <a:lnTo>
                    <a:pt x="90" y="28"/>
                  </a:lnTo>
                  <a:lnTo>
                    <a:pt x="90" y="28"/>
                  </a:lnTo>
                  <a:lnTo>
                    <a:pt x="90" y="28"/>
                  </a:lnTo>
                  <a:lnTo>
                    <a:pt x="84" y="30"/>
                  </a:lnTo>
                  <a:lnTo>
                    <a:pt x="80" y="30"/>
                  </a:lnTo>
                  <a:lnTo>
                    <a:pt x="72" y="36"/>
                  </a:lnTo>
                  <a:lnTo>
                    <a:pt x="72" y="36"/>
                  </a:lnTo>
                  <a:lnTo>
                    <a:pt x="70" y="40"/>
                  </a:lnTo>
                  <a:lnTo>
                    <a:pt x="70" y="44"/>
                  </a:lnTo>
                  <a:lnTo>
                    <a:pt x="70" y="50"/>
                  </a:lnTo>
                  <a:lnTo>
                    <a:pt x="70" y="50"/>
                  </a:lnTo>
                  <a:lnTo>
                    <a:pt x="68" y="44"/>
                  </a:lnTo>
                  <a:lnTo>
                    <a:pt x="64" y="40"/>
                  </a:lnTo>
                  <a:lnTo>
                    <a:pt x="60" y="38"/>
                  </a:lnTo>
                  <a:lnTo>
                    <a:pt x="60" y="38"/>
                  </a:lnTo>
                  <a:lnTo>
                    <a:pt x="54" y="38"/>
                  </a:lnTo>
                  <a:lnTo>
                    <a:pt x="48" y="40"/>
                  </a:lnTo>
                  <a:lnTo>
                    <a:pt x="44" y="42"/>
                  </a:lnTo>
                  <a:lnTo>
                    <a:pt x="44" y="42"/>
                  </a:lnTo>
                  <a:lnTo>
                    <a:pt x="50" y="50"/>
                  </a:lnTo>
                  <a:lnTo>
                    <a:pt x="52" y="56"/>
                  </a:lnTo>
                  <a:lnTo>
                    <a:pt x="50" y="62"/>
                  </a:lnTo>
                  <a:lnTo>
                    <a:pt x="46" y="64"/>
                  </a:lnTo>
                  <a:lnTo>
                    <a:pt x="46" y="64"/>
                  </a:lnTo>
                  <a:lnTo>
                    <a:pt x="40" y="62"/>
                  </a:lnTo>
                  <a:lnTo>
                    <a:pt x="36" y="58"/>
                  </a:lnTo>
                  <a:lnTo>
                    <a:pt x="34" y="52"/>
                  </a:lnTo>
                  <a:lnTo>
                    <a:pt x="34" y="52"/>
                  </a:lnTo>
                  <a:lnTo>
                    <a:pt x="30" y="56"/>
                  </a:lnTo>
                  <a:lnTo>
                    <a:pt x="26" y="56"/>
                  </a:lnTo>
                  <a:lnTo>
                    <a:pt x="20" y="56"/>
                  </a:lnTo>
                  <a:lnTo>
                    <a:pt x="20" y="56"/>
                  </a:lnTo>
                  <a:lnTo>
                    <a:pt x="18" y="52"/>
                  </a:lnTo>
                  <a:lnTo>
                    <a:pt x="18" y="46"/>
                  </a:lnTo>
                  <a:lnTo>
                    <a:pt x="22" y="42"/>
                  </a:lnTo>
                  <a:lnTo>
                    <a:pt x="32" y="38"/>
                  </a:lnTo>
                  <a:lnTo>
                    <a:pt x="32" y="38"/>
                  </a:lnTo>
                  <a:lnTo>
                    <a:pt x="32" y="34"/>
                  </a:lnTo>
                  <a:lnTo>
                    <a:pt x="28" y="30"/>
                  </a:lnTo>
                  <a:lnTo>
                    <a:pt x="24" y="26"/>
                  </a:lnTo>
                  <a:lnTo>
                    <a:pt x="20" y="24"/>
                  </a:lnTo>
                  <a:lnTo>
                    <a:pt x="14" y="26"/>
                  </a:lnTo>
                  <a:lnTo>
                    <a:pt x="14" y="26"/>
                  </a:lnTo>
                  <a:lnTo>
                    <a:pt x="20" y="20"/>
                  </a:lnTo>
                  <a:lnTo>
                    <a:pt x="22" y="16"/>
                  </a:lnTo>
                  <a:lnTo>
                    <a:pt x="22" y="10"/>
                  </a:lnTo>
                  <a:lnTo>
                    <a:pt x="22" y="10"/>
                  </a:lnTo>
                  <a:lnTo>
                    <a:pt x="20" y="4"/>
                  </a:lnTo>
                  <a:lnTo>
                    <a:pt x="16" y="2"/>
                  </a:lnTo>
                  <a:lnTo>
                    <a:pt x="14" y="0"/>
                  </a:lnTo>
                  <a:lnTo>
                    <a:pt x="0" y="80"/>
                  </a:lnTo>
                  <a:lnTo>
                    <a:pt x="36" y="96"/>
                  </a:lnTo>
                  <a:lnTo>
                    <a:pt x="36" y="96"/>
                  </a:lnTo>
                  <a:lnTo>
                    <a:pt x="48" y="88"/>
                  </a:lnTo>
                  <a:lnTo>
                    <a:pt x="48" y="88"/>
                  </a:lnTo>
                  <a:lnTo>
                    <a:pt x="56" y="86"/>
                  </a:lnTo>
                  <a:lnTo>
                    <a:pt x="62" y="86"/>
                  </a:lnTo>
                  <a:lnTo>
                    <a:pt x="70" y="86"/>
                  </a:lnTo>
                  <a:lnTo>
                    <a:pt x="76" y="90"/>
                  </a:lnTo>
                  <a:lnTo>
                    <a:pt x="76" y="90"/>
                  </a:lnTo>
                  <a:lnTo>
                    <a:pt x="84" y="94"/>
                  </a:lnTo>
                  <a:lnTo>
                    <a:pt x="88" y="98"/>
                  </a:lnTo>
                  <a:lnTo>
                    <a:pt x="90" y="102"/>
                  </a:lnTo>
                  <a:lnTo>
                    <a:pt x="92" y="108"/>
                  </a:lnTo>
                  <a:lnTo>
                    <a:pt x="92" y="108"/>
                  </a:lnTo>
                  <a:lnTo>
                    <a:pt x="90" y="114"/>
                  </a:lnTo>
                  <a:lnTo>
                    <a:pt x="88" y="118"/>
                  </a:lnTo>
                  <a:lnTo>
                    <a:pt x="114" y="1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3" name="Freeform 58"/>
            <p:cNvSpPr>
              <a:spLocks/>
            </p:cNvSpPr>
            <p:nvPr userDrawn="1"/>
          </p:nvSpPr>
          <p:spPr bwMode="auto">
            <a:xfrm>
              <a:off x="557" y="314"/>
              <a:ext cx="199" cy="34"/>
            </a:xfrm>
            <a:custGeom>
              <a:avLst/>
              <a:gdLst>
                <a:gd name="T0" fmla="*/ 167 w 199"/>
                <a:gd name="T1" fmla="*/ 30 h 34"/>
                <a:gd name="T2" fmla="*/ 199 w 199"/>
                <a:gd name="T3" fmla="*/ 14 h 34"/>
                <a:gd name="T4" fmla="*/ 165 w 199"/>
                <a:gd name="T5" fmla="*/ 2 h 34"/>
                <a:gd name="T6" fmla="*/ 165 w 199"/>
                <a:gd name="T7" fmla="*/ 2 h 34"/>
                <a:gd name="T8" fmla="*/ 112 w 199"/>
                <a:gd name="T9" fmla="*/ 0 h 34"/>
                <a:gd name="T10" fmla="*/ 26 w 199"/>
                <a:gd name="T11" fmla="*/ 0 h 34"/>
                <a:gd name="T12" fmla="*/ 0 w 199"/>
                <a:gd name="T13" fmla="*/ 34 h 34"/>
                <a:gd name="T14" fmla="*/ 0 w 199"/>
                <a:gd name="T15" fmla="*/ 34 h 34"/>
                <a:gd name="T16" fmla="*/ 167 w 199"/>
                <a:gd name="T17" fmla="*/ 3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9" h="34">
                  <a:moveTo>
                    <a:pt x="167" y="30"/>
                  </a:moveTo>
                  <a:lnTo>
                    <a:pt x="199" y="14"/>
                  </a:lnTo>
                  <a:lnTo>
                    <a:pt x="165" y="2"/>
                  </a:lnTo>
                  <a:lnTo>
                    <a:pt x="165" y="2"/>
                  </a:lnTo>
                  <a:lnTo>
                    <a:pt x="112" y="0"/>
                  </a:lnTo>
                  <a:lnTo>
                    <a:pt x="26" y="0"/>
                  </a:lnTo>
                  <a:lnTo>
                    <a:pt x="0" y="34"/>
                  </a:lnTo>
                  <a:lnTo>
                    <a:pt x="0" y="34"/>
                  </a:lnTo>
                  <a:lnTo>
                    <a:pt x="167"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4" name="Freeform 59"/>
            <p:cNvSpPr>
              <a:spLocks/>
            </p:cNvSpPr>
            <p:nvPr userDrawn="1"/>
          </p:nvSpPr>
          <p:spPr bwMode="auto">
            <a:xfrm>
              <a:off x="621" y="398"/>
              <a:ext cx="117" cy="116"/>
            </a:xfrm>
            <a:custGeom>
              <a:avLst/>
              <a:gdLst>
                <a:gd name="T0" fmla="*/ 62 w 117"/>
                <a:gd name="T1" fmla="*/ 116 h 116"/>
                <a:gd name="T2" fmla="*/ 62 w 117"/>
                <a:gd name="T3" fmla="*/ 116 h 116"/>
                <a:gd name="T4" fmla="*/ 44 w 117"/>
                <a:gd name="T5" fmla="*/ 108 h 116"/>
                <a:gd name="T6" fmla="*/ 28 w 117"/>
                <a:gd name="T7" fmla="*/ 98 h 116"/>
                <a:gd name="T8" fmla="*/ 14 w 117"/>
                <a:gd name="T9" fmla="*/ 88 h 116"/>
                <a:gd name="T10" fmla="*/ 4 w 117"/>
                <a:gd name="T11" fmla="*/ 76 h 116"/>
                <a:gd name="T12" fmla="*/ 4 w 117"/>
                <a:gd name="T13" fmla="*/ 76 h 116"/>
                <a:gd name="T14" fmla="*/ 2 w 117"/>
                <a:gd name="T15" fmla="*/ 70 h 116"/>
                <a:gd name="T16" fmla="*/ 0 w 117"/>
                <a:gd name="T17" fmla="*/ 60 h 116"/>
                <a:gd name="T18" fmla="*/ 0 w 117"/>
                <a:gd name="T19" fmla="*/ 52 h 116"/>
                <a:gd name="T20" fmla="*/ 2 w 117"/>
                <a:gd name="T21" fmla="*/ 42 h 116"/>
                <a:gd name="T22" fmla="*/ 4 w 117"/>
                <a:gd name="T23" fmla="*/ 32 h 116"/>
                <a:gd name="T24" fmla="*/ 10 w 117"/>
                <a:gd name="T25" fmla="*/ 24 h 116"/>
                <a:gd name="T26" fmla="*/ 16 w 117"/>
                <a:gd name="T27" fmla="*/ 16 h 116"/>
                <a:gd name="T28" fmla="*/ 24 w 117"/>
                <a:gd name="T29" fmla="*/ 8 h 116"/>
                <a:gd name="T30" fmla="*/ 24 w 117"/>
                <a:gd name="T31" fmla="*/ 8 h 116"/>
                <a:gd name="T32" fmla="*/ 28 w 117"/>
                <a:gd name="T33" fmla="*/ 14 h 116"/>
                <a:gd name="T34" fmla="*/ 30 w 117"/>
                <a:gd name="T35" fmla="*/ 18 h 116"/>
                <a:gd name="T36" fmla="*/ 30 w 117"/>
                <a:gd name="T37" fmla="*/ 22 h 116"/>
                <a:gd name="T38" fmla="*/ 30 w 117"/>
                <a:gd name="T39" fmla="*/ 22 h 116"/>
                <a:gd name="T40" fmla="*/ 58 w 117"/>
                <a:gd name="T41" fmla="*/ 20 h 116"/>
                <a:gd name="T42" fmla="*/ 58 w 117"/>
                <a:gd name="T43" fmla="*/ 20 h 116"/>
                <a:gd name="T44" fmla="*/ 58 w 117"/>
                <a:gd name="T45" fmla="*/ 12 h 116"/>
                <a:gd name="T46" fmla="*/ 56 w 117"/>
                <a:gd name="T47" fmla="*/ 6 h 116"/>
                <a:gd name="T48" fmla="*/ 54 w 117"/>
                <a:gd name="T49" fmla="*/ 0 h 116"/>
                <a:gd name="T50" fmla="*/ 54 w 117"/>
                <a:gd name="T51" fmla="*/ 0 h 116"/>
                <a:gd name="T52" fmla="*/ 62 w 117"/>
                <a:gd name="T53" fmla="*/ 8 h 116"/>
                <a:gd name="T54" fmla="*/ 65 w 117"/>
                <a:gd name="T55" fmla="*/ 14 h 116"/>
                <a:gd name="T56" fmla="*/ 65 w 117"/>
                <a:gd name="T57" fmla="*/ 20 h 116"/>
                <a:gd name="T58" fmla="*/ 65 w 117"/>
                <a:gd name="T59" fmla="*/ 20 h 116"/>
                <a:gd name="T60" fmla="*/ 91 w 117"/>
                <a:gd name="T61" fmla="*/ 22 h 116"/>
                <a:gd name="T62" fmla="*/ 91 w 117"/>
                <a:gd name="T63" fmla="*/ 22 h 116"/>
                <a:gd name="T64" fmla="*/ 89 w 117"/>
                <a:gd name="T65" fmla="*/ 12 h 116"/>
                <a:gd name="T66" fmla="*/ 85 w 117"/>
                <a:gd name="T67" fmla="*/ 6 h 116"/>
                <a:gd name="T68" fmla="*/ 85 w 117"/>
                <a:gd name="T69" fmla="*/ 6 h 116"/>
                <a:gd name="T70" fmla="*/ 95 w 117"/>
                <a:gd name="T71" fmla="*/ 10 h 116"/>
                <a:gd name="T72" fmla="*/ 101 w 117"/>
                <a:gd name="T73" fmla="*/ 16 h 116"/>
                <a:gd name="T74" fmla="*/ 107 w 117"/>
                <a:gd name="T75" fmla="*/ 22 h 116"/>
                <a:gd name="T76" fmla="*/ 111 w 117"/>
                <a:gd name="T77" fmla="*/ 30 h 116"/>
                <a:gd name="T78" fmla="*/ 117 w 117"/>
                <a:gd name="T79" fmla="*/ 44 h 116"/>
                <a:gd name="T80" fmla="*/ 117 w 117"/>
                <a:gd name="T81" fmla="*/ 54 h 116"/>
                <a:gd name="T82" fmla="*/ 117 w 117"/>
                <a:gd name="T83" fmla="*/ 54 h 116"/>
                <a:gd name="T84" fmla="*/ 115 w 117"/>
                <a:gd name="T85" fmla="*/ 68 h 116"/>
                <a:gd name="T86" fmla="*/ 111 w 117"/>
                <a:gd name="T87" fmla="*/ 82 h 116"/>
                <a:gd name="T88" fmla="*/ 103 w 117"/>
                <a:gd name="T89" fmla="*/ 92 h 116"/>
                <a:gd name="T90" fmla="*/ 93 w 117"/>
                <a:gd name="T91" fmla="*/ 100 h 116"/>
                <a:gd name="T92" fmla="*/ 93 w 117"/>
                <a:gd name="T93" fmla="*/ 100 h 116"/>
                <a:gd name="T94" fmla="*/ 75 w 117"/>
                <a:gd name="T95" fmla="*/ 110 h 116"/>
                <a:gd name="T96" fmla="*/ 62 w 117"/>
                <a:gd name="T97"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6">
                  <a:moveTo>
                    <a:pt x="62" y="116"/>
                  </a:moveTo>
                  <a:lnTo>
                    <a:pt x="62" y="116"/>
                  </a:lnTo>
                  <a:lnTo>
                    <a:pt x="44" y="108"/>
                  </a:lnTo>
                  <a:lnTo>
                    <a:pt x="28" y="98"/>
                  </a:lnTo>
                  <a:lnTo>
                    <a:pt x="14" y="88"/>
                  </a:lnTo>
                  <a:lnTo>
                    <a:pt x="4" y="76"/>
                  </a:lnTo>
                  <a:lnTo>
                    <a:pt x="4" y="76"/>
                  </a:lnTo>
                  <a:lnTo>
                    <a:pt x="2" y="70"/>
                  </a:lnTo>
                  <a:lnTo>
                    <a:pt x="0" y="60"/>
                  </a:lnTo>
                  <a:lnTo>
                    <a:pt x="0" y="52"/>
                  </a:lnTo>
                  <a:lnTo>
                    <a:pt x="2" y="42"/>
                  </a:lnTo>
                  <a:lnTo>
                    <a:pt x="4" y="32"/>
                  </a:lnTo>
                  <a:lnTo>
                    <a:pt x="10" y="24"/>
                  </a:lnTo>
                  <a:lnTo>
                    <a:pt x="16" y="16"/>
                  </a:lnTo>
                  <a:lnTo>
                    <a:pt x="24" y="8"/>
                  </a:lnTo>
                  <a:lnTo>
                    <a:pt x="24" y="8"/>
                  </a:lnTo>
                  <a:lnTo>
                    <a:pt x="28" y="14"/>
                  </a:lnTo>
                  <a:lnTo>
                    <a:pt x="30" y="18"/>
                  </a:lnTo>
                  <a:lnTo>
                    <a:pt x="30" y="22"/>
                  </a:lnTo>
                  <a:lnTo>
                    <a:pt x="30" y="22"/>
                  </a:lnTo>
                  <a:lnTo>
                    <a:pt x="58" y="20"/>
                  </a:lnTo>
                  <a:lnTo>
                    <a:pt x="58" y="20"/>
                  </a:lnTo>
                  <a:lnTo>
                    <a:pt x="58" y="12"/>
                  </a:lnTo>
                  <a:lnTo>
                    <a:pt x="56" y="6"/>
                  </a:lnTo>
                  <a:lnTo>
                    <a:pt x="54" y="0"/>
                  </a:lnTo>
                  <a:lnTo>
                    <a:pt x="54" y="0"/>
                  </a:lnTo>
                  <a:lnTo>
                    <a:pt x="62" y="8"/>
                  </a:lnTo>
                  <a:lnTo>
                    <a:pt x="65" y="14"/>
                  </a:lnTo>
                  <a:lnTo>
                    <a:pt x="65" y="20"/>
                  </a:lnTo>
                  <a:lnTo>
                    <a:pt x="65" y="20"/>
                  </a:lnTo>
                  <a:lnTo>
                    <a:pt x="91" y="22"/>
                  </a:lnTo>
                  <a:lnTo>
                    <a:pt x="91" y="22"/>
                  </a:lnTo>
                  <a:lnTo>
                    <a:pt x="89" y="12"/>
                  </a:lnTo>
                  <a:lnTo>
                    <a:pt x="85" y="6"/>
                  </a:lnTo>
                  <a:lnTo>
                    <a:pt x="85" y="6"/>
                  </a:lnTo>
                  <a:lnTo>
                    <a:pt x="95" y="10"/>
                  </a:lnTo>
                  <a:lnTo>
                    <a:pt x="101" y="16"/>
                  </a:lnTo>
                  <a:lnTo>
                    <a:pt x="107" y="22"/>
                  </a:lnTo>
                  <a:lnTo>
                    <a:pt x="111" y="30"/>
                  </a:lnTo>
                  <a:lnTo>
                    <a:pt x="117" y="44"/>
                  </a:lnTo>
                  <a:lnTo>
                    <a:pt x="117" y="54"/>
                  </a:lnTo>
                  <a:lnTo>
                    <a:pt x="117" y="54"/>
                  </a:lnTo>
                  <a:lnTo>
                    <a:pt x="115" y="68"/>
                  </a:lnTo>
                  <a:lnTo>
                    <a:pt x="111" y="82"/>
                  </a:lnTo>
                  <a:lnTo>
                    <a:pt x="103" y="92"/>
                  </a:lnTo>
                  <a:lnTo>
                    <a:pt x="93" y="100"/>
                  </a:lnTo>
                  <a:lnTo>
                    <a:pt x="93" y="100"/>
                  </a:lnTo>
                  <a:lnTo>
                    <a:pt x="75" y="110"/>
                  </a:lnTo>
                  <a:lnTo>
                    <a:pt x="62" y="1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5" name="Freeform 60"/>
            <p:cNvSpPr>
              <a:spLocks/>
            </p:cNvSpPr>
            <p:nvPr userDrawn="1"/>
          </p:nvSpPr>
          <p:spPr bwMode="auto">
            <a:xfrm>
              <a:off x="655" y="684"/>
              <a:ext cx="2" cy="2"/>
            </a:xfrm>
            <a:custGeom>
              <a:avLst/>
              <a:gdLst>
                <a:gd name="T0" fmla="*/ 2 w 2"/>
                <a:gd name="T1" fmla="*/ 2 h 2"/>
                <a:gd name="T2" fmla="*/ 2 w 2"/>
                <a:gd name="T3" fmla="*/ 2 h 2"/>
                <a:gd name="T4" fmla="*/ 0 w 2"/>
                <a:gd name="T5" fmla="*/ 0 h 2"/>
                <a:gd name="T6" fmla="*/ 0 w 2"/>
                <a:gd name="T7" fmla="*/ 0 h 2"/>
                <a:gd name="T8" fmla="*/ 0 w 2"/>
                <a:gd name="T9" fmla="*/ 0 h 2"/>
                <a:gd name="T10" fmla="*/ 0 w 2"/>
                <a:gd name="T11" fmla="*/ 0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0" y="0"/>
                  </a:lnTo>
                  <a:lnTo>
                    <a:pt x="0" y="0"/>
                  </a:lnTo>
                  <a:lnTo>
                    <a:pt x="0"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6" name="Freeform 61"/>
            <p:cNvSpPr>
              <a:spLocks/>
            </p:cNvSpPr>
            <p:nvPr userDrawn="1"/>
          </p:nvSpPr>
          <p:spPr bwMode="auto">
            <a:xfrm>
              <a:off x="399" y="358"/>
              <a:ext cx="24" cy="12"/>
            </a:xfrm>
            <a:custGeom>
              <a:avLst/>
              <a:gdLst>
                <a:gd name="T0" fmla="*/ 24 w 24"/>
                <a:gd name="T1" fmla="*/ 10 h 12"/>
                <a:gd name="T2" fmla="*/ 24 w 24"/>
                <a:gd name="T3" fmla="*/ 10 h 12"/>
                <a:gd name="T4" fmla="*/ 20 w 24"/>
                <a:gd name="T5" fmla="*/ 10 h 12"/>
                <a:gd name="T6" fmla="*/ 14 w 24"/>
                <a:gd name="T7" fmla="*/ 12 h 12"/>
                <a:gd name="T8" fmla="*/ 2 w 24"/>
                <a:gd name="T9" fmla="*/ 12 h 12"/>
                <a:gd name="T10" fmla="*/ 2 w 24"/>
                <a:gd name="T11" fmla="*/ 12 h 12"/>
                <a:gd name="T12" fmla="*/ 0 w 24"/>
                <a:gd name="T13" fmla="*/ 6 h 12"/>
                <a:gd name="T14" fmla="*/ 2 w 24"/>
                <a:gd name="T15" fmla="*/ 0 h 12"/>
                <a:gd name="T16" fmla="*/ 2 w 24"/>
                <a:gd name="T17" fmla="*/ 0 h 12"/>
                <a:gd name="T18" fmla="*/ 6 w 24"/>
                <a:gd name="T19" fmla="*/ 0 h 12"/>
                <a:gd name="T20" fmla="*/ 12 w 24"/>
                <a:gd name="T21" fmla="*/ 2 h 12"/>
                <a:gd name="T22" fmla="*/ 20 w 24"/>
                <a:gd name="T23" fmla="*/ 4 h 12"/>
                <a:gd name="T24" fmla="*/ 24 w 24"/>
                <a:gd name="T25"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2">
                  <a:moveTo>
                    <a:pt x="24" y="10"/>
                  </a:moveTo>
                  <a:lnTo>
                    <a:pt x="24" y="10"/>
                  </a:lnTo>
                  <a:lnTo>
                    <a:pt x="20" y="10"/>
                  </a:lnTo>
                  <a:lnTo>
                    <a:pt x="14" y="12"/>
                  </a:lnTo>
                  <a:lnTo>
                    <a:pt x="2" y="12"/>
                  </a:lnTo>
                  <a:lnTo>
                    <a:pt x="2" y="12"/>
                  </a:lnTo>
                  <a:lnTo>
                    <a:pt x="0" y="6"/>
                  </a:lnTo>
                  <a:lnTo>
                    <a:pt x="2" y="0"/>
                  </a:lnTo>
                  <a:lnTo>
                    <a:pt x="2" y="0"/>
                  </a:lnTo>
                  <a:lnTo>
                    <a:pt x="6" y="0"/>
                  </a:lnTo>
                  <a:lnTo>
                    <a:pt x="12" y="2"/>
                  </a:lnTo>
                  <a:lnTo>
                    <a:pt x="20" y="4"/>
                  </a:lnTo>
                  <a:lnTo>
                    <a:pt x="24"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7" name="Freeform 62"/>
            <p:cNvSpPr>
              <a:spLocks/>
            </p:cNvSpPr>
            <p:nvPr userDrawn="1"/>
          </p:nvSpPr>
          <p:spPr bwMode="auto">
            <a:xfrm>
              <a:off x="115" y="314"/>
              <a:ext cx="675" cy="797"/>
            </a:xfrm>
            <a:custGeom>
              <a:avLst/>
              <a:gdLst>
                <a:gd name="T0" fmla="*/ 647 w 675"/>
                <a:gd name="T1" fmla="*/ 266 h 797"/>
                <a:gd name="T2" fmla="*/ 643 w 675"/>
                <a:gd name="T3" fmla="*/ 164 h 797"/>
                <a:gd name="T4" fmla="*/ 560 w 675"/>
                <a:gd name="T5" fmla="*/ 62 h 797"/>
                <a:gd name="T6" fmla="*/ 486 w 675"/>
                <a:gd name="T7" fmla="*/ 164 h 797"/>
                <a:gd name="T8" fmla="*/ 504 w 675"/>
                <a:gd name="T9" fmla="*/ 264 h 797"/>
                <a:gd name="T10" fmla="*/ 534 w 675"/>
                <a:gd name="T11" fmla="*/ 280 h 797"/>
                <a:gd name="T12" fmla="*/ 554 w 675"/>
                <a:gd name="T13" fmla="*/ 262 h 797"/>
                <a:gd name="T14" fmla="*/ 619 w 675"/>
                <a:gd name="T15" fmla="*/ 274 h 797"/>
                <a:gd name="T16" fmla="*/ 583 w 675"/>
                <a:gd name="T17" fmla="*/ 377 h 797"/>
                <a:gd name="T18" fmla="*/ 470 w 675"/>
                <a:gd name="T19" fmla="*/ 318 h 797"/>
                <a:gd name="T20" fmla="*/ 456 w 675"/>
                <a:gd name="T21" fmla="*/ 216 h 797"/>
                <a:gd name="T22" fmla="*/ 456 w 675"/>
                <a:gd name="T23" fmla="*/ 200 h 797"/>
                <a:gd name="T24" fmla="*/ 410 w 675"/>
                <a:gd name="T25" fmla="*/ 132 h 797"/>
                <a:gd name="T26" fmla="*/ 462 w 675"/>
                <a:gd name="T27" fmla="*/ 84 h 797"/>
                <a:gd name="T28" fmla="*/ 386 w 675"/>
                <a:gd name="T29" fmla="*/ 30 h 797"/>
                <a:gd name="T30" fmla="*/ 268 w 675"/>
                <a:gd name="T31" fmla="*/ 36 h 797"/>
                <a:gd name="T32" fmla="*/ 244 w 675"/>
                <a:gd name="T33" fmla="*/ 78 h 797"/>
                <a:gd name="T34" fmla="*/ 266 w 675"/>
                <a:gd name="T35" fmla="*/ 114 h 797"/>
                <a:gd name="T36" fmla="*/ 318 w 675"/>
                <a:gd name="T37" fmla="*/ 96 h 797"/>
                <a:gd name="T38" fmla="*/ 240 w 675"/>
                <a:gd name="T39" fmla="*/ 126 h 797"/>
                <a:gd name="T40" fmla="*/ 208 w 675"/>
                <a:gd name="T41" fmla="*/ 120 h 797"/>
                <a:gd name="T42" fmla="*/ 280 w 675"/>
                <a:gd name="T43" fmla="*/ 122 h 797"/>
                <a:gd name="T44" fmla="*/ 284 w 675"/>
                <a:gd name="T45" fmla="*/ 140 h 797"/>
                <a:gd name="T46" fmla="*/ 258 w 675"/>
                <a:gd name="T47" fmla="*/ 166 h 797"/>
                <a:gd name="T48" fmla="*/ 282 w 675"/>
                <a:gd name="T49" fmla="*/ 208 h 797"/>
                <a:gd name="T50" fmla="*/ 146 w 675"/>
                <a:gd name="T51" fmla="*/ 300 h 797"/>
                <a:gd name="T52" fmla="*/ 56 w 675"/>
                <a:gd name="T53" fmla="*/ 276 h 797"/>
                <a:gd name="T54" fmla="*/ 46 w 675"/>
                <a:gd name="T55" fmla="*/ 290 h 797"/>
                <a:gd name="T56" fmla="*/ 56 w 675"/>
                <a:gd name="T57" fmla="*/ 314 h 797"/>
                <a:gd name="T58" fmla="*/ 2 w 675"/>
                <a:gd name="T59" fmla="*/ 334 h 797"/>
                <a:gd name="T60" fmla="*/ 62 w 675"/>
                <a:gd name="T61" fmla="*/ 342 h 797"/>
                <a:gd name="T62" fmla="*/ 38 w 675"/>
                <a:gd name="T63" fmla="*/ 362 h 797"/>
                <a:gd name="T64" fmla="*/ 56 w 675"/>
                <a:gd name="T65" fmla="*/ 377 h 797"/>
                <a:gd name="T66" fmla="*/ 112 w 675"/>
                <a:gd name="T67" fmla="*/ 377 h 797"/>
                <a:gd name="T68" fmla="*/ 126 w 675"/>
                <a:gd name="T69" fmla="*/ 379 h 797"/>
                <a:gd name="T70" fmla="*/ 176 w 675"/>
                <a:gd name="T71" fmla="*/ 338 h 797"/>
                <a:gd name="T72" fmla="*/ 232 w 675"/>
                <a:gd name="T73" fmla="*/ 328 h 797"/>
                <a:gd name="T74" fmla="*/ 308 w 675"/>
                <a:gd name="T75" fmla="*/ 356 h 797"/>
                <a:gd name="T76" fmla="*/ 454 w 675"/>
                <a:gd name="T77" fmla="*/ 421 h 797"/>
                <a:gd name="T78" fmla="*/ 508 w 675"/>
                <a:gd name="T79" fmla="*/ 535 h 797"/>
                <a:gd name="T80" fmla="*/ 506 w 675"/>
                <a:gd name="T81" fmla="*/ 565 h 797"/>
                <a:gd name="T82" fmla="*/ 560 w 675"/>
                <a:gd name="T83" fmla="*/ 575 h 797"/>
                <a:gd name="T84" fmla="*/ 573 w 675"/>
                <a:gd name="T85" fmla="*/ 683 h 797"/>
                <a:gd name="T86" fmla="*/ 504 w 675"/>
                <a:gd name="T87" fmla="*/ 697 h 797"/>
                <a:gd name="T88" fmla="*/ 538 w 675"/>
                <a:gd name="T89" fmla="*/ 711 h 797"/>
                <a:gd name="T90" fmla="*/ 524 w 675"/>
                <a:gd name="T91" fmla="*/ 725 h 797"/>
                <a:gd name="T92" fmla="*/ 518 w 675"/>
                <a:gd name="T93" fmla="*/ 777 h 797"/>
                <a:gd name="T94" fmla="*/ 548 w 675"/>
                <a:gd name="T95" fmla="*/ 755 h 797"/>
                <a:gd name="T96" fmla="*/ 560 w 675"/>
                <a:gd name="T97" fmla="*/ 763 h 797"/>
                <a:gd name="T98" fmla="*/ 593 w 675"/>
                <a:gd name="T99" fmla="*/ 787 h 797"/>
                <a:gd name="T100" fmla="*/ 605 w 675"/>
                <a:gd name="T101" fmla="*/ 741 h 797"/>
                <a:gd name="T102" fmla="*/ 641 w 675"/>
                <a:gd name="T103" fmla="*/ 753 h 797"/>
                <a:gd name="T104" fmla="*/ 643 w 675"/>
                <a:gd name="T105" fmla="*/ 683 h 797"/>
                <a:gd name="T106" fmla="*/ 657 w 675"/>
                <a:gd name="T107" fmla="*/ 653 h 797"/>
                <a:gd name="T108" fmla="*/ 653 w 675"/>
                <a:gd name="T109" fmla="*/ 601 h 797"/>
                <a:gd name="T110" fmla="*/ 625 w 675"/>
                <a:gd name="T111" fmla="*/ 553 h 797"/>
                <a:gd name="T112" fmla="*/ 579 w 675"/>
                <a:gd name="T113" fmla="*/ 505 h 797"/>
                <a:gd name="T114" fmla="*/ 579 w 675"/>
                <a:gd name="T115" fmla="*/ 457 h 797"/>
                <a:gd name="T116" fmla="*/ 589 w 675"/>
                <a:gd name="T117" fmla="*/ 409 h 797"/>
                <a:gd name="T118" fmla="*/ 675 w 675"/>
                <a:gd name="T119" fmla="*/ 344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5" h="797">
                  <a:moveTo>
                    <a:pt x="657" y="306"/>
                  </a:moveTo>
                  <a:lnTo>
                    <a:pt x="657" y="306"/>
                  </a:lnTo>
                  <a:lnTo>
                    <a:pt x="667" y="308"/>
                  </a:lnTo>
                  <a:lnTo>
                    <a:pt x="675" y="304"/>
                  </a:lnTo>
                  <a:lnTo>
                    <a:pt x="675" y="304"/>
                  </a:lnTo>
                  <a:lnTo>
                    <a:pt x="673" y="294"/>
                  </a:lnTo>
                  <a:lnTo>
                    <a:pt x="671" y="276"/>
                  </a:lnTo>
                  <a:lnTo>
                    <a:pt x="671" y="276"/>
                  </a:lnTo>
                  <a:lnTo>
                    <a:pt x="665" y="276"/>
                  </a:lnTo>
                  <a:lnTo>
                    <a:pt x="659" y="276"/>
                  </a:lnTo>
                  <a:lnTo>
                    <a:pt x="653" y="272"/>
                  </a:lnTo>
                  <a:lnTo>
                    <a:pt x="647" y="266"/>
                  </a:lnTo>
                  <a:lnTo>
                    <a:pt x="647" y="266"/>
                  </a:lnTo>
                  <a:lnTo>
                    <a:pt x="641" y="260"/>
                  </a:lnTo>
                  <a:lnTo>
                    <a:pt x="641" y="260"/>
                  </a:lnTo>
                  <a:lnTo>
                    <a:pt x="629" y="244"/>
                  </a:lnTo>
                  <a:lnTo>
                    <a:pt x="617" y="232"/>
                  </a:lnTo>
                  <a:lnTo>
                    <a:pt x="603" y="222"/>
                  </a:lnTo>
                  <a:lnTo>
                    <a:pt x="589" y="212"/>
                  </a:lnTo>
                  <a:lnTo>
                    <a:pt x="589" y="212"/>
                  </a:lnTo>
                  <a:lnTo>
                    <a:pt x="611" y="200"/>
                  </a:lnTo>
                  <a:lnTo>
                    <a:pt x="625" y="190"/>
                  </a:lnTo>
                  <a:lnTo>
                    <a:pt x="633" y="180"/>
                  </a:lnTo>
                  <a:lnTo>
                    <a:pt x="639" y="172"/>
                  </a:lnTo>
                  <a:lnTo>
                    <a:pt x="639" y="172"/>
                  </a:lnTo>
                  <a:lnTo>
                    <a:pt x="643" y="164"/>
                  </a:lnTo>
                  <a:lnTo>
                    <a:pt x="645" y="152"/>
                  </a:lnTo>
                  <a:lnTo>
                    <a:pt x="647" y="140"/>
                  </a:lnTo>
                  <a:lnTo>
                    <a:pt x="645" y="126"/>
                  </a:lnTo>
                  <a:lnTo>
                    <a:pt x="643" y="112"/>
                  </a:lnTo>
                  <a:lnTo>
                    <a:pt x="635" y="98"/>
                  </a:lnTo>
                  <a:lnTo>
                    <a:pt x="625" y="84"/>
                  </a:lnTo>
                  <a:lnTo>
                    <a:pt x="619" y="80"/>
                  </a:lnTo>
                  <a:lnTo>
                    <a:pt x="609" y="74"/>
                  </a:lnTo>
                  <a:lnTo>
                    <a:pt x="609" y="74"/>
                  </a:lnTo>
                  <a:lnTo>
                    <a:pt x="597" y="68"/>
                  </a:lnTo>
                  <a:lnTo>
                    <a:pt x="585" y="64"/>
                  </a:lnTo>
                  <a:lnTo>
                    <a:pt x="571" y="62"/>
                  </a:lnTo>
                  <a:lnTo>
                    <a:pt x="560" y="62"/>
                  </a:lnTo>
                  <a:lnTo>
                    <a:pt x="540" y="66"/>
                  </a:lnTo>
                  <a:lnTo>
                    <a:pt x="526" y="70"/>
                  </a:lnTo>
                  <a:lnTo>
                    <a:pt x="526" y="70"/>
                  </a:lnTo>
                  <a:lnTo>
                    <a:pt x="516" y="76"/>
                  </a:lnTo>
                  <a:lnTo>
                    <a:pt x="506" y="84"/>
                  </a:lnTo>
                  <a:lnTo>
                    <a:pt x="498" y="92"/>
                  </a:lnTo>
                  <a:lnTo>
                    <a:pt x="490" y="102"/>
                  </a:lnTo>
                  <a:lnTo>
                    <a:pt x="486" y="114"/>
                  </a:lnTo>
                  <a:lnTo>
                    <a:pt x="482" y="126"/>
                  </a:lnTo>
                  <a:lnTo>
                    <a:pt x="482" y="138"/>
                  </a:lnTo>
                  <a:lnTo>
                    <a:pt x="484" y="152"/>
                  </a:lnTo>
                  <a:lnTo>
                    <a:pt x="484" y="152"/>
                  </a:lnTo>
                  <a:lnTo>
                    <a:pt x="486" y="164"/>
                  </a:lnTo>
                  <a:lnTo>
                    <a:pt x="490" y="174"/>
                  </a:lnTo>
                  <a:lnTo>
                    <a:pt x="496" y="182"/>
                  </a:lnTo>
                  <a:lnTo>
                    <a:pt x="504" y="190"/>
                  </a:lnTo>
                  <a:lnTo>
                    <a:pt x="520" y="202"/>
                  </a:lnTo>
                  <a:lnTo>
                    <a:pt x="540" y="212"/>
                  </a:lnTo>
                  <a:lnTo>
                    <a:pt x="540" y="212"/>
                  </a:lnTo>
                  <a:lnTo>
                    <a:pt x="526" y="222"/>
                  </a:lnTo>
                  <a:lnTo>
                    <a:pt x="514" y="234"/>
                  </a:lnTo>
                  <a:lnTo>
                    <a:pt x="510" y="240"/>
                  </a:lnTo>
                  <a:lnTo>
                    <a:pt x="506" y="248"/>
                  </a:lnTo>
                  <a:lnTo>
                    <a:pt x="504" y="256"/>
                  </a:lnTo>
                  <a:lnTo>
                    <a:pt x="504" y="264"/>
                  </a:lnTo>
                  <a:lnTo>
                    <a:pt x="504" y="264"/>
                  </a:lnTo>
                  <a:lnTo>
                    <a:pt x="506" y="278"/>
                  </a:lnTo>
                  <a:lnTo>
                    <a:pt x="508" y="290"/>
                  </a:lnTo>
                  <a:lnTo>
                    <a:pt x="512" y="308"/>
                  </a:lnTo>
                  <a:lnTo>
                    <a:pt x="510" y="318"/>
                  </a:lnTo>
                  <a:lnTo>
                    <a:pt x="508" y="328"/>
                  </a:lnTo>
                  <a:lnTo>
                    <a:pt x="508" y="328"/>
                  </a:lnTo>
                  <a:lnTo>
                    <a:pt x="512" y="328"/>
                  </a:lnTo>
                  <a:lnTo>
                    <a:pt x="518" y="324"/>
                  </a:lnTo>
                  <a:lnTo>
                    <a:pt x="530" y="318"/>
                  </a:lnTo>
                  <a:lnTo>
                    <a:pt x="530" y="318"/>
                  </a:lnTo>
                  <a:lnTo>
                    <a:pt x="534" y="306"/>
                  </a:lnTo>
                  <a:lnTo>
                    <a:pt x="534" y="294"/>
                  </a:lnTo>
                  <a:lnTo>
                    <a:pt x="534" y="280"/>
                  </a:lnTo>
                  <a:lnTo>
                    <a:pt x="534" y="280"/>
                  </a:lnTo>
                  <a:lnTo>
                    <a:pt x="538" y="286"/>
                  </a:lnTo>
                  <a:lnTo>
                    <a:pt x="540" y="294"/>
                  </a:lnTo>
                  <a:lnTo>
                    <a:pt x="540" y="304"/>
                  </a:lnTo>
                  <a:lnTo>
                    <a:pt x="540" y="312"/>
                  </a:lnTo>
                  <a:lnTo>
                    <a:pt x="540" y="312"/>
                  </a:lnTo>
                  <a:lnTo>
                    <a:pt x="546" y="308"/>
                  </a:lnTo>
                  <a:lnTo>
                    <a:pt x="552" y="304"/>
                  </a:lnTo>
                  <a:lnTo>
                    <a:pt x="554" y="300"/>
                  </a:lnTo>
                  <a:lnTo>
                    <a:pt x="554" y="300"/>
                  </a:lnTo>
                  <a:lnTo>
                    <a:pt x="558" y="284"/>
                  </a:lnTo>
                  <a:lnTo>
                    <a:pt x="556" y="272"/>
                  </a:lnTo>
                  <a:lnTo>
                    <a:pt x="554" y="262"/>
                  </a:lnTo>
                  <a:lnTo>
                    <a:pt x="550" y="254"/>
                  </a:lnTo>
                  <a:lnTo>
                    <a:pt x="550" y="254"/>
                  </a:lnTo>
                  <a:lnTo>
                    <a:pt x="548" y="246"/>
                  </a:lnTo>
                  <a:lnTo>
                    <a:pt x="552" y="238"/>
                  </a:lnTo>
                  <a:lnTo>
                    <a:pt x="556" y="230"/>
                  </a:lnTo>
                  <a:lnTo>
                    <a:pt x="564" y="224"/>
                  </a:lnTo>
                  <a:lnTo>
                    <a:pt x="564" y="224"/>
                  </a:lnTo>
                  <a:lnTo>
                    <a:pt x="583" y="236"/>
                  </a:lnTo>
                  <a:lnTo>
                    <a:pt x="583" y="236"/>
                  </a:lnTo>
                  <a:lnTo>
                    <a:pt x="589" y="242"/>
                  </a:lnTo>
                  <a:lnTo>
                    <a:pt x="601" y="252"/>
                  </a:lnTo>
                  <a:lnTo>
                    <a:pt x="615" y="266"/>
                  </a:lnTo>
                  <a:lnTo>
                    <a:pt x="619" y="274"/>
                  </a:lnTo>
                  <a:lnTo>
                    <a:pt x="625" y="282"/>
                  </a:lnTo>
                  <a:lnTo>
                    <a:pt x="625" y="282"/>
                  </a:lnTo>
                  <a:lnTo>
                    <a:pt x="629" y="296"/>
                  </a:lnTo>
                  <a:lnTo>
                    <a:pt x="631" y="308"/>
                  </a:lnTo>
                  <a:lnTo>
                    <a:pt x="633" y="318"/>
                  </a:lnTo>
                  <a:lnTo>
                    <a:pt x="631" y="328"/>
                  </a:lnTo>
                  <a:lnTo>
                    <a:pt x="629" y="342"/>
                  </a:lnTo>
                  <a:lnTo>
                    <a:pt x="625" y="350"/>
                  </a:lnTo>
                  <a:lnTo>
                    <a:pt x="625" y="350"/>
                  </a:lnTo>
                  <a:lnTo>
                    <a:pt x="617" y="360"/>
                  </a:lnTo>
                  <a:lnTo>
                    <a:pt x="607" y="368"/>
                  </a:lnTo>
                  <a:lnTo>
                    <a:pt x="595" y="373"/>
                  </a:lnTo>
                  <a:lnTo>
                    <a:pt x="583" y="377"/>
                  </a:lnTo>
                  <a:lnTo>
                    <a:pt x="583" y="377"/>
                  </a:lnTo>
                  <a:lnTo>
                    <a:pt x="581" y="377"/>
                  </a:lnTo>
                  <a:lnTo>
                    <a:pt x="581" y="377"/>
                  </a:lnTo>
                  <a:lnTo>
                    <a:pt x="566" y="377"/>
                  </a:lnTo>
                  <a:lnTo>
                    <a:pt x="566" y="377"/>
                  </a:lnTo>
                  <a:lnTo>
                    <a:pt x="552" y="373"/>
                  </a:lnTo>
                  <a:lnTo>
                    <a:pt x="552" y="373"/>
                  </a:lnTo>
                  <a:lnTo>
                    <a:pt x="540" y="370"/>
                  </a:lnTo>
                  <a:lnTo>
                    <a:pt x="540" y="370"/>
                  </a:lnTo>
                  <a:lnTo>
                    <a:pt x="526" y="364"/>
                  </a:lnTo>
                  <a:lnTo>
                    <a:pt x="510" y="352"/>
                  </a:lnTo>
                  <a:lnTo>
                    <a:pt x="490" y="336"/>
                  </a:lnTo>
                  <a:lnTo>
                    <a:pt x="470" y="318"/>
                  </a:lnTo>
                  <a:lnTo>
                    <a:pt x="470" y="318"/>
                  </a:lnTo>
                  <a:lnTo>
                    <a:pt x="442" y="286"/>
                  </a:lnTo>
                  <a:lnTo>
                    <a:pt x="424" y="264"/>
                  </a:lnTo>
                  <a:lnTo>
                    <a:pt x="424" y="264"/>
                  </a:lnTo>
                  <a:lnTo>
                    <a:pt x="434" y="266"/>
                  </a:lnTo>
                  <a:lnTo>
                    <a:pt x="444" y="268"/>
                  </a:lnTo>
                  <a:lnTo>
                    <a:pt x="454" y="268"/>
                  </a:lnTo>
                  <a:lnTo>
                    <a:pt x="454" y="268"/>
                  </a:lnTo>
                  <a:lnTo>
                    <a:pt x="454" y="250"/>
                  </a:lnTo>
                  <a:lnTo>
                    <a:pt x="454" y="230"/>
                  </a:lnTo>
                  <a:lnTo>
                    <a:pt x="454" y="230"/>
                  </a:lnTo>
                  <a:lnTo>
                    <a:pt x="456" y="216"/>
                  </a:lnTo>
                  <a:lnTo>
                    <a:pt x="456" y="216"/>
                  </a:lnTo>
                  <a:lnTo>
                    <a:pt x="450" y="216"/>
                  </a:lnTo>
                  <a:lnTo>
                    <a:pt x="436" y="212"/>
                  </a:lnTo>
                  <a:lnTo>
                    <a:pt x="428" y="210"/>
                  </a:lnTo>
                  <a:lnTo>
                    <a:pt x="420" y="206"/>
                  </a:lnTo>
                  <a:lnTo>
                    <a:pt x="414" y="202"/>
                  </a:lnTo>
                  <a:lnTo>
                    <a:pt x="410" y="196"/>
                  </a:lnTo>
                  <a:lnTo>
                    <a:pt x="410" y="196"/>
                  </a:lnTo>
                  <a:lnTo>
                    <a:pt x="416" y="198"/>
                  </a:lnTo>
                  <a:lnTo>
                    <a:pt x="422" y="200"/>
                  </a:lnTo>
                  <a:lnTo>
                    <a:pt x="430" y="202"/>
                  </a:lnTo>
                  <a:lnTo>
                    <a:pt x="430" y="202"/>
                  </a:lnTo>
                  <a:lnTo>
                    <a:pt x="448" y="200"/>
                  </a:lnTo>
                  <a:lnTo>
                    <a:pt x="456" y="200"/>
                  </a:lnTo>
                  <a:lnTo>
                    <a:pt x="456" y="200"/>
                  </a:lnTo>
                  <a:lnTo>
                    <a:pt x="458" y="182"/>
                  </a:lnTo>
                  <a:lnTo>
                    <a:pt x="458" y="166"/>
                  </a:lnTo>
                  <a:lnTo>
                    <a:pt x="458" y="166"/>
                  </a:lnTo>
                  <a:lnTo>
                    <a:pt x="460" y="150"/>
                  </a:lnTo>
                  <a:lnTo>
                    <a:pt x="460" y="150"/>
                  </a:lnTo>
                  <a:lnTo>
                    <a:pt x="448" y="150"/>
                  </a:lnTo>
                  <a:lnTo>
                    <a:pt x="432" y="148"/>
                  </a:lnTo>
                  <a:lnTo>
                    <a:pt x="432" y="148"/>
                  </a:lnTo>
                  <a:lnTo>
                    <a:pt x="420" y="142"/>
                  </a:lnTo>
                  <a:lnTo>
                    <a:pt x="414" y="136"/>
                  </a:lnTo>
                  <a:lnTo>
                    <a:pt x="410" y="132"/>
                  </a:lnTo>
                  <a:lnTo>
                    <a:pt x="410" y="132"/>
                  </a:lnTo>
                  <a:lnTo>
                    <a:pt x="414" y="134"/>
                  </a:lnTo>
                  <a:lnTo>
                    <a:pt x="430" y="136"/>
                  </a:lnTo>
                  <a:lnTo>
                    <a:pt x="430" y="136"/>
                  </a:lnTo>
                  <a:lnTo>
                    <a:pt x="442" y="138"/>
                  </a:lnTo>
                  <a:lnTo>
                    <a:pt x="452" y="136"/>
                  </a:lnTo>
                  <a:lnTo>
                    <a:pt x="458" y="136"/>
                  </a:lnTo>
                  <a:lnTo>
                    <a:pt x="460" y="134"/>
                  </a:lnTo>
                  <a:lnTo>
                    <a:pt x="460" y="134"/>
                  </a:lnTo>
                  <a:lnTo>
                    <a:pt x="462" y="102"/>
                  </a:lnTo>
                  <a:lnTo>
                    <a:pt x="462" y="102"/>
                  </a:lnTo>
                  <a:lnTo>
                    <a:pt x="462" y="92"/>
                  </a:lnTo>
                  <a:lnTo>
                    <a:pt x="462" y="84"/>
                  </a:lnTo>
                  <a:lnTo>
                    <a:pt x="462" y="84"/>
                  </a:lnTo>
                  <a:lnTo>
                    <a:pt x="456" y="84"/>
                  </a:lnTo>
                  <a:lnTo>
                    <a:pt x="446" y="82"/>
                  </a:lnTo>
                  <a:lnTo>
                    <a:pt x="432" y="76"/>
                  </a:lnTo>
                  <a:lnTo>
                    <a:pt x="424" y="72"/>
                  </a:lnTo>
                  <a:lnTo>
                    <a:pt x="418" y="66"/>
                  </a:lnTo>
                  <a:lnTo>
                    <a:pt x="418" y="66"/>
                  </a:lnTo>
                  <a:lnTo>
                    <a:pt x="416" y="62"/>
                  </a:lnTo>
                  <a:lnTo>
                    <a:pt x="414" y="56"/>
                  </a:lnTo>
                  <a:lnTo>
                    <a:pt x="418" y="50"/>
                  </a:lnTo>
                  <a:lnTo>
                    <a:pt x="418" y="50"/>
                  </a:lnTo>
                  <a:lnTo>
                    <a:pt x="382" y="34"/>
                  </a:lnTo>
                  <a:lnTo>
                    <a:pt x="382" y="34"/>
                  </a:lnTo>
                  <a:lnTo>
                    <a:pt x="386" y="30"/>
                  </a:lnTo>
                  <a:lnTo>
                    <a:pt x="388" y="24"/>
                  </a:lnTo>
                  <a:lnTo>
                    <a:pt x="390" y="20"/>
                  </a:lnTo>
                  <a:lnTo>
                    <a:pt x="390" y="20"/>
                  </a:lnTo>
                  <a:lnTo>
                    <a:pt x="388" y="14"/>
                  </a:lnTo>
                  <a:lnTo>
                    <a:pt x="382" y="10"/>
                  </a:lnTo>
                  <a:lnTo>
                    <a:pt x="374" y="8"/>
                  </a:lnTo>
                  <a:lnTo>
                    <a:pt x="366" y="8"/>
                  </a:lnTo>
                  <a:lnTo>
                    <a:pt x="366" y="8"/>
                  </a:lnTo>
                  <a:lnTo>
                    <a:pt x="360" y="10"/>
                  </a:lnTo>
                  <a:lnTo>
                    <a:pt x="354" y="14"/>
                  </a:lnTo>
                  <a:lnTo>
                    <a:pt x="350" y="20"/>
                  </a:lnTo>
                  <a:lnTo>
                    <a:pt x="304" y="0"/>
                  </a:lnTo>
                  <a:lnTo>
                    <a:pt x="268" y="36"/>
                  </a:lnTo>
                  <a:lnTo>
                    <a:pt x="268" y="36"/>
                  </a:lnTo>
                  <a:lnTo>
                    <a:pt x="268" y="38"/>
                  </a:lnTo>
                  <a:lnTo>
                    <a:pt x="266" y="42"/>
                  </a:lnTo>
                  <a:lnTo>
                    <a:pt x="266" y="46"/>
                  </a:lnTo>
                  <a:lnTo>
                    <a:pt x="266" y="46"/>
                  </a:lnTo>
                  <a:lnTo>
                    <a:pt x="266" y="48"/>
                  </a:lnTo>
                  <a:lnTo>
                    <a:pt x="266" y="50"/>
                  </a:lnTo>
                  <a:lnTo>
                    <a:pt x="266" y="50"/>
                  </a:lnTo>
                  <a:lnTo>
                    <a:pt x="254" y="62"/>
                  </a:lnTo>
                  <a:lnTo>
                    <a:pt x="254" y="62"/>
                  </a:lnTo>
                  <a:lnTo>
                    <a:pt x="248" y="72"/>
                  </a:lnTo>
                  <a:lnTo>
                    <a:pt x="248" y="72"/>
                  </a:lnTo>
                  <a:lnTo>
                    <a:pt x="244" y="78"/>
                  </a:lnTo>
                  <a:lnTo>
                    <a:pt x="242" y="86"/>
                  </a:lnTo>
                  <a:lnTo>
                    <a:pt x="242" y="86"/>
                  </a:lnTo>
                  <a:lnTo>
                    <a:pt x="242" y="86"/>
                  </a:lnTo>
                  <a:lnTo>
                    <a:pt x="242" y="92"/>
                  </a:lnTo>
                  <a:lnTo>
                    <a:pt x="246" y="100"/>
                  </a:lnTo>
                  <a:lnTo>
                    <a:pt x="254" y="108"/>
                  </a:lnTo>
                  <a:lnTo>
                    <a:pt x="256" y="110"/>
                  </a:lnTo>
                  <a:lnTo>
                    <a:pt x="256" y="110"/>
                  </a:lnTo>
                  <a:lnTo>
                    <a:pt x="258" y="106"/>
                  </a:lnTo>
                  <a:lnTo>
                    <a:pt x="258" y="108"/>
                  </a:lnTo>
                  <a:lnTo>
                    <a:pt x="258" y="108"/>
                  </a:lnTo>
                  <a:lnTo>
                    <a:pt x="266" y="114"/>
                  </a:lnTo>
                  <a:lnTo>
                    <a:pt x="266" y="114"/>
                  </a:lnTo>
                  <a:lnTo>
                    <a:pt x="266" y="110"/>
                  </a:lnTo>
                  <a:lnTo>
                    <a:pt x="270" y="104"/>
                  </a:lnTo>
                  <a:lnTo>
                    <a:pt x="270" y="104"/>
                  </a:lnTo>
                  <a:lnTo>
                    <a:pt x="276" y="96"/>
                  </a:lnTo>
                  <a:lnTo>
                    <a:pt x="284" y="90"/>
                  </a:lnTo>
                  <a:lnTo>
                    <a:pt x="284" y="90"/>
                  </a:lnTo>
                  <a:lnTo>
                    <a:pt x="292" y="86"/>
                  </a:lnTo>
                  <a:lnTo>
                    <a:pt x="302" y="84"/>
                  </a:lnTo>
                  <a:lnTo>
                    <a:pt x="302" y="84"/>
                  </a:lnTo>
                  <a:lnTo>
                    <a:pt x="308" y="86"/>
                  </a:lnTo>
                  <a:lnTo>
                    <a:pt x="314" y="90"/>
                  </a:lnTo>
                  <a:lnTo>
                    <a:pt x="314" y="90"/>
                  </a:lnTo>
                  <a:lnTo>
                    <a:pt x="318" y="96"/>
                  </a:lnTo>
                  <a:lnTo>
                    <a:pt x="320" y="104"/>
                  </a:lnTo>
                  <a:lnTo>
                    <a:pt x="322" y="110"/>
                  </a:lnTo>
                  <a:lnTo>
                    <a:pt x="320" y="116"/>
                  </a:lnTo>
                  <a:lnTo>
                    <a:pt x="320" y="116"/>
                  </a:lnTo>
                  <a:lnTo>
                    <a:pt x="316" y="114"/>
                  </a:lnTo>
                  <a:lnTo>
                    <a:pt x="316" y="114"/>
                  </a:lnTo>
                  <a:lnTo>
                    <a:pt x="310" y="112"/>
                  </a:lnTo>
                  <a:lnTo>
                    <a:pt x="300" y="108"/>
                  </a:lnTo>
                  <a:lnTo>
                    <a:pt x="290" y="108"/>
                  </a:lnTo>
                  <a:lnTo>
                    <a:pt x="276" y="112"/>
                  </a:lnTo>
                  <a:lnTo>
                    <a:pt x="276" y="112"/>
                  </a:lnTo>
                  <a:lnTo>
                    <a:pt x="262" y="118"/>
                  </a:lnTo>
                  <a:lnTo>
                    <a:pt x="240" y="126"/>
                  </a:lnTo>
                  <a:lnTo>
                    <a:pt x="240" y="126"/>
                  </a:lnTo>
                  <a:lnTo>
                    <a:pt x="232" y="128"/>
                  </a:lnTo>
                  <a:lnTo>
                    <a:pt x="226" y="128"/>
                  </a:lnTo>
                  <a:lnTo>
                    <a:pt x="222" y="124"/>
                  </a:lnTo>
                  <a:lnTo>
                    <a:pt x="220" y="120"/>
                  </a:lnTo>
                  <a:lnTo>
                    <a:pt x="220" y="120"/>
                  </a:lnTo>
                  <a:lnTo>
                    <a:pt x="220" y="114"/>
                  </a:lnTo>
                  <a:lnTo>
                    <a:pt x="222" y="110"/>
                  </a:lnTo>
                  <a:lnTo>
                    <a:pt x="222" y="106"/>
                  </a:lnTo>
                  <a:lnTo>
                    <a:pt x="222" y="106"/>
                  </a:lnTo>
                  <a:lnTo>
                    <a:pt x="216" y="108"/>
                  </a:lnTo>
                  <a:lnTo>
                    <a:pt x="210" y="112"/>
                  </a:lnTo>
                  <a:lnTo>
                    <a:pt x="208" y="120"/>
                  </a:lnTo>
                  <a:lnTo>
                    <a:pt x="208" y="120"/>
                  </a:lnTo>
                  <a:lnTo>
                    <a:pt x="206" y="128"/>
                  </a:lnTo>
                  <a:lnTo>
                    <a:pt x="208" y="134"/>
                  </a:lnTo>
                  <a:lnTo>
                    <a:pt x="212" y="140"/>
                  </a:lnTo>
                  <a:lnTo>
                    <a:pt x="220" y="144"/>
                  </a:lnTo>
                  <a:lnTo>
                    <a:pt x="220" y="144"/>
                  </a:lnTo>
                  <a:lnTo>
                    <a:pt x="228" y="144"/>
                  </a:lnTo>
                  <a:lnTo>
                    <a:pt x="236" y="142"/>
                  </a:lnTo>
                  <a:lnTo>
                    <a:pt x="256" y="134"/>
                  </a:lnTo>
                  <a:lnTo>
                    <a:pt x="256" y="134"/>
                  </a:lnTo>
                  <a:lnTo>
                    <a:pt x="274" y="124"/>
                  </a:lnTo>
                  <a:lnTo>
                    <a:pt x="274" y="124"/>
                  </a:lnTo>
                  <a:lnTo>
                    <a:pt x="280" y="122"/>
                  </a:lnTo>
                  <a:lnTo>
                    <a:pt x="288" y="120"/>
                  </a:lnTo>
                  <a:lnTo>
                    <a:pt x="294" y="122"/>
                  </a:lnTo>
                  <a:lnTo>
                    <a:pt x="302" y="124"/>
                  </a:lnTo>
                  <a:lnTo>
                    <a:pt x="302" y="124"/>
                  </a:lnTo>
                  <a:lnTo>
                    <a:pt x="312" y="130"/>
                  </a:lnTo>
                  <a:lnTo>
                    <a:pt x="316" y="132"/>
                  </a:lnTo>
                  <a:lnTo>
                    <a:pt x="316" y="132"/>
                  </a:lnTo>
                  <a:lnTo>
                    <a:pt x="312" y="138"/>
                  </a:lnTo>
                  <a:lnTo>
                    <a:pt x="306" y="140"/>
                  </a:lnTo>
                  <a:lnTo>
                    <a:pt x="298" y="142"/>
                  </a:lnTo>
                  <a:lnTo>
                    <a:pt x="298" y="142"/>
                  </a:lnTo>
                  <a:lnTo>
                    <a:pt x="290" y="142"/>
                  </a:lnTo>
                  <a:lnTo>
                    <a:pt x="284" y="140"/>
                  </a:lnTo>
                  <a:lnTo>
                    <a:pt x="280" y="136"/>
                  </a:lnTo>
                  <a:lnTo>
                    <a:pt x="276" y="132"/>
                  </a:lnTo>
                  <a:lnTo>
                    <a:pt x="276" y="132"/>
                  </a:lnTo>
                  <a:lnTo>
                    <a:pt x="272" y="140"/>
                  </a:lnTo>
                  <a:lnTo>
                    <a:pt x="272" y="140"/>
                  </a:lnTo>
                  <a:lnTo>
                    <a:pt x="272" y="144"/>
                  </a:lnTo>
                  <a:lnTo>
                    <a:pt x="272" y="146"/>
                  </a:lnTo>
                  <a:lnTo>
                    <a:pt x="272" y="150"/>
                  </a:lnTo>
                  <a:lnTo>
                    <a:pt x="272" y="152"/>
                  </a:lnTo>
                  <a:lnTo>
                    <a:pt x="272" y="152"/>
                  </a:lnTo>
                  <a:lnTo>
                    <a:pt x="270" y="156"/>
                  </a:lnTo>
                  <a:lnTo>
                    <a:pt x="266" y="160"/>
                  </a:lnTo>
                  <a:lnTo>
                    <a:pt x="258" y="166"/>
                  </a:lnTo>
                  <a:lnTo>
                    <a:pt x="258" y="166"/>
                  </a:lnTo>
                  <a:lnTo>
                    <a:pt x="246" y="170"/>
                  </a:lnTo>
                  <a:lnTo>
                    <a:pt x="238" y="174"/>
                  </a:lnTo>
                  <a:lnTo>
                    <a:pt x="238" y="174"/>
                  </a:lnTo>
                  <a:lnTo>
                    <a:pt x="246" y="190"/>
                  </a:lnTo>
                  <a:lnTo>
                    <a:pt x="246" y="190"/>
                  </a:lnTo>
                  <a:lnTo>
                    <a:pt x="252" y="204"/>
                  </a:lnTo>
                  <a:lnTo>
                    <a:pt x="258" y="212"/>
                  </a:lnTo>
                  <a:lnTo>
                    <a:pt x="262" y="216"/>
                  </a:lnTo>
                  <a:lnTo>
                    <a:pt x="262" y="216"/>
                  </a:lnTo>
                  <a:lnTo>
                    <a:pt x="268" y="214"/>
                  </a:lnTo>
                  <a:lnTo>
                    <a:pt x="282" y="208"/>
                  </a:lnTo>
                  <a:lnTo>
                    <a:pt x="282" y="208"/>
                  </a:lnTo>
                  <a:lnTo>
                    <a:pt x="294" y="202"/>
                  </a:lnTo>
                  <a:lnTo>
                    <a:pt x="300" y="194"/>
                  </a:lnTo>
                  <a:lnTo>
                    <a:pt x="300" y="194"/>
                  </a:lnTo>
                  <a:lnTo>
                    <a:pt x="292" y="210"/>
                  </a:lnTo>
                  <a:lnTo>
                    <a:pt x="284" y="222"/>
                  </a:lnTo>
                  <a:lnTo>
                    <a:pt x="278" y="230"/>
                  </a:lnTo>
                  <a:lnTo>
                    <a:pt x="272" y="236"/>
                  </a:lnTo>
                  <a:lnTo>
                    <a:pt x="272" y="236"/>
                  </a:lnTo>
                  <a:lnTo>
                    <a:pt x="244" y="254"/>
                  </a:lnTo>
                  <a:lnTo>
                    <a:pt x="208" y="274"/>
                  </a:lnTo>
                  <a:lnTo>
                    <a:pt x="188" y="284"/>
                  </a:lnTo>
                  <a:lnTo>
                    <a:pt x="166" y="294"/>
                  </a:lnTo>
                  <a:lnTo>
                    <a:pt x="146" y="300"/>
                  </a:lnTo>
                  <a:lnTo>
                    <a:pt x="124" y="306"/>
                  </a:lnTo>
                  <a:lnTo>
                    <a:pt x="124" y="306"/>
                  </a:lnTo>
                  <a:lnTo>
                    <a:pt x="116" y="304"/>
                  </a:lnTo>
                  <a:lnTo>
                    <a:pt x="110" y="302"/>
                  </a:lnTo>
                  <a:lnTo>
                    <a:pt x="94" y="292"/>
                  </a:lnTo>
                  <a:lnTo>
                    <a:pt x="80" y="282"/>
                  </a:lnTo>
                  <a:lnTo>
                    <a:pt x="72" y="272"/>
                  </a:lnTo>
                  <a:lnTo>
                    <a:pt x="72" y="272"/>
                  </a:lnTo>
                  <a:lnTo>
                    <a:pt x="70" y="270"/>
                  </a:lnTo>
                  <a:lnTo>
                    <a:pt x="68" y="270"/>
                  </a:lnTo>
                  <a:lnTo>
                    <a:pt x="62" y="272"/>
                  </a:lnTo>
                  <a:lnTo>
                    <a:pt x="56" y="276"/>
                  </a:lnTo>
                  <a:lnTo>
                    <a:pt x="56" y="276"/>
                  </a:lnTo>
                  <a:lnTo>
                    <a:pt x="52" y="274"/>
                  </a:lnTo>
                  <a:lnTo>
                    <a:pt x="44" y="276"/>
                  </a:lnTo>
                  <a:lnTo>
                    <a:pt x="34" y="278"/>
                  </a:lnTo>
                  <a:lnTo>
                    <a:pt x="28" y="282"/>
                  </a:lnTo>
                  <a:lnTo>
                    <a:pt x="24" y="286"/>
                  </a:lnTo>
                  <a:lnTo>
                    <a:pt x="24" y="286"/>
                  </a:lnTo>
                  <a:lnTo>
                    <a:pt x="26" y="288"/>
                  </a:lnTo>
                  <a:lnTo>
                    <a:pt x="30" y="286"/>
                  </a:lnTo>
                  <a:lnTo>
                    <a:pt x="38" y="286"/>
                  </a:lnTo>
                  <a:lnTo>
                    <a:pt x="44" y="288"/>
                  </a:lnTo>
                  <a:lnTo>
                    <a:pt x="44" y="288"/>
                  </a:lnTo>
                  <a:lnTo>
                    <a:pt x="46" y="288"/>
                  </a:lnTo>
                  <a:lnTo>
                    <a:pt x="46" y="290"/>
                  </a:lnTo>
                  <a:lnTo>
                    <a:pt x="44" y="294"/>
                  </a:lnTo>
                  <a:lnTo>
                    <a:pt x="42" y="298"/>
                  </a:lnTo>
                  <a:lnTo>
                    <a:pt x="42" y="298"/>
                  </a:lnTo>
                  <a:lnTo>
                    <a:pt x="44" y="300"/>
                  </a:lnTo>
                  <a:lnTo>
                    <a:pt x="46" y="302"/>
                  </a:lnTo>
                  <a:lnTo>
                    <a:pt x="56" y="308"/>
                  </a:lnTo>
                  <a:lnTo>
                    <a:pt x="76" y="314"/>
                  </a:lnTo>
                  <a:lnTo>
                    <a:pt x="76" y="314"/>
                  </a:lnTo>
                  <a:lnTo>
                    <a:pt x="80" y="318"/>
                  </a:lnTo>
                  <a:lnTo>
                    <a:pt x="78" y="318"/>
                  </a:lnTo>
                  <a:lnTo>
                    <a:pt x="78" y="318"/>
                  </a:lnTo>
                  <a:lnTo>
                    <a:pt x="66" y="318"/>
                  </a:lnTo>
                  <a:lnTo>
                    <a:pt x="56" y="314"/>
                  </a:lnTo>
                  <a:lnTo>
                    <a:pt x="40" y="308"/>
                  </a:lnTo>
                  <a:lnTo>
                    <a:pt x="40" y="308"/>
                  </a:lnTo>
                  <a:lnTo>
                    <a:pt x="32" y="306"/>
                  </a:lnTo>
                  <a:lnTo>
                    <a:pt x="26" y="306"/>
                  </a:lnTo>
                  <a:lnTo>
                    <a:pt x="22" y="308"/>
                  </a:lnTo>
                  <a:lnTo>
                    <a:pt x="20" y="314"/>
                  </a:lnTo>
                  <a:lnTo>
                    <a:pt x="20" y="314"/>
                  </a:lnTo>
                  <a:lnTo>
                    <a:pt x="20" y="314"/>
                  </a:lnTo>
                  <a:lnTo>
                    <a:pt x="18" y="316"/>
                  </a:lnTo>
                  <a:lnTo>
                    <a:pt x="10" y="320"/>
                  </a:lnTo>
                  <a:lnTo>
                    <a:pt x="8" y="322"/>
                  </a:lnTo>
                  <a:lnTo>
                    <a:pt x="4" y="328"/>
                  </a:lnTo>
                  <a:lnTo>
                    <a:pt x="2" y="334"/>
                  </a:lnTo>
                  <a:lnTo>
                    <a:pt x="0" y="344"/>
                  </a:lnTo>
                  <a:lnTo>
                    <a:pt x="0" y="344"/>
                  </a:lnTo>
                  <a:lnTo>
                    <a:pt x="2" y="342"/>
                  </a:lnTo>
                  <a:lnTo>
                    <a:pt x="8" y="336"/>
                  </a:lnTo>
                  <a:lnTo>
                    <a:pt x="16" y="330"/>
                  </a:lnTo>
                  <a:lnTo>
                    <a:pt x="18" y="330"/>
                  </a:lnTo>
                  <a:lnTo>
                    <a:pt x="20" y="332"/>
                  </a:lnTo>
                  <a:lnTo>
                    <a:pt x="20" y="332"/>
                  </a:lnTo>
                  <a:lnTo>
                    <a:pt x="22" y="340"/>
                  </a:lnTo>
                  <a:lnTo>
                    <a:pt x="28" y="344"/>
                  </a:lnTo>
                  <a:lnTo>
                    <a:pt x="36" y="344"/>
                  </a:lnTo>
                  <a:lnTo>
                    <a:pt x="46" y="344"/>
                  </a:lnTo>
                  <a:lnTo>
                    <a:pt x="62" y="342"/>
                  </a:lnTo>
                  <a:lnTo>
                    <a:pt x="70" y="342"/>
                  </a:lnTo>
                  <a:lnTo>
                    <a:pt x="74" y="342"/>
                  </a:lnTo>
                  <a:lnTo>
                    <a:pt x="74" y="342"/>
                  </a:lnTo>
                  <a:lnTo>
                    <a:pt x="76" y="344"/>
                  </a:lnTo>
                  <a:lnTo>
                    <a:pt x="74" y="344"/>
                  </a:lnTo>
                  <a:lnTo>
                    <a:pt x="70" y="346"/>
                  </a:lnTo>
                  <a:lnTo>
                    <a:pt x="56" y="348"/>
                  </a:lnTo>
                  <a:lnTo>
                    <a:pt x="48" y="350"/>
                  </a:lnTo>
                  <a:lnTo>
                    <a:pt x="42" y="352"/>
                  </a:lnTo>
                  <a:lnTo>
                    <a:pt x="38" y="356"/>
                  </a:lnTo>
                  <a:lnTo>
                    <a:pt x="38" y="358"/>
                  </a:lnTo>
                  <a:lnTo>
                    <a:pt x="38" y="362"/>
                  </a:lnTo>
                  <a:lnTo>
                    <a:pt x="38" y="362"/>
                  </a:lnTo>
                  <a:lnTo>
                    <a:pt x="36" y="366"/>
                  </a:lnTo>
                  <a:lnTo>
                    <a:pt x="30" y="373"/>
                  </a:lnTo>
                  <a:lnTo>
                    <a:pt x="28" y="377"/>
                  </a:lnTo>
                  <a:lnTo>
                    <a:pt x="28" y="383"/>
                  </a:lnTo>
                  <a:lnTo>
                    <a:pt x="30" y="389"/>
                  </a:lnTo>
                  <a:lnTo>
                    <a:pt x="36" y="395"/>
                  </a:lnTo>
                  <a:lnTo>
                    <a:pt x="36" y="395"/>
                  </a:lnTo>
                  <a:lnTo>
                    <a:pt x="38" y="385"/>
                  </a:lnTo>
                  <a:lnTo>
                    <a:pt x="42" y="379"/>
                  </a:lnTo>
                  <a:lnTo>
                    <a:pt x="46" y="377"/>
                  </a:lnTo>
                  <a:lnTo>
                    <a:pt x="50" y="375"/>
                  </a:lnTo>
                  <a:lnTo>
                    <a:pt x="50" y="375"/>
                  </a:lnTo>
                  <a:lnTo>
                    <a:pt x="56" y="377"/>
                  </a:lnTo>
                  <a:lnTo>
                    <a:pt x="62" y="381"/>
                  </a:lnTo>
                  <a:lnTo>
                    <a:pt x="70" y="381"/>
                  </a:lnTo>
                  <a:lnTo>
                    <a:pt x="78" y="377"/>
                  </a:lnTo>
                  <a:lnTo>
                    <a:pt x="78" y="377"/>
                  </a:lnTo>
                  <a:lnTo>
                    <a:pt x="86" y="372"/>
                  </a:lnTo>
                  <a:lnTo>
                    <a:pt x="92" y="368"/>
                  </a:lnTo>
                  <a:lnTo>
                    <a:pt x="102" y="364"/>
                  </a:lnTo>
                  <a:lnTo>
                    <a:pt x="102" y="364"/>
                  </a:lnTo>
                  <a:lnTo>
                    <a:pt x="104" y="368"/>
                  </a:lnTo>
                  <a:lnTo>
                    <a:pt x="106" y="373"/>
                  </a:lnTo>
                  <a:lnTo>
                    <a:pt x="106" y="373"/>
                  </a:lnTo>
                  <a:lnTo>
                    <a:pt x="110" y="375"/>
                  </a:lnTo>
                  <a:lnTo>
                    <a:pt x="112" y="377"/>
                  </a:lnTo>
                  <a:lnTo>
                    <a:pt x="112" y="377"/>
                  </a:lnTo>
                  <a:lnTo>
                    <a:pt x="112" y="377"/>
                  </a:lnTo>
                  <a:lnTo>
                    <a:pt x="112" y="383"/>
                  </a:lnTo>
                  <a:lnTo>
                    <a:pt x="108" y="387"/>
                  </a:lnTo>
                  <a:lnTo>
                    <a:pt x="104" y="393"/>
                  </a:lnTo>
                  <a:lnTo>
                    <a:pt x="104" y="393"/>
                  </a:lnTo>
                  <a:lnTo>
                    <a:pt x="106" y="393"/>
                  </a:lnTo>
                  <a:lnTo>
                    <a:pt x="110" y="393"/>
                  </a:lnTo>
                  <a:lnTo>
                    <a:pt x="118" y="389"/>
                  </a:lnTo>
                  <a:lnTo>
                    <a:pt x="120" y="385"/>
                  </a:lnTo>
                  <a:lnTo>
                    <a:pt x="124" y="381"/>
                  </a:lnTo>
                  <a:lnTo>
                    <a:pt x="124" y="381"/>
                  </a:lnTo>
                  <a:lnTo>
                    <a:pt x="126" y="379"/>
                  </a:lnTo>
                  <a:lnTo>
                    <a:pt x="128" y="379"/>
                  </a:lnTo>
                  <a:lnTo>
                    <a:pt x="134" y="379"/>
                  </a:lnTo>
                  <a:lnTo>
                    <a:pt x="134" y="379"/>
                  </a:lnTo>
                  <a:lnTo>
                    <a:pt x="138" y="377"/>
                  </a:lnTo>
                  <a:lnTo>
                    <a:pt x="140" y="375"/>
                  </a:lnTo>
                  <a:lnTo>
                    <a:pt x="140" y="370"/>
                  </a:lnTo>
                  <a:lnTo>
                    <a:pt x="140" y="364"/>
                  </a:lnTo>
                  <a:lnTo>
                    <a:pt x="140" y="360"/>
                  </a:lnTo>
                  <a:lnTo>
                    <a:pt x="142" y="358"/>
                  </a:lnTo>
                  <a:lnTo>
                    <a:pt x="142" y="358"/>
                  </a:lnTo>
                  <a:lnTo>
                    <a:pt x="152" y="350"/>
                  </a:lnTo>
                  <a:lnTo>
                    <a:pt x="160" y="346"/>
                  </a:lnTo>
                  <a:lnTo>
                    <a:pt x="176" y="338"/>
                  </a:lnTo>
                  <a:lnTo>
                    <a:pt x="176" y="338"/>
                  </a:lnTo>
                  <a:lnTo>
                    <a:pt x="176" y="346"/>
                  </a:lnTo>
                  <a:lnTo>
                    <a:pt x="176" y="354"/>
                  </a:lnTo>
                  <a:lnTo>
                    <a:pt x="178" y="364"/>
                  </a:lnTo>
                  <a:lnTo>
                    <a:pt x="222" y="352"/>
                  </a:lnTo>
                  <a:lnTo>
                    <a:pt x="222" y="352"/>
                  </a:lnTo>
                  <a:lnTo>
                    <a:pt x="222" y="342"/>
                  </a:lnTo>
                  <a:lnTo>
                    <a:pt x="224" y="332"/>
                  </a:lnTo>
                  <a:lnTo>
                    <a:pt x="228" y="324"/>
                  </a:lnTo>
                  <a:lnTo>
                    <a:pt x="234" y="314"/>
                  </a:lnTo>
                  <a:lnTo>
                    <a:pt x="234" y="314"/>
                  </a:lnTo>
                  <a:lnTo>
                    <a:pt x="234" y="318"/>
                  </a:lnTo>
                  <a:lnTo>
                    <a:pt x="232" y="328"/>
                  </a:lnTo>
                  <a:lnTo>
                    <a:pt x="232" y="340"/>
                  </a:lnTo>
                  <a:lnTo>
                    <a:pt x="232" y="346"/>
                  </a:lnTo>
                  <a:lnTo>
                    <a:pt x="234" y="348"/>
                  </a:lnTo>
                  <a:lnTo>
                    <a:pt x="278" y="338"/>
                  </a:lnTo>
                  <a:lnTo>
                    <a:pt x="278" y="338"/>
                  </a:lnTo>
                  <a:lnTo>
                    <a:pt x="276" y="332"/>
                  </a:lnTo>
                  <a:lnTo>
                    <a:pt x="276" y="324"/>
                  </a:lnTo>
                  <a:lnTo>
                    <a:pt x="280" y="310"/>
                  </a:lnTo>
                  <a:lnTo>
                    <a:pt x="280" y="310"/>
                  </a:lnTo>
                  <a:lnTo>
                    <a:pt x="284" y="324"/>
                  </a:lnTo>
                  <a:lnTo>
                    <a:pt x="292" y="340"/>
                  </a:lnTo>
                  <a:lnTo>
                    <a:pt x="302" y="352"/>
                  </a:lnTo>
                  <a:lnTo>
                    <a:pt x="308" y="356"/>
                  </a:lnTo>
                  <a:lnTo>
                    <a:pt x="316" y="360"/>
                  </a:lnTo>
                  <a:lnTo>
                    <a:pt x="316" y="360"/>
                  </a:lnTo>
                  <a:lnTo>
                    <a:pt x="340" y="370"/>
                  </a:lnTo>
                  <a:lnTo>
                    <a:pt x="364" y="377"/>
                  </a:lnTo>
                  <a:lnTo>
                    <a:pt x="426" y="395"/>
                  </a:lnTo>
                  <a:lnTo>
                    <a:pt x="426" y="395"/>
                  </a:lnTo>
                  <a:lnTo>
                    <a:pt x="446" y="401"/>
                  </a:lnTo>
                  <a:lnTo>
                    <a:pt x="460" y="407"/>
                  </a:lnTo>
                  <a:lnTo>
                    <a:pt x="460" y="407"/>
                  </a:lnTo>
                  <a:lnTo>
                    <a:pt x="462" y="409"/>
                  </a:lnTo>
                  <a:lnTo>
                    <a:pt x="462" y="411"/>
                  </a:lnTo>
                  <a:lnTo>
                    <a:pt x="460" y="415"/>
                  </a:lnTo>
                  <a:lnTo>
                    <a:pt x="454" y="421"/>
                  </a:lnTo>
                  <a:lnTo>
                    <a:pt x="454" y="421"/>
                  </a:lnTo>
                  <a:lnTo>
                    <a:pt x="464" y="427"/>
                  </a:lnTo>
                  <a:lnTo>
                    <a:pt x="480" y="435"/>
                  </a:lnTo>
                  <a:lnTo>
                    <a:pt x="480" y="435"/>
                  </a:lnTo>
                  <a:lnTo>
                    <a:pt x="488" y="445"/>
                  </a:lnTo>
                  <a:lnTo>
                    <a:pt x="496" y="459"/>
                  </a:lnTo>
                  <a:lnTo>
                    <a:pt x="500" y="473"/>
                  </a:lnTo>
                  <a:lnTo>
                    <a:pt x="506" y="491"/>
                  </a:lnTo>
                  <a:lnTo>
                    <a:pt x="506" y="491"/>
                  </a:lnTo>
                  <a:lnTo>
                    <a:pt x="508" y="505"/>
                  </a:lnTo>
                  <a:lnTo>
                    <a:pt x="510" y="519"/>
                  </a:lnTo>
                  <a:lnTo>
                    <a:pt x="510" y="531"/>
                  </a:lnTo>
                  <a:lnTo>
                    <a:pt x="508" y="535"/>
                  </a:lnTo>
                  <a:lnTo>
                    <a:pt x="506" y="539"/>
                  </a:lnTo>
                  <a:lnTo>
                    <a:pt x="506" y="539"/>
                  </a:lnTo>
                  <a:lnTo>
                    <a:pt x="504" y="541"/>
                  </a:lnTo>
                  <a:lnTo>
                    <a:pt x="500" y="545"/>
                  </a:lnTo>
                  <a:lnTo>
                    <a:pt x="492" y="547"/>
                  </a:lnTo>
                  <a:lnTo>
                    <a:pt x="480" y="549"/>
                  </a:lnTo>
                  <a:lnTo>
                    <a:pt x="484" y="567"/>
                  </a:lnTo>
                  <a:lnTo>
                    <a:pt x="484" y="567"/>
                  </a:lnTo>
                  <a:lnTo>
                    <a:pt x="494" y="567"/>
                  </a:lnTo>
                  <a:lnTo>
                    <a:pt x="502" y="565"/>
                  </a:lnTo>
                  <a:lnTo>
                    <a:pt x="508" y="563"/>
                  </a:lnTo>
                  <a:lnTo>
                    <a:pt x="508" y="563"/>
                  </a:lnTo>
                  <a:lnTo>
                    <a:pt x="506" y="565"/>
                  </a:lnTo>
                  <a:lnTo>
                    <a:pt x="506" y="565"/>
                  </a:lnTo>
                  <a:lnTo>
                    <a:pt x="502" y="573"/>
                  </a:lnTo>
                  <a:lnTo>
                    <a:pt x="498" y="583"/>
                  </a:lnTo>
                  <a:lnTo>
                    <a:pt x="516" y="595"/>
                  </a:lnTo>
                  <a:lnTo>
                    <a:pt x="516" y="595"/>
                  </a:lnTo>
                  <a:lnTo>
                    <a:pt x="524" y="575"/>
                  </a:lnTo>
                  <a:lnTo>
                    <a:pt x="528" y="567"/>
                  </a:lnTo>
                  <a:lnTo>
                    <a:pt x="532" y="565"/>
                  </a:lnTo>
                  <a:lnTo>
                    <a:pt x="532" y="565"/>
                  </a:lnTo>
                  <a:lnTo>
                    <a:pt x="536" y="565"/>
                  </a:lnTo>
                  <a:lnTo>
                    <a:pt x="542" y="565"/>
                  </a:lnTo>
                  <a:lnTo>
                    <a:pt x="550" y="569"/>
                  </a:lnTo>
                  <a:lnTo>
                    <a:pt x="560" y="575"/>
                  </a:lnTo>
                  <a:lnTo>
                    <a:pt x="568" y="583"/>
                  </a:lnTo>
                  <a:lnTo>
                    <a:pt x="575" y="591"/>
                  </a:lnTo>
                  <a:lnTo>
                    <a:pt x="583" y="603"/>
                  </a:lnTo>
                  <a:lnTo>
                    <a:pt x="589" y="615"/>
                  </a:lnTo>
                  <a:lnTo>
                    <a:pt x="589" y="615"/>
                  </a:lnTo>
                  <a:lnTo>
                    <a:pt x="593" y="623"/>
                  </a:lnTo>
                  <a:lnTo>
                    <a:pt x="593" y="635"/>
                  </a:lnTo>
                  <a:lnTo>
                    <a:pt x="593" y="645"/>
                  </a:lnTo>
                  <a:lnTo>
                    <a:pt x="593" y="655"/>
                  </a:lnTo>
                  <a:lnTo>
                    <a:pt x="591" y="665"/>
                  </a:lnTo>
                  <a:lnTo>
                    <a:pt x="587" y="675"/>
                  </a:lnTo>
                  <a:lnTo>
                    <a:pt x="581" y="681"/>
                  </a:lnTo>
                  <a:lnTo>
                    <a:pt x="573" y="683"/>
                  </a:lnTo>
                  <a:lnTo>
                    <a:pt x="573" y="683"/>
                  </a:lnTo>
                  <a:lnTo>
                    <a:pt x="570" y="683"/>
                  </a:lnTo>
                  <a:lnTo>
                    <a:pt x="564" y="681"/>
                  </a:lnTo>
                  <a:lnTo>
                    <a:pt x="552" y="675"/>
                  </a:lnTo>
                  <a:lnTo>
                    <a:pt x="540" y="671"/>
                  </a:lnTo>
                  <a:lnTo>
                    <a:pt x="534" y="671"/>
                  </a:lnTo>
                  <a:lnTo>
                    <a:pt x="532" y="673"/>
                  </a:lnTo>
                  <a:lnTo>
                    <a:pt x="532" y="673"/>
                  </a:lnTo>
                  <a:lnTo>
                    <a:pt x="528" y="677"/>
                  </a:lnTo>
                  <a:lnTo>
                    <a:pt x="524" y="681"/>
                  </a:lnTo>
                  <a:lnTo>
                    <a:pt x="512" y="687"/>
                  </a:lnTo>
                  <a:lnTo>
                    <a:pt x="508" y="691"/>
                  </a:lnTo>
                  <a:lnTo>
                    <a:pt x="504" y="697"/>
                  </a:lnTo>
                  <a:lnTo>
                    <a:pt x="504" y="705"/>
                  </a:lnTo>
                  <a:lnTo>
                    <a:pt x="506" y="715"/>
                  </a:lnTo>
                  <a:lnTo>
                    <a:pt x="506" y="715"/>
                  </a:lnTo>
                  <a:lnTo>
                    <a:pt x="516" y="703"/>
                  </a:lnTo>
                  <a:lnTo>
                    <a:pt x="520" y="701"/>
                  </a:lnTo>
                  <a:lnTo>
                    <a:pt x="524" y="701"/>
                  </a:lnTo>
                  <a:lnTo>
                    <a:pt x="524" y="701"/>
                  </a:lnTo>
                  <a:lnTo>
                    <a:pt x="526" y="701"/>
                  </a:lnTo>
                  <a:lnTo>
                    <a:pt x="528" y="705"/>
                  </a:lnTo>
                  <a:lnTo>
                    <a:pt x="530" y="709"/>
                  </a:lnTo>
                  <a:lnTo>
                    <a:pt x="530" y="709"/>
                  </a:lnTo>
                  <a:lnTo>
                    <a:pt x="534" y="711"/>
                  </a:lnTo>
                  <a:lnTo>
                    <a:pt x="538" y="711"/>
                  </a:lnTo>
                  <a:lnTo>
                    <a:pt x="548" y="709"/>
                  </a:lnTo>
                  <a:lnTo>
                    <a:pt x="560" y="709"/>
                  </a:lnTo>
                  <a:lnTo>
                    <a:pt x="562" y="709"/>
                  </a:lnTo>
                  <a:lnTo>
                    <a:pt x="564" y="711"/>
                  </a:lnTo>
                  <a:lnTo>
                    <a:pt x="564" y="711"/>
                  </a:lnTo>
                  <a:lnTo>
                    <a:pt x="564" y="713"/>
                  </a:lnTo>
                  <a:lnTo>
                    <a:pt x="562" y="713"/>
                  </a:lnTo>
                  <a:lnTo>
                    <a:pt x="558" y="713"/>
                  </a:lnTo>
                  <a:lnTo>
                    <a:pt x="558" y="713"/>
                  </a:lnTo>
                  <a:lnTo>
                    <a:pt x="536" y="717"/>
                  </a:lnTo>
                  <a:lnTo>
                    <a:pt x="528" y="721"/>
                  </a:lnTo>
                  <a:lnTo>
                    <a:pt x="524" y="725"/>
                  </a:lnTo>
                  <a:lnTo>
                    <a:pt x="524" y="725"/>
                  </a:lnTo>
                  <a:lnTo>
                    <a:pt x="524" y="727"/>
                  </a:lnTo>
                  <a:lnTo>
                    <a:pt x="522" y="731"/>
                  </a:lnTo>
                  <a:lnTo>
                    <a:pt x="522" y="731"/>
                  </a:lnTo>
                  <a:lnTo>
                    <a:pt x="518" y="737"/>
                  </a:lnTo>
                  <a:lnTo>
                    <a:pt x="514" y="741"/>
                  </a:lnTo>
                  <a:lnTo>
                    <a:pt x="508" y="747"/>
                  </a:lnTo>
                  <a:lnTo>
                    <a:pt x="508" y="753"/>
                  </a:lnTo>
                  <a:lnTo>
                    <a:pt x="508" y="759"/>
                  </a:lnTo>
                  <a:lnTo>
                    <a:pt x="508" y="759"/>
                  </a:lnTo>
                  <a:lnTo>
                    <a:pt x="510" y="765"/>
                  </a:lnTo>
                  <a:lnTo>
                    <a:pt x="512" y="771"/>
                  </a:lnTo>
                  <a:lnTo>
                    <a:pt x="518" y="777"/>
                  </a:lnTo>
                  <a:lnTo>
                    <a:pt x="518" y="777"/>
                  </a:lnTo>
                  <a:lnTo>
                    <a:pt x="520" y="773"/>
                  </a:lnTo>
                  <a:lnTo>
                    <a:pt x="520" y="765"/>
                  </a:lnTo>
                  <a:lnTo>
                    <a:pt x="522" y="759"/>
                  </a:lnTo>
                  <a:lnTo>
                    <a:pt x="524" y="755"/>
                  </a:lnTo>
                  <a:lnTo>
                    <a:pt x="526" y="753"/>
                  </a:lnTo>
                  <a:lnTo>
                    <a:pt x="526" y="753"/>
                  </a:lnTo>
                  <a:lnTo>
                    <a:pt x="530" y="755"/>
                  </a:lnTo>
                  <a:lnTo>
                    <a:pt x="532" y="757"/>
                  </a:lnTo>
                  <a:lnTo>
                    <a:pt x="534" y="761"/>
                  </a:lnTo>
                  <a:lnTo>
                    <a:pt x="538" y="761"/>
                  </a:lnTo>
                  <a:lnTo>
                    <a:pt x="538" y="761"/>
                  </a:lnTo>
                  <a:lnTo>
                    <a:pt x="544" y="759"/>
                  </a:lnTo>
                  <a:lnTo>
                    <a:pt x="548" y="755"/>
                  </a:lnTo>
                  <a:lnTo>
                    <a:pt x="560" y="745"/>
                  </a:lnTo>
                  <a:lnTo>
                    <a:pt x="571" y="735"/>
                  </a:lnTo>
                  <a:lnTo>
                    <a:pt x="577" y="731"/>
                  </a:lnTo>
                  <a:lnTo>
                    <a:pt x="581" y="731"/>
                  </a:lnTo>
                  <a:lnTo>
                    <a:pt x="581" y="731"/>
                  </a:lnTo>
                  <a:lnTo>
                    <a:pt x="581" y="731"/>
                  </a:lnTo>
                  <a:lnTo>
                    <a:pt x="579" y="735"/>
                  </a:lnTo>
                  <a:lnTo>
                    <a:pt x="571" y="741"/>
                  </a:lnTo>
                  <a:lnTo>
                    <a:pt x="564" y="749"/>
                  </a:lnTo>
                  <a:lnTo>
                    <a:pt x="562" y="753"/>
                  </a:lnTo>
                  <a:lnTo>
                    <a:pt x="560" y="757"/>
                  </a:lnTo>
                  <a:lnTo>
                    <a:pt x="560" y="757"/>
                  </a:lnTo>
                  <a:lnTo>
                    <a:pt x="560" y="763"/>
                  </a:lnTo>
                  <a:lnTo>
                    <a:pt x="564" y="769"/>
                  </a:lnTo>
                  <a:lnTo>
                    <a:pt x="568" y="771"/>
                  </a:lnTo>
                  <a:lnTo>
                    <a:pt x="568" y="775"/>
                  </a:lnTo>
                  <a:lnTo>
                    <a:pt x="568" y="775"/>
                  </a:lnTo>
                  <a:lnTo>
                    <a:pt x="570" y="781"/>
                  </a:lnTo>
                  <a:lnTo>
                    <a:pt x="573" y="787"/>
                  </a:lnTo>
                  <a:lnTo>
                    <a:pt x="579" y="791"/>
                  </a:lnTo>
                  <a:lnTo>
                    <a:pt x="583" y="793"/>
                  </a:lnTo>
                  <a:lnTo>
                    <a:pt x="595" y="797"/>
                  </a:lnTo>
                  <a:lnTo>
                    <a:pt x="601" y="797"/>
                  </a:lnTo>
                  <a:lnTo>
                    <a:pt x="601" y="797"/>
                  </a:lnTo>
                  <a:lnTo>
                    <a:pt x="599" y="793"/>
                  </a:lnTo>
                  <a:lnTo>
                    <a:pt x="593" y="787"/>
                  </a:lnTo>
                  <a:lnTo>
                    <a:pt x="589" y="779"/>
                  </a:lnTo>
                  <a:lnTo>
                    <a:pt x="587" y="775"/>
                  </a:lnTo>
                  <a:lnTo>
                    <a:pt x="587" y="773"/>
                  </a:lnTo>
                  <a:lnTo>
                    <a:pt x="587" y="773"/>
                  </a:lnTo>
                  <a:lnTo>
                    <a:pt x="591" y="771"/>
                  </a:lnTo>
                  <a:lnTo>
                    <a:pt x="593" y="773"/>
                  </a:lnTo>
                  <a:lnTo>
                    <a:pt x="597" y="773"/>
                  </a:lnTo>
                  <a:lnTo>
                    <a:pt x="603" y="771"/>
                  </a:lnTo>
                  <a:lnTo>
                    <a:pt x="603" y="771"/>
                  </a:lnTo>
                  <a:lnTo>
                    <a:pt x="603" y="767"/>
                  </a:lnTo>
                  <a:lnTo>
                    <a:pt x="601" y="755"/>
                  </a:lnTo>
                  <a:lnTo>
                    <a:pt x="603" y="749"/>
                  </a:lnTo>
                  <a:lnTo>
                    <a:pt x="605" y="741"/>
                  </a:lnTo>
                  <a:lnTo>
                    <a:pt x="609" y="731"/>
                  </a:lnTo>
                  <a:lnTo>
                    <a:pt x="617" y="723"/>
                  </a:lnTo>
                  <a:lnTo>
                    <a:pt x="617" y="723"/>
                  </a:lnTo>
                  <a:lnTo>
                    <a:pt x="621" y="727"/>
                  </a:lnTo>
                  <a:lnTo>
                    <a:pt x="627" y="731"/>
                  </a:lnTo>
                  <a:lnTo>
                    <a:pt x="633" y="733"/>
                  </a:lnTo>
                  <a:lnTo>
                    <a:pt x="633" y="733"/>
                  </a:lnTo>
                  <a:lnTo>
                    <a:pt x="635" y="735"/>
                  </a:lnTo>
                  <a:lnTo>
                    <a:pt x="637" y="737"/>
                  </a:lnTo>
                  <a:lnTo>
                    <a:pt x="639" y="745"/>
                  </a:lnTo>
                  <a:lnTo>
                    <a:pt x="637" y="755"/>
                  </a:lnTo>
                  <a:lnTo>
                    <a:pt x="637" y="755"/>
                  </a:lnTo>
                  <a:lnTo>
                    <a:pt x="641" y="753"/>
                  </a:lnTo>
                  <a:lnTo>
                    <a:pt x="645" y="747"/>
                  </a:lnTo>
                  <a:lnTo>
                    <a:pt x="647" y="737"/>
                  </a:lnTo>
                  <a:lnTo>
                    <a:pt x="647" y="725"/>
                  </a:lnTo>
                  <a:lnTo>
                    <a:pt x="647" y="725"/>
                  </a:lnTo>
                  <a:lnTo>
                    <a:pt x="651" y="723"/>
                  </a:lnTo>
                  <a:lnTo>
                    <a:pt x="657" y="715"/>
                  </a:lnTo>
                  <a:lnTo>
                    <a:pt x="657" y="715"/>
                  </a:lnTo>
                  <a:lnTo>
                    <a:pt x="657" y="711"/>
                  </a:lnTo>
                  <a:lnTo>
                    <a:pt x="655" y="707"/>
                  </a:lnTo>
                  <a:lnTo>
                    <a:pt x="651" y="703"/>
                  </a:lnTo>
                  <a:lnTo>
                    <a:pt x="647" y="699"/>
                  </a:lnTo>
                  <a:lnTo>
                    <a:pt x="645" y="693"/>
                  </a:lnTo>
                  <a:lnTo>
                    <a:pt x="643" y="683"/>
                  </a:lnTo>
                  <a:lnTo>
                    <a:pt x="643" y="671"/>
                  </a:lnTo>
                  <a:lnTo>
                    <a:pt x="643" y="671"/>
                  </a:lnTo>
                  <a:lnTo>
                    <a:pt x="643" y="667"/>
                  </a:lnTo>
                  <a:lnTo>
                    <a:pt x="641" y="665"/>
                  </a:lnTo>
                  <a:lnTo>
                    <a:pt x="635" y="659"/>
                  </a:lnTo>
                  <a:lnTo>
                    <a:pt x="635" y="659"/>
                  </a:lnTo>
                  <a:lnTo>
                    <a:pt x="633" y="655"/>
                  </a:lnTo>
                  <a:lnTo>
                    <a:pt x="633" y="653"/>
                  </a:lnTo>
                  <a:lnTo>
                    <a:pt x="633" y="653"/>
                  </a:lnTo>
                  <a:lnTo>
                    <a:pt x="633" y="653"/>
                  </a:lnTo>
                  <a:lnTo>
                    <a:pt x="641" y="655"/>
                  </a:lnTo>
                  <a:lnTo>
                    <a:pt x="649" y="655"/>
                  </a:lnTo>
                  <a:lnTo>
                    <a:pt x="657" y="653"/>
                  </a:lnTo>
                  <a:lnTo>
                    <a:pt x="657" y="653"/>
                  </a:lnTo>
                  <a:lnTo>
                    <a:pt x="659" y="629"/>
                  </a:lnTo>
                  <a:lnTo>
                    <a:pt x="659" y="617"/>
                  </a:lnTo>
                  <a:lnTo>
                    <a:pt x="657" y="611"/>
                  </a:lnTo>
                  <a:lnTo>
                    <a:pt x="657" y="611"/>
                  </a:lnTo>
                  <a:lnTo>
                    <a:pt x="649" y="609"/>
                  </a:lnTo>
                  <a:lnTo>
                    <a:pt x="643" y="609"/>
                  </a:lnTo>
                  <a:lnTo>
                    <a:pt x="637" y="605"/>
                  </a:lnTo>
                  <a:lnTo>
                    <a:pt x="633" y="603"/>
                  </a:lnTo>
                  <a:lnTo>
                    <a:pt x="633" y="603"/>
                  </a:lnTo>
                  <a:lnTo>
                    <a:pt x="641" y="603"/>
                  </a:lnTo>
                  <a:lnTo>
                    <a:pt x="647" y="603"/>
                  </a:lnTo>
                  <a:lnTo>
                    <a:pt x="653" y="601"/>
                  </a:lnTo>
                  <a:lnTo>
                    <a:pt x="657" y="599"/>
                  </a:lnTo>
                  <a:lnTo>
                    <a:pt x="657" y="599"/>
                  </a:lnTo>
                  <a:lnTo>
                    <a:pt x="657" y="579"/>
                  </a:lnTo>
                  <a:lnTo>
                    <a:pt x="655" y="565"/>
                  </a:lnTo>
                  <a:lnTo>
                    <a:pt x="655" y="561"/>
                  </a:lnTo>
                  <a:lnTo>
                    <a:pt x="653" y="559"/>
                  </a:lnTo>
                  <a:lnTo>
                    <a:pt x="653" y="559"/>
                  </a:lnTo>
                  <a:lnTo>
                    <a:pt x="647" y="561"/>
                  </a:lnTo>
                  <a:lnTo>
                    <a:pt x="639" y="561"/>
                  </a:lnTo>
                  <a:lnTo>
                    <a:pt x="633" y="559"/>
                  </a:lnTo>
                  <a:lnTo>
                    <a:pt x="627" y="557"/>
                  </a:lnTo>
                  <a:lnTo>
                    <a:pt x="627" y="557"/>
                  </a:lnTo>
                  <a:lnTo>
                    <a:pt x="625" y="553"/>
                  </a:lnTo>
                  <a:lnTo>
                    <a:pt x="625" y="551"/>
                  </a:lnTo>
                  <a:lnTo>
                    <a:pt x="623" y="545"/>
                  </a:lnTo>
                  <a:lnTo>
                    <a:pt x="623" y="541"/>
                  </a:lnTo>
                  <a:lnTo>
                    <a:pt x="621" y="539"/>
                  </a:lnTo>
                  <a:lnTo>
                    <a:pt x="619" y="537"/>
                  </a:lnTo>
                  <a:lnTo>
                    <a:pt x="619" y="537"/>
                  </a:lnTo>
                  <a:lnTo>
                    <a:pt x="607" y="533"/>
                  </a:lnTo>
                  <a:lnTo>
                    <a:pt x="597" y="527"/>
                  </a:lnTo>
                  <a:lnTo>
                    <a:pt x="589" y="521"/>
                  </a:lnTo>
                  <a:lnTo>
                    <a:pt x="585" y="517"/>
                  </a:lnTo>
                  <a:lnTo>
                    <a:pt x="585" y="517"/>
                  </a:lnTo>
                  <a:lnTo>
                    <a:pt x="581" y="511"/>
                  </a:lnTo>
                  <a:lnTo>
                    <a:pt x="579" y="505"/>
                  </a:lnTo>
                  <a:lnTo>
                    <a:pt x="579" y="501"/>
                  </a:lnTo>
                  <a:lnTo>
                    <a:pt x="579" y="501"/>
                  </a:lnTo>
                  <a:lnTo>
                    <a:pt x="589" y="505"/>
                  </a:lnTo>
                  <a:lnTo>
                    <a:pt x="595" y="505"/>
                  </a:lnTo>
                  <a:lnTo>
                    <a:pt x="599" y="503"/>
                  </a:lnTo>
                  <a:lnTo>
                    <a:pt x="603" y="471"/>
                  </a:lnTo>
                  <a:lnTo>
                    <a:pt x="603" y="471"/>
                  </a:lnTo>
                  <a:lnTo>
                    <a:pt x="599" y="471"/>
                  </a:lnTo>
                  <a:lnTo>
                    <a:pt x="591" y="469"/>
                  </a:lnTo>
                  <a:lnTo>
                    <a:pt x="591" y="469"/>
                  </a:lnTo>
                  <a:lnTo>
                    <a:pt x="587" y="465"/>
                  </a:lnTo>
                  <a:lnTo>
                    <a:pt x="583" y="461"/>
                  </a:lnTo>
                  <a:lnTo>
                    <a:pt x="579" y="457"/>
                  </a:lnTo>
                  <a:lnTo>
                    <a:pt x="579" y="457"/>
                  </a:lnTo>
                  <a:lnTo>
                    <a:pt x="583" y="459"/>
                  </a:lnTo>
                  <a:lnTo>
                    <a:pt x="591" y="461"/>
                  </a:lnTo>
                  <a:lnTo>
                    <a:pt x="591" y="461"/>
                  </a:lnTo>
                  <a:lnTo>
                    <a:pt x="601" y="461"/>
                  </a:lnTo>
                  <a:lnTo>
                    <a:pt x="603" y="459"/>
                  </a:lnTo>
                  <a:lnTo>
                    <a:pt x="609" y="423"/>
                  </a:lnTo>
                  <a:lnTo>
                    <a:pt x="609" y="423"/>
                  </a:lnTo>
                  <a:lnTo>
                    <a:pt x="601" y="423"/>
                  </a:lnTo>
                  <a:lnTo>
                    <a:pt x="597" y="421"/>
                  </a:lnTo>
                  <a:lnTo>
                    <a:pt x="591" y="417"/>
                  </a:lnTo>
                  <a:lnTo>
                    <a:pt x="589" y="413"/>
                  </a:lnTo>
                  <a:lnTo>
                    <a:pt x="589" y="409"/>
                  </a:lnTo>
                  <a:lnTo>
                    <a:pt x="589" y="409"/>
                  </a:lnTo>
                  <a:lnTo>
                    <a:pt x="601" y="407"/>
                  </a:lnTo>
                  <a:lnTo>
                    <a:pt x="613" y="401"/>
                  </a:lnTo>
                  <a:lnTo>
                    <a:pt x="623" y="393"/>
                  </a:lnTo>
                  <a:lnTo>
                    <a:pt x="633" y="385"/>
                  </a:lnTo>
                  <a:lnTo>
                    <a:pt x="641" y="373"/>
                  </a:lnTo>
                  <a:lnTo>
                    <a:pt x="647" y="364"/>
                  </a:lnTo>
                  <a:lnTo>
                    <a:pt x="651" y="354"/>
                  </a:lnTo>
                  <a:lnTo>
                    <a:pt x="655" y="342"/>
                  </a:lnTo>
                  <a:lnTo>
                    <a:pt x="655" y="342"/>
                  </a:lnTo>
                  <a:lnTo>
                    <a:pt x="663" y="346"/>
                  </a:lnTo>
                  <a:lnTo>
                    <a:pt x="669" y="346"/>
                  </a:lnTo>
                  <a:lnTo>
                    <a:pt x="675" y="344"/>
                  </a:lnTo>
                  <a:lnTo>
                    <a:pt x="675" y="344"/>
                  </a:lnTo>
                  <a:lnTo>
                    <a:pt x="675" y="332"/>
                  </a:lnTo>
                  <a:lnTo>
                    <a:pt x="675" y="316"/>
                  </a:lnTo>
                  <a:lnTo>
                    <a:pt x="675" y="316"/>
                  </a:lnTo>
                  <a:lnTo>
                    <a:pt x="665" y="314"/>
                  </a:lnTo>
                  <a:lnTo>
                    <a:pt x="661" y="312"/>
                  </a:lnTo>
                  <a:lnTo>
                    <a:pt x="657" y="3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0" name="Otsikko 1"/>
          <p:cNvSpPr>
            <a:spLocks noGrp="1"/>
          </p:cNvSpPr>
          <p:nvPr>
            <p:ph type="ctrTitle"/>
          </p:nvPr>
        </p:nvSpPr>
        <p:spPr>
          <a:xfrm>
            <a:off x="683568" y="1851670"/>
            <a:ext cx="5832648" cy="2095528"/>
          </a:xfrm>
        </p:spPr>
        <p:txBody>
          <a:bodyPr anchor="b" anchorCtr="0">
            <a:noAutofit/>
          </a:bodyPr>
          <a:lstStyle>
            <a:lvl1pPr algn="l">
              <a:defRPr sz="4000">
                <a:solidFill>
                  <a:schemeClr val="tx2"/>
                </a:solidFill>
              </a:defRPr>
            </a:lvl1pPr>
          </a:lstStyle>
          <a:p>
            <a:r>
              <a:rPr lang="fi-FI" smtClean="0"/>
              <a:t>Muokkaa perustyyl. napsautt.</a:t>
            </a:r>
            <a:endParaRPr lang="fi-FI" dirty="0"/>
          </a:p>
        </p:txBody>
      </p:sp>
      <p:sp>
        <p:nvSpPr>
          <p:cNvPr id="11"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2" name="Group 5"/>
          <p:cNvGrpSpPr>
            <a:grpSpLocks noChangeAspect="1"/>
          </p:cNvGrpSpPr>
          <p:nvPr userDrawn="1"/>
        </p:nvGrpSpPr>
        <p:grpSpPr bwMode="auto">
          <a:xfrm>
            <a:off x="4781687" y="0"/>
            <a:ext cx="4364039" cy="5143502"/>
            <a:chOff x="3008" y="0"/>
            <a:chExt cx="2749" cy="3240"/>
          </a:xfrm>
        </p:grpSpPr>
        <p:sp>
          <p:nvSpPr>
            <p:cNvPr id="12" name="Freeform 6"/>
            <p:cNvSpPr>
              <a:spLocks/>
            </p:cNvSpPr>
            <p:nvPr userDrawn="1"/>
          </p:nvSpPr>
          <p:spPr bwMode="auto">
            <a:xfrm>
              <a:off x="4230" y="2293"/>
              <a:ext cx="1527" cy="947"/>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7"/>
            <p:cNvSpPr>
              <a:spLocks/>
            </p:cNvSpPr>
            <p:nvPr userDrawn="1"/>
          </p:nvSpPr>
          <p:spPr bwMode="auto">
            <a:xfrm>
              <a:off x="4842" y="1664"/>
              <a:ext cx="915" cy="1053"/>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8"/>
            <p:cNvSpPr>
              <a:spLocks/>
            </p:cNvSpPr>
            <p:nvPr userDrawn="1"/>
          </p:nvSpPr>
          <p:spPr bwMode="auto">
            <a:xfrm>
              <a:off x="3761" y="0"/>
              <a:ext cx="1602" cy="2293"/>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10"/>
            <p:cNvSpPr>
              <a:spLocks/>
            </p:cNvSpPr>
            <p:nvPr userDrawn="1"/>
          </p:nvSpPr>
          <p:spPr bwMode="auto">
            <a:xfrm>
              <a:off x="4842" y="0"/>
              <a:ext cx="915" cy="2293"/>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11"/>
            <p:cNvSpPr>
              <a:spLocks/>
            </p:cNvSpPr>
            <p:nvPr userDrawn="1"/>
          </p:nvSpPr>
          <p:spPr bwMode="auto">
            <a:xfrm>
              <a:off x="4842" y="2293"/>
              <a:ext cx="915" cy="54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2"/>
            <p:cNvSpPr>
              <a:spLocks/>
            </p:cNvSpPr>
            <p:nvPr userDrawn="1"/>
          </p:nvSpPr>
          <p:spPr bwMode="auto">
            <a:xfrm>
              <a:off x="3008" y="0"/>
              <a:ext cx="1834" cy="2293"/>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3"/>
            <p:cNvSpPr>
              <a:spLocks/>
            </p:cNvSpPr>
            <p:nvPr userDrawn="1"/>
          </p:nvSpPr>
          <p:spPr bwMode="auto">
            <a:xfrm>
              <a:off x="3831" y="2293"/>
              <a:ext cx="1011" cy="947"/>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834837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Otsikko ja sisältö ">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4.3.2020</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9933166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p:spTree>
      <p:nvGrpSpPr>
        <p:cNvPr id="1" name=""/>
        <p:cNvGrpSpPr/>
        <p:nvPr/>
      </p:nvGrpSpPr>
      <p:grpSpPr>
        <a:xfrm>
          <a:off x="0" y="0"/>
          <a:ext cx="0" cy="0"/>
          <a:chOff x="0" y="0"/>
          <a:chExt cx="0" cy="0"/>
        </a:xfrm>
      </p:grpSpPr>
      <p:sp>
        <p:nvSpPr>
          <p:cNvPr id="7" name="Freeform 5"/>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4.3.2020</a:t>
            </a:fld>
            <a:endParaRPr lang="fi-FI" dirty="0"/>
          </a:p>
        </p:txBody>
      </p:sp>
      <p:sp>
        <p:nvSpPr>
          <p:cNvPr id="15"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9807396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Otsikko ja sisältö">
    <p:spTree>
      <p:nvGrpSpPr>
        <p:cNvPr id="1" name=""/>
        <p:cNvGrpSpPr/>
        <p:nvPr/>
      </p:nvGrpSpPr>
      <p:grpSpPr>
        <a:xfrm>
          <a:off x="0" y="0"/>
          <a:ext cx="0" cy="0"/>
          <a:chOff x="0" y="0"/>
          <a:chExt cx="0" cy="0"/>
        </a:xfrm>
      </p:grpSpPr>
      <p:sp>
        <p:nvSpPr>
          <p:cNvPr id="20"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AFBD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7DEF2"/>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2"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AFBDE5"/>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3"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D7DEF2"/>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29"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365ABD"/>
          </a:solidFill>
          <a:ln>
            <a:noFill/>
          </a:ln>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6355365" cy="3393001"/>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6355365" cy="974270"/>
          </a:xfrm>
        </p:spPr>
        <p:txBody>
          <a:bodyPr/>
          <a:lstStyle>
            <a:lvl1pPr>
              <a:defRPr>
                <a:solidFill>
                  <a:schemeClr val="tx2"/>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4.3.2020</a:t>
            </a:fld>
            <a:endParaRPr lang="fi-FI" dirty="0"/>
          </a:p>
        </p:txBody>
      </p:sp>
      <p:sp>
        <p:nvSpPr>
          <p:cNvPr id="41"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2662" y="234950"/>
            <a:ext cx="309563" cy="422275"/>
            <a:chOff x="5419" y="148"/>
            <a:chExt cx="195" cy="266"/>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3956222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fi-FI">
              <a:solidFill>
                <a:schemeClr val="tx2"/>
              </a:solidFill>
            </a:endParaRPr>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2"/>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4.3.2020</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0378276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7_Väliotsikko">
    <p:spTree>
      <p:nvGrpSpPr>
        <p:cNvPr id="1" name=""/>
        <p:cNvGrpSpPr/>
        <p:nvPr/>
      </p:nvGrpSpPr>
      <p:grpSpPr>
        <a:xfrm>
          <a:off x="0" y="0"/>
          <a:ext cx="0" cy="0"/>
          <a:chOff x="0" y="0"/>
          <a:chExt cx="0" cy="0"/>
        </a:xfrm>
      </p:grpSpPr>
      <p:sp>
        <p:nvSpPr>
          <p:cNvPr id="51" name="Rectangle 50"/>
          <p:cNvSpPr/>
          <p:nvPr userDrawn="1"/>
        </p:nvSpPr>
        <p:spPr>
          <a:xfrm rot="10800000" flipV="1">
            <a:off x="-10667" y="-21804"/>
            <a:ext cx="4582667" cy="516530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8" name="Rectangle 57"/>
          <p:cNvSpPr/>
          <p:nvPr userDrawn="1"/>
        </p:nvSpPr>
        <p:spPr>
          <a:xfrm rot="10800000" flipV="1">
            <a:off x="4427983" y="-21804"/>
            <a:ext cx="4714430" cy="51653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4" name="Freeform 7"/>
          <p:cNvSpPr>
            <a:spLocks/>
          </p:cNvSpPr>
          <p:nvPr userDrawn="1"/>
        </p:nvSpPr>
        <p:spPr bwMode="auto">
          <a:xfrm rot="10800000" flipV="1">
            <a:off x="3392894" y="-21803"/>
            <a:ext cx="4279900" cy="5165302"/>
          </a:xfrm>
          <a:custGeom>
            <a:avLst/>
            <a:gdLst>
              <a:gd name="T0" fmla="*/ 2425 w 2696"/>
              <a:gd name="T1" fmla="*/ 3240 h 3240"/>
              <a:gd name="T2" fmla="*/ 2398 w 2696"/>
              <a:gd name="T3" fmla="*/ 3171 h 3240"/>
              <a:gd name="T4" fmla="*/ 2372 w 2696"/>
              <a:gd name="T5" fmla="*/ 3103 h 3240"/>
              <a:gd name="T6" fmla="*/ 2325 w 2696"/>
              <a:gd name="T7" fmla="*/ 2966 h 3240"/>
              <a:gd name="T8" fmla="*/ 2283 w 2696"/>
              <a:gd name="T9" fmla="*/ 2828 h 3240"/>
              <a:gd name="T10" fmla="*/ 2248 w 2696"/>
              <a:gd name="T11" fmla="*/ 2689 h 3240"/>
              <a:gd name="T12" fmla="*/ 2219 w 2696"/>
              <a:gd name="T13" fmla="*/ 2550 h 3240"/>
              <a:gd name="T14" fmla="*/ 2196 w 2696"/>
              <a:gd name="T15" fmla="*/ 2411 h 3240"/>
              <a:gd name="T16" fmla="*/ 2178 w 2696"/>
              <a:gd name="T17" fmla="*/ 2273 h 3240"/>
              <a:gd name="T18" fmla="*/ 2164 w 2696"/>
              <a:gd name="T19" fmla="*/ 2133 h 3240"/>
              <a:gd name="T20" fmla="*/ 2157 w 2696"/>
              <a:gd name="T21" fmla="*/ 1995 h 3240"/>
              <a:gd name="T22" fmla="*/ 2156 w 2696"/>
              <a:gd name="T23" fmla="*/ 1856 h 3240"/>
              <a:gd name="T24" fmla="*/ 2160 w 2696"/>
              <a:gd name="T25" fmla="*/ 1718 h 3240"/>
              <a:gd name="T26" fmla="*/ 2170 w 2696"/>
              <a:gd name="T27" fmla="*/ 1581 h 3240"/>
              <a:gd name="T28" fmla="*/ 2183 w 2696"/>
              <a:gd name="T29" fmla="*/ 1445 h 3240"/>
              <a:gd name="T30" fmla="*/ 2203 w 2696"/>
              <a:gd name="T31" fmla="*/ 1310 h 3240"/>
              <a:gd name="T32" fmla="*/ 2228 w 2696"/>
              <a:gd name="T33" fmla="*/ 1175 h 3240"/>
              <a:gd name="T34" fmla="*/ 2259 w 2696"/>
              <a:gd name="T35" fmla="*/ 1042 h 3240"/>
              <a:gd name="T36" fmla="*/ 2274 w 2696"/>
              <a:gd name="T37" fmla="*/ 977 h 3240"/>
              <a:gd name="T38" fmla="*/ 2313 w 2696"/>
              <a:gd name="T39" fmla="*/ 845 h 3240"/>
              <a:gd name="T40" fmla="*/ 2354 w 2696"/>
              <a:gd name="T41" fmla="*/ 716 h 3240"/>
              <a:gd name="T42" fmla="*/ 2400 w 2696"/>
              <a:gd name="T43" fmla="*/ 590 h 3240"/>
              <a:gd name="T44" fmla="*/ 2452 w 2696"/>
              <a:gd name="T45" fmla="*/ 466 h 3240"/>
              <a:gd name="T46" fmla="*/ 2507 w 2696"/>
              <a:gd name="T47" fmla="*/ 345 h 3240"/>
              <a:gd name="T48" fmla="*/ 2566 w 2696"/>
              <a:gd name="T49" fmla="*/ 227 h 3240"/>
              <a:gd name="T50" fmla="*/ 2630 w 2696"/>
              <a:gd name="T51" fmla="*/ 113 h 3240"/>
              <a:gd name="T52" fmla="*/ 2696 w 2696"/>
              <a:gd name="T53" fmla="*/ 0 h 3240"/>
              <a:gd name="T54" fmla="*/ 0 w 2696"/>
              <a:gd name="T55" fmla="*/ 0 h 3240"/>
              <a:gd name="T56" fmla="*/ 72 w 2696"/>
              <a:gd name="T57" fmla="*/ 207 h 3240"/>
              <a:gd name="T58" fmla="*/ 150 w 2696"/>
              <a:gd name="T59" fmla="*/ 414 h 3240"/>
              <a:gd name="T60" fmla="*/ 187 w 2696"/>
              <a:gd name="T61" fmla="*/ 510 h 3240"/>
              <a:gd name="T62" fmla="*/ 266 w 2696"/>
              <a:gd name="T63" fmla="*/ 701 h 3240"/>
              <a:gd name="T64" fmla="*/ 349 w 2696"/>
              <a:gd name="T65" fmla="*/ 890 h 3240"/>
              <a:gd name="T66" fmla="*/ 436 w 2696"/>
              <a:gd name="T67" fmla="*/ 1077 h 3240"/>
              <a:gd name="T68" fmla="*/ 527 w 2696"/>
              <a:gd name="T69" fmla="*/ 1262 h 3240"/>
              <a:gd name="T70" fmla="*/ 622 w 2696"/>
              <a:gd name="T71" fmla="*/ 1446 h 3240"/>
              <a:gd name="T72" fmla="*/ 722 w 2696"/>
              <a:gd name="T73" fmla="*/ 1627 h 3240"/>
              <a:gd name="T74" fmla="*/ 826 w 2696"/>
              <a:gd name="T75" fmla="*/ 1807 h 3240"/>
              <a:gd name="T76" fmla="*/ 934 w 2696"/>
              <a:gd name="T77" fmla="*/ 1983 h 3240"/>
              <a:gd name="T78" fmla="*/ 1046 w 2696"/>
              <a:gd name="T79" fmla="*/ 2159 h 3240"/>
              <a:gd name="T80" fmla="*/ 1162 w 2696"/>
              <a:gd name="T81" fmla="*/ 2332 h 3240"/>
              <a:gd name="T82" fmla="*/ 1282 w 2696"/>
              <a:gd name="T83" fmla="*/ 2503 h 3240"/>
              <a:gd name="T84" fmla="*/ 1406 w 2696"/>
              <a:gd name="T85" fmla="*/ 2671 h 3240"/>
              <a:gd name="T86" fmla="*/ 1535 w 2696"/>
              <a:gd name="T87" fmla="*/ 2837 h 3240"/>
              <a:gd name="T88" fmla="*/ 1667 w 2696"/>
              <a:gd name="T89" fmla="*/ 3000 h 3240"/>
              <a:gd name="T90" fmla="*/ 1804 w 2696"/>
              <a:gd name="T91" fmla="*/ 3160 h 3240"/>
              <a:gd name="T92" fmla="*/ 1874 w 2696"/>
              <a:gd name="T93" fmla="*/ 324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96" h="3240">
                <a:moveTo>
                  <a:pt x="1874" y="3240"/>
                </a:moveTo>
                <a:lnTo>
                  <a:pt x="2425" y="3240"/>
                </a:lnTo>
                <a:lnTo>
                  <a:pt x="2425" y="3240"/>
                </a:lnTo>
                <a:lnTo>
                  <a:pt x="2398" y="3171"/>
                </a:lnTo>
                <a:lnTo>
                  <a:pt x="2398" y="3171"/>
                </a:lnTo>
                <a:lnTo>
                  <a:pt x="2372" y="3103"/>
                </a:lnTo>
                <a:lnTo>
                  <a:pt x="2347" y="3034"/>
                </a:lnTo>
                <a:lnTo>
                  <a:pt x="2325" y="2966"/>
                </a:lnTo>
                <a:lnTo>
                  <a:pt x="2304" y="2897"/>
                </a:lnTo>
                <a:lnTo>
                  <a:pt x="2283" y="2828"/>
                </a:lnTo>
                <a:lnTo>
                  <a:pt x="2265" y="2759"/>
                </a:lnTo>
                <a:lnTo>
                  <a:pt x="2248" y="2689"/>
                </a:lnTo>
                <a:lnTo>
                  <a:pt x="2233" y="2620"/>
                </a:lnTo>
                <a:lnTo>
                  <a:pt x="2219" y="2550"/>
                </a:lnTo>
                <a:lnTo>
                  <a:pt x="2207" y="2481"/>
                </a:lnTo>
                <a:lnTo>
                  <a:pt x="2196" y="2411"/>
                </a:lnTo>
                <a:lnTo>
                  <a:pt x="2185" y="2342"/>
                </a:lnTo>
                <a:lnTo>
                  <a:pt x="2178" y="2273"/>
                </a:lnTo>
                <a:lnTo>
                  <a:pt x="2170" y="2203"/>
                </a:lnTo>
                <a:lnTo>
                  <a:pt x="2164" y="2133"/>
                </a:lnTo>
                <a:lnTo>
                  <a:pt x="2161" y="2063"/>
                </a:lnTo>
                <a:lnTo>
                  <a:pt x="2157" y="1995"/>
                </a:lnTo>
                <a:lnTo>
                  <a:pt x="2156" y="1925"/>
                </a:lnTo>
                <a:lnTo>
                  <a:pt x="2156" y="1856"/>
                </a:lnTo>
                <a:lnTo>
                  <a:pt x="2157" y="1787"/>
                </a:lnTo>
                <a:lnTo>
                  <a:pt x="2160" y="1718"/>
                </a:lnTo>
                <a:lnTo>
                  <a:pt x="2164" y="1649"/>
                </a:lnTo>
                <a:lnTo>
                  <a:pt x="2170" y="1581"/>
                </a:lnTo>
                <a:lnTo>
                  <a:pt x="2175" y="1513"/>
                </a:lnTo>
                <a:lnTo>
                  <a:pt x="2183" y="1445"/>
                </a:lnTo>
                <a:lnTo>
                  <a:pt x="2193" y="1377"/>
                </a:lnTo>
                <a:lnTo>
                  <a:pt x="2203" y="1310"/>
                </a:lnTo>
                <a:lnTo>
                  <a:pt x="2215" y="1242"/>
                </a:lnTo>
                <a:lnTo>
                  <a:pt x="2228" y="1175"/>
                </a:lnTo>
                <a:lnTo>
                  <a:pt x="2243" y="1108"/>
                </a:lnTo>
                <a:lnTo>
                  <a:pt x="2259" y="1042"/>
                </a:lnTo>
                <a:lnTo>
                  <a:pt x="2274" y="977"/>
                </a:lnTo>
                <a:lnTo>
                  <a:pt x="2274" y="977"/>
                </a:lnTo>
                <a:lnTo>
                  <a:pt x="2293" y="910"/>
                </a:lnTo>
                <a:lnTo>
                  <a:pt x="2313" y="845"/>
                </a:lnTo>
                <a:lnTo>
                  <a:pt x="2333" y="780"/>
                </a:lnTo>
                <a:lnTo>
                  <a:pt x="2354" y="716"/>
                </a:lnTo>
                <a:lnTo>
                  <a:pt x="2377" y="653"/>
                </a:lnTo>
                <a:lnTo>
                  <a:pt x="2400" y="590"/>
                </a:lnTo>
                <a:lnTo>
                  <a:pt x="2426" y="528"/>
                </a:lnTo>
                <a:lnTo>
                  <a:pt x="2452" y="466"/>
                </a:lnTo>
                <a:lnTo>
                  <a:pt x="2479" y="405"/>
                </a:lnTo>
                <a:lnTo>
                  <a:pt x="2507" y="345"/>
                </a:lnTo>
                <a:lnTo>
                  <a:pt x="2536" y="286"/>
                </a:lnTo>
                <a:lnTo>
                  <a:pt x="2566" y="227"/>
                </a:lnTo>
                <a:lnTo>
                  <a:pt x="2597" y="169"/>
                </a:lnTo>
                <a:lnTo>
                  <a:pt x="2630" y="113"/>
                </a:lnTo>
                <a:lnTo>
                  <a:pt x="2662" y="55"/>
                </a:lnTo>
                <a:lnTo>
                  <a:pt x="2696" y="0"/>
                </a:lnTo>
                <a:lnTo>
                  <a:pt x="0" y="0"/>
                </a:lnTo>
                <a:lnTo>
                  <a:pt x="0" y="0"/>
                </a:lnTo>
                <a:lnTo>
                  <a:pt x="35" y="104"/>
                </a:lnTo>
                <a:lnTo>
                  <a:pt x="72" y="207"/>
                </a:lnTo>
                <a:lnTo>
                  <a:pt x="111" y="311"/>
                </a:lnTo>
                <a:lnTo>
                  <a:pt x="150" y="414"/>
                </a:lnTo>
                <a:lnTo>
                  <a:pt x="150" y="414"/>
                </a:lnTo>
                <a:lnTo>
                  <a:pt x="187" y="510"/>
                </a:lnTo>
                <a:lnTo>
                  <a:pt x="226" y="605"/>
                </a:lnTo>
                <a:lnTo>
                  <a:pt x="266" y="701"/>
                </a:lnTo>
                <a:lnTo>
                  <a:pt x="306" y="795"/>
                </a:lnTo>
                <a:lnTo>
                  <a:pt x="349" y="890"/>
                </a:lnTo>
                <a:lnTo>
                  <a:pt x="392" y="983"/>
                </a:lnTo>
                <a:lnTo>
                  <a:pt x="436" y="1077"/>
                </a:lnTo>
                <a:lnTo>
                  <a:pt x="481" y="1169"/>
                </a:lnTo>
                <a:lnTo>
                  <a:pt x="527" y="1262"/>
                </a:lnTo>
                <a:lnTo>
                  <a:pt x="574" y="1353"/>
                </a:lnTo>
                <a:lnTo>
                  <a:pt x="622" y="1446"/>
                </a:lnTo>
                <a:lnTo>
                  <a:pt x="672" y="1537"/>
                </a:lnTo>
                <a:lnTo>
                  <a:pt x="722" y="1627"/>
                </a:lnTo>
                <a:lnTo>
                  <a:pt x="773" y="1717"/>
                </a:lnTo>
                <a:lnTo>
                  <a:pt x="826" y="1807"/>
                </a:lnTo>
                <a:lnTo>
                  <a:pt x="879" y="1896"/>
                </a:lnTo>
                <a:lnTo>
                  <a:pt x="934" y="1983"/>
                </a:lnTo>
                <a:lnTo>
                  <a:pt x="989" y="2072"/>
                </a:lnTo>
                <a:lnTo>
                  <a:pt x="1046" y="2159"/>
                </a:lnTo>
                <a:lnTo>
                  <a:pt x="1104" y="2246"/>
                </a:lnTo>
                <a:lnTo>
                  <a:pt x="1162" y="2332"/>
                </a:lnTo>
                <a:lnTo>
                  <a:pt x="1222" y="2418"/>
                </a:lnTo>
                <a:lnTo>
                  <a:pt x="1282" y="2503"/>
                </a:lnTo>
                <a:lnTo>
                  <a:pt x="1344" y="2588"/>
                </a:lnTo>
                <a:lnTo>
                  <a:pt x="1406" y="2671"/>
                </a:lnTo>
                <a:lnTo>
                  <a:pt x="1470" y="2754"/>
                </a:lnTo>
                <a:lnTo>
                  <a:pt x="1535" y="2837"/>
                </a:lnTo>
                <a:lnTo>
                  <a:pt x="1601" y="2918"/>
                </a:lnTo>
                <a:lnTo>
                  <a:pt x="1667" y="3000"/>
                </a:lnTo>
                <a:lnTo>
                  <a:pt x="1736" y="3080"/>
                </a:lnTo>
                <a:lnTo>
                  <a:pt x="1804" y="3160"/>
                </a:lnTo>
                <a:lnTo>
                  <a:pt x="1874" y="3240"/>
                </a:lnTo>
                <a:lnTo>
                  <a:pt x="1874" y="3240"/>
                </a:ln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Otsikko 1"/>
          <p:cNvSpPr>
            <a:spLocks noGrp="1"/>
          </p:cNvSpPr>
          <p:nvPr userDrawn="1">
            <p:ph type="ctrTitle"/>
          </p:nvPr>
        </p:nvSpPr>
        <p:spPr>
          <a:xfrm>
            <a:off x="366651" y="411510"/>
            <a:ext cx="3485269" cy="2967062"/>
          </a:xfrm>
        </p:spPr>
        <p:txBody>
          <a:bodyPr anchor="b" anchorCtr="0">
            <a:noAutofit/>
          </a:bodyPr>
          <a:lstStyle>
            <a:lvl1pPr algn="l">
              <a:defRPr sz="4000">
                <a:solidFill>
                  <a:schemeClr val="tx2"/>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366651" y="3507854"/>
            <a:ext cx="3485270" cy="1512168"/>
          </a:xfrm>
        </p:spPr>
        <p:txBody>
          <a:bodyPr>
            <a:normAutofit/>
          </a:bodyPr>
          <a:lstStyle>
            <a:lvl1pPr marL="0" indent="0" algn="l">
              <a:spcBef>
                <a:spcPts val="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32" name="Freeform 30"/>
          <p:cNvSpPr>
            <a:spLocks/>
          </p:cNvSpPr>
          <p:nvPr userDrawn="1"/>
        </p:nvSpPr>
        <p:spPr bwMode="auto">
          <a:xfrm>
            <a:off x="7331075" y="1931690"/>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7248525" y="1618953"/>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194550" y="186184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189787" y="1214140"/>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237412" y="120302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245350" y="1206203"/>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7251700" y="129827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7254875" y="1326853"/>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7251700" y="1391940"/>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7288212" y="141734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7323137" y="1172865"/>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7351712" y="1209378"/>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7453312" y="1131590"/>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7581900" y="1218903"/>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7643812" y="1301453"/>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7677150" y="1579265"/>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7429500" y="1261765"/>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151687" y="1218903"/>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37"/>
          <p:cNvSpPr>
            <a:spLocks/>
          </p:cNvSpPr>
          <p:nvPr userDrawn="1"/>
        </p:nvSpPr>
        <p:spPr bwMode="auto">
          <a:xfrm>
            <a:off x="8332788" y="-385340"/>
            <a:ext cx="276225" cy="73025"/>
          </a:xfrm>
          <a:custGeom>
            <a:avLst/>
            <a:gdLst>
              <a:gd name="T0" fmla="*/ 0 w 349"/>
              <a:gd name="T1" fmla="*/ 34 h 91"/>
              <a:gd name="T2" fmla="*/ 0 w 349"/>
              <a:gd name="T3" fmla="*/ 34 h 91"/>
              <a:gd name="T4" fmla="*/ 20 w 349"/>
              <a:gd name="T5" fmla="*/ 49 h 91"/>
              <a:gd name="T6" fmla="*/ 38 w 349"/>
              <a:gd name="T7" fmla="*/ 60 h 91"/>
              <a:gd name="T8" fmla="*/ 38 w 349"/>
              <a:gd name="T9" fmla="*/ 60 h 91"/>
              <a:gd name="T10" fmla="*/ 69 w 349"/>
              <a:gd name="T11" fmla="*/ 71 h 91"/>
              <a:gd name="T12" fmla="*/ 89 w 349"/>
              <a:gd name="T13" fmla="*/ 78 h 91"/>
              <a:gd name="T14" fmla="*/ 111 w 349"/>
              <a:gd name="T15" fmla="*/ 84 h 91"/>
              <a:gd name="T16" fmla="*/ 137 w 349"/>
              <a:gd name="T17" fmla="*/ 87 h 91"/>
              <a:gd name="T18" fmla="*/ 164 w 349"/>
              <a:gd name="T19" fmla="*/ 91 h 91"/>
              <a:gd name="T20" fmla="*/ 194 w 349"/>
              <a:gd name="T21" fmla="*/ 91 h 91"/>
              <a:gd name="T22" fmla="*/ 226 w 349"/>
              <a:gd name="T23" fmla="*/ 89 h 91"/>
              <a:gd name="T24" fmla="*/ 226 w 349"/>
              <a:gd name="T25" fmla="*/ 89 h 91"/>
              <a:gd name="T26" fmla="*/ 256 w 349"/>
              <a:gd name="T27" fmla="*/ 86 h 91"/>
              <a:gd name="T28" fmla="*/ 279 w 349"/>
              <a:gd name="T29" fmla="*/ 80 h 91"/>
              <a:gd name="T30" fmla="*/ 301 w 349"/>
              <a:gd name="T31" fmla="*/ 75 h 91"/>
              <a:gd name="T32" fmla="*/ 318 w 349"/>
              <a:gd name="T33" fmla="*/ 69 h 91"/>
              <a:gd name="T34" fmla="*/ 342 w 349"/>
              <a:gd name="T35" fmla="*/ 56 h 91"/>
              <a:gd name="T36" fmla="*/ 349 w 349"/>
              <a:gd name="T37" fmla="*/ 53 h 91"/>
              <a:gd name="T38" fmla="*/ 349 w 349"/>
              <a:gd name="T39" fmla="*/ 53 h 91"/>
              <a:gd name="T40" fmla="*/ 338 w 349"/>
              <a:gd name="T41" fmla="*/ 49 h 91"/>
              <a:gd name="T42" fmla="*/ 329 w 349"/>
              <a:gd name="T43" fmla="*/ 44 h 91"/>
              <a:gd name="T44" fmla="*/ 314 w 349"/>
              <a:gd name="T45" fmla="*/ 31 h 91"/>
              <a:gd name="T46" fmla="*/ 314 w 349"/>
              <a:gd name="T47" fmla="*/ 31 h 91"/>
              <a:gd name="T48" fmla="*/ 312 w 349"/>
              <a:gd name="T49" fmla="*/ 38 h 91"/>
              <a:gd name="T50" fmla="*/ 312 w 349"/>
              <a:gd name="T51" fmla="*/ 38 h 91"/>
              <a:gd name="T52" fmla="*/ 311 w 349"/>
              <a:gd name="T53" fmla="*/ 51 h 91"/>
              <a:gd name="T54" fmla="*/ 311 w 349"/>
              <a:gd name="T55" fmla="*/ 51 h 91"/>
              <a:gd name="T56" fmla="*/ 303 w 349"/>
              <a:gd name="T57" fmla="*/ 49 h 91"/>
              <a:gd name="T58" fmla="*/ 303 w 349"/>
              <a:gd name="T59" fmla="*/ 49 h 91"/>
              <a:gd name="T60" fmla="*/ 298 w 349"/>
              <a:gd name="T61" fmla="*/ 45 h 91"/>
              <a:gd name="T62" fmla="*/ 292 w 349"/>
              <a:gd name="T63" fmla="*/ 40 h 91"/>
              <a:gd name="T64" fmla="*/ 289 w 349"/>
              <a:gd name="T65" fmla="*/ 33 h 91"/>
              <a:gd name="T66" fmla="*/ 287 w 349"/>
              <a:gd name="T67" fmla="*/ 23 h 91"/>
              <a:gd name="T68" fmla="*/ 287 w 349"/>
              <a:gd name="T69" fmla="*/ 23 h 91"/>
              <a:gd name="T70" fmla="*/ 287 w 349"/>
              <a:gd name="T71" fmla="*/ 22 h 91"/>
              <a:gd name="T72" fmla="*/ 287 w 349"/>
              <a:gd name="T73" fmla="*/ 22 h 91"/>
              <a:gd name="T74" fmla="*/ 272 w 349"/>
              <a:gd name="T75" fmla="*/ 27 h 91"/>
              <a:gd name="T76" fmla="*/ 252 w 349"/>
              <a:gd name="T77" fmla="*/ 33 h 91"/>
              <a:gd name="T78" fmla="*/ 228 w 349"/>
              <a:gd name="T79" fmla="*/ 38 h 91"/>
              <a:gd name="T80" fmla="*/ 205 w 349"/>
              <a:gd name="T81" fmla="*/ 40 h 91"/>
              <a:gd name="T82" fmla="*/ 205 w 349"/>
              <a:gd name="T83" fmla="*/ 40 h 91"/>
              <a:gd name="T84" fmla="*/ 161 w 349"/>
              <a:gd name="T85" fmla="*/ 38 h 91"/>
              <a:gd name="T86" fmla="*/ 139 w 349"/>
              <a:gd name="T87" fmla="*/ 36 h 91"/>
              <a:gd name="T88" fmla="*/ 117 w 349"/>
              <a:gd name="T89" fmla="*/ 33 h 91"/>
              <a:gd name="T90" fmla="*/ 95 w 349"/>
              <a:gd name="T91" fmla="*/ 29 h 91"/>
              <a:gd name="T92" fmla="*/ 73 w 349"/>
              <a:gd name="T93" fmla="*/ 22 h 91"/>
              <a:gd name="T94" fmla="*/ 51 w 349"/>
              <a:gd name="T95" fmla="*/ 14 h 91"/>
              <a:gd name="T96" fmla="*/ 31 w 349"/>
              <a:gd name="T97" fmla="*/ 7 h 91"/>
              <a:gd name="T98" fmla="*/ 31 w 349"/>
              <a:gd name="T99" fmla="*/ 7 h 91"/>
              <a:gd name="T100" fmla="*/ 15 w 349"/>
              <a:gd name="T101" fmla="*/ 0 h 91"/>
              <a:gd name="T102" fmla="*/ 15 w 349"/>
              <a:gd name="T103" fmla="*/ 0 h 91"/>
              <a:gd name="T104" fmla="*/ 15 w 349"/>
              <a:gd name="T105" fmla="*/ 1 h 91"/>
              <a:gd name="T106" fmla="*/ 15 w 349"/>
              <a:gd name="T107" fmla="*/ 5 h 91"/>
              <a:gd name="T108" fmla="*/ 18 w 349"/>
              <a:gd name="T109" fmla="*/ 14 h 91"/>
              <a:gd name="T110" fmla="*/ 25 w 349"/>
              <a:gd name="T111" fmla="*/ 25 h 91"/>
              <a:gd name="T112" fmla="*/ 25 w 349"/>
              <a:gd name="T113" fmla="*/ 25 h 91"/>
              <a:gd name="T114" fmla="*/ 16 w 349"/>
              <a:gd name="T115" fmla="*/ 23 h 91"/>
              <a:gd name="T116" fmla="*/ 7 w 349"/>
              <a:gd name="T117" fmla="*/ 27 h 91"/>
              <a:gd name="T118" fmla="*/ 7 w 349"/>
              <a:gd name="T119" fmla="*/ 27 h 91"/>
              <a:gd name="T120" fmla="*/ 2 w 349"/>
              <a:gd name="T121" fmla="*/ 31 h 91"/>
              <a:gd name="T122" fmla="*/ 0 w 349"/>
              <a:gd name="T123" fmla="*/ 3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9" h="91">
                <a:moveTo>
                  <a:pt x="0" y="34"/>
                </a:moveTo>
                <a:lnTo>
                  <a:pt x="0" y="34"/>
                </a:lnTo>
                <a:lnTo>
                  <a:pt x="20" y="49"/>
                </a:lnTo>
                <a:lnTo>
                  <a:pt x="38" y="60"/>
                </a:lnTo>
                <a:lnTo>
                  <a:pt x="38" y="60"/>
                </a:lnTo>
                <a:lnTo>
                  <a:pt x="69" y="71"/>
                </a:lnTo>
                <a:lnTo>
                  <a:pt x="89" y="78"/>
                </a:lnTo>
                <a:lnTo>
                  <a:pt x="111" y="84"/>
                </a:lnTo>
                <a:lnTo>
                  <a:pt x="137" y="87"/>
                </a:lnTo>
                <a:lnTo>
                  <a:pt x="164" y="91"/>
                </a:lnTo>
                <a:lnTo>
                  <a:pt x="194" y="91"/>
                </a:lnTo>
                <a:lnTo>
                  <a:pt x="226" y="89"/>
                </a:lnTo>
                <a:lnTo>
                  <a:pt x="226" y="89"/>
                </a:lnTo>
                <a:lnTo>
                  <a:pt x="256" y="86"/>
                </a:lnTo>
                <a:lnTo>
                  <a:pt x="279" y="80"/>
                </a:lnTo>
                <a:lnTo>
                  <a:pt x="301" y="75"/>
                </a:lnTo>
                <a:lnTo>
                  <a:pt x="318" y="69"/>
                </a:lnTo>
                <a:lnTo>
                  <a:pt x="342" y="56"/>
                </a:lnTo>
                <a:lnTo>
                  <a:pt x="349" y="53"/>
                </a:lnTo>
                <a:lnTo>
                  <a:pt x="349" y="53"/>
                </a:lnTo>
                <a:lnTo>
                  <a:pt x="338" y="49"/>
                </a:lnTo>
                <a:lnTo>
                  <a:pt x="329" y="44"/>
                </a:lnTo>
                <a:lnTo>
                  <a:pt x="314" y="31"/>
                </a:lnTo>
                <a:lnTo>
                  <a:pt x="314" y="31"/>
                </a:lnTo>
                <a:lnTo>
                  <a:pt x="312" y="38"/>
                </a:lnTo>
                <a:lnTo>
                  <a:pt x="312" y="38"/>
                </a:lnTo>
                <a:lnTo>
                  <a:pt x="311" y="51"/>
                </a:lnTo>
                <a:lnTo>
                  <a:pt x="311" y="51"/>
                </a:lnTo>
                <a:lnTo>
                  <a:pt x="303" y="49"/>
                </a:lnTo>
                <a:lnTo>
                  <a:pt x="303" y="49"/>
                </a:lnTo>
                <a:lnTo>
                  <a:pt x="298" y="45"/>
                </a:lnTo>
                <a:lnTo>
                  <a:pt x="292" y="40"/>
                </a:lnTo>
                <a:lnTo>
                  <a:pt x="289" y="33"/>
                </a:lnTo>
                <a:lnTo>
                  <a:pt x="287" y="23"/>
                </a:lnTo>
                <a:lnTo>
                  <a:pt x="287" y="23"/>
                </a:lnTo>
                <a:lnTo>
                  <a:pt x="287" y="22"/>
                </a:lnTo>
                <a:lnTo>
                  <a:pt x="287" y="22"/>
                </a:lnTo>
                <a:lnTo>
                  <a:pt x="272" y="27"/>
                </a:lnTo>
                <a:lnTo>
                  <a:pt x="252" y="33"/>
                </a:lnTo>
                <a:lnTo>
                  <a:pt x="228" y="38"/>
                </a:lnTo>
                <a:lnTo>
                  <a:pt x="205" y="40"/>
                </a:lnTo>
                <a:lnTo>
                  <a:pt x="205" y="40"/>
                </a:lnTo>
                <a:lnTo>
                  <a:pt x="161" y="38"/>
                </a:lnTo>
                <a:lnTo>
                  <a:pt x="139" y="36"/>
                </a:lnTo>
                <a:lnTo>
                  <a:pt x="117" y="33"/>
                </a:lnTo>
                <a:lnTo>
                  <a:pt x="95" y="29"/>
                </a:lnTo>
                <a:lnTo>
                  <a:pt x="73" y="22"/>
                </a:lnTo>
                <a:lnTo>
                  <a:pt x="51" y="14"/>
                </a:lnTo>
                <a:lnTo>
                  <a:pt x="31" y="7"/>
                </a:lnTo>
                <a:lnTo>
                  <a:pt x="31" y="7"/>
                </a:lnTo>
                <a:lnTo>
                  <a:pt x="15" y="0"/>
                </a:lnTo>
                <a:lnTo>
                  <a:pt x="15" y="0"/>
                </a:lnTo>
                <a:lnTo>
                  <a:pt x="15" y="1"/>
                </a:lnTo>
                <a:lnTo>
                  <a:pt x="15" y="5"/>
                </a:lnTo>
                <a:lnTo>
                  <a:pt x="18" y="14"/>
                </a:lnTo>
                <a:lnTo>
                  <a:pt x="25" y="25"/>
                </a:lnTo>
                <a:lnTo>
                  <a:pt x="25" y="25"/>
                </a:lnTo>
                <a:lnTo>
                  <a:pt x="16" y="23"/>
                </a:lnTo>
                <a:lnTo>
                  <a:pt x="7" y="27"/>
                </a:lnTo>
                <a:lnTo>
                  <a:pt x="7" y="27"/>
                </a:lnTo>
                <a:lnTo>
                  <a:pt x="2" y="31"/>
                </a:lnTo>
                <a:lnTo>
                  <a:pt x="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38"/>
          <p:cNvSpPr>
            <a:spLocks/>
          </p:cNvSpPr>
          <p:nvPr userDrawn="1"/>
        </p:nvSpPr>
        <p:spPr bwMode="auto">
          <a:xfrm>
            <a:off x="8270875" y="-618703"/>
            <a:ext cx="282575" cy="201613"/>
          </a:xfrm>
          <a:custGeom>
            <a:avLst/>
            <a:gdLst>
              <a:gd name="T0" fmla="*/ 326 w 357"/>
              <a:gd name="T1" fmla="*/ 20 h 253"/>
              <a:gd name="T2" fmla="*/ 320 w 357"/>
              <a:gd name="T3" fmla="*/ 3 h 253"/>
              <a:gd name="T4" fmla="*/ 311 w 357"/>
              <a:gd name="T5" fmla="*/ 0 h 253"/>
              <a:gd name="T6" fmla="*/ 227 w 357"/>
              <a:gd name="T7" fmla="*/ 40 h 253"/>
              <a:gd name="T8" fmla="*/ 207 w 357"/>
              <a:gd name="T9" fmla="*/ 53 h 253"/>
              <a:gd name="T10" fmla="*/ 176 w 357"/>
              <a:gd name="T11" fmla="*/ 53 h 253"/>
              <a:gd name="T12" fmla="*/ 181 w 357"/>
              <a:gd name="T13" fmla="*/ 71 h 253"/>
              <a:gd name="T14" fmla="*/ 172 w 357"/>
              <a:gd name="T15" fmla="*/ 78 h 253"/>
              <a:gd name="T16" fmla="*/ 181 w 357"/>
              <a:gd name="T17" fmla="*/ 93 h 253"/>
              <a:gd name="T18" fmla="*/ 198 w 357"/>
              <a:gd name="T19" fmla="*/ 91 h 253"/>
              <a:gd name="T20" fmla="*/ 189 w 357"/>
              <a:gd name="T21" fmla="*/ 115 h 253"/>
              <a:gd name="T22" fmla="*/ 147 w 357"/>
              <a:gd name="T23" fmla="*/ 146 h 253"/>
              <a:gd name="T24" fmla="*/ 101 w 357"/>
              <a:gd name="T25" fmla="*/ 155 h 253"/>
              <a:gd name="T26" fmla="*/ 79 w 357"/>
              <a:gd name="T27" fmla="*/ 137 h 253"/>
              <a:gd name="T28" fmla="*/ 68 w 357"/>
              <a:gd name="T29" fmla="*/ 126 h 253"/>
              <a:gd name="T30" fmla="*/ 50 w 357"/>
              <a:gd name="T31" fmla="*/ 126 h 253"/>
              <a:gd name="T32" fmla="*/ 28 w 357"/>
              <a:gd name="T33" fmla="*/ 137 h 253"/>
              <a:gd name="T34" fmla="*/ 48 w 357"/>
              <a:gd name="T35" fmla="*/ 140 h 253"/>
              <a:gd name="T36" fmla="*/ 44 w 357"/>
              <a:gd name="T37" fmla="*/ 149 h 253"/>
              <a:gd name="T38" fmla="*/ 75 w 357"/>
              <a:gd name="T39" fmla="*/ 169 h 253"/>
              <a:gd name="T40" fmla="*/ 75 w 357"/>
              <a:gd name="T41" fmla="*/ 171 h 253"/>
              <a:gd name="T42" fmla="*/ 39 w 357"/>
              <a:gd name="T43" fmla="*/ 160 h 253"/>
              <a:gd name="T44" fmla="*/ 28 w 357"/>
              <a:gd name="T45" fmla="*/ 164 h 253"/>
              <a:gd name="T46" fmla="*/ 8 w 357"/>
              <a:gd name="T47" fmla="*/ 171 h 253"/>
              <a:gd name="T48" fmla="*/ 2 w 357"/>
              <a:gd name="T49" fmla="*/ 193 h 253"/>
              <a:gd name="T50" fmla="*/ 17 w 357"/>
              <a:gd name="T51" fmla="*/ 180 h 253"/>
              <a:gd name="T52" fmla="*/ 22 w 357"/>
              <a:gd name="T53" fmla="*/ 188 h 253"/>
              <a:gd name="T54" fmla="*/ 26 w 357"/>
              <a:gd name="T55" fmla="*/ 197 h 253"/>
              <a:gd name="T56" fmla="*/ 66 w 357"/>
              <a:gd name="T57" fmla="*/ 195 h 253"/>
              <a:gd name="T58" fmla="*/ 75 w 357"/>
              <a:gd name="T59" fmla="*/ 197 h 253"/>
              <a:gd name="T60" fmla="*/ 39 w 357"/>
              <a:gd name="T61" fmla="*/ 206 h 253"/>
              <a:gd name="T62" fmla="*/ 37 w 357"/>
              <a:gd name="T63" fmla="*/ 213 h 253"/>
              <a:gd name="T64" fmla="*/ 28 w 357"/>
              <a:gd name="T65" fmla="*/ 233 h 253"/>
              <a:gd name="T66" fmla="*/ 35 w 357"/>
              <a:gd name="T67" fmla="*/ 248 h 253"/>
              <a:gd name="T68" fmla="*/ 41 w 357"/>
              <a:gd name="T69" fmla="*/ 244 h 253"/>
              <a:gd name="T70" fmla="*/ 42 w 357"/>
              <a:gd name="T71" fmla="*/ 235 h 253"/>
              <a:gd name="T72" fmla="*/ 55 w 357"/>
              <a:gd name="T73" fmla="*/ 243 h 253"/>
              <a:gd name="T74" fmla="*/ 72 w 357"/>
              <a:gd name="T75" fmla="*/ 232 h 253"/>
              <a:gd name="T76" fmla="*/ 94 w 357"/>
              <a:gd name="T77" fmla="*/ 213 h 253"/>
              <a:gd name="T78" fmla="*/ 108 w 357"/>
              <a:gd name="T79" fmla="*/ 211 h 253"/>
              <a:gd name="T80" fmla="*/ 110 w 357"/>
              <a:gd name="T81" fmla="*/ 222 h 253"/>
              <a:gd name="T82" fmla="*/ 115 w 357"/>
              <a:gd name="T83" fmla="*/ 233 h 253"/>
              <a:gd name="T84" fmla="*/ 114 w 357"/>
              <a:gd name="T85" fmla="*/ 243 h 253"/>
              <a:gd name="T86" fmla="*/ 136 w 357"/>
              <a:gd name="T87" fmla="*/ 224 h 253"/>
              <a:gd name="T88" fmla="*/ 141 w 357"/>
              <a:gd name="T89" fmla="*/ 219 h 253"/>
              <a:gd name="T90" fmla="*/ 145 w 357"/>
              <a:gd name="T91" fmla="*/ 211 h 253"/>
              <a:gd name="T92" fmla="*/ 147 w 357"/>
              <a:gd name="T93" fmla="*/ 200 h 253"/>
              <a:gd name="T94" fmla="*/ 167 w 357"/>
              <a:gd name="T95" fmla="*/ 193 h 253"/>
              <a:gd name="T96" fmla="*/ 170 w 357"/>
              <a:gd name="T97" fmla="*/ 180 h 253"/>
              <a:gd name="T98" fmla="*/ 181 w 357"/>
              <a:gd name="T99" fmla="*/ 179 h 253"/>
              <a:gd name="T100" fmla="*/ 199 w 357"/>
              <a:gd name="T101" fmla="*/ 197 h 253"/>
              <a:gd name="T102" fmla="*/ 231 w 357"/>
              <a:gd name="T103" fmla="*/ 182 h 253"/>
              <a:gd name="T104" fmla="*/ 227 w 357"/>
              <a:gd name="T105" fmla="*/ 169 h 253"/>
              <a:gd name="T106" fmla="*/ 223 w 357"/>
              <a:gd name="T107" fmla="*/ 155 h 253"/>
              <a:gd name="T108" fmla="*/ 245 w 357"/>
              <a:gd name="T109" fmla="*/ 173 h 253"/>
              <a:gd name="T110" fmla="*/ 276 w 357"/>
              <a:gd name="T111" fmla="*/ 155 h 253"/>
              <a:gd name="T112" fmla="*/ 273 w 357"/>
              <a:gd name="T113" fmla="*/ 149 h 253"/>
              <a:gd name="T114" fmla="*/ 263 w 357"/>
              <a:gd name="T115" fmla="*/ 131 h 253"/>
              <a:gd name="T116" fmla="*/ 262 w 357"/>
              <a:gd name="T117" fmla="*/ 115 h 253"/>
              <a:gd name="T118" fmla="*/ 262 w 357"/>
              <a:gd name="T119" fmla="*/ 98 h 253"/>
              <a:gd name="T120" fmla="*/ 353 w 357"/>
              <a:gd name="T121" fmla="*/ 4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 h="253">
                <a:moveTo>
                  <a:pt x="344" y="31"/>
                </a:moveTo>
                <a:lnTo>
                  <a:pt x="344" y="31"/>
                </a:lnTo>
                <a:lnTo>
                  <a:pt x="335" y="23"/>
                </a:lnTo>
                <a:lnTo>
                  <a:pt x="326" y="20"/>
                </a:lnTo>
                <a:lnTo>
                  <a:pt x="309" y="12"/>
                </a:lnTo>
                <a:lnTo>
                  <a:pt x="309" y="12"/>
                </a:lnTo>
                <a:lnTo>
                  <a:pt x="316" y="7"/>
                </a:lnTo>
                <a:lnTo>
                  <a:pt x="320" y="3"/>
                </a:lnTo>
                <a:lnTo>
                  <a:pt x="320" y="1"/>
                </a:lnTo>
                <a:lnTo>
                  <a:pt x="320" y="1"/>
                </a:lnTo>
                <a:lnTo>
                  <a:pt x="315" y="0"/>
                </a:lnTo>
                <a:lnTo>
                  <a:pt x="311" y="0"/>
                </a:lnTo>
                <a:lnTo>
                  <a:pt x="311" y="0"/>
                </a:lnTo>
                <a:lnTo>
                  <a:pt x="280" y="12"/>
                </a:lnTo>
                <a:lnTo>
                  <a:pt x="252" y="25"/>
                </a:lnTo>
                <a:lnTo>
                  <a:pt x="227" y="40"/>
                </a:lnTo>
                <a:lnTo>
                  <a:pt x="209" y="53"/>
                </a:lnTo>
                <a:lnTo>
                  <a:pt x="209" y="53"/>
                </a:lnTo>
                <a:lnTo>
                  <a:pt x="207" y="53"/>
                </a:lnTo>
                <a:lnTo>
                  <a:pt x="207" y="53"/>
                </a:lnTo>
                <a:lnTo>
                  <a:pt x="201" y="56"/>
                </a:lnTo>
                <a:lnTo>
                  <a:pt x="196" y="56"/>
                </a:lnTo>
                <a:lnTo>
                  <a:pt x="185" y="54"/>
                </a:lnTo>
                <a:lnTo>
                  <a:pt x="176" y="53"/>
                </a:lnTo>
                <a:lnTo>
                  <a:pt x="174" y="51"/>
                </a:lnTo>
                <a:lnTo>
                  <a:pt x="170" y="67"/>
                </a:lnTo>
                <a:lnTo>
                  <a:pt x="170" y="67"/>
                </a:lnTo>
                <a:lnTo>
                  <a:pt x="181" y="71"/>
                </a:lnTo>
                <a:lnTo>
                  <a:pt x="189" y="74"/>
                </a:lnTo>
                <a:lnTo>
                  <a:pt x="189" y="74"/>
                </a:lnTo>
                <a:lnTo>
                  <a:pt x="178" y="76"/>
                </a:lnTo>
                <a:lnTo>
                  <a:pt x="172" y="78"/>
                </a:lnTo>
                <a:lnTo>
                  <a:pt x="168" y="82"/>
                </a:lnTo>
                <a:lnTo>
                  <a:pt x="174" y="96"/>
                </a:lnTo>
                <a:lnTo>
                  <a:pt x="174" y="96"/>
                </a:lnTo>
                <a:lnTo>
                  <a:pt x="181" y="93"/>
                </a:lnTo>
                <a:lnTo>
                  <a:pt x="189" y="91"/>
                </a:lnTo>
                <a:lnTo>
                  <a:pt x="198" y="89"/>
                </a:lnTo>
                <a:lnTo>
                  <a:pt x="198" y="89"/>
                </a:lnTo>
                <a:lnTo>
                  <a:pt x="198" y="91"/>
                </a:lnTo>
                <a:lnTo>
                  <a:pt x="198" y="91"/>
                </a:lnTo>
                <a:lnTo>
                  <a:pt x="198" y="98"/>
                </a:lnTo>
                <a:lnTo>
                  <a:pt x="194" y="105"/>
                </a:lnTo>
                <a:lnTo>
                  <a:pt x="189" y="115"/>
                </a:lnTo>
                <a:lnTo>
                  <a:pt x="181" y="122"/>
                </a:lnTo>
                <a:lnTo>
                  <a:pt x="165" y="137"/>
                </a:lnTo>
                <a:lnTo>
                  <a:pt x="156" y="142"/>
                </a:lnTo>
                <a:lnTo>
                  <a:pt x="147" y="146"/>
                </a:lnTo>
                <a:lnTo>
                  <a:pt x="147" y="146"/>
                </a:lnTo>
                <a:lnTo>
                  <a:pt x="128" y="151"/>
                </a:lnTo>
                <a:lnTo>
                  <a:pt x="112" y="155"/>
                </a:lnTo>
                <a:lnTo>
                  <a:pt x="101" y="155"/>
                </a:lnTo>
                <a:lnTo>
                  <a:pt x="95" y="153"/>
                </a:lnTo>
                <a:lnTo>
                  <a:pt x="95" y="153"/>
                </a:lnTo>
                <a:lnTo>
                  <a:pt x="84" y="144"/>
                </a:lnTo>
                <a:lnTo>
                  <a:pt x="79" y="137"/>
                </a:lnTo>
                <a:lnTo>
                  <a:pt x="73" y="129"/>
                </a:lnTo>
                <a:lnTo>
                  <a:pt x="72" y="126"/>
                </a:lnTo>
                <a:lnTo>
                  <a:pt x="68" y="126"/>
                </a:lnTo>
                <a:lnTo>
                  <a:pt x="68" y="126"/>
                </a:lnTo>
                <a:lnTo>
                  <a:pt x="64" y="126"/>
                </a:lnTo>
                <a:lnTo>
                  <a:pt x="61" y="127"/>
                </a:lnTo>
                <a:lnTo>
                  <a:pt x="61" y="127"/>
                </a:lnTo>
                <a:lnTo>
                  <a:pt x="50" y="126"/>
                </a:lnTo>
                <a:lnTo>
                  <a:pt x="41" y="127"/>
                </a:lnTo>
                <a:lnTo>
                  <a:pt x="33" y="131"/>
                </a:lnTo>
                <a:lnTo>
                  <a:pt x="30" y="133"/>
                </a:lnTo>
                <a:lnTo>
                  <a:pt x="28" y="137"/>
                </a:lnTo>
                <a:lnTo>
                  <a:pt x="28" y="137"/>
                </a:lnTo>
                <a:lnTo>
                  <a:pt x="41" y="137"/>
                </a:lnTo>
                <a:lnTo>
                  <a:pt x="48" y="138"/>
                </a:lnTo>
                <a:lnTo>
                  <a:pt x="48" y="140"/>
                </a:lnTo>
                <a:lnTo>
                  <a:pt x="46" y="142"/>
                </a:lnTo>
                <a:lnTo>
                  <a:pt x="46" y="142"/>
                </a:lnTo>
                <a:lnTo>
                  <a:pt x="42" y="146"/>
                </a:lnTo>
                <a:lnTo>
                  <a:pt x="44" y="149"/>
                </a:lnTo>
                <a:lnTo>
                  <a:pt x="46" y="153"/>
                </a:lnTo>
                <a:lnTo>
                  <a:pt x="52" y="157"/>
                </a:lnTo>
                <a:lnTo>
                  <a:pt x="75" y="169"/>
                </a:lnTo>
                <a:lnTo>
                  <a:pt x="75" y="169"/>
                </a:lnTo>
                <a:lnTo>
                  <a:pt x="75" y="169"/>
                </a:lnTo>
                <a:lnTo>
                  <a:pt x="75" y="171"/>
                </a:lnTo>
                <a:lnTo>
                  <a:pt x="75" y="171"/>
                </a:lnTo>
                <a:lnTo>
                  <a:pt x="75" y="171"/>
                </a:lnTo>
                <a:lnTo>
                  <a:pt x="68" y="171"/>
                </a:lnTo>
                <a:lnTo>
                  <a:pt x="59" y="168"/>
                </a:lnTo>
                <a:lnTo>
                  <a:pt x="39" y="160"/>
                </a:lnTo>
                <a:lnTo>
                  <a:pt x="39" y="160"/>
                </a:lnTo>
                <a:lnTo>
                  <a:pt x="35" y="160"/>
                </a:lnTo>
                <a:lnTo>
                  <a:pt x="31" y="160"/>
                </a:lnTo>
                <a:lnTo>
                  <a:pt x="28" y="164"/>
                </a:lnTo>
                <a:lnTo>
                  <a:pt x="28" y="164"/>
                </a:lnTo>
                <a:lnTo>
                  <a:pt x="24" y="164"/>
                </a:lnTo>
                <a:lnTo>
                  <a:pt x="19" y="164"/>
                </a:lnTo>
                <a:lnTo>
                  <a:pt x="11" y="168"/>
                </a:lnTo>
                <a:lnTo>
                  <a:pt x="8" y="171"/>
                </a:lnTo>
                <a:lnTo>
                  <a:pt x="2" y="175"/>
                </a:lnTo>
                <a:lnTo>
                  <a:pt x="0" y="180"/>
                </a:lnTo>
                <a:lnTo>
                  <a:pt x="0" y="186"/>
                </a:lnTo>
                <a:lnTo>
                  <a:pt x="2" y="193"/>
                </a:lnTo>
                <a:lnTo>
                  <a:pt x="2" y="193"/>
                </a:lnTo>
                <a:lnTo>
                  <a:pt x="8" y="186"/>
                </a:lnTo>
                <a:lnTo>
                  <a:pt x="13" y="180"/>
                </a:lnTo>
                <a:lnTo>
                  <a:pt x="17" y="180"/>
                </a:lnTo>
                <a:lnTo>
                  <a:pt x="20" y="180"/>
                </a:lnTo>
                <a:lnTo>
                  <a:pt x="20" y="180"/>
                </a:lnTo>
                <a:lnTo>
                  <a:pt x="22" y="182"/>
                </a:lnTo>
                <a:lnTo>
                  <a:pt x="22" y="188"/>
                </a:lnTo>
                <a:lnTo>
                  <a:pt x="22" y="191"/>
                </a:lnTo>
                <a:lnTo>
                  <a:pt x="24" y="195"/>
                </a:lnTo>
                <a:lnTo>
                  <a:pt x="26" y="197"/>
                </a:lnTo>
                <a:lnTo>
                  <a:pt x="26" y="197"/>
                </a:lnTo>
                <a:lnTo>
                  <a:pt x="30" y="199"/>
                </a:lnTo>
                <a:lnTo>
                  <a:pt x="37" y="199"/>
                </a:lnTo>
                <a:lnTo>
                  <a:pt x="52" y="197"/>
                </a:lnTo>
                <a:lnTo>
                  <a:pt x="66" y="195"/>
                </a:lnTo>
                <a:lnTo>
                  <a:pt x="73" y="195"/>
                </a:lnTo>
                <a:lnTo>
                  <a:pt x="75" y="195"/>
                </a:lnTo>
                <a:lnTo>
                  <a:pt x="75" y="195"/>
                </a:lnTo>
                <a:lnTo>
                  <a:pt x="75" y="197"/>
                </a:lnTo>
                <a:lnTo>
                  <a:pt x="72" y="199"/>
                </a:lnTo>
                <a:lnTo>
                  <a:pt x="59" y="200"/>
                </a:lnTo>
                <a:lnTo>
                  <a:pt x="44" y="202"/>
                </a:lnTo>
                <a:lnTo>
                  <a:pt x="39" y="206"/>
                </a:lnTo>
                <a:lnTo>
                  <a:pt x="37" y="208"/>
                </a:lnTo>
                <a:lnTo>
                  <a:pt x="37" y="208"/>
                </a:lnTo>
                <a:lnTo>
                  <a:pt x="37" y="213"/>
                </a:lnTo>
                <a:lnTo>
                  <a:pt x="37" y="213"/>
                </a:lnTo>
                <a:lnTo>
                  <a:pt x="37" y="215"/>
                </a:lnTo>
                <a:lnTo>
                  <a:pt x="33" y="219"/>
                </a:lnTo>
                <a:lnTo>
                  <a:pt x="30" y="226"/>
                </a:lnTo>
                <a:lnTo>
                  <a:pt x="28" y="233"/>
                </a:lnTo>
                <a:lnTo>
                  <a:pt x="28" y="233"/>
                </a:lnTo>
                <a:lnTo>
                  <a:pt x="28" y="237"/>
                </a:lnTo>
                <a:lnTo>
                  <a:pt x="30" y="243"/>
                </a:lnTo>
                <a:lnTo>
                  <a:pt x="35" y="248"/>
                </a:lnTo>
                <a:lnTo>
                  <a:pt x="41" y="253"/>
                </a:lnTo>
                <a:lnTo>
                  <a:pt x="41" y="253"/>
                </a:lnTo>
                <a:lnTo>
                  <a:pt x="42" y="252"/>
                </a:lnTo>
                <a:lnTo>
                  <a:pt x="41" y="244"/>
                </a:lnTo>
                <a:lnTo>
                  <a:pt x="41" y="239"/>
                </a:lnTo>
                <a:lnTo>
                  <a:pt x="42" y="237"/>
                </a:lnTo>
                <a:lnTo>
                  <a:pt x="42" y="235"/>
                </a:lnTo>
                <a:lnTo>
                  <a:pt x="42" y="235"/>
                </a:lnTo>
                <a:lnTo>
                  <a:pt x="46" y="235"/>
                </a:lnTo>
                <a:lnTo>
                  <a:pt x="48" y="237"/>
                </a:lnTo>
                <a:lnTo>
                  <a:pt x="52" y="241"/>
                </a:lnTo>
                <a:lnTo>
                  <a:pt x="55" y="243"/>
                </a:lnTo>
                <a:lnTo>
                  <a:pt x="55" y="243"/>
                </a:lnTo>
                <a:lnTo>
                  <a:pt x="59" y="241"/>
                </a:lnTo>
                <a:lnTo>
                  <a:pt x="62" y="239"/>
                </a:lnTo>
                <a:lnTo>
                  <a:pt x="72" y="232"/>
                </a:lnTo>
                <a:lnTo>
                  <a:pt x="81" y="222"/>
                </a:lnTo>
                <a:lnTo>
                  <a:pt x="86" y="217"/>
                </a:lnTo>
                <a:lnTo>
                  <a:pt x="94" y="213"/>
                </a:lnTo>
                <a:lnTo>
                  <a:pt x="94" y="213"/>
                </a:lnTo>
                <a:lnTo>
                  <a:pt x="103" y="210"/>
                </a:lnTo>
                <a:lnTo>
                  <a:pt x="106" y="208"/>
                </a:lnTo>
                <a:lnTo>
                  <a:pt x="108" y="210"/>
                </a:lnTo>
                <a:lnTo>
                  <a:pt x="108" y="211"/>
                </a:lnTo>
                <a:lnTo>
                  <a:pt x="108" y="217"/>
                </a:lnTo>
                <a:lnTo>
                  <a:pt x="108" y="221"/>
                </a:lnTo>
                <a:lnTo>
                  <a:pt x="110" y="222"/>
                </a:lnTo>
                <a:lnTo>
                  <a:pt x="110" y="222"/>
                </a:lnTo>
                <a:lnTo>
                  <a:pt x="115" y="224"/>
                </a:lnTo>
                <a:lnTo>
                  <a:pt x="117" y="226"/>
                </a:lnTo>
                <a:lnTo>
                  <a:pt x="117" y="230"/>
                </a:lnTo>
                <a:lnTo>
                  <a:pt x="115" y="233"/>
                </a:lnTo>
                <a:lnTo>
                  <a:pt x="112" y="239"/>
                </a:lnTo>
                <a:lnTo>
                  <a:pt x="108" y="243"/>
                </a:lnTo>
                <a:lnTo>
                  <a:pt x="108" y="243"/>
                </a:lnTo>
                <a:lnTo>
                  <a:pt x="114" y="243"/>
                </a:lnTo>
                <a:lnTo>
                  <a:pt x="121" y="241"/>
                </a:lnTo>
                <a:lnTo>
                  <a:pt x="128" y="233"/>
                </a:lnTo>
                <a:lnTo>
                  <a:pt x="132" y="230"/>
                </a:lnTo>
                <a:lnTo>
                  <a:pt x="136" y="224"/>
                </a:lnTo>
                <a:lnTo>
                  <a:pt x="136" y="224"/>
                </a:lnTo>
                <a:lnTo>
                  <a:pt x="136" y="221"/>
                </a:lnTo>
                <a:lnTo>
                  <a:pt x="137" y="221"/>
                </a:lnTo>
                <a:lnTo>
                  <a:pt x="141" y="219"/>
                </a:lnTo>
                <a:lnTo>
                  <a:pt x="143" y="217"/>
                </a:lnTo>
                <a:lnTo>
                  <a:pt x="143" y="217"/>
                </a:lnTo>
                <a:lnTo>
                  <a:pt x="145" y="215"/>
                </a:lnTo>
                <a:lnTo>
                  <a:pt x="145" y="211"/>
                </a:lnTo>
                <a:lnTo>
                  <a:pt x="145" y="208"/>
                </a:lnTo>
                <a:lnTo>
                  <a:pt x="145" y="204"/>
                </a:lnTo>
                <a:lnTo>
                  <a:pt x="145" y="204"/>
                </a:lnTo>
                <a:lnTo>
                  <a:pt x="147" y="200"/>
                </a:lnTo>
                <a:lnTo>
                  <a:pt x="150" y="199"/>
                </a:lnTo>
                <a:lnTo>
                  <a:pt x="157" y="197"/>
                </a:lnTo>
                <a:lnTo>
                  <a:pt x="165" y="195"/>
                </a:lnTo>
                <a:lnTo>
                  <a:pt x="167" y="193"/>
                </a:lnTo>
                <a:lnTo>
                  <a:pt x="167" y="191"/>
                </a:lnTo>
                <a:lnTo>
                  <a:pt x="167" y="191"/>
                </a:lnTo>
                <a:lnTo>
                  <a:pt x="167" y="186"/>
                </a:lnTo>
                <a:lnTo>
                  <a:pt x="170" y="180"/>
                </a:lnTo>
                <a:lnTo>
                  <a:pt x="176" y="179"/>
                </a:lnTo>
                <a:lnTo>
                  <a:pt x="179" y="177"/>
                </a:lnTo>
                <a:lnTo>
                  <a:pt x="179" y="177"/>
                </a:lnTo>
                <a:lnTo>
                  <a:pt x="181" y="179"/>
                </a:lnTo>
                <a:lnTo>
                  <a:pt x="183" y="184"/>
                </a:lnTo>
                <a:lnTo>
                  <a:pt x="189" y="190"/>
                </a:lnTo>
                <a:lnTo>
                  <a:pt x="194" y="193"/>
                </a:lnTo>
                <a:lnTo>
                  <a:pt x="199" y="197"/>
                </a:lnTo>
                <a:lnTo>
                  <a:pt x="199" y="197"/>
                </a:lnTo>
                <a:lnTo>
                  <a:pt x="221" y="186"/>
                </a:lnTo>
                <a:lnTo>
                  <a:pt x="221" y="186"/>
                </a:lnTo>
                <a:lnTo>
                  <a:pt x="231" y="182"/>
                </a:lnTo>
                <a:lnTo>
                  <a:pt x="234" y="179"/>
                </a:lnTo>
                <a:lnTo>
                  <a:pt x="234" y="179"/>
                </a:lnTo>
                <a:lnTo>
                  <a:pt x="231" y="173"/>
                </a:lnTo>
                <a:lnTo>
                  <a:pt x="227" y="169"/>
                </a:lnTo>
                <a:lnTo>
                  <a:pt x="225" y="164"/>
                </a:lnTo>
                <a:lnTo>
                  <a:pt x="225" y="164"/>
                </a:lnTo>
                <a:lnTo>
                  <a:pt x="223" y="158"/>
                </a:lnTo>
                <a:lnTo>
                  <a:pt x="223" y="155"/>
                </a:lnTo>
                <a:lnTo>
                  <a:pt x="223" y="155"/>
                </a:lnTo>
                <a:lnTo>
                  <a:pt x="229" y="162"/>
                </a:lnTo>
                <a:lnTo>
                  <a:pt x="236" y="168"/>
                </a:lnTo>
                <a:lnTo>
                  <a:pt x="245" y="173"/>
                </a:lnTo>
                <a:lnTo>
                  <a:pt x="245" y="173"/>
                </a:lnTo>
                <a:lnTo>
                  <a:pt x="271" y="157"/>
                </a:lnTo>
                <a:lnTo>
                  <a:pt x="271" y="157"/>
                </a:lnTo>
                <a:lnTo>
                  <a:pt x="276" y="155"/>
                </a:lnTo>
                <a:lnTo>
                  <a:pt x="276" y="155"/>
                </a:lnTo>
                <a:lnTo>
                  <a:pt x="276" y="155"/>
                </a:lnTo>
                <a:lnTo>
                  <a:pt x="276" y="155"/>
                </a:lnTo>
                <a:lnTo>
                  <a:pt x="273" y="149"/>
                </a:lnTo>
                <a:lnTo>
                  <a:pt x="267" y="144"/>
                </a:lnTo>
                <a:lnTo>
                  <a:pt x="262" y="137"/>
                </a:lnTo>
                <a:lnTo>
                  <a:pt x="262" y="133"/>
                </a:lnTo>
                <a:lnTo>
                  <a:pt x="263" y="131"/>
                </a:lnTo>
                <a:lnTo>
                  <a:pt x="263" y="131"/>
                </a:lnTo>
                <a:lnTo>
                  <a:pt x="265" y="129"/>
                </a:lnTo>
                <a:lnTo>
                  <a:pt x="265" y="126"/>
                </a:lnTo>
                <a:lnTo>
                  <a:pt x="262" y="115"/>
                </a:lnTo>
                <a:lnTo>
                  <a:pt x="258" y="105"/>
                </a:lnTo>
                <a:lnTo>
                  <a:pt x="258" y="100"/>
                </a:lnTo>
                <a:lnTo>
                  <a:pt x="262" y="98"/>
                </a:lnTo>
                <a:lnTo>
                  <a:pt x="262" y="98"/>
                </a:lnTo>
                <a:lnTo>
                  <a:pt x="313" y="73"/>
                </a:lnTo>
                <a:lnTo>
                  <a:pt x="357" y="51"/>
                </a:lnTo>
                <a:lnTo>
                  <a:pt x="357" y="51"/>
                </a:lnTo>
                <a:lnTo>
                  <a:pt x="353" y="45"/>
                </a:lnTo>
                <a:lnTo>
                  <a:pt x="349" y="38"/>
                </a:lnTo>
                <a:lnTo>
                  <a:pt x="344"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39"/>
          <p:cNvSpPr>
            <a:spLocks/>
          </p:cNvSpPr>
          <p:nvPr userDrawn="1"/>
        </p:nvSpPr>
        <p:spPr bwMode="auto">
          <a:xfrm>
            <a:off x="8229600" y="-437728"/>
            <a:ext cx="120650" cy="115888"/>
          </a:xfrm>
          <a:custGeom>
            <a:avLst/>
            <a:gdLst>
              <a:gd name="T0" fmla="*/ 0 w 152"/>
              <a:gd name="T1" fmla="*/ 42 h 144"/>
              <a:gd name="T2" fmla="*/ 2 w 152"/>
              <a:gd name="T3" fmla="*/ 51 h 144"/>
              <a:gd name="T4" fmla="*/ 4 w 152"/>
              <a:gd name="T5" fmla="*/ 57 h 144"/>
              <a:gd name="T6" fmla="*/ 15 w 152"/>
              <a:gd name="T7" fmla="*/ 60 h 144"/>
              <a:gd name="T8" fmla="*/ 18 w 152"/>
              <a:gd name="T9" fmla="*/ 58 h 144"/>
              <a:gd name="T10" fmla="*/ 20 w 152"/>
              <a:gd name="T11" fmla="*/ 51 h 144"/>
              <a:gd name="T12" fmla="*/ 22 w 152"/>
              <a:gd name="T13" fmla="*/ 44 h 144"/>
              <a:gd name="T14" fmla="*/ 24 w 152"/>
              <a:gd name="T15" fmla="*/ 42 h 144"/>
              <a:gd name="T16" fmla="*/ 26 w 152"/>
              <a:gd name="T17" fmla="*/ 42 h 144"/>
              <a:gd name="T18" fmla="*/ 28 w 152"/>
              <a:gd name="T19" fmla="*/ 40 h 144"/>
              <a:gd name="T20" fmla="*/ 68 w 152"/>
              <a:gd name="T21" fmla="*/ 60 h 144"/>
              <a:gd name="T22" fmla="*/ 106 w 152"/>
              <a:gd name="T23" fmla="*/ 86 h 144"/>
              <a:gd name="T24" fmla="*/ 112 w 152"/>
              <a:gd name="T25" fmla="*/ 89 h 144"/>
              <a:gd name="T26" fmla="*/ 106 w 152"/>
              <a:gd name="T27" fmla="*/ 100 h 144"/>
              <a:gd name="T28" fmla="*/ 95 w 152"/>
              <a:gd name="T29" fmla="*/ 128 h 144"/>
              <a:gd name="T30" fmla="*/ 93 w 152"/>
              <a:gd name="T31" fmla="*/ 135 h 144"/>
              <a:gd name="T32" fmla="*/ 97 w 152"/>
              <a:gd name="T33" fmla="*/ 142 h 144"/>
              <a:gd name="T34" fmla="*/ 104 w 152"/>
              <a:gd name="T35" fmla="*/ 144 h 144"/>
              <a:gd name="T36" fmla="*/ 110 w 152"/>
              <a:gd name="T37" fmla="*/ 144 h 144"/>
              <a:gd name="T38" fmla="*/ 117 w 152"/>
              <a:gd name="T39" fmla="*/ 139 h 144"/>
              <a:gd name="T40" fmla="*/ 119 w 152"/>
              <a:gd name="T41" fmla="*/ 135 h 144"/>
              <a:gd name="T42" fmla="*/ 119 w 152"/>
              <a:gd name="T43" fmla="*/ 130 h 144"/>
              <a:gd name="T44" fmla="*/ 112 w 152"/>
              <a:gd name="T45" fmla="*/ 122 h 144"/>
              <a:gd name="T46" fmla="*/ 110 w 152"/>
              <a:gd name="T47" fmla="*/ 122 h 144"/>
              <a:gd name="T48" fmla="*/ 115 w 152"/>
              <a:gd name="T49" fmla="*/ 110 h 144"/>
              <a:gd name="T50" fmla="*/ 123 w 152"/>
              <a:gd name="T51" fmla="*/ 93 h 144"/>
              <a:gd name="T52" fmla="*/ 132 w 152"/>
              <a:gd name="T53" fmla="*/ 86 h 144"/>
              <a:gd name="T54" fmla="*/ 141 w 152"/>
              <a:gd name="T55" fmla="*/ 84 h 144"/>
              <a:gd name="T56" fmla="*/ 139 w 152"/>
              <a:gd name="T57" fmla="*/ 80 h 144"/>
              <a:gd name="T58" fmla="*/ 135 w 152"/>
              <a:gd name="T59" fmla="*/ 69 h 144"/>
              <a:gd name="T60" fmla="*/ 137 w 152"/>
              <a:gd name="T61" fmla="*/ 57 h 144"/>
              <a:gd name="T62" fmla="*/ 141 w 152"/>
              <a:gd name="T63" fmla="*/ 49 h 144"/>
              <a:gd name="T64" fmla="*/ 152 w 152"/>
              <a:gd name="T65" fmla="*/ 18 h 144"/>
              <a:gd name="T66" fmla="*/ 152 w 152"/>
              <a:gd name="T67" fmla="*/ 13 h 144"/>
              <a:gd name="T68" fmla="*/ 146 w 152"/>
              <a:gd name="T69" fmla="*/ 5 h 144"/>
              <a:gd name="T70" fmla="*/ 141 w 152"/>
              <a:gd name="T71" fmla="*/ 4 h 144"/>
              <a:gd name="T72" fmla="*/ 132 w 152"/>
              <a:gd name="T73" fmla="*/ 7 h 144"/>
              <a:gd name="T74" fmla="*/ 128 w 152"/>
              <a:gd name="T75" fmla="*/ 15 h 144"/>
              <a:gd name="T76" fmla="*/ 128 w 152"/>
              <a:gd name="T77" fmla="*/ 20 h 144"/>
              <a:gd name="T78" fmla="*/ 134 w 152"/>
              <a:gd name="T79" fmla="*/ 27 h 144"/>
              <a:gd name="T80" fmla="*/ 137 w 152"/>
              <a:gd name="T81" fmla="*/ 29 h 144"/>
              <a:gd name="T82" fmla="*/ 132 w 152"/>
              <a:gd name="T83" fmla="*/ 46 h 144"/>
              <a:gd name="T84" fmla="*/ 124 w 152"/>
              <a:gd name="T85" fmla="*/ 55 h 144"/>
              <a:gd name="T86" fmla="*/ 117 w 152"/>
              <a:gd name="T87" fmla="*/ 51 h 144"/>
              <a:gd name="T88" fmla="*/ 60 w 152"/>
              <a:gd name="T89" fmla="*/ 24 h 144"/>
              <a:gd name="T90" fmla="*/ 40 w 152"/>
              <a:gd name="T91" fmla="*/ 18 h 144"/>
              <a:gd name="T92" fmla="*/ 42 w 152"/>
              <a:gd name="T93" fmla="*/ 13 h 144"/>
              <a:gd name="T94" fmla="*/ 50 w 152"/>
              <a:gd name="T95" fmla="*/ 0 h 144"/>
              <a:gd name="T96" fmla="*/ 46 w 152"/>
              <a:gd name="T97" fmla="*/ 2 h 144"/>
              <a:gd name="T98" fmla="*/ 39 w 152"/>
              <a:gd name="T99" fmla="*/ 5 h 144"/>
              <a:gd name="T100" fmla="*/ 24 w 152"/>
              <a:gd name="T101" fmla="*/ 11 h 144"/>
              <a:gd name="T102" fmla="*/ 18 w 152"/>
              <a:gd name="T103" fmla="*/ 11 h 144"/>
              <a:gd name="T104" fmla="*/ 15 w 152"/>
              <a:gd name="T105" fmla="*/ 11 h 144"/>
              <a:gd name="T106" fmla="*/ 9 w 152"/>
              <a:gd name="T107" fmla="*/ 22 h 144"/>
              <a:gd name="T108" fmla="*/ 6 w 152"/>
              <a:gd name="T109" fmla="*/ 33 h 144"/>
              <a:gd name="T110" fmla="*/ 2 w 152"/>
              <a:gd name="T111" fmla="*/ 3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2" h="144">
                <a:moveTo>
                  <a:pt x="0" y="42"/>
                </a:moveTo>
                <a:lnTo>
                  <a:pt x="0" y="42"/>
                </a:lnTo>
                <a:lnTo>
                  <a:pt x="0" y="47"/>
                </a:lnTo>
                <a:lnTo>
                  <a:pt x="2" y="51"/>
                </a:lnTo>
                <a:lnTo>
                  <a:pt x="4" y="57"/>
                </a:lnTo>
                <a:lnTo>
                  <a:pt x="4" y="57"/>
                </a:lnTo>
                <a:lnTo>
                  <a:pt x="11" y="58"/>
                </a:lnTo>
                <a:lnTo>
                  <a:pt x="15" y="60"/>
                </a:lnTo>
                <a:lnTo>
                  <a:pt x="18" y="58"/>
                </a:lnTo>
                <a:lnTo>
                  <a:pt x="18" y="58"/>
                </a:lnTo>
                <a:lnTo>
                  <a:pt x="20" y="55"/>
                </a:lnTo>
                <a:lnTo>
                  <a:pt x="20" y="51"/>
                </a:lnTo>
                <a:lnTo>
                  <a:pt x="20" y="47"/>
                </a:lnTo>
                <a:lnTo>
                  <a:pt x="22" y="44"/>
                </a:lnTo>
                <a:lnTo>
                  <a:pt x="22" y="44"/>
                </a:lnTo>
                <a:lnTo>
                  <a:pt x="24" y="42"/>
                </a:lnTo>
                <a:lnTo>
                  <a:pt x="26" y="42"/>
                </a:lnTo>
                <a:lnTo>
                  <a:pt x="26" y="42"/>
                </a:lnTo>
                <a:lnTo>
                  <a:pt x="28" y="40"/>
                </a:lnTo>
                <a:lnTo>
                  <a:pt x="28" y="40"/>
                </a:lnTo>
                <a:lnTo>
                  <a:pt x="48" y="49"/>
                </a:lnTo>
                <a:lnTo>
                  <a:pt x="68" y="60"/>
                </a:lnTo>
                <a:lnTo>
                  <a:pt x="106" y="86"/>
                </a:lnTo>
                <a:lnTo>
                  <a:pt x="106" y="86"/>
                </a:lnTo>
                <a:lnTo>
                  <a:pt x="112" y="89"/>
                </a:lnTo>
                <a:lnTo>
                  <a:pt x="112" y="89"/>
                </a:lnTo>
                <a:lnTo>
                  <a:pt x="106" y="100"/>
                </a:lnTo>
                <a:lnTo>
                  <a:pt x="106" y="100"/>
                </a:lnTo>
                <a:lnTo>
                  <a:pt x="97" y="119"/>
                </a:lnTo>
                <a:lnTo>
                  <a:pt x="95" y="128"/>
                </a:lnTo>
                <a:lnTo>
                  <a:pt x="93" y="135"/>
                </a:lnTo>
                <a:lnTo>
                  <a:pt x="93" y="135"/>
                </a:lnTo>
                <a:lnTo>
                  <a:pt x="95" y="139"/>
                </a:lnTo>
                <a:lnTo>
                  <a:pt x="97" y="142"/>
                </a:lnTo>
                <a:lnTo>
                  <a:pt x="101" y="144"/>
                </a:lnTo>
                <a:lnTo>
                  <a:pt x="104" y="144"/>
                </a:lnTo>
                <a:lnTo>
                  <a:pt x="104" y="144"/>
                </a:lnTo>
                <a:lnTo>
                  <a:pt x="110" y="144"/>
                </a:lnTo>
                <a:lnTo>
                  <a:pt x="113" y="142"/>
                </a:lnTo>
                <a:lnTo>
                  <a:pt x="117" y="139"/>
                </a:lnTo>
                <a:lnTo>
                  <a:pt x="119" y="135"/>
                </a:lnTo>
                <a:lnTo>
                  <a:pt x="119" y="135"/>
                </a:lnTo>
                <a:lnTo>
                  <a:pt x="119" y="131"/>
                </a:lnTo>
                <a:lnTo>
                  <a:pt x="119" y="130"/>
                </a:lnTo>
                <a:lnTo>
                  <a:pt x="115" y="124"/>
                </a:lnTo>
                <a:lnTo>
                  <a:pt x="112" y="122"/>
                </a:lnTo>
                <a:lnTo>
                  <a:pt x="110" y="122"/>
                </a:lnTo>
                <a:lnTo>
                  <a:pt x="110" y="122"/>
                </a:lnTo>
                <a:lnTo>
                  <a:pt x="115" y="110"/>
                </a:lnTo>
                <a:lnTo>
                  <a:pt x="115" y="110"/>
                </a:lnTo>
                <a:lnTo>
                  <a:pt x="119" y="100"/>
                </a:lnTo>
                <a:lnTo>
                  <a:pt x="123" y="93"/>
                </a:lnTo>
                <a:lnTo>
                  <a:pt x="128" y="89"/>
                </a:lnTo>
                <a:lnTo>
                  <a:pt x="132" y="86"/>
                </a:lnTo>
                <a:lnTo>
                  <a:pt x="137" y="84"/>
                </a:lnTo>
                <a:lnTo>
                  <a:pt x="141" y="84"/>
                </a:lnTo>
                <a:lnTo>
                  <a:pt x="141" y="84"/>
                </a:lnTo>
                <a:lnTo>
                  <a:pt x="139" y="80"/>
                </a:lnTo>
                <a:lnTo>
                  <a:pt x="135" y="75"/>
                </a:lnTo>
                <a:lnTo>
                  <a:pt x="135" y="69"/>
                </a:lnTo>
                <a:lnTo>
                  <a:pt x="135" y="64"/>
                </a:lnTo>
                <a:lnTo>
                  <a:pt x="137" y="57"/>
                </a:lnTo>
                <a:lnTo>
                  <a:pt x="141" y="49"/>
                </a:lnTo>
                <a:lnTo>
                  <a:pt x="141" y="49"/>
                </a:lnTo>
                <a:lnTo>
                  <a:pt x="148" y="31"/>
                </a:lnTo>
                <a:lnTo>
                  <a:pt x="152" y="18"/>
                </a:lnTo>
                <a:lnTo>
                  <a:pt x="152" y="18"/>
                </a:lnTo>
                <a:lnTo>
                  <a:pt x="152" y="13"/>
                </a:lnTo>
                <a:lnTo>
                  <a:pt x="150" y="9"/>
                </a:lnTo>
                <a:lnTo>
                  <a:pt x="146" y="5"/>
                </a:lnTo>
                <a:lnTo>
                  <a:pt x="141" y="4"/>
                </a:lnTo>
                <a:lnTo>
                  <a:pt x="141" y="4"/>
                </a:lnTo>
                <a:lnTo>
                  <a:pt x="137" y="5"/>
                </a:lnTo>
                <a:lnTo>
                  <a:pt x="132" y="7"/>
                </a:lnTo>
                <a:lnTo>
                  <a:pt x="130" y="11"/>
                </a:lnTo>
                <a:lnTo>
                  <a:pt x="128" y="15"/>
                </a:lnTo>
                <a:lnTo>
                  <a:pt x="128" y="15"/>
                </a:lnTo>
                <a:lnTo>
                  <a:pt x="128" y="20"/>
                </a:lnTo>
                <a:lnTo>
                  <a:pt x="130" y="24"/>
                </a:lnTo>
                <a:lnTo>
                  <a:pt x="134" y="27"/>
                </a:lnTo>
                <a:lnTo>
                  <a:pt x="137" y="29"/>
                </a:lnTo>
                <a:lnTo>
                  <a:pt x="137" y="29"/>
                </a:lnTo>
                <a:lnTo>
                  <a:pt x="137" y="29"/>
                </a:lnTo>
                <a:lnTo>
                  <a:pt x="132" y="46"/>
                </a:lnTo>
                <a:lnTo>
                  <a:pt x="124" y="55"/>
                </a:lnTo>
                <a:lnTo>
                  <a:pt x="124" y="55"/>
                </a:lnTo>
                <a:lnTo>
                  <a:pt x="117" y="51"/>
                </a:lnTo>
                <a:lnTo>
                  <a:pt x="117" y="51"/>
                </a:lnTo>
                <a:lnTo>
                  <a:pt x="81" y="31"/>
                </a:lnTo>
                <a:lnTo>
                  <a:pt x="60" y="24"/>
                </a:lnTo>
                <a:lnTo>
                  <a:pt x="40" y="18"/>
                </a:lnTo>
                <a:lnTo>
                  <a:pt x="40" y="18"/>
                </a:lnTo>
                <a:lnTo>
                  <a:pt x="42" y="13"/>
                </a:lnTo>
                <a:lnTo>
                  <a:pt x="42" y="13"/>
                </a:lnTo>
                <a:lnTo>
                  <a:pt x="48" y="4"/>
                </a:lnTo>
                <a:lnTo>
                  <a:pt x="50" y="0"/>
                </a:lnTo>
                <a:lnTo>
                  <a:pt x="50" y="0"/>
                </a:lnTo>
                <a:lnTo>
                  <a:pt x="46" y="2"/>
                </a:lnTo>
                <a:lnTo>
                  <a:pt x="39" y="5"/>
                </a:lnTo>
                <a:lnTo>
                  <a:pt x="39" y="5"/>
                </a:lnTo>
                <a:lnTo>
                  <a:pt x="29" y="9"/>
                </a:lnTo>
                <a:lnTo>
                  <a:pt x="24" y="11"/>
                </a:lnTo>
                <a:lnTo>
                  <a:pt x="24" y="11"/>
                </a:lnTo>
                <a:lnTo>
                  <a:pt x="18" y="11"/>
                </a:lnTo>
                <a:lnTo>
                  <a:pt x="15" y="11"/>
                </a:lnTo>
                <a:lnTo>
                  <a:pt x="15" y="11"/>
                </a:lnTo>
                <a:lnTo>
                  <a:pt x="13" y="13"/>
                </a:lnTo>
                <a:lnTo>
                  <a:pt x="9" y="22"/>
                </a:lnTo>
                <a:lnTo>
                  <a:pt x="9" y="22"/>
                </a:lnTo>
                <a:lnTo>
                  <a:pt x="6" y="33"/>
                </a:lnTo>
                <a:lnTo>
                  <a:pt x="6" y="33"/>
                </a:lnTo>
                <a:lnTo>
                  <a:pt x="2" y="38"/>
                </a:lnTo>
                <a:lnTo>
                  <a:pt x="0"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0"/>
          <p:cNvSpPr>
            <a:spLocks/>
          </p:cNvSpPr>
          <p:nvPr userDrawn="1"/>
        </p:nvSpPr>
        <p:spPr bwMode="auto">
          <a:xfrm>
            <a:off x="8226425" y="-921915"/>
            <a:ext cx="30163" cy="34925"/>
          </a:xfrm>
          <a:custGeom>
            <a:avLst/>
            <a:gdLst>
              <a:gd name="T0" fmla="*/ 12 w 36"/>
              <a:gd name="T1" fmla="*/ 44 h 44"/>
              <a:gd name="T2" fmla="*/ 12 w 36"/>
              <a:gd name="T3" fmla="*/ 44 h 44"/>
              <a:gd name="T4" fmla="*/ 27 w 36"/>
              <a:gd name="T5" fmla="*/ 42 h 44"/>
              <a:gd name="T6" fmla="*/ 36 w 36"/>
              <a:gd name="T7" fmla="*/ 40 h 44"/>
              <a:gd name="T8" fmla="*/ 36 w 36"/>
              <a:gd name="T9" fmla="*/ 3 h 44"/>
              <a:gd name="T10" fmla="*/ 36 w 36"/>
              <a:gd name="T11" fmla="*/ 3 h 44"/>
              <a:gd name="T12" fmla="*/ 16 w 36"/>
              <a:gd name="T13" fmla="*/ 0 h 44"/>
              <a:gd name="T14" fmla="*/ 16 w 36"/>
              <a:gd name="T15" fmla="*/ 0 h 44"/>
              <a:gd name="T16" fmla="*/ 11 w 36"/>
              <a:gd name="T17" fmla="*/ 0 h 44"/>
              <a:gd name="T18" fmla="*/ 7 w 36"/>
              <a:gd name="T19" fmla="*/ 2 h 44"/>
              <a:gd name="T20" fmla="*/ 3 w 36"/>
              <a:gd name="T21" fmla="*/ 3 h 44"/>
              <a:gd name="T22" fmla="*/ 1 w 36"/>
              <a:gd name="T23" fmla="*/ 7 h 44"/>
              <a:gd name="T24" fmla="*/ 0 w 36"/>
              <a:gd name="T25" fmla="*/ 13 h 44"/>
              <a:gd name="T26" fmla="*/ 0 w 36"/>
              <a:gd name="T27" fmla="*/ 16 h 44"/>
              <a:gd name="T28" fmla="*/ 0 w 36"/>
              <a:gd name="T29" fmla="*/ 27 h 44"/>
              <a:gd name="T30" fmla="*/ 0 w 36"/>
              <a:gd name="T31" fmla="*/ 27 h 44"/>
              <a:gd name="T32" fmla="*/ 1 w 36"/>
              <a:gd name="T33" fmla="*/ 34 h 44"/>
              <a:gd name="T34" fmla="*/ 5 w 36"/>
              <a:gd name="T35" fmla="*/ 40 h 44"/>
              <a:gd name="T36" fmla="*/ 9 w 36"/>
              <a:gd name="T37" fmla="*/ 42 h 44"/>
              <a:gd name="T38" fmla="*/ 12 w 36"/>
              <a:gd name="T3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44">
                <a:moveTo>
                  <a:pt x="12" y="44"/>
                </a:moveTo>
                <a:lnTo>
                  <a:pt x="12" y="44"/>
                </a:lnTo>
                <a:lnTo>
                  <a:pt x="27" y="42"/>
                </a:lnTo>
                <a:lnTo>
                  <a:pt x="36" y="40"/>
                </a:lnTo>
                <a:lnTo>
                  <a:pt x="36" y="3"/>
                </a:lnTo>
                <a:lnTo>
                  <a:pt x="36" y="3"/>
                </a:lnTo>
                <a:lnTo>
                  <a:pt x="16" y="0"/>
                </a:lnTo>
                <a:lnTo>
                  <a:pt x="16" y="0"/>
                </a:lnTo>
                <a:lnTo>
                  <a:pt x="11" y="0"/>
                </a:lnTo>
                <a:lnTo>
                  <a:pt x="7" y="2"/>
                </a:lnTo>
                <a:lnTo>
                  <a:pt x="3" y="3"/>
                </a:lnTo>
                <a:lnTo>
                  <a:pt x="1" y="7"/>
                </a:lnTo>
                <a:lnTo>
                  <a:pt x="0" y="13"/>
                </a:lnTo>
                <a:lnTo>
                  <a:pt x="0" y="16"/>
                </a:lnTo>
                <a:lnTo>
                  <a:pt x="0" y="27"/>
                </a:lnTo>
                <a:lnTo>
                  <a:pt x="0" y="27"/>
                </a:lnTo>
                <a:lnTo>
                  <a:pt x="1" y="34"/>
                </a:lnTo>
                <a:lnTo>
                  <a:pt x="5" y="40"/>
                </a:lnTo>
                <a:lnTo>
                  <a:pt x="9" y="42"/>
                </a:lnTo>
                <a:lnTo>
                  <a:pt x="12"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1"/>
          <p:cNvSpPr>
            <a:spLocks/>
          </p:cNvSpPr>
          <p:nvPr userDrawn="1"/>
        </p:nvSpPr>
        <p:spPr bwMode="auto">
          <a:xfrm>
            <a:off x="8262938" y="-928265"/>
            <a:ext cx="44450" cy="41275"/>
          </a:xfrm>
          <a:custGeom>
            <a:avLst/>
            <a:gdLst>
              <a:gd name="T0" fmla="*/ 55 w 55"/>
              <a:gd name="T1" fmla="*/ 38 h 53"/>
              <a:gd name="T2" fmla="*/ 55 w 55"/>
              <a:gd name="T3" fmla="*/ 27 h 53"/>
              <a:gd name="T4" fmla="*/ 55 w 55"/>
              <a:gd name="T5" fmla="*/ 7 h 53"/>
              <a:gd name="T6" fmla="*/ 55 w 55"/>
              <a:gd name="T7" fmla="*/ 1 h 53"/>
              <a:gd name="T8" fmla="*/ 53 w 55"/>
              <a:gd name="T9" fmla="*/ 0 h 53"/>
              <a:gd name="T10" fmla="*/ 46 w 55"/>
              <a:gd name="T11" fmla="*/ 0 h 53"/>
              <a:gd name="T12" fmla="*/ 40 w 55"/>
              <a:gd name="T13" fmla="*/ 0 h 53"/>
              <a:gd name="T14" fmla="*/ 29 w 55"/>
              <a:gd name="T15" fmla="*/ 0 h 53"/>
              <a:gd name="T16" fmla="*/ 28 w 55"/>
              <a:gd name="T17" fmla="*/ 7 h 53"/>
              <a:gd name="T18" fmla="*/ 26 w 55"/>
              <a:gd name="T19" fmla="*/ 0 h 53"/>
              <a:gd name="T20" fmla="*/ 17 w 55"/>
              <a:gd name="T21" fmla="*/ 0 h 53"/>
              <a:gd name="T22" fmla="*/ 11 w 55"/>
              <a:gd name="T23" fmla="*/ 0 h 53"/>
              <a:gd name="T24" fmla="*/ 4 w 55"/>
              <a:gd name="T25" fmla="*/ 0 h 53"/>
              <a:gd name="T26" fmla="*/ 2 w 55"/>
              <a:gd name="T27" fmla="*/ 1 h 53"/>
              <a:gd name="T28" fmla="*/ 0 w 55"/>
              <a:gd name="T29" fmla="*/ 7 h 53"/>
              <a:gd name="T30" fmla="*/ 0 w 55"/>
              <a:gd name="T31" fmla="*/ 27 h 53"/>
              <a:gd name="T32" fmla="*/ 0 w 55"/>
              <a:gd name="T33" fmla="*/ 49 h 53"/>
              <a:gd name="T34" fmla="*/ 6 w 55"/>
              <a:gd name="T35" fmla="*/ 49 h 53"/>
              <a:gd name="T36" fmla="*/ 9 w 55"/>
              <a:gd name="T37" fmla="*/ 47 h 53"/>
              <a:gd name="T38" fmla="*/ 13 w 55"/>
              <a:gd name="T39" fmla="*/ 40 h 53"/>
              <a:gd name="T40" fmla="*/ 13 w 55"/>
              <a:gd name="T41" fmla="*/ 53 h 53"/>
              <a:gd name="T42" fmla="*/ 17 w 55"/>
              <a:gd name="T43" fmla="*/ 53 h 53"/>
              <a:gd name="T44" fmla="*/ 24 w 55"/>
              <a:gd name="T45" fmla="*/ 49 h 53"/>
              <a:gd name="T46" fmla="*/ 26 w 55"/>
              <a:gd name="T47" fmla="*/ 43 h 53"/>
              <a:gd name="T48" fmla="*/ 28 w 55"/>
              <a:gd name="T49" fmla="*/ 40 h 53"/>
              <a:gd name="T50" fmla="*/ 28 w 55"/>
              <a:gd name="T51" fmla="*/ 53 h 53"/>
              <a:gd name="T52" fmla="*/ 39 w 55"/>
              <a:gd name="T53" fmla="*/ 49 h 53"/>
              <a:gd name="T54" fmla="*/ 42 w 55"/>
              <a:gd name="T55" fmla="*/ 43 h 53"/>
              <a:gd name="T56" fmla="*/ 42 w 55"/>
              <a:gd name="T57" fmla="*/ 40 h 53"/>
              <a:gd name="T58" fmla="*/ 42 w 55"/>
              <a:gd name="T59" fmla="*/ 49 h 53"/>
              <a:gd name="T60" fmla="*/ 46 w 55"/>
              <a:gd name="T61" fmla="*/ 47 h 53"/>
              <a:gd name="T62" fmla="*/ 51 w 55"/>
              <a:gd name="T63" fmla="*/ 45 h 53"/>
              <a:gd name="T64" fmla="*/ 55 w 55"/>
              <a:gd name="T65"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53">
                <a:moveTo>
                  <a:pt x="55" y="38"/>
                </a:moveTo>
                <a:lnTo>
                  <a:pt x="55" y="38"/>
                </a:lnTo>
                <a:lnTo>
                  <a:pt x="55" y="27"/>
                </a:lnTo>
                <a:lnTo>
                  <a:pt x="55" y="27"/>
                </a:lnTo>
                <a:lnTo>
                  <a:pt x="55" y="7"/>
                </a:lnTo>
                <a:lnTo>
                  <a:pt x="55" y="7"/>
                </a:lnTo>
                <a:lnTo>
                  <a:pt x="55" y="3"/>
                </a:lnTo>
                <a:lnTo>
                  <a:pt x="55" y="1"/>
                </a:lnTo>
                <a:lnTo>
                  <a:pt x="53" y="0"/>
                </a:lnTo>
                <a:lnTo>
                  <a:pt x="53" y="0"/>
                </a:lnTo>
                <a:lnTo>
                  <a:pt x="46" y="0"/>
                </a:lnTo>
                <a:lnTo>
                  <a:pt x="46" y="0"/>
                </a:lnTo>
                <a:lnTo>
                  <a:pt x="42" y="7"/>
                </a:lnTo>
                <a:lnTo>
                  <a:pt x="40" y="0"/>
                </a:lnTo>
                <a:lnTo>
                  <a:pt x="40" y="0"/>
                </a:lnTo>
                <a:lnTo>
                  <a:pt x="29" y="0"/>
                </a:lnTo>
                <a:lnTo>
                  <a:pt x="29" y="0"/>
                </a:lnTo>
                <a:lnTo>
                  <a:pt x="28" y="7"/>
                </a:lnTo>
                <a:lnTo>
                  <a:pt x="26" y="0"/>
                </a:lnTo>
                <a:lnTo>
                  <a:pt x="26" y="0"/>
                </a:lnTo>
                <a:lnTo>
                  <a:pt x="17" y="0"/>
                </a:lnTo>
                <a:lnTo>
                  <a:pt x="17" y="0"/>
                </a:lnTo>
                <a:lnTo>
                  <a:pt x="13" y="7"/>
                </a:lnTo>
                <a:lnTo>
                  <a:pt x="11" y="0"/>
                </a:lnTo>
                <a:lnTo>
                  <a:pt x="11" y="0"/>
                </a:lnTo>
                <a:lnTo>
                  <a:pt x="4" y="0"/>
                </a:lnTo>
                <a:lnTo>
                  <a:pt x="4" y="0"/>
                </a:lnTo>
                <a:lnTo>
                  <a:pt x="2" y="1"/>
                </a:lnTo>
                <a:lnTo>
                  <a:pt x="0" y="3"/>
                </a:lnTo>
                <a:lnTo>
                  <a:pt x="0" y="7"/>
                </a:lnTo>
                <a:lnTo>
                  <a:pt x="0" y="7"/>
                </a:lnTo>
                <a:lnTo>
                  <a:pt x="0" y="27"/>
                </a:lnTo>
                <a:lnTo>
                  <a:pt x="0" y="27"/>
                </a:lnTo>
                <a:lnTo>
                  <a:pt x="0" y="49"/>
                </a:lnTo>
                <a:lnTo>
                  <a:pt x="0" y="49"/>
                </a:lnTo>
                <a:lnTo>
                  <a:pt x="6" y="49"/>
                </a:lnTo>
                <a:lnTo>
                  <a:pt x="9" y="47"/>
                </a:lnTo>
                <a:lnTo>
                  <a:pt x="9" y="47"/>
                </a:lnTo>
                <a:lnTo>
                  <a:pt x="11" y="42"/>
                </a:lnTo>
                <a:lnTo>
                  <a:pt x="13" y="40"/>
                </a:lnTo>
                <a:lnTo>
                  <a:pt x="13" y="40"/>
                </a:lnTo>
                <a:lnTo>
                  <a:pt x="13" y="53"/>
                </a:lnTo>
                <a:lnTo>
                  <a:pt x="13" y="53"/>
                </a:lnTo>
                <a:lnTo>
                  <a:pt x="17" y="53"/>
                </a:lnTo>
                <a:lnTo>
                  <a:pt x="20" y="51"/>
                </a:lnTo>
                <a:lnTo>
                  <a:pt x="24" y="49"/>
                </a:lnTo>
                <a:lnTo>
                  <a:pt x="24" y="49"/>
                </a:lnTo>
                <a:lnTo>
                  <a:pt x="26" y="43"/>
                </a:lnTo>
                <a:lnTo>
                  <a:pt x="28" y="40"/>
                </a:lnTo>
                <a:lnTo>
                  <a:pt x="28" y="40"/>
                </a:lnTo>
                <a:lnTo>
                  <a:pt x="28" y="53"/>
                </a:lnTo>
                <a:lnTo>
                  <a:pt x="28" y="53"/>
                </a:lnTo>
                <a:lnTo>
                  <a:pt x="33" y="51"/>
                </a:lnTo>
                <a:lnTo>
                  <a:pt x="39" y="49"/>
                </a:lnTo>
                <a:lnTo>
                  <a:pt x="39" y="49"/>
                </a:lnTo>
                <a:lnTo>
                  <a:pt x="42" y="43"/>
                </a:lnTo>
                <a:lnTo>
                  <a:pt x="42" y="40"/>
                </a:lnTo>
                <a:lnTo>
                  <a:pt x="42" y="40"/>
                </a:lnTo>
                <a:lnTo>
                  <a:pt x="42" y="49"/>
                </a:lnTo>
                <a:lnTo>
                  <a:pt x="42" y="49"/>
                </a:lnTo>
                <a:lnTo>
                  <a:pt x="46" y="47"/>
                </a:lnTo>
                <a:lnTo>
                  <a:pt x="46" y="47"/>
                </a:lnTo>
                <a:lnTo>
                  <a:pt x="51" y="45"/>
                </a:lnTo>
                <a:lnTo>
                  <a:pt x="51" y="45"/>
                </a:lnTo>
                <a:lnTo>
                  <a:pt x="53" y="43"/>
                </a:lnTo>
                <a:lnTo>
                  <a:pt x="5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2"/>
          <p:cNvSpPr>
            <a:spLocks/>
          </p:cNvSpPr>
          <p:nvPr userDrawn="1"/>
        </p:nvSpPr>
        <p:spPr bwMode="auto">
          <a:xfrm>
            <a:off x="8269288" y="-926678"/>
            <a:ext cx="53975" cy="60325"/>
          </a:xfrm>
          <a:custGeom>
            <a:avLst/>
            <a:gdLst>
              <a:gd name="T0" fmla="*/ 67 w 67"/>
              <a:gd name="T1" fmla="*/ 57 h 77"/>
              <a:gd name="T2" fmla="*/ 67 w 67"/>
              <a:gd name="T3" fmla="*/ 44 h 77"/>
              <a:gd name="T4" fmla="*/ 67 w 67"/>
              <a:gd name="T5" fmla="*/ 44 h 77"/>
              <a:gd name="T6" fmla="*/ 65 w 67"/>
              <a:gd name="T7" fmla="*/ 42 h 77"/>
              <a:gd name="T8" fmla="*/ 63 w 67"/>
              <a:gd name="T9" fmla="*/ 37 h 77"/>
              <a:gd name="T10" fmla="*/ 63 w 67"/>
              <a:gd name="T11" fmla="*/ 30 h 77"/>
              <a:gd name="T12" fmla="*/ 63 w 67"/>
              <a:gd name="T13" fmla="*/ 30 h 77"/>
              <a:gd name="T14" fmla="*/ 63 w 67"/>
              <a:gd name="T15" fmla="*/ 26 h 77"/>
              <a:gd name="T16" fmla="*/ 65 w 67"/>
              <a:gd name="T17" fmla="*/ 21 h 77"/>
              <a:gd name="T18" fmla="*/ 67 w 67"/>
              <a:gd name="T19" fmla="*/ 17 h 77"/>
              <a:gd name="T20" fmla="*/ 67 w 67"/>
              <a:gd name="T21" fmla="*/ 6 h 77"/>
              <a:gd name="T22" fmla="*/ 67 w 67"/>
              <a:gd name="T23" fmla="*/ 6 h 77"/>
              <a:gd name="T24" fmla="*/ 63 w 67"/>
              <a:gd name="T25" fmla="*/ 2 h 77"/>
              <a:gd name="T26" fmla="*/ 60 w 67"/>
              <a:gd name="T27" fmla="*/ 0 h 77"/>
              <a:gd name="T28" fmla="*/ 56 w 67"/>
              <a:gd name="T29" fmla="*/ 0 h 77"/>
              <a:gd name="T30" fmla="*/ 56 w 67"/>
              <a:gd name="T31" fmla="*/ 41 h 77"/>
              <a:gd name="T32" fmla="*/ 56 w 67"/>
              <a:gd name="T33" fmla="*/ 41 h 77"/>
              <a:gd name="T34" fmla="*/ 54 w 67"/>
              <a:gd name="T35" fmla="*/ 46 h 77"/>
              <a:gd name="T36" fmla="*/ 51 w 67"/>
              <a:gd name="T37" fmla="*/ 52 h 77"/>
              <a:gd name="T38" fmla="*/ 45 w 67"/>
              <a:gd name="T39" fmla="*/ 55 h 77"/>
              <a:gd name="T40" fmla="*/ 38 w 67"/>
              <a:gd name="T41" fmla="*/ 57 h 77"/>
              <a:gd name="T42" fmla="*/ 38 w 67"/>
              <a:gd name="T43" fmla="*/ 57 h 77"/>
              <a:gd name="T44" fmla="*/ 23 w 67"/>
              <a:gd name="T45" fmla="*/ 59 h 77"/>
              <a:gd name="T46" fmla="*/ 10 w 67"/>
              <a:gd name="T47" fmla="*/ 61 h 77"/>
              <a:gd name="T48" fmla="*/ 0 w 67"/>
              <a:gd name="T49" fmla="*/ 61 h 77"/>
              <a:gd name="T50" fmla="*/ 0 w 67"/>
              <a:gd name="T51" fmla="*/ 61 h 77"/>
              <a:gd name="T52" fmla="*/ 1 w 67"/>
              <a:gd name="T53" fmla="*/ 70 h 77"/>
              <a:gd name="T54" fmla="*/ 1 w 67"/>
              <a:gd name="T55" fmla="*/ 70 h 77"/>
              <a:gd name="T56" fmla="*/ 5 w 67"/>
              <a:gd name="T57" fmla="*/ 75 h 77"/>
              <a:gd name="T58" fmla="*/ 7 w 67"/>
              <a:gd name="T59" fmla="*/ 77 h 77"/>
              <a:gd name="T60" fmla="*/ 54 w 67"/>
              <a:gd name="T61" fmla="*/ 77 h 77"/>
              <a:gd name="T62" fmla="*/ 67 w 67"/>
              <a:gd name="T63" fmla="*/ 5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77">
                <a:moveTo>
                  <a:pt x="67" y="57"/>
                </a:moveTo>
                <a:lnTo>
                  <a:pt x="67" y="44"/>
                </a:lnTo>
                <a:lnTo>
                  <a:pt x="67" y="44"/>
                </a:lnTo>
                <a:lnTo>
                  <a:pt x="65" y="42"/>
                </a:lnTo>
                <a:lnTo>
                  <a:pt x="63" y="37"/>
                </a:lnTo>
                <a:lnTo>
                  <a:pt x="63" y="30"/>
                </a:lnTo>
                <a:lnTo>
                  <a:pt x="63" y="30"/>
                </a:lnTo>
                <a:lnTo>
                  <a:pt x="63" y="26"/>
                </a:lnTo>
                <a:lnTo>
                  <a:pt x="65" y="21"/>
                </a:lnTo>
                <a:lnTo>
                  <a:pt x="67" y="17"/>
                </a:lnTo>
                <a:lnTo>
                  <a:pt x="67" y="6"/>
                </a:lnTo>
                <a:lnTo>
                  <a:pt x="67" y="6"/>
                </a:lnTo>
                <a:lnTo>
                  <a:pt x="63" y="2"/>
                </a:lnTo>
                <a:lnTo>
                  <a:pt x="60" y="0"/>
                </a:lnTo>
                <a:lnTo>
                  <a:pt x="56" y="0"/>
                </a:lnTo>
                <a:lnTo>
                  <a:pt x="56" y="41"/>
                </a:lnTo>
                <a:lnTo>
                  <a:pt x="56" y="41"/>
                </a:lnTo>
                <a:lnTo>
                  <a:pt x="54" y="46"/>
                </a:lnTo>
                <a:lnTo>
                  <a:pt x="51" y="52"/>
                </a:lnTo>
                <a:lnTo>
                  <a:pt x="45" y="55"/>
                </a:lnTo>
                <a:lnTo>
                  <a:pt x="38" y="57"/>
                </a:lnTo>
                <a:lnTo>
                  <a:pt x="38" y="57"/>
                </a:lnTo>
                <a:lnTo>
                  <a:pt x="23" y="59"/>
                </a:lnTo>
                <a:lnTo>
                  <a:pt x="10" y="61"/>
                </a:lnTo>
                <a:lnTo>
                  <a:pt x="0" y="61"/>
                </a:lnTo>
                <a:lnTo>
                  <a:pt x="0" y="61"/>
                </a:lnTo>
                <a:lnTo>
                  <a:pt x="1" y="70"/>
                </a:lnTo>
                <a:lnTo>
                  <a:pt x="1" y="70"/>
                </a:lnTo>
                <a:lnTo>
                  <a:pt x="5" y="75"/>
                </a:lnTo>
                <a:lnTo>
                  <a:pt x="7" y="77"/>
                </a:lnTo>
                <a:lnTo>
                  <a:pt x="54" y="77"/>
                </a:lnTo>
                <a:lnTo>
                  <a:pt x="67"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43"/>
          <p:cNvSpPr>
            <a:spLocks/>
          </p:cNvSpPr>
          <p:nvPr userDrawn="1"/>
        </p:nvSpPr>
        <p:spPr bwMode="auto">
          <a:xfrm>
            <a:off x="8272463" y="-858415"/>
            <a:ext cx="42863" cy="14288"/>
          </a:xfrm>
          <a:custGeom>
            <a:avLst/>
            <a:gdLst>
              <a:gd name="T0" fmla="*/ 4 w 55"/>
              <a:gd name="T1" fmla="*/ 19 h 19"/>
              <a:gd name="T2" fmla="*/ 51 w 55"/>
              <a:gd name="T3" fmla="*/ 19 h 19"/>
              <a:gd name="T4" fmla="*/ 51 w 55"/>
              <a:gd name="T5" fmla="*/ 19 h 19"/>
              <a:gd name="T6" fmla="*/ 55 w 55"/>
              <a:gd name="T7" fmla="*/ 9 h 19"/>
              <a:gd name="T8" fmla="*/ 53 w 55"/>
              <a:gd name="T9" fmla="*/ 0 h 19"/>
              <a:gd name="T10" fmla="*/ 4 w 55"/>
              <a:gd name="T11" fmla="*/ 0 h 19"/>
              <a:gd name="T12" fmla="*/ 0 w 55"/>
              <a:gd name="T13" fmla="*/ 9 h 19"/>
              <a:gd name="T14" fmla="*/ 4 w 55"/>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9">
                <a:moveTo>
                  <a:pt x="4" y="19"/>
                </a:moveTo>
                <a:lnTo>
                  <a:pt x="51" y="19"/>
                </a:lnTo>
                <a:lnTo>
                  <a:pt x="51" y="19"/>
                </a:lnTo>
                <a:lnTo>
                  <a:pt x="55" y="9"/>
                </a:lnTo>
                <a:lnTo>
                  <a:pt x="53" y="0"/>
                </a:lnTo>
                <a:lnTo>
                  <a:pt x="4" y="0"/>
                </a:lnTo>
                <a:lnTo>
                  <a:pt x="0" y="9"/>
                </a:lnTo>
                <a:lnTo>
                  <a:pt x="4"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44"/>
          <p:cNvSpPr>
            <a:spLocks/>
          </p:cNvSpPr>
          <p:nvPr userDrawn="1"/>
        </p:nvSpPr>
        <p:spPr bwMode="auto">
          <a:xfrm>
            <a:off x="8274050" y="-837778"/>
            <a:ext cx="44450" cy="50800"/>
          </a:xfrm>
          <a:custGeom>
            <a:avLst/>
            <a:gdLst>
              <a:gd name="T0" fmla="*/ 47 w 55"/>
              <a:gd name="T1" fmla="*/ 0 h 64"/>
              <a:gd name="T2" fmla="*/ 0 w 55"/>
              <a:gd name="T3" fmla="*/ 0 h 64"/>
              <a:gd name="T4" fmla="*/ 0 w 55"/>
              <a:gd name="T5" fmla="*/ 62 h 64"/>
              <a:gd name="T6" fmla="*/ 42 w 55"/>
              <a:gd name="T7" fmla="*/ 64 h 64"/>
              <a:gd name="T8" fmla="*/ 55 w 55"/>
              <a:gd name="T9" fmla="*/ 53 h 64"/>
              <a:gd name="T10" fmla="*/ 47 w 55"/>
              <a:gd name="T11" fmla="*/ 0 h 64"/>
            </a:gdLst>
            <a:ahLst/>
            <a:cxnLst>
              <a:cxn ang="0">
                <a:pos x="T0" y="T1"/>
              </a:cxn>
              <a:cxn ang="0">
                <a:pos x="T2" y="T3"/>
              </a:cxn>
              <a:cxn ang="0">
                <a:pos x="T4" y="T5"/>
              </a:cxn>
              <a:cxn ang="0">
                <a:pos x="T6" y="T7"/>
              </a:cxn>
              <a:cxn ang="0">
                <a:pos x="T8" y="T9"/>
              </a:cxn>
              <a:cxn ang="0">
                <a:pos x="T10" y="T11"/>
              </a:cxn>
            </a:cxnLst>
            <a:rect l="0" t="0" r="r" b="b"/>
            <a:pathLst>
              <a:path w="55" h="64">
                <a:moveTo>
                  <a:pt x="47" y="0"/>
                </a:moveTo>
                <a:lnTo>
                  <a:pt x="0" y="0"/>
                </a:lnTo>
                <a:lnTo>
                  <a:pt x="0" y="62"/>
                </a:lnTo>
                <a:lnTo>
                  <a:pt x="42" y="64"/>
                </a:lnTo>
                <a:lnTo>
                  <a:pt x="55" y="53"/>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45"/>
          <p:cNvSpPr>
            <a:spLocks/>
          </p:cNvSpPr>
          <p:nvPr userDrawn="1"/>
        </p:nvSpPr>
        <p:spPr bwMode="auto">
          <a:xfrm>
            <a:off x="8274050" y="-788565"/>
            <a:ext cx="57150" cy="50800"/>
          </a:xfrm>
          <a:custGeom>
            <a:avLst/>
            <a:gdLst>
              <a:gd name="T0" fmla="*/ 73 w 73"/>
              <a:gd name="T1" fmla="*/ 16 h 64"/>
              <a:gd name="T2" fmla="*/ 73 w 73"/>
              <a:gd name="T3" fmla="*/ 16 h 64"/>
              <a:gd name="T4" fmla="*/ 64 w 73"/>
              <a:gd name="T5" fmla="*/ 9 h 64"/>
              <a:gd name="T6" fmla="*/ 64 w 73"/>
              <a:gd name="T7" fmla="*/ 9 h 64"/>
              <a:gd name="T8" fmla="*/ 62 w 73"/>
              <a:gd name="T9" fmla="*/ 0 h 64"/>
              <a:gd name="T10" fmla="*/ 48 w 73"/>
              <a:gd name="T11" fmla="*/ 11 h 64"/>
              <a:gd name="T12" fmla="*/ 0 w 73"/>
              <a:gd name="T13" fmla="*/ 11 h 64"/>
              <a:gd name="T14" fmla="*/ 0 w 73"/>
              <a:gd name="T15" fmla="*/ 11 h 64"/>
              <a:gd name="T16" fmla="*/ 0 w 73"/>
              <a:gd name="T17" fmla="*/ 27 h 64"/>
              <a:gd name="T18" fmla="*/ 0 w 73"/>
              <a:gd name="T19" fmla="*/ 45 h 64"/>
              <a:gd name="T20" fmla="*/ 0 w 73"/>
              <a:gd name="T21" fmla="*/ 45 h 64"/>
              <a:gd name="T22" fmla="*/ 11 w 73"/>
              <a:gd name="T23" fmla="*/ 55 h 64"/>
              <a:gd name="T24" fmla="*/ 24 w 73"/>
              <a:gd name="T25" fmla="*/ 64 h 64"/>
              <a:gd name="T26" fmla="*/ 55 w 73"/>
              <a:gd name="T27" fmla="*/ 25 h 64"/>
              <a:gd name="T28" fmla="*/ 73 w 73"/>
              <a:gd name="T29"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64">
                <a:moveTo>
                  <a:pt x="73" y="16"/>
                </a:moveTo>
                <a:lnTo>
                  <a:pt x="73" y="16"/>
                </a:lnTo>
                <a:lnTo>
                  <a:pt x="64" y="9"/>
                </a:lnTo>
                <a:lnTo>
                  <a:pt x="64" y="9"/>
                </a:lnTo>
                <a:lnTo>
                  <a:pt x="62" y="0"/>
                </a:lnTo>
                <a:lnTo>
                  <a:pt x="48" y="11"/>
                </a:lnTo>
                <a:lnTo>
                  <a:pt x="0" y="11"/>
                </a:lnTo>
                <a:lnTo>
                  <a:pt x="0" y="11"/>
                </a:lnTo>
                <a:lnTo>
                  <a:pt x="0" y="27"/>
                </a:lnTo>
                <a:lnTo>
                  <a:pt x="0" y="45"/>
                </a:lnTo>
                <a:lnTo>
                  <a:pt x="0" y="45"/>
                </a:lnTo>
                <a:lnTo>
                  <a:pt x="11" y="55"/>
                </a:lnTo>
                <a:lnTo>
                  <a:pt x="24" y="64"/>
                </a:lnTo>
                <a:lnTo>
                  <a:pt x="55" y="25"/>
                </a:lnTo>
                <a:lnTo>
                  <a:pt x="73"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5" name="Freeform 46"/>
          <p:cNvSpPr>
            <a:spLocks/>
          </p:cNvSpPr>
          <p:nvPr userDrawn="1"/>
        </p:nvSpPr>
        <p:spPr bwMode="auto">
          <a:xfrm>
            <a:off x="8301038" y="-769515"/>
            <a:ext cx="85725" cy="50800"/>
          </a:xfrm>
          <a:custGeom>
            <a:avLst/>
            <a:gdLst>
              <a:gd name="T0" fmla="*/ 27 w 108"/>
              <a:gd name="T1" fmla="*/ 7 h 63"/>
              <a:gd name="T2" fmla="*/ 0 w 108"/>
              <a:gd name="T3" fmla="*/ 43 h 63"/>
              <a:gd name="T4" fmla="*/ 45 w 108"/>
              <a:gd name="T5" fmla="*/ 63 h 63"/>
              <a:gd name="T6" fmla="*/ 45 w 108"/>
              <a:gd name="T7" fmla="*/ 63 h 63"/>
              <a:gd name="T8" fmla="*/ 65 w 108"/>
              <a:gd name="T9" fmla="*/ 51 h 63"/>
              <a:gd name="T10" fmla="*/ 86 w 108"/>
              <a:gd name="T11" fmla="*/ 38 h 63"/>
              <a:gd name="T12" fmla="*/ 108 w 108"/>
              <a:gd name="T13" fmla="*/ 23 h 63"/>
              <a:gd name="T14" fmla="*/ 44 w 108"/>
              <a:gd name="T15" fmla="*/ 0 h 63"/>
              <a:gd name="T16" fmla="*/ 27 w 108"/>
              <a:gd name="T17"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63">
                <a:moveTo>
                  <a:pt x="27" y="7"/>
                </a:moveTo>
                <a:lnTo>
                  <a:pt x="0" y="43"/>
                </a:lnTo>
                <a:lnTo>
                  <a:pt x="45" y="63"/>
                </a:lnTo>
                <a:lnTo>
                  <a:pt x="45" y="63"/>
                </a:lnTo>
                <a:lnTo>
                  <a:pt x="65" y="51"/>
                </a:lnTo>
                <a:lnTo>
                  <a:pt x="86" y="38"/>
                </a:lnTo>
                <a:lnTo>
                  <a:pt x="108" y="23"/>
                </a:lnTo>
                <a:lnTo>
                  <a:pt x="44" y="0"/>
                </a:lnTo>
                <a:lnTo>
                  <a:pt x="27"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6" name="Freeform 47"/>
          <p:cNvSpPr>
            <a:spLocks/>
          </p:cNvSpPr>
          <p:nvPr userDrawn="1"/>
        </p:nvSpPr>
        <p:spPr bwMode="auto">
          <a:xfrm>
            <a:off x="8324850" y="-952078"/>
            <a:ext cx="22225" cy="93663"/>
          </a:xfrm>
          <a:custGeom>
            <a:avLst/>
            <a:gdLst>
              <a:gd name="T0" fmla="*/ 22 w 27"/>
              <a:gd name="T1" fmla="*/ 50 h 117"/>
              <a:gd name="T2" fmla="*/ 22 w 27"/>
              <a:gd name="T3" fmla="*/ 50 h 117"/>
              <a:gd name="T4" fmla="*/ 22 w 27"/>
              <a:gd name="T5" fmla="*/ 11 h 117"/>
              <a:gd name="T6" fmla="*/ 22 w 27"/>
              <a:gd name="T7" fmla="*/ 11 h 117"/>
              <a:gd name="T8" fmla="*/ 24 w 27"/>
              <a:gd name="T9" fmla="*/ 8 h 117"/>
              <a:gd name="T10" fmla="*/ 24 w 27"/>
              <a:gd name="T11" fmla="*/ 8 h 117"/>
              <a:gd name="T12" fmla="*/ 24 w 27"/>
              <a:gd name="T13" fmla="*/ 4 h 117"/>
              <a:gd name="T14" fmla="*/ 24 w 27"/>
              <a:gd name="T15" fmla="*/ 0 h 117"/>
              <a:gd name="T16" fmla="*/ 2 w 27"/>
              <a:gd name="T17" fmla="*/ 0 h 117"/>
              <a:gd name="T18" fmla="*/ 2 w 27"/>
              <a:gd name="T19" fmla="*/ 0 h 117"/>
              <a:gd name="T20" fmla="*/ 2 w 27"/>
              <a:gd name="T21" fmla="*/ 6 h 117"/>
              <a:gd name="T22" fmla="*/ 2 w 27"/>
              <a:gd name="T23" fmla="*/ 6 h 117"/>
              <a:gd name="T24" fmla="*/ 2 w 27"/>
              <a:gd name="T25" fmla="*/ 9 h 117"/>
              <a:gd name="T26" fmla="*/ 3 w 27"/>
              <a:gd name="T27" fmla="*/ 11 h 117"/>
              <a:gd name="T28" fmla="*/ 3 w 27"/>
              <a:gd name="T29" fmla="*/ 50 h 117"/>
              <a:gd name="T30" fmla="*/ 3 w 27"/>
              <a:gd name="T31" fmla="*/ 50 h 117"/>
              <a:gd name="T32" fmla="*/ 2 w 27"/>
              <a:gd name="T33" fmla="*/ 52 h 117"/>
              <a:gd name="T34" fmla="*/ 0 w 27"/>
              <a:gd name="T35" fmla="*/ 61 h 117"/>
              <a:gd name="T36" fmla="*/ 0 w 27"/>
              <a:gd name="T37" fmla="*/ 61 h 117"/>
              <a:gd name="T38" fmla="*/ 0 w 27"/>
              <a:gd name="T39" fmla="*/ 66 h 117"/>
              <a:gd name="T40" fmla="*/ 2 w 27"/>
              <a:gd name="T41" fmla="*/ 72 h 117"/>
              <a:gd name="T42" fmla="*/ 5 w 27"/>
              <a:gd name="T43" fmla="*/ 75 h 117"/>
              <a:gd name="T44" fmla="*/ 3 w 27"/>
              <a:gd name="T45" fmla="*/ 106 h 117"/>
              <a:gd name="T46" fmla="*/ 3 w 27"/>
              <a:gd name="T47" fmla="*/ 106 h 117"/>
              <a:gd name="T48" fmla="*/ 3 w 27"/>
              <a:gd name="T49" fmla="*/ 108 h 117"/>
              <a:gd name="T50" fmla="*/ 2 w 27"/>
              <a:gd name="T51" fmla="*/ 112 h 117"/>
              <a:gd name="T52" fmla="*/ 2 w 27"/>
              <a:gd name="T53" fmla="*/ 112 h 117"/>
              <a:gd name="T54" fmla="*/ 2 w 27"/>
              <a:gd name="T55" fmla="*/ 117 h 117"/>
              <a:gd name="T56" fmla="*/ 24 w 27"/>
              <a:gd name="T57" fmla="*/ 117 h 117"/>
              <a:gd name="T58" fmla="*/ 24 w 27"/>
              <a:gd name="T59" fmla="*/ 117 h 117"/>
              <a:gd name="T60" fmla="*/ 24 w 27"/>
              <a:gd name="T61" fmla="*/ 110 h 117"/>
              <a:gd name="T62" fmla="*/ 24 w 27"/>
              <a:gd name="T63" fmla="*/ 110 h 117"/>
              <a:gd name="T64" fmla="*/ 22 w 27"/>
              <a:gd name="T65" fmla="*/ 106 h 117"/>
              <a:gd name="T66" fmla="*/ 22 w 27"/>
              <a:gd name="T67" fmla="*/ 75 h 117"/>
              <a:gd name="T68" fmla="*/ 22 w 27"/>
              <a:gd name="T69" fmla="*/ 75 h 117"/>
              <a:gd name="T70" fmla="*/ 25 w 27"/>
              <a:gd name="T71" fmla="*/ 70 h 117"/>
              <a:gd name="T72" fmla="*/ 25 w 27"/>
              <a:gd name="T73" fmla="*/ 66 h 117"/>
              <a:gd name="T74" fmla="*/ 27 w 27"/>
              <a:gd name="T75" fmla="*/ 62 h 117"/>
              <a:gd name="T76" fmla="*/ 27 w 27"/>
              <a:gd name="T77" fmla="*/ 62 h 117"/>
              <a:gd name="T78" fmla="*/ 24 w 27"/>
              <a:gd name="T79" fmla="*/ 53 h 117"/>
              <a:gd name="T80" fmla="*/ 22 w 27"/>
              <a:gd name="T81" fmla="*/ 5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 h="117">
                <a:moveTo>
                  <a:pt x="22" y="50"/>
                </a:moveTo>
                <a:lnTo>
                  <a:pt x="22" y="50"/>
                </a:lnTo>
                <a:lnTo>
                  <a:pt x="22" y="11"/>
                </a:lnTo>
                <a:lnTo>
                  <a:pt x="22" y="11"/>
                </a:lnTo>
                <a:lnTo>
                  <a:pt x="24" y="8"/>
                </a:lnTo>
                <a:lnTo>
                  <a:pt x="24" y="8"/>
                </a:lnTo>
                <a:lnTo>
                  <a:pt x="24" y="4"/>
                </a:lnTo>
                <a:lnTo>
                  <a:pt x="24" y="0"/>
                </a:lnTo>
                <a:lnTo>
                  <a:pt x="2" y="0"/>
                </a:lnTo>
                <a:lnTo>
                  <a:pt x="2" y="0"/>
                </a:lnTo>
                <a:lnTo>
                  <a:pt x="2" y="6"/>
                </a:lnTo>
                <a:lnTo>
                  <a:pt x="2" y="6"/>
                </a:lnTo>
                <a:lnTo>
                  <a:pt x="2" y="9"/>
                </a:lnTo>
                <a:lnTo>
                  <a:pt x="3" y="11"/>
                </a:lnTo>
                <a:lnTo>
                  <a:pt x="3" y="50"/>
                </a:lnTo>
                <a:lnTo>
                  <a:pt x="3" y="50"/>
                </a:lnTo>
                <a:lnTo>
                  <a:pt x="2" y="52"/>
                </a:lnTo>
                <a:lnTo>
                  <a:pt x="0" y="61"/>
                </a:lnTo>
                <a:lnTo>
                  <a:pt x="0" y="61"/>
                </a:lnTo>
                <a:lnTo>
                  <a:pt x="0" y="66"/>
                </a:lnTo>
                <a:lnTo>
                  <a:pt x="2" y="72"/>
                </a:lnTo>
                <a:lnTo>
                  <a:pt x="5" y="75"/>
                </a:lnTo>
                <a:lnTo>
                  <a:pt x="3" y="106"/>
                </a:lnTo>
                <a:lnTo>
                  <a:pt x="3" y="106"/>
                </a:lnTo>
                <a:lnTo>
                  <a:pt x="3" y="108"/>
                </a:lnTo>
                <a:lnTo>
                  <a:pt x="2" y="112"/>
                </a:lnTo>
                <a:lnTo>
                  <a:pt x="2" y="112"/>
                </a:lnTo>
                <a:lnTo>
                  <a:pt x="2" y="117"/>
                </a:lnTo>
                <a:lnTo>
                  <a:pt x="24" y="117"/>
                </a:lnTo>
                <a:lnTo>
                  <a:pt x="24" y="117"/>
                </a:lnTo>
                <a:lnTo>
                  <a:pt x="24" y="110"/>
                </a:lnTo>
                <a:lnTo>
                  <a:pt x="24" y="110"/>
                </a:lnTo>
                <a:lnTo>
                  <a:pt x="22" y="106"/>
                </a:lnTo>
                <a:lnTo>
                  <a:pt x="22" y="75"/>
                </a:lnTo>
                <a:lnTo>
                  <a:pt x="22" y="75"/>
                </a:lnTo>
                <a:lnTo>
                  <a:pt x="25" y="70"/>
                </a:lnTo>
                <a:lnTo>
                  <a:pt x="25" y="66"/>
                </a:lnTo>
                <a:lnTo>
                  <a:pt x="27" y="62"/>
                </a:lnTo>
                <a:lnTo>
                  <a:pt x="27" y="62"/>
                </a:lnTo>
                <a:lnTo>
                  <a:pt x="24" y="53"/>
                </a:lnTo>
                <a:lnTo>
                  <a:pt x="22"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7" name="Freeform 48"/>
          <p:cNvSpPr>
            <a:spLocks/>
          </p:cNvSpPr>
          <p:nvPr userDrawn="1"/>
        </p:nvSpPr>
        <p:spPr bwMode="auto">
          <a:xfrm>
            <a:off x="8347075" y="-923503"/>
            <a:ext cx="60325" cy="42863"/>
          </a:xfrm>
          <a:custGeom>
            <a:avLst/>
            <a:gdLst>
              <a:gd name="T0" fmla="*/ 42 w 77"/>
              <a:gd name="T1" fmla="*/ 46 h 55"/>
              <a:gd name="T2" fmla="*/ 77 w 77"/>
              <a:gd name="T3" fmla="*/ 9 h 55"/>
              <a:gd name="T4" fmla="*/ 77 w 77"/>
              <a:gd name="T5" fmla="*/ 9 h 55"/>
              <a:gd name="T6" fmla="*/ 26 w 77"/>
              <a:gd name="T7" fmla="*/ 9 h 55"/>
              <a:gd name="T8" fmla="*/ 26 w 77"/>
              <a:gd name="T9" fmla="*/ 9 h 55"/>
              <a:gd name="T10" fmla="*/ 20 w 77"/>
              <a:gd name="T11" fmla="*/ 7 h 55"/>
              <a:gd name="T12" fmla="*/ 15 w 77"/>
              <a:gd name="T13" fmla="*/ 4 h 55"/>
              <a:gd name="T14" fmla="*/ 7 w 77"/>
              <a:gd name="T15" fmla="*/ 0 h 55"/>
              <a:gd name="T16" fmla="*/ 6 w 77"/>
              <a:gd name="T17" fmla="*/ 0 h 55"/>
              <a:gd name="T18" fmla="*/ 6 w 77"/>
              <a:gd name="T19" fmla="*/ 0 h 55"/>
              <a:gd name="T20" fmla="*/ 0 w 77"/>
              <a:gd name="T21" fmla="*/ 11 h 55"/>
              <a:gd name="T22" fmla="*/ 0 w 77"/>
              <a:gd name="T23" fmla="*/ 11 h 55"/>
              <a:gd name="T24" fmla="*/ 4 w 77"/>
              <a:gd name="T25" fmla="*/ 17 h 55"/>
              <a:gd name="T26" fmla="*/ 6 w 77"/>
              <a:gd name="T27" fmla="*/ 20 h 55"/>
              <a:gd name="T28" fmla="*/ 7 w 77"/>
              <a:gd name="T29" fmla="*/ 27 h 55"/>
              <a:gd name="T30" fmla="*/ 7 w 77"/>
              <a:gd name="T31" fmla="*/ 27 h 55"/>
              <a:gd name="T32" fmla="*/ 7 w 77"/>
              <a:gd name="T33" fmla="*/ 33 h 55"/>
              <a:gd name="T34" fmla="*/ 4 w 77"/>
              <a:gd name="T35" fmla="*/ 38 h 55"/>
              <a:gd name="T36" fmla="*/ 0 w 77"/>
              <a:gd name="T37" fmla="*/ 42 h 55"/>
              <a:gd name="T38" fmla="*/ 0 w 77"/>
              <a:gd name="T39" fmla="*/ 42 h 55"/>
              <a:gd name="T40" fmla="*/ 7 w 77"/>
              <a:gd name="T41" fmla="*/ 55 h 55"/>
              <a:gd name="T42" fmla="*/ 7 w 77"/>
              <a:gd name="T43" fmla="*/ 55 h 55"/>
              <a:gd name="T44" fmla="*/ 13 w 77"/>
              <a:gd name="T45" fmla="*/ 51 h 55"/>
              <a:gd name="T46" fmla="*/ 28 w 77"/>
              <a:gd name="T47" fmla="*/ 46 h 55"/>
              <a:gd name="T48" fmla="*/ 28 w 77"/>
              <a:gd name="T49" fmla="*/ 46 h 55"/>
              <a:gd name="T50" fmla="*/ 42 w 77"/>
              <a:gd name="T51" fmla="*/ 4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55">
                <a:moveTo>
                  <a:pt x="42" y="46"/>
                </a:moveTo>
                <a:lnTo>
                  <a:pt x="77" y="9"/>
                </a:lnTo>
                <a:lnTo>
                  <a:pt x="77" y="9"/>
                </a:lnTo>
                <a:lnTo>
                  <a:pt x="26" y="9"/>
                </a:lnTo>
                <a:lnTo>
                  <a:pt x="26" y="9"/>
                </a:lnTo>
                <a:lnTo>
                  <a:pt x="20" y="7"/>
                </a:lnTo>
                <a:lnTo>
                  <a:pt x="15" y="4"/>
                </a:lnTo>
                <a:lnTo>
                  <a:pt x="7" y="0"/>
                </a:lnTo>
                <a:lnTo>
                  <a:pt x="6" y="0"/>
                </a:lnTo>
                <a:lnTo>
                  <a:pt x="6" y="0"/>
                </a:lnTo>
                <a:lnTo>
                  <a:pt x="0" y="11"/>
                </a:lnTo>
                <a:lnTo>
                  <a:pt x="0" y="11"/>
                </a:lnTo>
                <a:lnTo>
                  <a:pt x="4" y="17"/>
                </a:lnTo>
                <a:lnTo>
                  <a:pt x="6" y="20"/>
                </a:lnTo>
                <a:lnTo>
                  <a:pt x="7" y="27"/>
                </a:lnTo>
                <a:lnTo>
                  <a:pt x="7" y="27"/>
                </a:lnTo>
                <a:lnTo>
                  <a:pt x="7" y="33"/>
                </a:lnTo>
                <a:lnTo>
                  <a:pt x="4" y="38"/>
                </a:lnTo>
                <a:lnTo>
                  <a:pt x="0" y="42"/>
                </a:lnTo>
                <a:lnTo>
                  <a:pt x="0" y="42"/>
                </a:lnTo>
                <a:lnTo>
                  <a:pt x="7" y="55"/>
                </a:lnTo>
                <a:lnTo>
                  <a:pt x="7" y="55"/>
                </a:lnTo>
                <a:lnTo>
                  <a:pt x="13" y="51"/>
                </a:lnTo>
                <a:lnTo>
                  <a:pt x="28" y="46"/>
                </a:lnTo>
                <a:lnTo>
                  <a:pt x="28" y="46"/>
                </a:lnTo>
                <a:lnTo>
                  <a:pt x="42"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8" name="Freeform 49"/>
          <p:cNvSpPr>
            <a:spLocks/>
          </p:cNvSpPr>
          <p:nvPr userDrawn="1"/>
        </p:nvSpPr>
        <p:spPr bwMode="auto">
          <a:xfrm>
            <a:off x="8423275" y="-982240"/>
            <a:ext cx="119063" cy="93663"/>
          </a:xfrm>
          <a:custGeom>
            <a:avLst/>
            <a:gdLst>
              <a:gd name="T0" fmla="*/ 152 w 152"/>
              <a:gd name="T1" fmla="*/ 60 h 119"/>
              <a:gd name="T2" fmla="*/ 148 w 152"/>
              <a:gd name="T3" fmla="*/ 58 h 119"/>
              <a:gd name="T4" fmla="*/ 139 w 152"/>
              <a:gd name="T5" fmla="*/ 62 h 119"/>
              <a:gd name="T6" fmla="*/ 135 w 152"/>
              <a:gd name="T7" fmla="*/ 64 h 119"/>
              <a:gd name="T8" fmla="*/ 134 w 152"/>
              <a:gd name="T9" fmla="*/ 75 h 119"/>
              <a:gd name="T10" fmla="*/ 130 w 152"/>
              <a:gd name="T11" fmla="*/ 71 h 119"/>
              <a:gd name="T12" fmla="*/ 121 w 152"/>
              <a:gd name="T13" fmla="*/ 69 h 119"/>
              <a:gd name="T14" fmla="*/ 113 w 152"/>
              <a:gd name="T15" fmla="*/ 71 h 119"/>
              <a:gd name="T16" fmla="*/ 117 w 152"/>
              <a:gd name="T17" fmla="*/ 80 h 119"/>
              <a:gd name="T18" fmla="*/ 113 w 152"/>
              <a:gd name="T19" fmla="*/ 90 h 119"/>
              <a:gd name="T20" fmla="*/ 110 w 152"/>
              <a:gd name="T21" fmla="*/ 90 h 119"/>
              <a:gd name="T22" fmla="*/ 103 w 152"/>
              <a:gd name="T23" fmla="*/ 84 h 119"/>
              <a:gd name="T24" fmla="*/ 103 w 152"/>
              <a:gd name="T25" fmla="*/ 79 h 119"/>
              <a:gd name="T26" fmla="*/ 93 w 152"/>
              <a:gd name="T27" fmla="*/ 82 h 119"/>
              <a:gd name="T28" fmla="*/ 88 w 152"/>
              <a:gd name="T29" fmla="*/ 79 h 119"/>
              <a:gd name="T30" fmla="*/ 90 w 152"/>
              <a:gd name="T31" fmla="*/ 69 h 119"/>
              <a:gd name="T32" fmla="*/ 104 w 152"/>
              <a:gd name="T33" fmla="*/ 66 h 119"/>
              <a:gd name="T34" fmla="*/ 103 w 152"/>
              <a:gd name="T35" fmla="*/ 60 h 119"/>
              <a:gd name="T36" fmla="*/ 97 w 152"/>
              <a:gd name="T37" fmla="*/ 53 h 119"/>
              <a:gd name="T38" fmla="*/ 92 w 152"/>
              <a:gd name="T39" fmla="*/ 51 h 119"/>
              <a:gd name="T40" fmla="*/ 82 w 152"/>
              <a:gd name="T41" fmla="*/ 53 h 119"/>
              <a:gd name="T42" fmla="*/ 86 w 152"/>
              <a:gd name="T43" fmla="*/ 51 h 119"/>
              <a:gd name="T44" fmla="*/ 90 w 152"/>
              <a:gd name="T45" fmla="*/ 44 h 119"/>
              <a:gd name="T46" fmla="*/ 90 w 152"/>
              <a:gd name="T47" fmla="*/ 35 h 119"/>
              <a:gd name="T48" fmla="*/ 84 w 152"/>
              <a:gd name="T49" fmla="*/ 26 h 119"/>
              <a:gd name="T50" fmla="*/ 84 w 152"/>
              <a:gd name="T51" fmla="*/ 26 h 119"/>
              <a:gd name="T52" fmla="*/ 79 w 152"/>
              <a:gd name="T53" fmla="*/ 27 h 119"/>
              <a:gd name="T54" fmla="*/ 68 w 152"/>
              <a:gd name="T55" fmla="*/ 33 h 119"/>
              <a:gd name="T56" fmla="*/ 66 w 152"/>
              <a:gd name="T57" fmla="*/ 38 h 119"/>
              <a:gd name="T58" fmla="*/ 66 w 152"/>
              <a:gd name="T59" fmla="*/ 46 h 119"/>
              <a:gd name="T60" fmla="*/ 62 w 152"/>
              <a:gd name="T61" fmla="*/ 40 h 119"/>
              <a:gd name="T62" fmla="*/ 55 w 152"/>
              <a:gd name="T63" fmla="*/ 35 h 119"/>
              <a:gd name="T64" fmla="*/ 50 w 152"/>
              <a:gd name="T65" fmla="*/ 35 h 119"/>
              <a:gd name="T66" fmla="*/ 42 w 152"/>
              <a:gd name="T67" fmla="*/ 38 h 119"/>
              <a:gd name="T68" fmla="*/ 48 w 152"/>
              <a:gd name="T69" fmla="*/ 46 h 119"/>
              <a:gd name="T70" fmla="*/ 48 w 152"/>
              <a:gd name="T71" fmla="*/ 57 h 119"/>
              <a:gd name="T72" fmla="*/ 42 w 152"/>
              <a:gd name="T73" fmla="*/ 58 h 119"/>
              <a:gd name="T74" fmla="*/ 35 w 152"/>
              <a:gd name="T75" fmla="*/ 53 h 119"/>
              <a:gd name="T76" fmla="*/ 33 w 152"/>
              <a:gd name="T77" fmla="*/ 47 h 119"/>
              <a:gd name="T78" fmla="*/ 26 w 152"/>
              <a:gd name="T79" fmla="*/ 53 h 119"/>
              <a:gd name="T80" fmla="*/ 20 w 152"/>
              <a:gd name="T81" fmla="*/ 51 h 119"/>
              <a:gd name="T82" fmla="*/ 17 w 152"/>
              <a:gd name="T83" fmla="*/ 42 h 119"/>
              <a:gd name="T84" fmla="*/ 31 w 152"/>
              <a:gd name="T85" fmla="*/ 35 h 119"/>
              <a:gd name="T86" fmla="*/ 29 w 152"/>
              <a:gd name="T87" fmla="*/ 33 h 119"/>
              <a:gd name="T88" fmla="*/ 22 w 152"/>
              <a:gd name="T89" fmla="*/ 24 h 119"/>
              <a:gd name="T90" fmla="*/ 15 w 152"/>
              <a:gd name="T91" fmla="*/ 24 h 119"/>
              <a:gd name="T92" fmla="*/ 18 w 152"/>
              <a:gd name="T93" fmla="*/ 18 h 119"/>
              <a:gd name="T94" fmla="*/ 20 w 152"/>
              <a:gd name="T95" fmla="*/ 9 h 119"/>
              <a:gd name="T96" fmla="*/ 18 w 152"/>
              <a:gd name="T97" fmla="*/ 5 h 119"/>
              <a:gd name="T98" fmla="*/ 13 w 152"/>
              <a:gd name="T99" fmla="*/ 0 h 119"/>
              <a:gd name="T100" fmla="*/ 35 w 152"/>
              <a:gd name="T101" fmla="*/ 88 h 119"/>
              <a:gd name="T102" fmla="*/ 46 w 152"/>
              <a:gd name="T103" fmla="*/ 82 h 119"/>
              <a:gd name="T104" fmla="*/ 51 w 152"/>
              <a:gd name="T105" fmla="*/ 79 h 119"/>
              <a:gd name="T106" fmla="*/ 66 w 152"/>
              <a:gd name="T107" fmla="*/ 80 h 119"/>
              <a:gd name="T108" fmla="*/ 71 w 152"/>
              <a:gd name="T109" fmla="*/ 82 h 119"/>
              <a:gd name="T110" fmla="*/ 82 w 152"/>
              <a:gd name="T111" fmla="*/ 90 h 119"/>
              <a:gd name="T112" fmla="*/ 84 w 152"/>
              <a:gd name="T113" fmla="*/ 99 h 119"/>
              <a:gd name="T114" fmla="*/ 84 w 152"/>
              <a:gd name="T115" fmla="*/ 104 h 119"/>
              <a:gd name="T116" fmla="*/ 106 w 152"/>
              <a:gd name="T117"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119">
                <a:moveTo>
                  <a:pt x="106" y="119"/>
                </a:moveTo>
                <a:lnTo>
                  <a:pt x="152" y="60"/>
                </a:lnTo>
                <a:lnTo>
                  <a:pt x="152" y="60"/>
                </a:lnTo>
                <a:lnTo>
                  <a:pt x="148" y="58"/>
                </a:lnTo>
                <a:lnTo>
                  <a:pt x="145" y="60"/>
                </a:lnTo>
                <a:lnTo>
                  <a:pt x="139" y="62"/>
                </a:lnTo>
                <a:lnTo>
                  <a:pt x="139" y="62"/>
                </a:lnTo>
                <a:lnTo>
                  <a:pt x="135" y="64"/>
                </a:lnTo>
                <a:lnTo>
                  <a:pt x="134" y="69"/>
                </a:lnTo>
                <a:lnTo>
                  <a:pt x="134" y="75"/>
                </a:lnTo>
                <a:lnTo>
                  <a:pt x="134" y="75"/>
                </a:lnTo>
                <a:lnTo>
                  <a:pt x="130" y="71"/>
                </a:lnTo>
                <a:lnTo>
                  <a:pt x="128" y="69"/>
                </a:lnTo>
                <a:lnTo>
                  <a:pt x="121" y="69"/>
                </a:lnTo>
                <a:lnTo>
                  <a:pt x="115" y="69"/>
                </a:lnTo>
                <a:lnTo>
                  <a:pt x="113" y="71"/>
                </a:lnTo>
                <a:lnTo>
                  <a:pt x="113" y="71"/>
                </a:lnTo>
                <a:lnTo>
                  <a:pt x="117" y="80"/>
                </a:lnTo>
                <a:lnTo>
                  <a:pt x="117" y="86"/>
                </a:lnTo>
                <a:lnTo>
                  <a:pt x="113" y="90"/>
                </a:lnTo>
                <a:lnTo>
                  <a:pt x="110" y="90"/>
                </a:lnTo>
                <a:lnTo>
                  <a:pt x="110" y="90"/>
                </a:lnTo>
                <a:lnTo>
                  <a:pt x="104" y="88"/>
                </a:lnTo>
                <a:lnTo>
                  <a:pt x="103" y="84"/>
                </a:lnTo>
                <a:lnTo>
                  <a:pt x="103" y="79"/>
                </a:lnTo>
                <a:lnTo>
                  <a:pt x="103" y="79"/>
                </a:lnTo>
                <a:lnTo>
                  <a:pt x="97" y="82"/>
                </a:lnTo>
                <a:lnTo>
                  <a:pt x="93" y="82"/>
                </a:lnTo>
                <a:lnTo>
                  <a:pt x="88" y="79"/>
                </a:lnTo>
                <a:lnTo>
                  <a:pt x="88" y="79"/>
                </a:lnTo>
                <a:lnTo>
                  <a:pt x="86" y="75"/>
                </a:lnTo>
                <a:lnTo>
                  <a:pt x="90" y="69"/>
                </a:lnTo>
                <a:lnTo>
                  <a:pt x="95" y="68"/>
                </a:lnTo>
                <a:lnTo>
                  <a:pt x="104" y="66"/>
                </a:lnTo>
                <a:lnTo>
                  <a:pt x="104" y="66"/>
                </a:lnTo>
                <a:lnTo>
                  <a:pt x="103" y="60"/>
                </a:lnTo>
                <a:lnTo>
                  <a:pt x="101" y="57"/>
                </a:lnTo>
                <a:lnTo>
                  <a:pt x="97" y="53"/>
                </a:lnTo>
                <a:lnTo>
                  <a:pt x="97" y="53"/>
                </a:lnTo>
                <a:lnTo>
                  <a:pt x="92" y="51"/>
                </a:lnTo>
                <a:lnTo>
                  <a:pt x="88" y="51"/>
                </a:lnTo>
                <a:lnTo>
                  <a:pt x="82" y="53"/>
                </a:lnTo>
                <a:lnTo>
                  <a:pt x="82" y="53"/>
                </a:lnTo>
                <a:lnTo>
                  <a:pt x="86" y="51"/>
                </a:lnTo>
                <a:lnTo>
                  <a:pt x="88" y="47"/>
                </a:lnTo>
                <a:lnTo>
                  <a:pt x="90" y="44"/>
                </a:lnTo>
                <a:lnTo>
                  <a:pt x="90" y="44"/>
                </a:lnTo>
                <a:lnTo>
                  <a:pt x="90" y="35"/>
                </a:lnTo>
                <a:lnTo>
                  <a:pt x="88" y="31"/>
                </a:lnTo>
                <a:lnTo>
                  <a:pt x="84" y="26"/>
                </a:lnTo>
                <a:lnTo>
                  <a:pt x="84" y="26"/>
                </a:lnTo>
                <a:lnTo>
                  <a:pt x="84" y="26"/>
                </a:lnTo>
                <a:lnTo>
                  <a:pt x="84" y="26"/>
                </a:lnTo>
                <a:lnTo>
                  <a:pt x="79" y="27"/>
                </a:lnTo>
                <a:lnTo>
                  <a:pt x="73" y="29"/>
                </a:lnTo>
                <a:lnTo>
                  <a:pt x="68" y="33"/>
                </a:lnTo>
                <a:lnTo>
                  <a:pt x="68" y="33"/>
                </a:lnTo>
                <a:lnTo>
                  <a:pt x="66" y="38"/>
                </a:lnTo>
                <a:lnTo>
                  <a:pt x="66" y="42"/>
                </a:lnTo>
                <a:lnTo>
                  <a:pt x="66" y="46"/>
                </a:lnTo>
                <a:lnTo>
                  <a:pt x="66" y="46"/>
                </a:lnTo>
                <a:lnTo>
                  <a:pt x="62" y="40"/>
                </a:lnTo>
                <a:lnTo>
                  <a:pt x="60" y="37"/>
                </a:lnTo>
                <a:lnTo>
                  <a:pt x="55" y="35"/>
                </a:lnTo>
                <a:lnTo>
                  <a:pt x="55" y="35"/>
                </a:lnTo>
                <a:lnTo>
                  <a:pt x="50" y="35"/>
                </a:lnTo>
                <a:lnTo>
                  <a:pt x="46" y="37"/>
                </a:lnTo>
                <a:lnTo>
                  <a:pt x="42" y="38"/>
                </a:lnTo>
                <a:lnTo>
                  <a:pt x="42" y="38"/>
                </a:lnTo>
                <a:lnTo>
                  <a:pt x="48" y="46"/>
                </a:lnTo>
                <a:lnTo>
                  <a:pt x="48" y="53"/>
                </a:lnTo>
                <a:lnTo>
                  <a:pt x="48" y="57"/>
                </a:lnTo>
                <a:lnTo>
                  <a:pt x="42" y="58"/>
                </a:lnTo>
                <a:lnTo>
                  <a:pt x="42" y="58"/>
                </a:lnTo>
                <a:lnTo>
                  <a:pt x="37" y="57"/>
                </a:lnTo>
                <a:lnTo>
                  <a:pt x="35" y="53"/>
                </a:lnTo>
                <a:lnTo>
                  <a:pt x="33" y="47"/>
                </a:lnTo>
                <a:lnTo>
                  <a:pt x="33" y="47"/>
                </a:lnTo>
                <a:lnTo>
                  <a:pt x="29" y="51"/>
                </a:lnTo>
                <a:lnTo>
                  <a:pt x="26" y="53"/>
                </a:lnTo>
                <a:lnTo>
                  <a:pt x="20" y="51"/>
                </a:lnTo>
                <a:lnTo>
                  <a:pt x="20" y="51"/>
                </a:lnTo>
                <a:lnTo>
                  <a:pt x="17" y="47"/>
                </a:lnTo>
                <a:lnTo>
                  <a:pt x="17" y="42"/>
                </a:lnTo>
                <a:lnTo>
                  <a:pt x="22" y="38"/>
                </a:lnTo>
                <a:lnTo>
                  <a:pt x="31" y="35"/>
                </a:lnTo>
                <a:lnTo>
                  <a:pt x="31" y="35"/>
                </a:lnTo>
                <a:lnTo>
                  <a:pt x="29" y="33"/>
                </a:lnTo>
                <a:lnTo>
                  <a:pt x="28" y="27"/>
                </a:lnTo>
                <a:lnTo>
                  <a:pt x="22" y="24"/>
                </a:lnTo>
                <a:lnTo>
                  <a:pt x="18" y="22"/>
                </a:lnTo>
                <a:lnTo>
                  <a:pt x="15" y="24"/>
                </a:lnTo>
                <a:lnTo>
                  <a:pt x="15" y="24"/>
                </a:lnTo>
                <a:lnTo>
                  <a:pt x="18" y="18"/>
                </a:lnTo>
                <a:lnTo>
                  <a:pt x="20" y="15"/>
                </a:lnTo>
                <a:lnTo>
                  <a:pt x="20" y="9"/>
                </a:lnTo>
                <a:lnTo>
                  <a:pt x="20" y="9"/>
                </a:lnTo>
                <a:lnTo>
                  <a:pt x="18" y="5"/>
                </a:lnTo>
                <a:lnTo>
                  <a:pt x="17" y="2"/>
                </a:lnTo>
                <a:lnTo>
                  <a:pt x="13" y="0"/>
                </a:lnTo>
                <a:lnTo>
                  <a:pt x="0" y="73"/>
                </a:lnTo>
                <a:lnTo>
                  <a:pt x="35" y="88"/>
                </a:lnTo>
                <a:lnTo>
                  <a:pt x="35" y="88"/>
                </a:lnTo>
                <a:lnTo>
                  <a:pt x="46" y="82"/>
                </a:lnTo>
                <a:lnTo>
                  <a:pt x="46" y="82"/>
                </a:lnTo>
                <a:lnTo>
                  <a:pt x="51" y="79"/>
                </a:lnTo>
                <a:lnTo>
                  <a:pt x="59" y="79"/>
                </a:lnTo>
                <a:lnTo>
                  <a:pt x="66" y="80"/>
                </a:lnTo>
                <a:lnTo>
                  <a:pt x="71" y="82"/>
                </a:lnTo>
                <a:lnTo>
                  <a:pt x="71" y="82"/>
                </a:lnTo>
                <a:lnTo>
                  <a:pt x="79" y="86"/>
                </a:lnTo>
                <a:lnTo>
                  <a:pt x="82" y="90"/>
                </a:lnTo>
                <a:lnTo>
                  <a:pt x="84" y="95"/>
                </a:lnTo>
                <a:lnTo>
                  <a:pt x="84" y="99"/>
                </a:lnTo>
                <a:lnTo>
                  <a:pt x="84" y="99"/>
                </a:lnTo>
                <a:lnTo>
                  <a:pt x="84" y="104"/>
                </a:lnTo>
                <a:lnTo>
                  <a:pt x="81" y="110"/>
                </a:lnTo>
                <a:lnTo>
                  <a:pt x="106" y="1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9" name="Freeform 50"/>
          <p:cNvSpPr>
            <a:spLocks/>
          </p:cNvSpPr>
          <p:nvPr userDrawn="1"/>
        </p:nvSpPr>
        <p:spPr bwMode="auto">
          <a:xfrm>
            <a:off x="8520113" y="-917153"/>
            <a:ext cx="142875" cy="25400"/>
          </a:xfrm>
          <a:custGeom>
            <a:avLst/>
            <a:gdLst>
              <a:gd name="T0" fmla="*/ 151 w 180"/>
              <a:gd name="T1" fmla="*/ 28 h 31"/>
              <a:gd name="T2" fmla="*/ 180 w 180"/>
              <a:gd name="T3" fmla="*/ 15 h 31"/>
              <a:gd name="T4" fmla="*/ 151 w 180"/>
              <a:gd name="T5" fmla="*/ 2 h 31"/>
              <a:gd name="T6" fmla="*/ 151 w 180"/>
              <a:gd name="T7" fmla="*/ 2 h 31"/>
              <a:gd name="T8" fmla="*/ 102 w 180"/>
              <a:gd name="T9" fmla="*/ 2 h 31"/>
              <a:gd name="T10" fmla="*/ 23 w 180"/>
              <a:gd name="T11" fmla="*/ 0 h 31"/>
              <a:gd name="T12" fmla="*/ 0 w 180"/>
              <a:gd name="T13" fmla="*/ 31 h 31"/>
              <a:gd name="T14" fmla="*/ 0 w 180"/>
              <a:gd name="T15" fmla="*/ 31 h 31"/>
              <a:gd name="T16" fmla="*/ 151 w 18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 h="31">
                <a:moveTo>
                  <a:pt x="151" y="28"/>
                </a:moveTo>
                <a:lnTo>
                  <a:pt x="180" y="15"/>
                </a:lnTo>
                <a:lnTo>
                  <a:pt x="151" y="2"/>
                </a:lnTo>
                <a:lnTo>
                  <a:pt x="151" y="2"/>
                </a:lnTo>
                <a:lnTo>
                  <a:pt x="102" y="2"/>
                </a:lnTo>
                <a:lnTo>
                  <a:pt x="23" y="0"/>
                </a:lnTo>
                <a:lnTo>
                  <a:pt x="0" y="31"/>
                </a:lnTo>
                <a:lnTo>
                  <a:pt x="0" y="31"/>
                </a:lnTo>
                <a:lnTo>
                  <a:pt x="151"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0" name="Freeform 51"/>
          <p:cNvSpPr>
            <a:spLocks/>
          </p:cNvSpPr>
          <p:nvPr userDrawn="1"/>
        </p:nvSpPr>
        <p:spPr bwMode="auto">
          <a:xfrm>
            <a:off x="8566150" y="-855240"/>
            <a:ext cx="85725" cy="84138"/>
          </a:xfrm>
          <a:custGeom>
            <a:avLst/>
            <a:gdLst>
              <a:gd name="T0" fmla="*/ 55 w 108"/>
              <a:gd name="T1" fmla="*/ 106 h 106"/>
              <a:gd name="T2" fmla="*/ 55 w 108"/>
              <a:gd name="T3" fmla="*/ 106 h 106"/>
              <a:gd name="T4" fmla="*/ 38 w 108"/>
              <a:gd name="T5" fmla="*/ 97 h 106"/>
              <a:gd name="T6" fmla="*/ 26 w 108"/>
              <a:gd name="T7" fmla="*/ 89 h 106"/>
              <a:gd name="T8" fmla="*/ 13 w 108"/>
              <a:gd name="T9" fmla="*/ 80 h 106"/>
              <a:gd name="T10" fmla="*/ 4 w 108"/>
              <a:gd name="T11" fmla="*/ 69 h 106"/>
              <a:gd name="T12" fmla="*/ 4 w 108"/>
              <a:gd name="T13" fmla="*/ 69 h 106"/>
              <a:gd name="T14" fmla="*/ 0 w 108"/>
              <a:gd name="T15" fmla="*/ 62 h 106"/>
              <a:gd name="T16" fmla="*/ 0 w 108"/>
              <a:gd name="T17" fmla="*/ 53 h 106"/>
              <a:gd name="T18" fmla="*/ 0 w 108"/>
              <a:gd name="T19" fmla="*/ 45 h 106"/>
              <a:gd name="T20" fmla="*/ 0 w 108"/>
              <a:gd name="T21" fmla="*/ 36 h 106"/>
              <a:gd name="T22" fmla="*/ 4 w 108"/>
              <a:gd name="T23" fmla="*/ 27 h 106"/>
              <a:gd name="T24" fmla="*/ 7 w 108"/>
              <a:gd name="T25" fmla="*/ 20 h 106"/>
              <a:gd name="T26" fmla="*/ 15 w 108"/>
              <a:gd name="T27" fmla="*/ 13 h 106"/>
              <a:gd name="T28" fmla="*/ 22 w 108"/>
              <a:gd name="T29" fmla="*/ 7 h 106"/>
              <a:gd name="T30" fmla="*/ 22 w 108"/>
              <a:gd name="T31" fmla="*/ 7 h 106"/>
              <a:gd name="T32" fmla="*/ 26 w 108"/>
              <a:gd name="T33" fmla="*/ 11 h 106"/>
              <a:gd name="T34" fmla="*/ 27 w 108"/>
              <a:gd name="T35" fmla="*/ 14 h 106"/>
              <a:gd name="T36" fmla="*/ 27 w 108"/>
              <a:gd name="T37" fmla="*/ 18 h 106"/>
              <a:gd name="T38" fmla="*/ 27 w 108"/>
              <a:gd name="T39" fmla="*/ 18 h 106"/>
              <a:gd name="T40" fmla="*/ 51 w 108"/>
              <a:gd name="T41" fmla="*/ 16 h 106"/>
              <a:gd name="T42" fmla="*/ 51 w 108"/>
              <a:gd name="T43" fmla="*/ 16 h 106"/>
              <a:gd name="T44" fmla="*/ 51 w 108"/>
              <a:gd name="T45" fmla="*/ 9 h 106"/>
              <a:gd name="T46" fmla="*/ 51 w 108"/>
              <a:gd name="T47" fmla="*/ 3 h 106"/>
              <a:gd name="T48" fmla="*/ 49 w 108"/>
              <a:gd name="T49" fmla="*/ 0 h 106"/>
              <a:gd name="T50" fmla="*/ 49 w 108"/>
              <a:gd name="T51" fmla="*/ 0 h 106"/>
              <a:gd name="T52" fmla="*/ 57 w 108"/>
              <a:gd name="T53" fmla="*/ 5 h 106"/>
              <a:gd name="T54" fmla="*/ 59 w 108"/>
              <a:gd name="T55" fmla="*/ 11 h 106"/>
              <a:gd name="T56" fmla="*/ 60 w 108"/>
              <a:gd name="T57" fmla="*/ 16 h 106"/>
              <a:gd name="T58" fmla="*/ 60 w 108"/>
              <a:gd name="T59" fmla="*/ 16 h 106"/>
              <a:gd name="T60" fmla="*/ 82 w 108"/>
              <a:gd name="T61" fmla="*/ 18 h 106"/>
              <a:gd name="T62" fmla="*/ 82 w 108"/>
              <a:gd name="T63" fmla="*/ 18 h 106"/>
              <a:gd name="T64" fmla="*/ 82 w 108"/>
              <a:gd name="T65" fmla="*/ 11 h 106"/>
              <a:gd name="T66" fmla="*/ 79 w 108"/>
              <a:gd name="T67" fmla="*/ 3 h 106"/>
              <a:gd name="T68" fmla="*/ 79 w 108"/>
              <a:gd name="T69" fmla="*/ 3 h 106"/>
              <a:gd name="T70" fmla="*/ 86 w 108"/>
              <a:gd name="T71" fmla="*/ 9 h 106"/>
              <a:gd name="T72" fmla="*/ 93 w 108"/>
              <a:gd name="T73" fmla="*/ 13 h 106"/>
              <a:gd name="T74" fmla="*/ 99 w 108"/>
              <a:gd name="T75" fmla="*/ 20 h 106"/>
              <a:gd name="T76" fmla="*/ 102 w 108"/>
              <a:gd name="T77" fmla="*/ 25 h 106"/>
              <a:gd name="T78" fmla="*/ 106 w 108"/>
              <a:gd name="T79" fmla="*/ 38 h 106"/>
              <a:gd name="T80" fmla="*/ 108 w 108"/>
              <a:gd name="T81" fmla="*/ 49 h 106"/>
              <a:gd name="T82" fmla="*/ 108 w 108"/>
              <a:gd name="T83" fmla="*/ 49 h 106"/>
              <a:gd name="T84" fmla="*/ 106 w 108"/>
              <a:gd name="T85" fmla="*/ 62 h 106"/>
              <a:gd name="T86" fmla="*/ 102 w 108"/>
              <a:gd name="T87" fmla="*/ 73 h 106"/>
              <a:gd name="T88" fmla="*/ 95 w 108"/>
              <a:gd name="T89" fmla="*/ 82 h 106"/>
              <a:gd name="T90" fmla="*/ 86 w 108"/>
              <a:gd name="T91" fmla="*/ 89 h 106"/>
              <a:gd name="T92" fmla="*/ 86 w 108"/>
              <a:gd name="T93" fmla="*/ 89 h 106"/>
              <a:gd name="T94" fmla="*/ 69 w 108"/>
              <a:gd name="T95" fmla="*/ 98 h 106"/>
              <a:gd name="T96" fmla="*/ 55 w 108"/>
              <a:gd name="T9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8" h="106">
                <a:moveTo>
                  <a:pt x="55" y="106"/>
                </a:moveTo>
                <a:lnTo>
                  <a:pt x="55" y="106"/>
                </a:lnTo>
                <a:lnTo>
                  <a:pt x="38" y="97"/>
                </a:lnTo>
                <a:lnTo>
                  <a:pt x="26" y="89"/>
                </a:lnTo>
                <a:lnTo>
                  <a:pt x="13" y="80"/>
                </a:lnTo>
                <a:lnTo>
                  <a:pt x="4" y="69"/>
                </a:lnTo>
                <a:lnTo>
                  <a:pt x="4" y="69"/>
                </a:lnTo>
                <a:lnTo>
                  <a:pt x="0" y="62"/>
                </a:lnTo>
                <a:lnTo>
                  <a:pt x="0" y="53"/>
                </a:lnTo>
                <a:lnTo>
                  <a:pt x="0" y="45"/>
                </a:lnTo>
                <a:lnTo>
                  <a:pt x="0" y="36"/>
                </a:lnTo>
                <a:lnTo>
                  <a:pt x="4" y="27"/>
                </a:lnTo>
                <a:lnTo>
                  <a:pt x="7" y="20"/>
                </a:lnTo>
                <a:lnTo>
                  <a:pt x="15" y="13"/>
                </a:lnTo>
                <a:lnTo>
                  <a:pt x="22" y="7"/>
                </a:lnTo>
                <a:lnTo>
                  <a:pt x="22" y="7"/>
                </a:lnTo>
                <a:lnTo>
                  <a:pt x="26" y="11"/>
                </a:lnTo>
                <a:lnTo>
                  <a:pt x="27" y="14"/>
                </a:lnTo>
                <a:lnTo>
                  <a:pt x="27" y="18"/>
                </a:lnTo>
                <a:lnTo>
                  <a:pt x="27" y="18"/>
                </a:lnTo>
                <a:lnTo>
                  <a:pt x="51" y="16"/>
                </a:lnTo>
                <a:lnTo>
                  <a:pt x="51" y="16"/>
                </a:lnTo>
                <a:lnTo>
                  <a:pt x="51" y="9"/>
                </a:lnTo>
                <a:lnTo>
                  <a:pt x="51" y="3"/>
                </a:lnTo>
                <a:lnTo>
                  <a:pt x="49" y="0"/>
                </a:lnTo>
                <a:lnTo>
                  <a:pt x="49" y="0"/>
                </a:lnTo>
                <a:lnTo>
                  <a:pt x="57" y="5"/>
                </a:lnTo>
                <a:lnTo>
                  <a:pt x="59" y="11"/>
                </a:lnTo>
                <a:lnTo>
                  <a:pt x="60" y="16"/>
                </a:lnTo>
                <a:lnTo>
                  <a:pt x="60" y="16"/>
                </a:lnTo>
                <a:lnTo>
                  <a:pt x="82" y="18"/>
                </a:lnTo>
                <a:lnTo>
                  <a:pt x="82" y="18"/>
                </a:lnTo>
                <a:lnTo>
                  <a:pt x="82" y="11"/>
                </a:lnTo>
                <a:lnTo>
                  <a:pt x="79" y="3"/>
                </a:lnTo>
                <a:lnTo>
                  <a:pt x="79" y="3"/>
                </a:lnTo>
                <a:lnTo>
                  <a:pt x="86" y="9"/>
                </a:lnTo>
                <a:lnTo>
                  <a:pt x="93" y="13"/>
                </a:lnTo>
                <a:lnTo>
                  <a:pt x="99" y="20"/>
                </a:lnTo>
                <a:lnTo>
                  <a:pt x="102" y="25"/>
                </a:lnTo>
                <a:lnTo>
                  <a:pt x="106" y="38"/>
                </a:lnTo>
                <a:lnTo>
                  <a:pt x="108" y="49"/>
                </a:lnTo>
                <a:lnTo>
                  <a:pt x="108" y="49"/>
                </a:lnTo>
                <a:lnTo>
                  <a:pt x="106" y="62"/>
                </a:lnTo>
                <a:lnTo>
                  <a:pt x="102" y="73"/>
                </a:lnTo>
                <a:lnTo>
                  <a:pt x="95" y="82"/>
                </a:lnTo>
                <a:lnTo>
                  <a:pt x="86" y="89"/>
                </a:lnTo>
                <a:lnTo>
                  <a:pt x="86" y="89"/>
                </a:lnTo>
                <a:lnTo>
                  <a:pt x="69" y="98"/>
                </a:lnTo>
                <a:lnTo>
                  <a:pt x="55" y="1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1" name="Freeform 52"/>
          <p:cNvSpPr>
            <a:spLocks/>
          </p:cNvSpPr>
          <p:nvPr userDrawn="1"/>
        </p:nvSpPr>
        <p:spPr bwMode="auto">
          <a:xfrm>
            <a:off x="8589963" y="-648865"/>
            <a:ext cx="1588" cy="1588"/>
          </a:xfrm>
          <a:custGeom>
            <a:avLst/>
            <a:gdLst>
              <a:gd name="T0" fmla="*/ 4 w 4"/>
              <a:gd name="T1" fmla="*/ 2 h 2"/>
              <a:gd name="T2" fmla="*/ 4 w 4"/>
              <a:gd name="T3" fmla="*/ 2 h 2"/>
              <a:gd name="T4" fmla="*/ 2 w 4"/>
              <a:gd name="T5" fmla="*/ 0 h 2"/>
              <a:gd name="T6" fmla="*/ 2 w 4"/>
              <a:gd name="T7" fmla="*/ 0 h 2"/>
              <a:gd name="T8" fmla="*/ 0 w 4"/>
              <a:gd name="T9" fmla="*/ 0 h 2"/>
              <a:gd name="T10" fmla="*/ 0 w 4"/>
              <a:gd name="T11" fmla="*/ 0 h 2"/>
              <a:gd name="T12" fmla="*/ 4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4" y="2"/>
                </a:moveTo>
                <a:lnTo>
                  <a:pt x="4" y="2"/>
                </a:lnTo>
                <a:lnTo>
                  <a:pt x="2" y="0"/>
                </a:lnTo>
                <a:lnTo>
                  <a:pt x="2" y="0"/>
                </a:lnTo>
                <a:lnTo>
                  <a:pt x="0" y="0"/>
                </a:lnTo>
                <a:lnTo>
                  <a:pt x="0" y="0"/>
                </a:lnTo>
                <a:lnTo>
                  <a:pt x="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2" name="Freeform 53"/>
          <p:cNvSpPr>
            <a:spLocks/>
          </p:cNvSpPr>
          <p:nvPr userDrawn="1"/>
        </p:nvSpPr>
        <p:spPr bwMode="auto">
          <a:xfrm>
            <a:off x="8405813" y="-885403"/>
            <a:ext cx="15875" cy="9525"/>
          </a:xfrm>
          <a:custGeom>
            <a:avLst/>
            <a:gdLst>
              <a:gd name="T0" fmla="*/ 20 w 20"/>
              <a:gd name="T1" fmla="*/ 10 h 11"/>
              <a:gd name="T2" fmla="*/ 20 w 20"/>
              <a:gd name="T3" fmla="*/ 10 h 11"/>
              <a:gd name="T4" fmla="*/ 19 w 20"/>
              <a:gd name="T5" fmla="*/ 10 h 11"/>
              <a:gd name="T6" fmla="*/ 11 w 20"/>
              <a:gd name="T7" fmla="*/ 11 h 11"/>
              <a:gd name="T8" fmla="*/ 2 w 20"/>
              <a:gd name="T9" fmla="*/ 11 h 11"/>
              <a:gd name="T10" fmla="*/ 2 w 20"/>
              <a:gd name="T11" fmla="*/ 11 h 11"/>
              <a:gd name="T12" fmla="*/ 0 w 20"/>
              <a:gd name="T13" fmla="*/ 8 h 11"/>
              <a:gd name="T14" fmla="*/ 0 w 20"/>
              <a:gd name="T15" fmla="*/ 0 h 11"/>
              <a:gd name="T16" fmla="*/ 0 w 20"/>
              <a:gd name="T17" fmla="*/ 0 h 11"/>
              <a:gd name="T18" fmla="*/ 4 w 20"/>
              <a:gd name="T19" fmla="*/ 0 h 11"/>
              <a:gd name="T20" fmla="*/ 11 w 20"/>
              <a:gd name="T21" fmla="*/ 2 h 11"/>
              <a:gd name="T22" fmla="*/ 17 w 20"/>
              <a:gd name="T23" fmla="*/ 4 h 11"/>
              <a:gd name="T24" fmla="*/ 20 w 20"/>
              <a:gd name="T25"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1">
                <a:moveTo>
                  <a:pt x="20" y="10"/>
                </a:moveTo>
                <a:lnTo>
                  <a:pt x="20" y="10"/>
                </a:lnTo>
                <a:lnTo>
                  <a:pt x="19" y="10"/>
                </a:lnTo>
                <a:lnTo>
                  <a:pt x="11" y="11"/>
                </a:lnTo>
                <a:lnTo>
                  <a:pt x="2" y="11"/>
                </a:lnTo>
                <a:lnTo>
                  <a:pt x="2" y="11"/>
                </a:lnTo>
                <a:lnTo>
                  <a:pt x="0" y="8"/>
                </a:lnTo>
                <a:lnTo>
                  <a:pt x="0" y="0"/>
                </a:lnTo>
                <a:lnTo>
                  <a:pt x="0" y="0"/>
                </a:lnTo>
                <a:lnTo>
                  <a:pt x="4" y="0"/>
                </a:lnTo>
                <a:lnTo>
                  <a:pt x="11" y="2"/>
                </a:lnTo>
                <a:lnTo>
                  <a:pt x="17" y="4"/>
                </a:lnTo>
                <a:lnTo>
                  <a:pt x="2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3" name="Freeform 54"/>
          <p:cNvSpPr>
            <a:spLocks/>
          </p:cNvSpPr>
          <p:nvPr userDrawn="1"/>
        </p:nvSpPr>
        <p:spPr bwMode="auto">
          <a:xfrm>
            <a:off x="8197850" y="-917153"/>
            <a:ext cx="492125" cy="579438"/>
          </a:xfrm>
          <a:custGeom>
            <a:avLst/>
            <a:gdLst>
              <a:gd name="T0" fmla="*/ 592 w 619"/>
              <a:gd name="T1" fmla="*/ 245 h 729"/>
              <a:gd name="T2" fmla="*/ 588 w 619"/>
              <a:gd name="T3" fmla="*/ 150 h 729"/>
              <a:gd name="T4" fmla="*/ 513 w 619"/>
              <a:gd name="T5" fmla="*/ 57 h 729"/>
              <a:gd name="T6" fmla="*/ 446 w 619"/>
              <a:gd name="T7" fmla="*/ 150 h 729"/>
              <a:gd name="T8" fmla="*/ 460 w 619"/>
              <a:gd name="T9" fmla="*/ 243 h 729"/>
              <a:gd name="T10" fmla="*/ 490 w 619"/>
              <a:gd name="T11" fmla="*/ 256 h 729"/>
              <a:gd name="T12" fmla="*/ 506 w 619"/>
              <a:gd name="T13" fmla="*/ 240 h 729"/>
              <a:gd name="T14" fmla="*/ 568 w 619"/>
              <a:gd name="T15" fmla="*/ 250 h 729"/>
              <a:gd name="T16" fmla="*/ 533 w 619"/>
              <a:gd name="T17" fmla="*/ 345 h 729"/>
              <a:gd name="T18" fmla="*/ 429 w 619"/>
              <a:gd name="T19" fmla="*/ 291 h 729"/>
              <a:gd name="T20" fmla="*/ 417 w 619"/>
              <a:gd name="T21" fmla="*/ 198 h 729"/>
              <a:gd name="T22" fmla="*/ 418 w 619"/>
              <a:gd name="T23" fmla="*/ 183 h 729"/>
              <a:gd name="T24" fmla="*/ 375 w 619"/>
              <a:gd name="T25" fmla="*/ 121 h 729"/>
              <a:gd name="T26" fmla="*/ 424 w 619"/>
              <a:gd name="T27" fmla="*/ 77 h 729"/>
              <a:gd name="T28" fmla="*/ 353 w 619"/>
              <a:gd name="T29" fmla="*/ 28 h 729"/>
              <a:gd name="T30" fmla="*/ 247 w 619"/>
              <a:gd name="T31" fmla="*/ 33 h 729"/>
              <a:gd name="T32" fmla="*/ 225 w 619"/>
              <a:gd name="T33" fmla="*/ 73 h 729"/>
              <a:gd name="T34" fmla="*/ 243 w 619"/>
              <a:gd name="T35" fmla="*/ 104 h 729"/>
              <a:gd name="T36" fmla="*/ 292 w 619"/>
              <a:gd name="T37" fmla="*/ 88 h 729"/>
              <a:gd name="T38" fmla="*/ 219 w 619"/>
              <a:gd name="T39" fmla="*/ 115 h 729"/>
              <a:gd name="T40" fmla="*/ 190 w 619"/>
              <a:gd name="T41" fmla="*/ 110 h 729"/>
              <a:gd name="T42" fmla="*/ 258 w 619"/>
              <a:gd name="T43" fmla="*/ 112 h 729"/>
              <a:gd name="T44" fmla="*/ 261 w 619"/>
              <a:gd name="T45" fmla="*/ 128 h 729"/>
              <a:gd name="T46" fmla="*/ 238 w 619"/>
              <a:gd name="T47" fmla="*/ 152 h 729"/>
              <a:gd name="T48" fmla="*/ 259 w 619"/>
              <a:gd name="T49" fmla="*/ 192 h 729"/>
              <a:gd name="T50" fmla="*/ 133 w 619"/>
              <a:gd name="T51" fmla="*/ 276 h 729"/>
              <a:gd name="T52" fmla="*/ 53 w 619"/>
              <a:gd name="T53" fmla="*/ 252 h 729"/>
              <a:gd name="T54" fmla="*/ 42 w 619"/>
              <a:gd name="T55" fmla="*/ 267 h 729"/>
              <a:gd name="T56" fmla="*/ 51 w 619"/>
              <a:gd name="T57" fmla="*/ 287 h 729"/>
              <a:gd name="T58" fmla="*/ 2 w 619"/>
              <a:gd name="T59" fmla="*/ 305 h 729"/>
              <a:gd name="T60" fmla="*/ 58 w 619"/>
              <a:gd name="T61" fmla="*/ 313 h 729"/>
              <a:gd name="T62" fmla="*/ 37 w 619"/>
              <a:gd name="T63" fmla="*/ 331 h 729"/>
              <a:gd name="T64" fmla="*/ 53 w 619"/>
              <a:gd name="T65" fmla="*/ 345 h 729"/>
              <a:gd name="T66" fmla="*/ 104 w 619"/>
              <a:gd name="T67" fmla="*/ 345 h 729"/>
              <a:gd name="T68" fmla="*/ 117 w 619"/>
              <a:gd name="T69" fmla="*/ 347 h 729"/>
              <a:gd name="T70" fmla="*/ 163 w 619"/>
              <a:gd name="T71" fmla="*/ 309 h 729"/>
              <a:gd name="T72" fmla="*/ 214 w 619"/>
              <a:gd name="T73" fmla="*/ 300 h 729"/>
              <a:gd name="T74" fmla="*/ 283 w 619"/>
              <a:gd name="T75" fmla="*/ 325 h 729"/>
              <a:gd name="T76" fmla="*/ 417 w 619"/>
              <a:gd name="T77" fmla="*/ 386 h 729"/>
              <a:gd name="T78" fmla="*/ 466 w 619"/>
              <a:gd name="T79" fmla="*/ 492 h 729"/>
              <a:gd name="T80" fmla="*/ 464 w 619"/>
              <a:gd name="T81" fmla="*/ 517 h 729"/>
              <a:gd name="T82" fmla="*/ 512 w 619"/>
              <a:gd name="T83" fmla="*/ 526 h 729"/>
              <a:gd name="T84" fmla="*/ 526 w 619"/>
              <a:gd name="T85" fmla="*/ 627 h 729"/>
              <a:gd name="T86" fmla="*/ 462 w 619"/>
              <a:gd name="T87" fmla="*/ 638 h 729"/>
              <a:gd name="T88" fmla="*/ 491 w 619"/>
              <a:gd name="T89" fmla="*/ 651 h 729"/>
              <a:gd name="T90" fmla="*/ 479 w 619"/>
              <a:gd name="T91" fmla="*/ 663 h 729"/>
              <a:gd name="T92" fmla="*/ 475 w 619"/>
              <a:gd name="T93" fmla="*/ 711 h 729"/>
              <a:gd name="T94" fmla="*/ 502 w 619"/>
              <a:gd name="T95" fmla="*/ 693 h 729"/>
              <a:gd name="T96" fmla="*/ 513 w 619"/>
              <a:gd name="T97" fmla="*/ 700 h 729"/>
              <a:gd name="T98" fmla="*/ 544 w 619"/>
              <a:gd name="T99" fmla="*/ 720 h 729"/>
              <a:gd name="T100" fmla="*/ 554 w 619"/>
              <a:gd name="T101" fmla="*/ 678 h 729"/>
              <a:gd name="T102" fmla="*/ 586 w 619"/>
              <a:gd name="T103" fmla="*/ 689 h 729"/>
              <a:gd name="T104" fmla="*/ 590 w 619"/>
              <a:gd name="T105" fmla="*/ 625 h 729"/>
              <a:gd name="T106" fmla="*/ 603 w 619"/>
              <a:gd name="T107" fmla="*/ 598 h 729"/>
              <a:gd name="T108" fmla="*/ 599 w 619"/>
              <a:gd name="T109" fmla="*/ 552 h 729"/>
              <a:gd name="T110" fmla="*/ 574 w 619"/>
              <a:gd name="T111" fmla="*/ 508 h 729"/>
              <a:gd name="T112" fmla="*/ 532 w 619"/>
              <a:gd name="T113" fmla="*/ 462 h 729"/>
              <a:gd name="T114" fmla="*/ 532 w 619"/>
              <a:gd name="T115" fmla="*/ 419 h 729"/>
              <a:gd name="T116" fmla="*/ 539 w 619"/>
              <a:gd name="T117" fmla="*/ 377 h 729"/>
              <a:gd name="T118" fmla="*/ 618 w 619"/>
              <a:gd name="T119" fmla="*/ 316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9" h="729">
                <a:moveTo>
                  <a:pt x="603" y="280"/>
                </a:moveTo>
                <a:lnTo>
                  <a:pt x="603" y="280"/>
                </a:lnTo>
                <a:lnTo>
                  <a:pt x="612" y="282"/>
                </a:lnTo>
                <a:lnTo>
                  <a:pt x="619" y="280"/>
                </a:lnTo>
                <a:lnTo>
                  <a:pt x="619" y="280"/>
                </a:lnTo>
                <a:lnTo>
                  <a:pt x="618" y="269"/>
                </a:lnTo>
                <a:lnTo>
                  <a:pt x="616" y="252"/>
                </a:lnTo>
                <a:lnTo>
                  <a:pt x="616" y="252"/>
                </a:lnTo>
                <a:lnTo>
                  <a:pt x="610" y="252"/>
                </a:lnTo>
                <a:lnTo>
                  <a:pt x="605" y="252"/>
                </a:lnTo>
                <a:lnTo>
                  <a:pt x="599" y="250"/>
                </a:lnTo>
                <a:lnTo>
                  <a:pt x="592" y="245"/>
                </a:lnTo>
                <a:lnTo>
                  <a:pt x="592" y="245"/>
                </a:lnTo>
                <a:lnTo>
                  <a:pt x="588" y="238"/>
                </a:lnTo>
                <a:lnTo>
                  <a:pt x="588" y="238"/>
                </a:lnTo>
                <a:lnTo>
                  <a:pt x="577" y="223"/>
                </a:lnTo>
                <a:lnTo>
                  <a:pt x="565" y="212"/>
                </a:lnTo>
                <a:lnTo>
                  <a:pt x="552" y="203"/>
                </a:lnTo>
                <a:lnTo>
                  <a:pt x="541" y="196"/>
                </a:lnTo>
                <a:lnTo>
                  <a:pt x="541" y="196"/>
                </a:lnTo>
                <a:lnTo>
                  <a:pt x="559" y="185"/>
                </a:lnTo>
                <a:lnTo>
                  <a:pt x="572" y="174"/>
                </a:lnTo>
                <a:lnTo>
                  <a:pt x="581" y="165"/>
                </a:lnTo>
                <a:lnTo>
                  <a:pt x="585" y="157"/>
                </a:lnTo>
                <a:lnTo>
                  <a:pt x="585" y="157"/>
                </a:lnTo>
                <a:lnTo>
                  <a:pt x="588" y="150"/>
                </a:lnTo>
                <a:lnTo>
                  <a:pt x="592" y="139"/>
                </a:lnTo>
                <a:lnTo>
                  <a:pt x="592" y="128"/>
                </a:lnTo>
                <a:lnTo>
                  <a:pt x="592" y="115"/>
                </a:lnTo>
                <a:lnTo>
                  <a:pt x="588" y="103"/>
                </a:lnTo>
                <a:lnTo>
                  <a:pt x="583" y="90"/>
                </a:lnTo>
                <a:lnTo>
                  <a:pt x="574" y="79"/>
                </a:lnTo>
                <a:lnTo>
                  <a:pt x="566" y="73"/>
                </a:lnTo>
                <a:lnTo>
                  <a:pt x="559" y="68"/>
                </a:lnTo>
                <a:lnTo>
                  <a:pt x="559" y="68"/>
                </a:lnTo>
                <a:lnTo>
                  <a:pt x="548" y="62"/>
                </a:lnTo>
                <a:lnTo>
                  <a:pt x="535" y="59"/>
                </a:lnTo>
                <a:lnTo>
                  <a:pt x="524" y="57"/>
                </a:lnTo>
                <a:lnTo>
                  <a:pt x="513" y="57"/>
                </a:lnTo>
                <a:lnTo>
                  <a:pt x="495" y="60"/>
                </a:lnTo>
                <a:lnTo>
                  <a:pt x="481" y="64"/>
                </a:lnTo>
                <a:lnTo>
                  <a:pt x="481" y="64"/>
                </a:lnTo>
                <a:lnTo>
                  <a:pt x="471" y="70"/>
                </a:lnTo>
                <a:lnTo>
                  <a:pt x="462" y="77"/>
                </a:lnTo>
                <a:lnTo>
                  <a:pt x="455" y="84"/>
                </a:lnTo>
                <a:lnTo>
                  <a:pt x="449" y="93"/>
                </a:lnTo>
                <a:lnTo>
                  <a:pt x="446" y="104"/>
                </a:lnTo>
                <a:lnTo>
                  <a:pt x="442" y="115"/>
                </a:lnTo>
                <a:lnTo>
                  <a:pt x="442" y="126"/>
                </a:lnTo>
                <a:lnTo>
                  <a:pt x="442" y="141"/>
                </a:lnTo>
                <a:lnTo>
                  <a:pt x="442" y="141"/>
                </a:lnTo>
                <a:lnTo>
                  <a:pt x="446" y="150"/>
                </a:lnTo>
                <a:lnTo>
                  <a:pt x="449" y="159"/>
                </a:lnTo>
                <a:lnTo>
                  <a:pt x="455" y="168"/>
                </a:lnTo>
                <a:lnTo>
                  <a:pt x="460" y="174"/>
                </a:lnTo>
                <a:lnTo>
                  <a:pt x="477" y="185"/>
                </a:lnTo>
                <a:lnTo>
                  <a:pt x="495" y="196"/>
                </a:lnTo>
                <a:lnTo>
                  <a:pt x="495" y="196"/>
                </a:lnTo>
                <a:lnTo>
                  <a:pt x="481" y="203"/>
                </a:lnTo>
                <a:lnTo>
                  <a:pt x="470" y="214"/>
                </a:lnTo>
                <a:lnTo>
                  <a:pt x="466" y="219"/>
                </a:lnTo>
                <a:lnTo>
                  <a:pt x="464" y="227"/>
                </a:lnTo>
                <a:lnTo>
                  <a:pt x="462" y="234"/>
                </a:lnTo>
                <a:lnTo>
                  <a:pt x="460" y="243"/>
                </a:lnTo>
                <a:lnTo>
                  <a:pt x="460" y="243"/>
                </a:lnTo>
                <a:lnTo>
                  <a:pt x="462" y="254"/>
                </a:lnTo>
                <a:lnTo>
                  <a:pt x="466" y="267"/>
                </a:lnTo>
                <a:lnTo>
                  <a:pt x="468" y="282"/>
                </a:lnTo>
                <a:lnTo>
                  <a:pt x="468" y="291"/>
                </a:lnTo>
                <a:lnTo>
                  <a:pt x="466" y="300"/>
                </a:lnTo>
                <a:lnTo>
                  <a:pt x="466" y="300"/>
                </a:lnTo>
                <a:lnTo>
                  <a:pt x="468" y="300"/>
                </a:lnTo>
                <a:lnTo>
                  <a:pt x="475" y="298"/>
                </a:lnTo>
                <a:lnTo>
                  <a:pt x="484" y="291"/>
                </a:lnTo>
                <a:lnTo>
                  <a:pt x="484" y="291"/>
                </a:lnTo>
                <a:lnTo>
                  <a:pt x="488" y="280"/>
                </a:lnTo>
                <a:lnTo>
                  <a:pt x="490" y="269"/>
                </a:lnTo>
                <a:lnTo>
                  <a:pt x="490" y="256"/>
                </a:lnTo>
                <a:lnTo>
                  <a:pt x="490" y="256"/>
                </a:lnTo>
                <a:lnTo>
                  <a:pt x="493" y="261"/>
                </a:lnTo>
                <a:lnTo>
                  <a:pt x="495" y="271"/>
                </a:lnTo>
                <a:lnTo>
                  <a:pt x="495" y="278"/>
                </a:lnTo>
                <a:lnTo>
                  <a:pt x="493" y="285"/>
                </a:lnTo>
                <a:lnTo>
                  <a:pt x="493" y="285"/>
                </a:lnTo>
                <a:lnTo>
                  <a:pt x="501" y="282"/>
                </a:lnTo>
                <a:lnTo>
                  <a:pt x="504" y="278"/>
                </a:lnTo>
                <a:lnTo>
                  <a:pt x="508" y="274"/>
                </a:lnTo>
                <a:lnTo>
                  <a:pt x="508" y="274"/>
                </a:lnTo>
                <a:lnTo>
                  <a:pt x="510" y="261"/>
                </a:lnTo>
                <a:lnTo>
                  <a:pt x="510" y="249"/>
                </a:lnTo>
                <a:lnTo>
                  <a:pt x="506" y="240"/>
                </a:lnTo>
                <a:lnTo>
                  <a:pt x="504" y="232"/>
                </a:lnTo>
                <a:lnTo>
                  <a:pt x="504" y="232"/>
                </a:lnTo>
                <a:lnTo>
                  <a:pt x="502" y="225"/>
                </a:lnTo>
                <a:lnTo>
                  <a:pt x="504" y="218"/>
                </a:lnTo>
                <a:lnTo>
                  <a:pt x="510" y="210"/>
                </a:lnTo>
                <a:lnTo>
                  <a:pt x="515" y="207"/>
                </a:lnTo>
                <a:lnTo>
                  <a:pt x="515" y="207"/>
                </a:lnTo>
                <a:lnTo>
                  <a:pt x="533" y="216"/>
                </a:lnTo>
                <a:lnTo>
                  <a:pt x="533" y="216"/>
                </a:lnTo>
                <a:lnTo>
                  <a:pt x="541" y="221"/>
                </a:lnTo>
                <a:lnTo>
                  <a:pt x="552" y="230"/>
                </a:lnTo>
                <a:lnTo>
                  <a:pt x="563" y="243"/>
                </a:lnTo>
                <a:lnTo>
                  <a:pt x="568" y="250"/>
                </a:lnTo>
                <a:lnTo>
                  <a:pt x="572" y="260"/>
                </a:lnTo>
                <a:lnTo>
                  <a:pt x="572" y="260"/>
                </a:lnTo>
                <a:lnTo>
                  <a:pt x="577" y="271"/>
                </a:lnTo>
                <a:lnTo>
                  <a:pt x="579" y="282"/>
                </a:lnTo>
                <a:lnTo>
                  <a:pt x="579" y="291"/>
                </a:lnTo>
                <a:lnTo>
                  <a:pt x="579" y="300"/>
                </a:lnTo>
                <a:lnTo>
                  <a:pt x="576" y="313"/>
                </a:lnTo>
                <a:lnTo>
                  <a:pt x="572" y="320"/>
                </a:lnTo>
                <a:lnTo>
                  <a:pt x="572" y="320"/>
                </a:lnTo>
                <a:lnTo>
                  <a:pt x="565" y="329"/>
                </a:lnTo>
                <a:lnTo>
                  <a:pt x="557" y="338"/>
                </a:lnTo>
                <a:lnTo>
                  <a:pt x="546" y="344"/>
                </a:lnTo>
                <a:lnTo>
                  <a:pt x="533" y="345"/>
                </a:lnTo>
                <a:lnTo>
                  <a:pt x="533" y="345"/>
                </a:lnTo>
                <a:lnTo>
                  <a:pt x="532" y="345"/>
                </a:lnTo>
                <a:lnTo>
                  <a:pt x="532" y="345"/>
                </a:lnTo>
                <a:lnTo>
                  <a:pt x="517" y="345"/>
                </a:lnTo>
                <a:lnTo>
                  <a:pt x="517" y="345"/>
                </a:lnTo>
                <a:lnTo>
                  <a:pt x="504" y="342"/>
                </a:lnTo>
                <a:lnTo>
                  <a:pt x="504" y="342"/>
                </a:lnTo>
                <a:lnTo>
                  <a:pt x="493" y="338"/>
                </a:lnTo>
                <a:lnTo>
                  <a:pt x="493" y="338"/>
                </a:lnTo>
                <a:lnTo>
                  <a:pt x="482" y="333"/>
                </a:lnTo>
                <a:lnTo>
                  <a:pt x="466" y="322"/>
                </a:lnTo>
                <a:lnTo>
                  <a:pt x="448" y="309"/>
                </a:lnTo>
                <a:lnTo>
                  <a:pt x="429" y="291"/>
                </a:lnTo>
                <a:lnTo>
                  <a:pt x="429" y="291"/>
                </a:lnTo>
                <a:lnTo>
                  <a:pt x="406" y="261"/>
                </a:lnTo>
                <a:lnTo>
                  <a:pt x="389" y="241"/>
                </a:lnTo>
                <a:lnTo>
                  <a:pt x="389" y="241"/>
                </a:lnTo>
                <a:lnTo>
                  <a:pt x="398" y="245"/>
                </a:lnTo>
                <a:lnTo>
                  <a:pt x="406" y="245"/>
                </a:lnTo>
                <a:lnTo>
                  <a:pt x="415" y="245"/>
                </a:lnTo>
                <a:lnTo>
                  <a:pt x="415" y="245"/>
                </a:lnTo>
                <a:lnTo>
                  <a:pt x="417" y="229"/>
                </a:lnTo>
                <a:lnTo>
                  <a:pt x="417" y="212"/>
                </a:lnTo>
                <a:lnTo>
                  <a:pt x="417" y="212"/>
                </a:lnTo>
                <a:lnTo>
                  <a:pt x="417" y="198"/>
                </a:lnTo>
                <a:lnTo>
                  <a:pt x="417" y="198"/>
                </a:lnTo>
                <a:lnTo>
                  <a:pt x="411" y="198"/>
                </a:lnTo>
                <a:lnTo>
                  <a:pt x="398" y="194"/>
                </a:lnTo>
                <a:lnTo>
                  <a:pt x="393" y="192"/>
                </a:lnTo>
                <a:lnTo>
                  <a:pt x="386" y="188"/>
                </a:lnTo>
                <a:lnTo>
                  <a:pt x="380" y="185"/>
                </a:lnTo>
                <a:lnTo>
                  <a:pt x="376" y="179"/>
                </a:lnTo>
                <a:lnTo>
                  <a:pt x="376" y="179"/>
                </a:lnTo>
                <a:lnTo>
                  <a:pt x="382" y="181"/>
                </a:lnTo>
                <a:lnTo>
                  <a:pt x="387" y="183"/>
                </a:lnTo>
                <a:lnTo>
                  <a:pt x="395" y="185"/>
                </a:lnTo>
                <a:lnTo>
                  <a:pt x="395" y="185"/>
                </a:lnTo>
                <a:lnTo>
                  <a:pt x="411" y="183"/>
                </a:lnTo>
                <a:lnTo>
                  <a:pt x="418" y="183"/>
                </a:lnTo>
                <a:lnTo>
                  <a:pt x="418" y="183"/>
                </a:lnTo>
                <a:lnTo>
                  <a:pt x="420" y="166"/>
                </a:lnTo>
                <a:lnTo>
                  <a:pt x="420" y="152"/>
                </a:lnTo>
                <a:lnTo>
                  <a:pt x="420" y="152"/>
                </a:lnTo>
                <a:lnTo>
                  <a:pt x="420" y="137"/>
                </a:lnTo>
                <a:lnTo>
                  <a:pt x="420" y="137"/>
                </a:lnTo>
                <a:lnTo>
                  <a:pt x="409" y="137"/>
                </a:lnTo>
                <a:lnTo>
                  <a:pt x="396" y="135"/>
                </a:lnTo>
                <a:lnTo>
                  <a:pt x="396" y="135"/>
                </a:lnTo>
                <a:lnTo>
                  <a:pt x="384" y="130"/>
                </a:lnTo>
                <a:lnTo>
                  <a:pt x="378" y="126"/>
                </a:lnTo>
                <a:lnTo>
                  <a:pt x="375" y="121"/>
                </a:lnTo>
                <a:lnTo>
                  <a:pt x="375" y="121"/>
                </a:lnTo>
                <a:lnTo>
                  <a:pt x="380" y="123"/>
                </a:lnTo>
                <a:lnTo>
                  <a:pt x="395" y="126"/>
                </a:lnTo>
                <a:lnTo>
                  <a:pt x="395" y="126"/>
                </a:lnTo>
                <a:lnTo>
                  <a:pt x="404" y="126"/>
                </a:lnTo>
                <a:lnTo>
                  <a:pt x="413" y="124"/>
                </a:lnTo>
                <a:lnTo>
                  <a:pt x="420" y="124"/>
                </a:lnTo>
                <a:lnTo>
                  <a:pt x="422" y="123"/>
                </a:lnTo>
                <a:lnTo>
                  <a:pt x="422" y="123"/>
                </a:lnTo>
                <a:lnTo>
                  <a:pt x="422" y="93"/>
                </a:lnTo>
                <a:lnTo>
                  <a:pt x="422" y="93"/>
                </a:lnTo>
                <a:lnTo>
                  <a:pt x="424" y="86"/>
                </a:lnTo>
                <a:lnTo>
                  <a:pt x="424" y="77"/>
                </a:lnTo>
                <a:lnTo>
                  <a:pt x="424" y="77"/>
                </a:lnTo>
                <a:lnTo>
                  <a:pt x="418" y="77"/>
                </a:lnTo>
                <a:lnTo>
                  <a:pt x="407" y="75"/>
                </a:lnTo>
                <a:lnTo>
                  <a:pt x="395" y="70"/>
                </a:lnTo>
                <a:lnTo>
                  <a:pt x="389" y="66"/>
                </a:lnTo>
                <a:lnTo>
                  <a:pt x="382" y="60"/>
                </a:lnTo>
                <a:lnTo>
                  <a:pt x="382" y="60"/>
                </a:lnTo>
                <a:lnTo>
                  <a:pt x="380" y="57"/>
                </a:lnTo>
                <a:lnTo>
                  <a:pt x="380" y="53"/>
                </a:lnTo>
                <a:lnTo>
                  <a:pt x="382" y="46"/>
                </a:lnTo>
                <a:lnTo>
                  <a:pt x="382" y="46"/>
                </a:lnTo>
                <a:lnTo>
                  <a:pt x="349" y="31"/>
                </a:lnTo>
                <a:lnTo>
                  <a:pt x="349" y="31"/>
                </a:lnTo>
                <a:lnTo>
                  <a:pt x="353" y="28"/>
                </a:lnTo>
                <a:lnTo>
                  <a:pt x="356" y="22"/>
                </a:lnTo>
                <a:lnTo>
                  <a:pt x="356" y="18"/>
                </a:lnTo>
                <a:lnTo>
                  <a:pt x="356" y="18"/>
                </a:lnTo>
                <a:lnTo>
                  <a:pt x="354" y="13"/>
                </a:lnTo>
                <a:lnTo>
                  <a:pt x="349" y="9"/>
                </a:lnTo>
                <a:lnTo>
                  <a:pt x="343" y="8"/>
                </a:lnTo>
                <a:lnTo>
                  <a:pt x="336" y="8"/>
                </a:lnTo>
                <a:lnTo>
                  <a:pt x="336" y="8"/>
                </a:lnTo>
                <a:lnTo>
                  <a:pt x="329" y="9"/>
                </a:lnTo>
                <a:lnTo>
                  <a:pt x="325" y="13"/>
                </a:lnTo>
                <a:lnTo>
                  <a:pt x="320" y="18"/>
                </a:lnTo>
                <a:lnTo>
                  <a:pt x="280" y="0"/>
                </a:lnTo>
                <a:lnTo>
                  <a:pt x="247" y="33"/>
                </a:lnTo>
                <a:lnTo>
                  <a:pt x="247" y="33"/>
                </a:lnTo>
                <a:lnTo>
                  <a:pt x="245" y="35"/>
                </a:lnTo>
                <a:lnTo>
                  <a:pt x="245" y="39"/>
                </a:lnTo>
                <a:lnTo>
                  <a:pt x="245" y="42"/>
                </a:lnTo>
                <a:lnTo>
                  <a:pt x="245" y="42"/>
                </a:lnTo>
                <a:lnTo>
                  <a:pt x="245" y="44"/>
                </a:lnTo>
                <a:lnTo>
                  <a:pt x="243" y="46"/>
                </a:lnTo>
                <a:lnTo>
                  <a:pt x="243" y="46"/>
                </a:lnTo>
                <a:lnTo>
                  <a:pt x="234" y="57"/>
                </a:lnTo>
                <a:lnTo>
                  <a:pt x="234" y="57"/>
                </a:lnTo>
                <a:lnTo>
                  <a:pt x="228" y="66"/>
                </a:lnTo>
                <a:lnTo>
                  <a:pt x="228" y="66"/>
                </a:lnTo>
                <a:lnTo>
                  <a:pt x="225" y="73"/>
                </a:lnTo>
                <a:lnTo>
                  <a:pt x="223" y="79"/>
                </a:lnTo>
                <a:lnTo>
                  <a:pt x="223" y="79"/>
                </a:lnTo>
                <a:lnTo>
                  <a:pt x="221" y="81"/>
                </a:lnTo>
                <a:lnTo>
                  <a:pt x="221" y="84"/>
                </a:lnTo>
                <a:lnTo>
                  <a:pt x="225" y="92"/>
                </a:lnTo>
                <a:lnTo>
                  <a:pt x="234" y="99"/>
                </a:lnTo>
                <a:lnTo>
                  <a:pt x="234" y="101"/>
                </a:lnTo>
                <a:lnTo>
                  <a:pt x="234" y="101"/>
                </a:lnTo>
                <a:lnTo>
                  <a:pt x="236" y="99"/>
                </a:lnTo>
                <a:lnTo>
                  <a:pt x="238" y="99"/>
                </a:lnTo>
                <a:lnTo>
                  <a:pt x="238" y="99"/>
                </a:lnTo>
                <a:lnTo>
                  <a:pt x="243" y="104"/>
                </a:lnTo>
                <a:lnTo>
                  <a:pt x="243" y="104"/>
                </a:lnTo>
                <a:lnTo>
                  <a:pt x="245" y="101"/>
                </a:lnTo>
                <a:lnTo>
                  <a:pt x="248" y="95"/>
                </a:lnTo>
                <a:lnTo>
                  <a:pt x="248" y="95"/>
                </a:lnTo>
                <a:lnTo>
                  <a:pt x="254" y="88"/>
                </a:lnTo>
                <a:lnTo>
                  <a:pt x="261" y="82"/>
                </a:lnTo>
                <a:lnTo>
                  <a:pt x="261" y="82"/>
                </a:lnTo>
                <a:lnTo>
                  <a:pt x="269" y="79"/>
                </a:lnTo>
                <a:lnTo>
                  <a:pt x="276" y="79"/>
                </a:lnTo>
                <a:lnTo>
                  <a:pt x="276" y="79"/>
                </a:lnTo>
                <a:lnTo>
                  <a:pt x="283" y="79"/>
                </a:lnTo>
                <a:lnTo>
                  <a:pt x="289" y="82"/>
                </a:lnTo>
                <a:lnTo>
                  <a:pt x="289" y="82"/>
                </a:lnTo>
                <a:lnTo>
                  <a:pt x="292" y="88"/>
                </a:lnTo>
                <a:lnTo>
                  <a:pt x="294" y="95"/>
                </a:lnTo>
                <a:lnTo>
                  <a:pt x="294" y="103"/>
                </a:lnTo>
                <a:lnTo>
                  <a:pt x="294" y="108"/>
                </a:lnTo>
                <a:lnTo>
                  <a:pt x="294" y="108"/>
                </a:lnTo>
                <a:lnTo>
                  <a:pt x="290" y="104"/>
                </a:lnTo>
                <a:lnTo>
                  <a:pt x="290" y="104"/>
                </a:lnTo>
                <a:lnTo>
                  <a:pt x="285" y="103"/>
                </a:lnTo>
                <a:lnTo>
                  <a:pt x="276" y="101"/>
                </a:lnTo>
                <a:lnTo>
                  <a:pt x="265" y="101"/>
                </a:lnTo>
                <a:lnTo>
                  <a:pt x="254" y="103"/>
                </a:lnTo>
                <a:lnTo>
                  <a:pt x="254" y="103"/>
                </a:lnTo>
                <a:lnTo>
                  <a:pt x="241" y="108"/>
                </a:lnTo>
                <a:lnTo>
                  <a:pt x="219" y="115"/>
                </a:lnTo>
                <a:lnTo>
                  <a:pt x="219" y="115"/>
                </a:lnTo>
                <a:lnTo>
                  <a:pt x="214" y="117"/>
                </a:lnTo>
                <a:lnTo>
                  <a:pt x="208" y="117"/>
                </a:lnTo>
                <a:lnTo>
                  <a:pt x="205" y="113"/>
                </a:lnTo>
                <a:lnTo>
                  <a:pt x="203" y="110"/>
                </a:lnTo>
                <a:lnTo>
                  <a:pt x="203" y="110"/>
                </a:lnTo>
                <a:lnTo>
                  <a:pt x="203" y="104"/>
                </a:lnTo>
                <a:lnTo>
                  <a:pt x="203" y="101"/>
                </a:lnTo>
                <a:lnTo>
                  <a:pt x="205" y="97"/>
                </a:lnTo>
                <a:lnTo>
                  <a:pt x="205" y="97"/>
                </a:lnTo>
                <a:lnTo>
                  <a:pt x="199" y="101"/>
                </a:lnTo>
                <a:lnTo>
                  <a:pt x="194" y="104"/>
                </a:lnTo>
                <a:lnTo>
                  <a:pt x="190" y="110"/>
                </a:lnTo>
                <a:lnTo>
                  <a:pt x="190" y="110"/>
                </a:lnTo>
                <a:lnTo>
                  <a:pt x="190" y="117"/>
                </a:lnTo>
                <a:lnTo>
                  <a:pt x="192" y="124"/>
                </a:lnTo>
                <a:lnTo>
                  <a:pt x="195" y="128"/>
                </a:lnTo>
                <a:lnTo>
                  <a:pt x="201" y="132"/>
                </a:lnTo>
                <a:lnTo>
                  <a:pt x="201" y="132"/>
                </a:lnTo>
                <a:lnTo>
                  <a:pt x="208" y="132"/>
                </a:lnTo>
                <a:lnTo>
                  <a:pt x="217" y="130"/>
                </a:lnTo>
                <a:lnTo>
                  <a:pt x="234" y="123"/>
                </a:lnTo>
                <a:lnTo>
                  <a:pt x="234" y="123"/>
                </a:lnTo>
                <a:lnTo>
                  <a:pt x="250" y="113"/>
                </a:lnTo>
                <a:lnTo>
                  <a:pt x="250" y="113"/>
                </a:lnTo>
                <a:lnTo>
                  <a:pt x="258" y="112"/>
                </a:lnTo>
                <a:lnTo>
                  <a:pt x="263" y="110"/>
                </a:lnTo>
                <a:lnTo>
                  <a:pt x="270" y="112"/>
                </a:lnTo>
                <a:lnTo>
                  <a:pt x="278" y="113"/>
                </a:lnTo>
                <a:lnTo>
                  <a:pt x="278" y="113"/>
                </a:lnTo>
                <a:lnTo>
                  <a:pt x="285" y="119"/>
                </a:lnTo>
                <a:lnTo>
                  <a:pt x="289" y="121"/>
                </a:lnTo>
                <a:lnTo>
                  <a:pt x="289" y="121"/>
                </a:lnTo>
                <a:lnTo>
                  <a:pt x="285" y="126"/>
                </a:lnTo>
                <a:lnTo>
                  <a:pt x="281" y="130"/>
                </a:lnTo>
                <a:lnTo>
                  <a:pt x="274" y="130"/>
                </a:lnTo>
                <a:lnTo>
                  <a:pt x="274" y="130"/>
                </a:lnTo>
                <a:lnTo>
                  <a:pt x="267" y="130"/>
                </a:lnTo>
                <a:lnTo>
                  <a:pt x="261" y="128"/>
                </a:lnTo>
                <a:lnTo>
                  <a:pt x="256" y="124"/>
                </a:lnTo>
                <a:lnTo>
                  <a:pt x="254" y="121"/>
                </a:lnTo>
                <a:lnTo>
                  <a:pt x="254" y="121"/>
                </a:lnTo>
                <a:lnTo>
                  <a:pt x="250" y="128"/>
                </a:lnTo>
                <a:lnTo>
                  <a:pt x="250" y="128"/>
                </a:lnTo>
                <a:lnTo>
                  <a:pt x="248" y="132"/>
                </a:lnTo>
                <a:lnTo>
                  <a:pt x="248" y="135"/>
                </a:lnTo>
                <a:lnTo>
                  <a:pt x="250" y="137"/>
                </a:lnTo>
                <a:lnTo>
                  <a:pt x="248" y="141"/>
                </a:lnTo>
                <a:lnTo>
                  <a:pt x="248" y="141"/>
                </a:lnTo>
                <a:lnTo>
                  <a:pt x="247" y="143"/>
                </a:lnTo>
                <a:lnTo>
                  <a:pt x="245" y="146"/>
                </a:lnTo>
                <a:lnTo>
                  <a:pt x="238" y="152"/>
                </a:lnTo>
                <a:lnTo>
                  <a:pt x="238" y="152"/>
                </a:lnTo>
                <a:lnTo>
                  <a:pt x="227" y="157"/>
                </a:lnTo>
                <a:lnTo>
                  <a:pt x="219" y="159"/>
                </a:lnTo>
                <a:lnTo>
                  <a:pt x="219" y="159"/>
                </a:lnTo>
                <a:lnTo>
                  <a:pt x="227" y="176"/>
                </a:lnTo>
                <a:lnTo>
                  <a:pt x="227" y="176"/>
                </a:lnTo>
                <a:lnTo>
                  <a:pt x="232" y="187"/>
                </a:lnTo>
                <a:lnTo>
                  <a:pt x="236" y="194"/>
                </a:lnTo>
                <a:lnTo>
                  <a:pt x="239" y="199"/>
                </a:lnTo>
                <a:lnTo>
                  <a:pt x="239" y="199"/>
                </a:lnTo>
                <a:lnTo>
                  <a:pt x="247" y="198"/>
                </a:lnTo>
                <a:lnTo>
                  <a:pt x="259" y="192"/>
                </a:lnTo>
                <a:lnTo>
                  <a:pt x="259" y="192"/>
                </a:lnTo>
                <a:lnTo>
                  <a:pt x="269" y="185"/>
                </a:lnTo>
                <a:lnTo>
                  <a:pt x="274" y="177"/>
                </a:lnTo>
                <a:lnTo>
                  <a:pt x="274" y="177"/>
                </a:lnTo>
                <a:lnTo>
                  <a:pt x="267" y="194"/>
                </a:lnTo>
                <a:lnTo>
                  <a:pt x="261" y="203"/>
                </a:lnTo>
                <a:lnTo>
                  <a:pt x="254" y="210"/>
                </a:lnTo>
                <a:lnTo>
                  <a:pt x="248" y="216"/>
                </a:lnTo>
                <a:lnTo>
                  <a:pt x="248" y="216"/>
                </a:lnTo>
                <a:lnTo>
                  <a:pt x="225" y="232"/>
                </a:lnTo>
                <a:lnTo>
                  <a:pt x="192" y="250"/>
                </a:lnTo>
                <a:lnTo>
                  <a:pt x="172" y="261"/>
                </a:lnTo>
                <a:lnTo>
                  <a:pt x="153" y="269"/>
                </a:lnTo>
                <a:lnTo>
                  <a:pt x="133" y="276"/>
                </a:lnTo>
                <a:lnTo>
                  <a:pt x="113" y="280"/>
                </a:lnTo>
                <a:lnTo>
                  <a:pt x="113" y="280"/>
                </a:lnTo>
                <a:lnTo>
                  <a:pt x="108" y="278"/>
                </a:lnTo>
                <a:lnTo>
                  <a:pt x="100" y="276"/>
                </a:lnTo>
                <a:lnTo>
                  <a:pt x="88" y="267"/>
                </a:lnTo>
                <a:lnTo>
                  <a:pt x="75" y="258"/>
                </a:lnTo>
                <a:lnTo>
                  <a:pt x="68" y="249"/>
                </a:lnTo>
                <a:lnTo>
                  <a:pt x="68" y="249"/>
                </a:lnTo>
                <a:lnTo>
                  <a:pt x="66" y="249"/>
                </a:lnTo>
                <a:lnTo>
                  <a:pt x="62" y="247"/>
                </a:lnTo>
                <a:lnTo>
                  <a:pt x="58" y="249"/>
                </a:lnTo>
                <a:lnTo>
                  <a:pt x="53" y="252"/>
                </a:lnTo>
                <a:lnTo>
                  <a:pt x="53" y="252"/>
                </a:lnTo>
                <a:lnTo>
                  <a:pt x="49" y="252"/>
                </a:lnTo>
                <a:lnTo>
                  <a:pt x="42" y="252"/>
                </a:lnTo>
                <a:lnTo>
                  <a:pt x="31" y="254"/>
                </a:lnTo>
                <a:lnTo>
                  <a:pt x="27" y="258"/>
                </a:lnTo>
                <a:lnTo>
                  <a:pt x="24" y="261"/>
                </a:lnTo>
                <a:lnTo>
                  <a:pt x="24" y="261"/>
                </a:lnTo>
                <a:lnTo>
                  <a:pt x="24" y="263"/>
                </a:lnTo>
                <a:lnTo>
                  <a:pt x="29" y="263"/>
                </a:lnTo>
                <a:lnTo>
                  <a:pt x="35" y="261"/>
                </a:lnTo>
                <a:lnTo>
                  <a:pt x="42" y="263"/>
                </a:lnTo>
                <a:lnTo>
                  <a:pt x="42" y="263"/>
                </a:lnTo>
                <a:lnTo>
                  <a:pt x="44" y="265"/>
                </a:lnTo>
                <a:lnTo>
                  <a:pt x="42" y="267"/>
                </a:lnTo>
                <a:lnTo>
                  <a:pt x="40" y="269"/>
                </a:lnTo>
                <a:lnTo>
                  <a:pt x="40" y="272"/>
                </a:lnTo>
                <a:lnTo>
                  <a:pt x="40" y="272"/>
                </a:lnTo>
                <a:lnTo>
                  <a:pt x="40" y="274"/>
                </a:lnTo>
                <a:lnTo>
                  <a:pt x="44" y="278"/>
                </a:lnTo>
                <a:lnTo>
                  <a:pt x="53" y="282"/>
                </a:lnTo>
                <a:lnTo>
                  <a:pt x="71" y="289"/>
                </a:lnTo>
                <a:lnTo>
                  <a:pt x="71" y="289"/>
                </a:lnTo>
                <a:lnTo>
                  <a:pt x="73" y="291"/>
                </a:lnTo>
                <a:lnTo>
                  <a:pt x="73" y="293"/>
                </a:lnTo>
                <a:lnTo>
                  <a:pt x="73" y="293"/>
                </a:lnTo>
                <a:lnTo>
                  <a:pt x="60" y="291"/>
                </a:lnTo>
                <a:lnTo>
                  <a:pt x="51" y="287"/>
                </a:lnTo>
                <a:lnTo>
                  <a:pt x="38" y="282"/>
                </a:lnTo>
                <a:lnTo>
                  <a:pt x="38" y="282"/>
                </a:lnTo>
                <a:lnTo>
                  <a:pt x="29" y="280"/>
                </a:lnTo>
                <a:lnTo>
                  <a:pt x="24" y="280"/>
                </a:lnTo>
                <a:lnTo>
                  <a:pt x="22" y="283"/>
                </a:lnTo>
                <a:lnTo>
                  <a:pt x="20" y="287"/>
                </a:lnTo>
                <a:lnTo>
                  <a:pt x="20" y="287"/>
                </a:lnTo>
                <a:lnTo>
                  <a:pt x="18" y="289"/>
                </a:lnTo>
                <a:lnTo>
                  <a:pt x="16" y="289"/>
                </a:lnTo>
                <a:lnTo>
                  <a:pt x="11" y="293"/>
                </a:lnTo>
                <a:lnTo>
                  <a:pt x="7" y="294"/>
                </a:lnTo>
                <a:lnTo>
                  <a:pt x="4" y="300"/>
                </a:lnTo>
                <a:lnTo>
                  <a:pt x="2" y="305"/>
                </a:lnTo>
                <a:lnTo>
                  <a:pt x="0" y="314"/>
                </a:lnTo>
                <a:lnTo>
                  <a:pt x="0" y="314"/>
                </a:lnTo>
                <a:lnTo>
                  <a:pt x="4" y="313"/>
                </a:lnTo>
                <a:lnTo>
                  <a:pt x="9" y="307"/>
                </a:lnTo>
                <a:lnTo>
                  <a:pt x="15" y="303"/>
                </a:lnTo>
                <a:lnTo>
                  <a:pt x="18" y="302"/>
                </a:lnTo>
                <a:lnTo>
                  <a:pt x="18" y="303"/>
                </a:lnTo>
                <a:lnTo>
                  <a:pt x="18" y="303"/>
                </a:lnTo>
                <a:lnTo>
                  <a:pt x="22" y="311"/>
                </a:lnTo>
                <a:lnTo>
                  <a:pt x="27" y="314"/>
                </a:lnTo>
                <a:lnTo>
                  <a:pt x="35" y="314"/>
                </a:lnTo>
                <a:lnTo>
                  <a:pt x="42" y="314"/>
                </a:lnTo>
                <a:lnTo>
                  <a:pt x="58" y="313"/>
                </a:lnTo>
                <a:lnTo>
                  <a:pt x="66" y="313"/>
                </a:lnTo>
                <a:lnTo>
                  <a:pt x="69" y="313"/>
                </a:lnTo>
                <a:lnTo>
                  <a:pt x="69" y="313"/>
                </a:lnTo>
                <a:lnTo>
                  <a:pt x="69" y="314"/>
                </a:lnTo>
                <a:lnTo>
                  <a:pt x="69" y="314"/>
                </a:lnTo>
                <a:lnTo>
                  <a:pt x="66" y="316"/>
                </a:lnTo>
                <a:lnTo>
                  <a:pt x="53" y="318"/>
                </a:lnTo>
                <a:lnTo>
                  <a:pt x="46" y="320"/>
                </a:lnTo>
                <a:lnTo>
                  <a:pt x="38" y="324"/>
                </a:lnTo>
                <a:lnTo>
                  <a:pt x="37" y="325"/>
                </a:lnTo>
                <a:lnTo>
                  <a:pt x="35" y="329"/>
                </a:lnTo>
                <a:lnTo>
                  <a:pt x="37" y="331"/>
                </a:lnTo>
                <a:lnTo>
                  <a:pt x="37" y="331"/>
                </a:lnTo>
                <a:lnTo>
                  <a:pt x="33" y="335"/>
                </a:lnTo>
                <a:lnTo>
                  <a:pt x="29" y="342"/>
                </a:lnTo>
                <a:lnTo>
                  <a:pt x="27" y="345"/>
                </a:lnTo>
                <a:lnTo>
                  <a:pt x="27" y="351"/>
                </a:lnTo>
                <a:lnTo>
                  <a:pt x="29" y="356"/>
                </a:lnTo>
                <a:lnTo>
                  <a:pt x="35" y="364"/>
                </a:lnTo>
                <a:lnTo>
                  <a:pt x="35" y="364"/>
                </a:lnTo>
                <a:lnTo>
                  <a:pt x="37" y="353"/>
                </a:lnTo>
                <a:lnTo>
                  <a:pt x="40" y="347"/>
                </a:lnTo>
                <a:lnTo>
                  <a:pt x="42" y="345"/>
                </a:lnTo>
                <a:lnTo>
                  <a:pt x="46" y="345"/>
                </a:lnTo>
                <a:lnTo>
                  <a:pt x="46" y="345"/>
                </a:lnTo>
                <a:lnTo>
                  <a:pt x="53" y="345"/>
                </a:lnTo>
                <a:lnTo>
                  <a:pt x="58" y="349"/>
                </a:lnTo>
                <a:lnTo>
                  <a:pt x="64" y="349"/>
                </a:lnTo>
                <a:lnTo>
                  <a:pt x="71" y="345"/>
                </a:lnTo>
                <a:lnTo>
                  <a:pt x="71" y="345"/>
                </a:lnTo>
                <a:lnTo>
                  <a:pt x="79" y="340"/>
                </a:lnTo>
                <a:lnTo>
                  <a:pt x="84" y="336"/>
                </a:lnTo>
                <a:lnTo>
                  <a:pt x="95" y="333"/>
                </a:lnTo>
                <a:lnTo>
                  <a:pt x="95" y="333"/>
                </a:lnTo>
                <a:lnTo>
                  <a:pt x="95" y="336"/>
                </a:lnTo>
                <a:lnTo>
                  <a:pt x="99" y="342"/>
                </a:lnTo>
                <a:lnTo>
                  <a:pt x="99" y="342"/>
                </a:lnTo>
                <a:lnTo>
                  <a:pt x="102" y="344"/>
                </a:lnTo>
                <a:lnTo>
                  <a:pt x="104" y="345"/>
                </a:lnTo>
                <a:lnTo>
                  <a:pt x="104" y="345"/>
                </a:lnTo>
                <a:lnTo>
                  <a:pt x="104" y="345"/>
                </a:lnTo>
                <a:lnTo>
                  <a:pt x="102" y="351"/>
                </a:lnTo>
                <a:lnTo>
                  <a:pt x="99" y="356"/>
                </a:lnTo>
                <a:lnTo>
                  <a:pt x="95" y="360"/>
                </a:lnTo>
                <a:lnTo>
                  <a:pt x="95" y="360"/>
                </a:lnTo>
                <a:lnTo>
                  <a:pt x="97" y="360"/>
                </a:lnTo>
                <a:lnTo>
                  <a:pt x="102" y="360"/>
                </a:lnTo>
                <a:lnTo>
                  <a:pt x="108" y="358"/>
                </a:lnTo>
                <a:lnTo>
                  <a:pt x="111" y="355"/>
                </a:lnTo>
                <a:lnTo>
                  <a:pt x="115" y="349"/>
                </a:lnTo>
                <a:lnTo>
                  <a:pt x="115" y="349"/>
                </a:lnTo>
                <a:lnTo>
                  <a:pt x="117" y="347"/>
                </a:lnTo>
                <a:lnTo>
                  <a:pt x="119" y="347"/>
                </a:lnTo>
                <a:lnTo>
                  <a:pt x="124" y="347"/>
                </a:lnTo>
                <a:lnTo>
                  <a:pt x="124" y="347"/>
                </a:lnTo>
                <a:lnTo>
                  <a:pt x="128" y="345"/>
                </a:lnTo>
                <a:lnTo>
                  <a:pt x="130" y="344"/>
                </a:lnTo>
                <a:lnTo>
                  <a:pt x="130" y="338"/>
                </a:lnTo>
                <a:lnTo>
                  <a:pt x="130" y="333"/>
                </a:lnTo>
                <a:lnTo>
                  <a:pt x="130" y="329"/>
                </a:lnTo>
                <a:lnTo>
                  <a:pt x="132" y="327"/>
                </a:lnTo>
                <a:lnTo>
                  <a:pt x="132" y="327"/>
                </a:lnTo>
                <a:lnTo>
                  <a:pt x="139" y="322"/>
                </a:lnTo>
                <a:lnTo>
                  <a:pt x="146" y="316"/>
                </a:lnTo>
                <a:lnTo>
                  <a:pt x="163" y="309"/>
                </a:lnTo>
                <a:lnTo>
                  <a:pt x="163" y="309"/>
                </a:lnTo>
                <a:lnTo>
                  <a:pt x="161" y="316"/>
                </a:lnTo>
                <a:lnTo>
                  <a:pt x="161" y="324"/>
                </a:lnTo>
                <a:lnTo>
                  <a:pt x="164" y="333"/>
                </a:lnTo>
                <a:lnTo>
                  <a:pt x="205" y="322"/>
                </a:lnTo>
                <a:lnTo>
                  <a:pt x="205" y="322"/>
                </a:lnTo>
                <a:lnTo>
                  <a:pt x="203" y="313"/>
                </a:lnTo>
                <a:lnTo>
                  <a:pt x="205" y="305"/>
                </a:lnTo>
                <a:lnTo>
                  <a:pt x="210" y="296"/>
                </a:lnTo>
                <a:lnTo>
                  <a:pt x="216" y="287"/>
                </a:lnTo>
                <a:lnTo>
                  <a:pt x="216" y="287"/>
                </a:lnTo>
                <a:lnTo>
                  <a:pt x="216" y="291"/>
                </a:lnTo>
                <a:lnTo>
                  <a:pt x="214" y="300"/>
                </a:lnTo>
                <a:lnTo>
                  <a:pt x="214" y="311"/>
                </a:lnTo>
                <a:lnTo>
                  <a:pt x="214" y="316"/>
                </a:lnTo>
                <a:lnTo>
                  <a:pt x="216" y="318"/>
                </a:lnTo>
                <a:lnTo>
                  <a:pt x="256" y="309"/>
                </a:lnTo>
                <a:lnTo>
                  <a:pt x="256" y="309"/>
                </a:lnTo>
                <a:lnTo>
                  <a:pt x="254" y="303"/>
                </a:lnTo>
                <a:lnTo>
                  <a:pt x="254" y="296"/>
                </a:lnTo>
                <a:lnTo>
                  <a:pt x="258" y="283"/>
                </a:lnTo>
                <a:lnTo>
                  <a:pt x="258" y="283"/>
                </a:lnTo>
                <a:lnTo>
                  <a:pt x="261" y="298"/>
                </a:lnTo>
                <a:lnTo>
                  <a:pt x="269" y="311"/>
                </a:lnTo>
                <a:lnTo>
                  <a:pt x="278" y="322"/>
                </a:lnTo>
                <a:lnTo>
                  <a:pt x="283" y="325"/>
                </a:lnTo>
                <a:lnTo>
                  <a:pt x="289" y="329"/>
                </a:lnTo>
                <a:lnTo>
                  <a:pt x="289" y="329"/>
                </a:lnTo>
                <a:lnTo>
                  <a:pt x="311" y="338"/>
                </a:lnTo>
                <a:lnTo>
                  <a:pt x="334" y="345"/>
                </a:lnTo>
                <a:lnTo>
                  <a:pt x="391" y="362"/>
                </a:lnTo>
                <a:lnTo>
                  <a:pt x="391" y="362"/>
                </a:lnTo>
                <a:lnTo>
                  <a:pt x="407" y="367"/>
                </a:lnTo>
                <a:lnTo>
                  <a:pt x="420" y="373"/>
                </a:lnTo>
                <a:lnTo>
                  <a:pt x="420" y="373"/>
                </a:lnTo>
                <a:lnTo>
                  <a:pt x="424" y="375"/>
                </a:lnTo>
                <a:lnTo>
                  <a:pt x="424" y="377"/>
                </a:lnTo>
                <a:lnTo>
                  <a:pt x="422" y="382"/>
                </a:lnTo>
                <a:lnTo>
                  <a:pt x="417" y="386"/>
                </a:lnTo>
                <a:lnTo>
                  <a:pt x="417" y="386"/>
                </a:lnTo>
                <a:lnTo>
                  <a:pt x="424" y="391"/>
                </a:lnTo>
                <a:lnTo>
                  <a:pt x="438" y="400"/>
                </a:lnTo>
                <a:lnTo>
                  <a:pt x="438" y="400"/>
                </a:lnTo>
                <a:lnTo>
                  <a:pt x="448" y="409"/>
                </a:lnTo>
                <a:lnTo>
                  <a:pt x="453" y="420"/>
                </a:lnTo>
                <a:lnTo>
                  <a:pt x="459" y="435"/>
                </a:lnTo>
                <a:lnTo>
                  <a:pt x="462" y="450"/>
                </a:lnTo>
                <a:lnTo>
                  <a:pt x="462" y="450"/>
                </a:lnTo>
                <a:lnTo>
                  <a:pt x="466" y="462"/>
                </a:lnTo>
                <a:lnTo>
                  <a:pt x="466" y="475"/>
                </a:lnTo>
                <a:lnTo>
                  <a:pt x="466" y="486"/>
                </a:lnTo>
                <a:lnTo>
                  <a:pt x="466" y="492"/>
                </a:lnTo>
                <a:lnTo>
                  <a:pt x="464" y="493"/>
                </a:lnTo>
                <a:lnTo>
                  <a:pt x="464" y="493"/>
                </a:lnTo>
                <a:lnTo>
                  <a:pt x="460" y="497"/>
                </a:lnTo>
                <a:lnTo>
                  <a:pt x="457" y="499"/>
                </a:lnTo>
                <a:lnTo>
                  <a:pt x="451" y="501"/>
                </a:lnTo>
                <a:lnTo>
                  <a:pt x="440" y="504"/>
                </a:lnTo>
                <a:lnTo>
                  <a:pt x="444" y="519"/>
                </a:lnTo>
                <a:lnTo>
                  <a:pt x="444" y="519"/>
                </a:lnTo>
                <a:lnTo>
                  <a:pt x="451" y="519"/>
                </a:lnTo>
                <a:lnTo>
                  <a:pt x="459" y="517"/>
                </a:lnTo>
                <a:lnTo>
                  <a:pt x="466" y="515"/>
                </a:lnTo>
                <a:lnTo>
                  <a:pt x="466" y="515"/>
                </a:lnTo>
                <a:lnTo>
                  <a:pt x="464" y="517"/>
                </a:lnTo>
                <a:lnTo>
                  <a:pt x="464" y="517"/>
                </a:lnTo>
                <a:lnTo>
                  <a:pt x="459" y="526"/>
                </a:lnTo>
                <a:lnTo>
                  <a:pt x="457" y="534"/>
                </a:lnTo>
                <a:lnTo>
                  <a:pt x="473" y="545"/>
                </a:lnTo>
                <a:lnTo>
                  <a:pt x="473" y="545"/>
                </a:lnTo>
                <a:lnTo>
                  <a:pt x="481" y="526"/>
                </a:lnTo>
                <a:lnTo>
                  <a:pt x="484" y="521"/>
                </a:lnTo>
                <a:lnTo>
                  <a:pt x="488" y="517"/>
                </a:lnTo>
                <a:lnTo>
                  <a:pt x="488" y="517"/>
                </a:lnTo>
                <a:lnTo>
                  <a:pt x="491" y="517"/>
                </a:lnTo>
                <a:lnTo>
                  <a:pt x="497" y="519"/>
                </a:lnTo>
                <a:lnTo>
                  <a:pt x="504" y="523"/>
                </a:lnTo>
                <a:lnTo>
                  <a:pt x="512" y="526"/>
                </a:lnTo>
                <a:lnTo>
                  <a:pt x="521" y="534"/>
                </a:lnTo>
                <a:lnTo>
                  <a:pt x="528" y="543"/>
                </a:lnTo>
                <a:lnTo>
                  <a:pt x="535" y="552"/>
                </a:lnTo>
                <a:lnTo>
                  <a:pt x="541" y="563"/>
                </a:lnTo>
                <a:lnTo>
                  <a:pt x="541" y="563"/>
                </a:lnTo>
                <a:lnTo>
                  <a:pt x="543" y="572"/>
                </a:lnTo>
                <a:lnTo>
                  <a:pt x="544" y="581"/>
                </a:lnTo>
                <a:lnTo>
                  <a:pt x="544" y="590"/>
                </a:lnTo>
                <a:lnTo>
                  <a:pt x="543" y="601"/>
                </a:lnTo>
                <a:lnTo>
                  <a:pt x="541" y="610"/>
                </a:lnTo>
                <a:lnTo>
                  <a:pt x="537" y="618"/>
                </a:lnTo>
                <a:lnTo>
                  <a:pt x="532" y="623"/>
                </a:lnTo>
                <a:lnTo>
                  <a:pt x="526" y="627"/>
                </a:lnTo>
                <a:lnTo>
                  <a:pt x="526" y="627"/>
                </a:lnTo>
                <a:lnTo>
                  <a:pt x="521" y="627"/>
                </a:lnTo>
                <a:lnTo>
                  <a:pt x="517" y="625"/>
                </a:lnTo>
                <a:lnTo>
                  <a:pt x="504" y="620"/>
                </a:lnTo>
                <a:lnTo>
                  <a:pt x="493" y="614"/>
                </a:lnTo>
                <a:lnTo>
                  <a:pt x="490" y="614"/>
                </a:lnTo>
                <a:lnTo>
                  <a:pt x="486" y="618"/>
                </a:lnTo>
                <a:lnTo>
                  <a:pt x="486" y="618"/>
                </a:lnTo>
                <a:lnTo>
                  <a:pt x="484" y="620"/>
                </a:lnTo>
                <a:lnTo>
                  <a:pt x="479" y="623"/>
                </a:lnTo>
                <a:lnTo>
                  <a:pt x="470" y="629"/>
                </a:lnTo>
                <a:lnTo>
                  <a:pt x="466" y="632"/>
                </a:lnTo>
                <a:lnTo>
                  <a:pt x="462" y="638"/>
                </a:lnTo>
                <a:lnTo>
                  <a:pt x="462" y="645"/>
                </a:lnTo>
                <a:lnTo>
                  <a:pt x="464" y="654"/>
                </a:lnTo>
                <a:lnTo>
                  <a:pt x="464" y="654"/>
                </a:lnTo>
                <a:lnTo>
                  <a:pt x="473" y="645"/>
                </a:lnTo>
                <a:lnTo>
                  <a:pt x="477" y="641"/>
                </a:lnTo>
                <a:lnTo>
                  <a:pt x="481" y="641"/>
                </a:lnTo>
                <a:lnTo>
                  <a:pt x="481" y="641"/>
                </a:lnTo>
                <a:lnTo>
                  <a:pt x="482" y="643"/>
                </a:lnTo>
                <a:lnTo>
                  <a:pt x="482" y="645"/>
                </a:lnTo>
                <a:lnTo>
                  <a:pt x="486" y="649"/>
                </a:lnTo>
                <a:lnTo>
                  <a:pt x="486" y="649"/>
                </a:lnTo>
                <a:lnTo>
                  <a:pt x="488" y="651"/>
                </a:lnTo>
                <a:lnTo>
                  <a:pt x="491" y="651"/>
                </a:lnTo>
                <a:lnTo>
                  <a:pt x="502" y="651"/>
                </a:lnTo>
                <a:lnTo>
                  <a:pt x="512" y="649"/>
                </a:lnTo>
                <a:lnTo>
                  <a:pt x="515" y="649"/>
                </a:lnTo>
                <a:lnTo>
                  <a:pt x="517" y="651"/>
                </a:lnTo>
                <a:lnTo>
                  <a:pt x="517" y="651"/>
                </a:lnTo>
                <a:lnTo>
                  <a:pt x="517" y="652"/>
                </a:lnTo>
                <a:lnTo>
                  <a:pt x="515" y="652"/>
                </a:lnTo>
                <a:lnTo>
                  <a:pt x="510" y="652"/>
                </a:lnTo>
                <a:lnTo>
                  <a:pt x="510" y="652"/>
                </a:lnTo>
                <a:lnTo>
                  <a:pt x="491" y="656"/>
                </a:lnTo>
                <a:lnTo>
                  <a:pt x="484" y="660"/>
                </a:lnTo>
                <a:lnTo>
                  <a:pt x="479" y="663"/>
                </a:lnTo>
                <a:lnTo>
                  <a:pt x="479" y="663"/>
                </a:lnTo>
                <a:lnTo>
                  <a:pt x="479" y="665"/>
                </a:lnTo>
                <a:lnTo>
                  <a:pt x="479" y="669"/>
                </a:lnTo>
                <a:lnTo>
                  <a:pt x="479" y="669"/>
                </a:lnTo>
                <a:lnTo>
                  <a:pt x="475" y="674"/>
                </a:lnTo>
                <a:lnTo>
                  <a:pt x="470" y="678"/>
                </a:lnTo>
                <a:lnTo>
                  <a:pt x="466" y="683"/>
                </a:lnTo>
                <a:lnTo>
                  <a:pt x="464" y="689"/>
                </a:lnTo>
                <a:lnTo>
                  <a:pt x="464" y="694"/>
                </a:lnTo>
                <a:lnTo>
                  <a:pt x="464" y="694"/>
                </a:lnTo>
                <a:lnTo>
                  <a:pt x="466" y="702"/>
                </a:lnTo>
                <a:lnTo>
                  <a:pt x="470" y="705"/>
                </a:lnTo>
                <a:lnTo>
                  <a:pt x="475" y="711"/>
                </a:lnTo>
                <a:lnTo>
                  <a:pt x="475" y="711"/>
                </a:lnTo>
                <a:lnTo>
                  <a:pt x="475" y="707"/>
                </a:lnTo>
                <a:lnTo>
                  <a:pt x="477" y="702"/>
                </a:lnTo>
                <a:lnTo>
                  <a:pt x="479" y="694"/>
                </a:lnTo>
                <a:lnTo>
                  <a:pt x="479" y="691"/>
                </a:lnTo>
                <a:lnTo>
                  <a:pt x="482" y="691"/>
                </a:lnTo>
                <a:lnTo>
                  <a:pt x="482" y="691"/>
                </a:lnTo>
                <a:lnTo>
                  <a:pt x="484" y="691"/>
                </a:lnTo>
                <a:lnTo>
                  <a:pt x="488" y="693"/>
                </a:lnTo>
                <a:lnTo>
                  <a:pt x="490" y="696"/>
                </a:lnTo>
                <a:lnTo>
                  <a:pt x="493" y="696"/>
                </a:lnTo>
                <a:lnTo>
                  <a:pt x="493" y="696"/>
                </a:lnTo>
                <a:lnTo>
                  <a:pt x="497" y="696"/>
                </a:lnTo>
                <a:lnTo>
                  <a:pt x="502" y="693"/>
                </a:lnTo>
                <a:lnTo>
                  <a:pt x="513" y="682"/>
                </a:lnTo>
                <a:lnTo>
                  <a:pt x="524" y="672"/>
                </a:lnTo>
                <a:lnTo>
                  <a:pt x="528" y="669"/>
                </a:lnTo>
                <a:lnTo>
                  <a:pt x="532" y="669"/>
                </a:lnTo>
                <a:lnTo>
                  <a:pt x="532" y="669"/>
                </a:lnTo>
                <a:lnTo>
                  <a:pt x="533" y="671"/>
                </a:lnTo>
                <a:lnTo>
                  <a:pt x="532" y="672"/>
                </a:lnTo>
                <a:lnTo>
                  <a:pt x="524" y="678"/>
                </a:lnTo>
                <a:lnTo>
                  <a:pt x="517" y="685"/>
                </a:lnTo>
                <a:lnTo>
                  <a:pt x="513" y="689"/>
                </a:lnTo>
                <a:lnTo>
                  <a:pt x="512" y="694"/>
                </a:lnTo>
                <a:lnTo>
                  <a:pt x="512" y="694"/>
                </a:lnTo>
                <a:lnTo>
                  <a:pt x="513" y="700"/>
                </a:lnTo>
                <a:lnTo>
                  <a:pt x="515" y="704"/>
                </a:lnTo>
                <a:lnTo>
                  <a:pt x="519" y="707"/>
                </a:lnTo>
                <a:lnTo>
                  <a:pt x="521" y="711"/>
                </a:lnTo>
                <a:lnTo>
                  <a:pt x="521" y="711"/>
                </a:lnTo>
                <a:lnTo>
                  <a:pt x="523" y="715"/>
                </a:lnTo>
                <a:lnTo>
                  <a:pt x="526" y="720"/>
                </a:lnTo>
                <a:lnTo>
                  <a:pt x="530" y="724"/>
                </a:lnTo>
                <a:lnTo>
                  <a:pt x="535" y="725"/>
                </a:lnTo>
                <a:lnTo>
                  <a:pt x="546" y="729"/>
                </a:lnTo>
                <a:lnTo>
                  <a:pt x="552" y="729"/>
                </a:lnTo>
                <a:lnTo>
                  <a:pt x="552" y="729"/>
                </a:lnTo>
                <a:lnTo>
                  <a:pt x="550" y="725"/>
                </a:lnTo>
                <a:lnTo>
                  <a:pt x="544" y="720"/>
                </a:lnTo>
                <a:lnTo>
                  <a:pt x="539" y="713"/>
                </a:lnTo>
                <a:lnTo>
                  <a:pt x="539" y="711"/>
                </a:lnTo>
                <a:lnTo>
                  <a:pt x="539" y="707"/>
                </a:lnTo>
                <a:lnTo>
                  <a:pt x="539" y="707"/>
                </a:lnTo>
                <a:lnTo>
                  <a:pt x="541" y="705"/>
                </a:lnTo>
                <a:lnTo>
                  <a:pt x="544" y="707"/>
                </a:lnTo>
                <a:lnTo>
                  <a:pt x="548" y="707"/>
                </a:lnTo>
                <a:lnTo>
                  <a:pt x="552" y="705"/>
                </a:lnTo>
                <a:lnTo>
                  <a:pt x="552" y="705"/>
                </a:lnTo>
                <a:lnTo>
                  <a:pt x="552" y="702"/>
                </a:lnTo>
                <a:lnTo>
                  <a:pt x="552" y="691"/>
                </a:lnTo>
                <a:lnTo>
                  <a:pt x="552" y="685"/>
                </a:lnTo>
                <a:lnTo>
                  <a:pt x="554" y="678"/>
                </a:lnTo>
                <a:lnTo>
                  <a:pt x="559" y="671"/>
                </a:lnTo>
                <a:lnTo>
                  <a:pt x="566" y="662"/>
                </a:lnTo>
                <a:lnTo>
                  <a:pt x="566" y="662"/>
                </a:lnTo>
                <a:lnTo>
                  <a:pt x="570" y="667"/>
                </a:lnTo>
                <a:lnTo>
                  <a:pt x="574" y="669"/>
                </a:lnTo>
                <a:lnTo>
                  <a:pt x="581" y="671"/>
                </a:lnTo>
                <a:lnTo>
                  <a:pt x="581" y="671"/>
                </a:lnTo>
                <a:lnTo>
                  <a:pt x="583" y="672"/>
                </a:lnTo>
                <a:lnTo>
                  <a:pt x="585" y="674"/>
                </a:lnTo>
                <a:lnTo>
                  <a:pt x="585" y="682"/>
                </a:lnTo>
                <a:lnTo>
                  <a:pt x="585" y="691"/>
                </a:lnTo>
                <a:lnTo>
                  <a:pt x="585" y="691"/>
                </a:lnTo>
                <a:lnTo>
                  <a:pt x="586" y="689"/>
                </a:lnTo>
                <a:lnTo>
                  <a:pt x="590" y="683"/>
                </a:lnTo>
                <a:lnTo>
                  <a:pt x="594" y="674"/>
                </a:lnTo>
                <a:lnTo>
                  <a:pt x="594" y="663"/>
                </a:lnTo>
                <a:lnTo>
                  <a:pt x="594" y="663"/>
                </a:lnTo>
                <a:lnTo>
                  <a:pt x="597" y="662"/>
                </a:lnTo>
                <a:lnTo>
                  <a:pt x="601" y="654"/>
                </a:lnTo>
                <a:lnTo>
                  <a:pt x="601" y="654"/>
                </a:lnTo>
                <a:lnTo>
                  <a:pt x="603" y="651"/>
                </a:lnTo>
                <a:lnTo>
                  <a:pt x="601" y="649"/>
                </a:lnTo>
                <a:lnTo>
                  <a:pt x="596" y="643"/>
                </a:lnTo>
                <a:lnTo>
                  <a:pt x="594" y="640"/>
                </a:lnTo>
                <a:lnTo>
                  <a:pt x="592" y="634"/>
                </a:lnTo>
                <a:lnTo>
                  <a:pt x="590" y="625"/>
                </a:lnTo>
                <a:lnTo>
                  <a:pt x="590" y="614"/>
                </a:lnTo>
                <a:lnTo>
                  <a:pt x="590" y="614"/>
                </a:lnTo>
                <a:lnTo>
                  <a:pt x="590" y="610"/>
                </a:lnTo>
                <a:lnTo>
                  <a:pt x="588" y="609"/>
                </a:lnTo>
                <a:lnTo>
                  <a:pt x="583" y="605"/>
                </a:lnTo>
                <a:lnTo>
                  <a:pt x="583" y="605"/>
                </a:lnTo>
                <a:lnTo>
                  <a:pt x="579" y="599"/>
                </a:lnTo>
                <a:lnTo>
                  <a:pt x="579" y="598"/>
                </a:lnTo>
                <a:lnTo>
                  <a:pt x="581" y="598"/>
                </a:lnTo>
                <a:lnTo>
                  <a:pt x="581" y="598"/>
                </a:lnTo>
                <a:lnTo>
                  <a:pt x="588" y="599"/>
                </a:lnTo>
                <a:lnTo>
                  <a:pt x="596" y="599"/>
                </a:lnTo>
                <a:lnTo>
                  <a:pt x="603" y="598"/>
                </a:lnTo>
                <a:lnTo>
                  <a:pt x="603" y="598"/>
                </a:lnTo>
                <a:lnTo>
                  <a:pt x="603" y="576"/>
                </a:lnTo>
                <a:lnTo>
                  <a:pt x="605" y="565"/>
                </a:lnTo>
                <a:lnTo>
                  <a:pt x="603" y="559"/>
                </a:lnTo>
                <a:lnTo>
                  <a:pt x="603" y="559"/>
                </a:lnTo>
                <a:lnTo>
                  <a:pt x="596" y="559"/>
                </a:lnTo>
                <a:lnTo>
                  <a:pt x="588" y="557"/>
                </a:lnTo>
                <a:lnTo>
                  <a:pt x="585" y="556"/>
                </a:lnTo>
                <a:lnTo>
                  <a:pt x="581" y="552"/>
                </a:lnTo>
                <a:lnTo>
                  <a:pt x="581" y="552"/>
                </a:lnTo>
                <a:lnTo>
                  <a:pt x="586" y="552"/>
                </a:lnTo>
                <a:lnTo>
                  <a:pt x="594" y="552"/>
                </a:lnTo>
                <a:lnTo>
                  <a:pt x="599" y="552"/>
                </a:lnTo>
                <a:lnTo>
                  <a:pt x="603" y="548"/>
                </a:lnTo>
                <a:lnTo>
                  <a:pt x="603" y="548"/>
                </a:lnTo>
                <a:lnTo>
                  <a:pt x="603" y="530"/>
                </a:lnTo>
                <a:lnTo>
                  <a:pt x="601" y="517"/>
                </a:lnTo>
                <a:lnTo>
                  <a:pt x="601" y="514"/>
                </a:lnTo>
                <a:lnTo>
                  <a:pt x="599" y="512"/>
                </a:lnTo>
                <a:lnTo>
                  <a:pt x="599" y="512"/>
                </a:lnTo>
                <a:lnTo>
                  <a:pt x="592" y="514"/>
                </a:lnTo>
                <a:lnTo>
                  <a:pt x="586" y="514"/>
                </a:lnTo>
                <a:lnTo>
                  <a:pt x="581" y="512"/>
                </a:lnTo>
                <a:lnTo>
                  <a:pt x="576" y="510"/>
                </a:lnTo>
                <a:lnTo>
                  <a:pt x="576" y="510"/>
                </a:lnTo>
                <a:lnTo>
                  <a:pt x="574" y="508"/>
                </a:lnTo>
                <a:lnTo>
                  <a:pt x="572" y="504"/>
                </a:lnTo>
                <a:lnTo>
                  <a:pt x="572" y="499"/>
                </a:lnTo>
                <a:lnTo>
                  <a:pt x="570" y="495"/>
                </a:lnTo>
                <a:lnTo>
                  <a:pt x="570" y="493"/>
                </a:lnTo>
                <a:lnTo>
                  <a:pt x="568" y="492"/>
                </a:lnTo>
                <a:lnTo>
                  <a:pt x="568" y="492"/>
                </a:lnTo>
                <a:lnTo>
                  <a:pt x="557" y="488"/>
                </a:lnTo>
                <a:lnTo>
                  <a:pt x="546" y="482"/>
                </a:lnTo>
                <a:lnTo>
                  <a:pt x="541" y="477"/>
                </a:lnTo>
                <a:lnTo>
                  <a:pt x="535" y="473"/>
                </a:lnTo>
                <a:lnTo>
                  <a:pt x="535" y="473"/>
                </a:lnTo>
                <a:lnTo>
                  <a:pt x="532" y="468"/>
                </a:lnTo>
                <a:lnTo>
                  <a:pt x="532" y="462"/>
                </a:lnTo>
                <a:lnTo>
                  <a:pt x="532" y="459"/>
                </a:lnTo>
                <a:lnTo>
                  <a:pt x="532" y="459"/>
                </a:lnTo>
                <a:lnTo>
                  <a:pt x="541" y="462"/>
                </a:lnTo>
                <a:lnTo>
                  <a:pt x="544" y="462"/>
                </a:lnTo>
                <a:lnTo>
                  <a:pt x="550" y="461"/>
                </a:lnTo>
                <a:lnTo>
                  <a:pt x="552" y="431"/>
                </a:lnTo>
                <a:lnTo>
                  <a:pt x="552" y="431"/>
                </a:lnTo>
                <a:lnTo>
                  <a:pt x="548" y="431"/>
                </a:lnTo>
                <a:lnTo>
                  <a:pt x="541" y="430"/>
                </a:lnTo>
                <a:lnTo>
                  <a:pt x="541" y="430"/>
                </a:lnTo>
                <a:lnTo>
                  <a:pt x="537" y="426"/>
                </a:lnTo>
                <a:lnTo>
                  <a:pt x="533" y="422"/>
                </a:lnTo>
                <a:lnTo>
                  <a:pt x="532" y="419"/>
                </a:lnTo>
                <a:lnTo>
                  <a:pt x="532" y="419"/>
                </a:lnTo>
                <a:lnTo>
                  <a:pt x="535" y="420"/>
                </a:lnTo>
                <a:lnTo>
                  <a:pt x="543" y="422"/>
                </a:lnTo>
                <a:lnTo>
                  <a:pt x="543" y="422"/>
                </a:lnTo>
                <a:lnTo>
                  <a:pt x="550" y="422"/>
                </a:lnTo>
                <a:lnTo>
                  <a:pt x="554" y="420"/>
                </a:lnTo>
                <a:lnTo>
                  <a:pt x="557" y="387"/>
                </a:lnTo>
                <a:lnTo>
                  <a:pt x="557" y="387"/>
                </a:lnTo>
                <a:lnTo>
                  <a:pt x="552" y="387"/>
                </a:lnTo>
                <a:lnTo>
                  <a:pt x="546" y="386"/>
                </a:lnTo>
                <a:lnTo>
                  <a:pt x="541" y="384"/>
                </a:lnTo>
                <a:lnTo>
                  <a:pt x="539" y="378"/>
                </a:lnTo>
                <a:lnTo>
                  <a:pt x="539" y="377"/>
                </a:lnTo>
                <a:lnTo>
                  <a:pt x="539" y="377"/>
                </a:lnTo>
                <a:lnTo>
                  <a:pt x="552" y="373"/>
                </a:lnTo>
                <a:lnTo>
                  <a:pt x="563" y="367"/>
                </a:lnTo>
                <a:lnTo>
                  <a:pt x="572" y="360"/>
                </a:lnTo>
                <a:lnTo>
                  <a:pt x="579" y="353"/>
                </a:lnTo>
                <a:lnTo>
                  <a:pt x="586" y="344"/>
                </a:lnTo>
                <a:lnTo>
                  <a:pt x="592" y="333"/>
                </a:lnTo>
                <a:lnTo>
                  <a:pt x="597" y="324"/>
                </a:lnTo>
                <a:lnTo>
                  <a:pt x="599" y="313"/>
                </a:lnTo>
                <a:lnTo>
                  <a:pt x="599" y="313"/>
                </a:lnTo>
                <a:lnTo>
                  <a:pt x="608" y="316"/>
                </a:lnTo>
                <a:lnTo>
                  <a:pt x="614" y="316"/>
                </a:lnTo>
                <a:lnTo>
                  <a:pt x="618" y="316"/>
                </a:lnTo>
                <a:lnTo>
                  <a:pt x="618" y="316"/>
                </a:lnTo>
                <a:lnTo>
                  <a:pt x="619" y="303"/>
                </a:lnTo>
                <a:lnTo>
                  <a:pt x="619" y="289"/>
                </a:lnTo>
                <a:lnTo>
                  <a:pt x="619" y="289"/>
                </a:lnTo>
                <a:lnTo>
                  <a:pt x="610" y="287"/>
                </a:lnTo>
                <a:lnTo>
                  <a:pt x="607" y="285"/>
                </a:lnTo>
                <a:lnTo>
                  <a:pt x="603" y="2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nvGrpSpPr>
          <p:cNvPr id="71" name="Group 4"/>
          <p:cNvGrpSpPr>
            <a:grpSpLocks noChangeAspect="1"/>
          </p:cNvGrpSpPr>
          <p:nvPr userDrawn="1"/>
        </p:nvGrpSpPr>
        <p:grpSpPr bwMode="auto">
          <a:xfrm>
            <a:off x="5712948" y="3506788"/>
            <a:ext cx="3178175" cy="1325562"/>
            <a:chOff x="3612" y="2209"/>
            <a:chExt cx="2002" cy="835"/>
          </a:xfrm>
        </p:grpSpPr>
        <p:sp>
          <p:nvSpPr>
            <p:cNvPr id="72" name="AutoShape 3"/>
            <p:cNvSpPr>
              <a:spLocks noChangeAspect="1" noChangeArrowheads="1" noTextEdit="1"/>
            </p:cNvSpPr>
            <p:nvPr userDrawn="1"/>
          </p:nvSpPr>
          <p:spPr bwMode="auto">
            <a:xfrm>
              <a:off x="3612" y="2209"/>
              <a:ext cx="2002"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5"/>
            <p:cNvSpPr>
              <a:spLocks/>
            </p:cNvSpPr>
            <p:nvPr userDrawn="1"/>
          </p:nvSpPr>
          <p:spPr bwMode="auto">
            <a:xfrm>
              <a:off x="3612" y="2819"/>
              <a:ext cx="89" cy="79"/>
            </a:xfrm>
            <a:custGeom>
              <a:avLst/>
              <a:gdLst>
                <a:gd name="T0" fmla="*/ 73 w 89"/>
                <a:gd name="T1" fmla="*/ 15 h 79"/>
                <a:gd name="T2" fmla="*/ 46 w 89"/>
                <a:gd name="T3" fmla="*/ 79 h 79"/>
                <a:gd name="T4" fmla="*/ 43 w 89"/>
                <a:gd name="T5" fmla="*/ 79 h 79"/>
                <a:gd name="T6" fmla="*/ 16 w 89"/>
                <a:gd name="T7" fmla="*/ 15 h 79"/>
                <a:gd name="T8" fmla="*/ 16 w 89"/>
                <a:gd name="T9" fmla="*/ 15 h 79"/>
                <a:gd name="T10" fmla="*/ 13 w 89"/>
                <a:gd name="T11" fmla="*/ 10 h 79"/>
                <a:gd name="T12" fmla="*/ 11 w 89"/>
                <a:gd name="T13" fmla="*/ 7 h 79"/>
                <a:gd name="T14" fmla="*/ 6 w 89"/>
                <a:gd name="T15" fmla="*/ 5 h 79"/>
                <a:gd name="T16" fmla="*/ 0 w 89"/>
                <a:gd name="T17" fmla="*/ 5 h 79"/>
                <a:gd name="T18" fmla="*/ 0 w 89"/>
                <a:gd name="T19" fmla="*/ 0 h 79"/>
                <a:gd name="T20" fmla="*/ 42 w 89"/>
                <a:gd name="T21" fmla="*/ 0 h 79"/>
                <a:gd name="T22" fmla="*/ 42 w 89"/>
                <a:gd name="T23" fmla="*/ 5 h 79"/>
                <a:gd name="T24" fmla="*/ 42 w 89"/>
                <a:gd name="T25" fmla="*/ 5 h 79"/>
                <a:gd name="T26" fmla="*/ 35 w 89"/>
                <a:gd name="T27" fmla="*/ 5 h 79"/>
                <a:gd name="T28" fmla="*/ 32 w 89"/>
                <a:gd name="T29" fmla="*/ 7 h 79"/>
                <a:gd name="T30" fmla="*/ 31 w 89"/>
                <a:gd name="T31" fmla="*/ 8 h 79"/>
                <a:gd name="T32" fmla="*/ 31 w 89"/>
                <a:gd name="T33" fmla="*/ 10 h 79"/>
                <a:gd name="T34" fmla="*/ 32 w 89"/>
                <a:gd name="T35" fmla="*/ 14 h 79"/>
                <a:gd name="T36" fmla="*/ 51 w 89"/>
                <a:gd name="T37" fmla="*/ 55 h 79"/>
                <a:gd name="T38" fmla="*/ 68 w 89"/>
                <a:gd name="T39" fmla="*/ 14 h 79"/>
                <a:gd name="T40" fmla="*/ 68 w 89"/>
                <a:gd name="T41" fmla="*/ 14 h 79"/>
                <a:gd name="T42" fmla="*/ 69 w 89"/>
                <a:gd name="T43" fmla="*/ 10 h 79"/>
                <a:gd name="T44" fmla="*/ 69 w 89"/>
                <a:gd name="T45" fmla="*/ 8 h 79"/>
                <a:gd name="T46" fmla="*/ 68 w 89"/>
                <a:gd name="T47" fmla="*/ 7 h 79"/>
                <a:gd name="T48" fmla="*/ 65 w 89"/>
                <a:gd name="T49" fmla="*/ 5 h 79"/>
                <a:gd name="T50" fmla="*/ 58 w 89"/>
                <a:gd name="T51" fmla="*/ 5 h 79"/>
                <a:gd name="T52" fmla="*/ 58 w 89"/>
                <a:gd name="T53" fmla="*/ 0 h 79"/>
                <a:gd name="T54" fmla="*/ 89 w 89"/>
                <a:gd name="T55" fmla="*/ 0 h 79"/>
                <a:gd name="T56" fmla="*/ 89 w 89"/>
                <a:gd name="T57" fmla="*/ 5 h 79"/>
                <a:gd name="T58" fmla="*/ 89 w 89"/>
                <a:gd name="T59" fmla="*/ 5 h 79"/>
                <a:gd name="T60" fmla="*/ 84 w 89"/>
                <a:gd name="T61" fmla="*/ 5 h 79"/>
                <a:gd name="T62" fmla="*/ 80 w 89"/>
                <a:gd name="T63" fmla="*/ 7 h 79"/>
                <a:gd name="T64" fmla="*/ 76 w 89"/>
                <a:gd name="T65" fmla="*/ 10 h 79"/>
                <a:gd name="T66" fmla="*/ 73 w 89"/>
                <a:gd name="T67" fmla="*/ 15 h 79"/>
                <a:gd name="T68" fmla="*/ 73 w 89"/>
                <a:gd name="T69" fmla="*/ 1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 h="79">
                  <a:moveTo>
                    <a:pt x="73" y="15"/>
                  </a:moveTo>
                  <a:lnTo>
                    <a:pt x="46" y="79"/>
                  </a:lnTo>
                  <a:lnTo>
                    <a:pt x="43" y="79"/>
                  </a:lnTo>
                  <a:lnTo>
                    <a:pt x="16" y="15"/>
                  </a:lnTo>
                  <a:lnTo>
                    <a:pt x="16" y="15"/>
                  </a:lnTo>
                  <a:lnTo>
                    <a:pt x="13" y="10"/>
                  </a:lnTo>
                  <a:lnTo>
                    <a:pt x="11" y="7"/>
                  </a:lnTo>
                  <a:lnTo>
                    <a:pt x="6" y="5"/>
                  </a:lnTo>
                  <a:lnTo>
                    <a:pt x="0" y="5"/>
                  </a:lnTo>
                  <a:lnTo>
                    <a:pt x="0" y="0"/>
                  </a:lnTo>
                  <a:lnTo>
                    <a:pt x="42" y="0"/>
                  </a:lnTo>
                  <a:lnTo>
                    <a:pt x="42" y="5"/>
                  </a:lnTo>
                  <a:lnTo>
                    <a:pt x="42" y="5"/>
                  </a:lnTo>
                  <a:lnTo>
                    <a:pt x="35" y="5"/>
                  </a:lnTo>
                  <a:lnTo>
                    <a:pt x="32" y="7"/>
                  </a:lnTo>
                  <a:lnTo>
                    <a:pt x="31" y="8"/>
                  </a:lnTo>
                  <a:lnTo>
                    <a:pt x="31" y="10"/>
                  </a:lnTo>
                  <a:lnTo>
                    <a:pt x="32" y="14"/>
                  </a:lnTo>
                  <a:lnTo>
                    <a:pt x="51" y="55"/>
                  </a:lnTo>
                  <a:lnTo>
                    <a:pt x="68" y="14"/>
                  </a:lnTo>
                  <a:lnTo>
                    <a:pt x="68" y="14"/>
                  </a:lnTo>
                  <a:lnTo>
                    <a:pt x="69" y="10"/>
                  </a:lnTo>
                  <a:lnTo>
                    <a:pt x="69" y="8"/>
                  </a:lnTo>
                  <a:lnTo>
                    <a:pt x="68" y="7"/>
                  </a:lnTo>
                  <a:lnTo>
                    <a:pt x="65" y="5"/>
                  </a:lnTo>
                  <a:lnTo>
                    <a:pt x="58" y="5"/>
                  </a:lnTo>
                  <a:lnTo>
                    <a:pt x="58" y="0"/>
                  </a:lnTo>
                  <a:lnTo>
                    <a:pt x="89" y="0"/>
                  </a:lnTo>
                  <a:lnTo>
                    <a:pt x="89" y="5"/>
                  </a:lnTo>
                  <a:lnTo>
                    <a:pt x="89" y="5"/>
                  </a:lnTo>
                  <a:lnTo>
                    <a:pt x="84" y="5"/>
                  </a:lnTo>
                  <a:lnTo>
                    <a:pt x="80" y="7"/>
                  </a:lnTo>
                  <a:lnTo>
                    <a:pt x="76" y="10"/>
                  </a:lnTo>
                  <a:lnTo>
                    <a:pt x="73" y="15"/>
                  </a:lnTo>
                  <a:lnTo>
                    <a:pt x="7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6"/>
            <p:cNvSpPr>
              <a:spLocks noEditPoints="1"/>
            </p:cNvSpPr>
            <p:nvPr userDrawn="1"/>
          </p:nvSpPr>
          <p:spPr bwMode="auto">
            <a:xfrm>
              <a:off x="3692" y="2817"/>
              <a:ext cx="89" cy="79"/>
            </a:xfrm>
            <a:custGeom>
              <a:avLst/>
              <a:gdLst>
                <a:gd name="T0" fmla="*/ 21 w 89"/>
                <a:gd name="T1" fmla="*/ 65 h 79"/>
                <a:gd name="T2" fmla="*/ 21 w 89"/>
                <a:gd name="T3" fmla="*/ 65 h 79"/>
                <a:gd name="T4" fmla="*/ 20 w 89"/>
                <a:gd name="T5" fmla="*/ 69 h 79"/>
                <a:gd name="T6" fmla="*/ 20 w 89"/>
                <a:gd name="T7" fmla="*/ 71 h 79"/>
                <a:gd name="T8" fmla="*/ 20 w 89"/>
                <a:gd name="T9" fmla="*/ 72 h 79"/>
                <a:gd name="T10" fmla="*/ 24 w 89"/>
                <a:gd name="T11" fmla="*/ 74 h 79"/>
                <a:gd name="T12" fmla="*/ 31 w 89"/>
                <a:gd name="T13" fmla="*/ 74 h 79"/>
                <a:gd name="T14" fmla="*/ 31 w 89"/>
                <a:gd name="T15" fmla="*/ 79 h 79"/>
                <a:gd name="T16" fmla="*/ 0 w 89"/>
                <a:gd name="T17" fmla="*/ 79 h 79"/>
                <a:gd name="T18" fmla="*/ 0 w 89"/>
                <a:gd name="T19" fmla="*/ 74 h 79"/>
                <a:gd name="T20" fmla="*/ 0 w 89"/>
                <a:gd name="T21" fmla="*/ 74 h 79"/>
                <a:gd name="T22" fmla="*/ 5 w 89"/>
                <a:gd name="T23" fmla="*/ 74 h 79"/>
                <a:gd name="T24" fmla="*/ 9 w 89"/>
                <a:gd name="T25" fmla="*/ 72 h 79"/>
                <a:gd name="T26" fmla="*/ 12 w 89"/>
                <a:gd name="T27" fmla="*/ 69 h 79"/>
                <a:gd name="T28" fmla="*/ 16 w 89"/>
                <a:gd name="T29" fmla="*/ 64 h 79"/>
                <a:gd name="T30" fmla="*/ 43 w 89"/>
                <a:gd name="T31" fmla="*/ 0 h 79"/>
                <a:gd name="T32" fmla="*/ 46 w 89"/>
                <a:gd name="T33" fmla="*/ 0 h 79"/>
                <a:gd name="T34" fmla="*/ 73 w 89"/>
                <a:gd name="T35" fmla="*/ 64 h 79"/>
                <a:gd name="T36" fmla="*/ 73 w 89"/>
                <a:gd name="T37" fmla="*/ 64 h 79"/>
                <a:gd name="T38" fmla="*/ 75 w 89"/>
                <a:gd name="T39" fmla="*/ 69 h 79"/>
                <a:gd name="T40" fmla="*/ 78 w 89"/>
                <a:gd name="T41" fmla="*/ 72 h 79"/>
                <a:gd name="T42" fmla="*/ 82 w 89"/>
                <a:gd name="T43" fmla="*/ 74 h 79"/>
                <a:gd name="T44" fmla="*/ 89 w 89"/>
                <a:gd name="T45" fmla="*/ 74 h 79"/>
                <a:gd name="T46" fmla="*/ 89 w 89"/>
                <a:gd name="T47" fmla="*/ 79 h 79"/>
                <a:gd name="T48" fmla="*/ 47 w 89"/>
                <a:gd name="T49" fmla="*/ 79 h 79"/>
                <a:gd name="T50" fmla="*/ 47 w 89"/>
                <a:gd name="T51" fmla="*/ 74 h 79"/>
                <a:gd name="T52" fmla="*/ 47 w 89"/>
                <a:gd name="T53" fmla="*/ 74 h 79"/>
                <a:gd name="T54" fmla="*/ 53 w 89"/>
                <a:gd name="T55" fmla="*/ 74 h 79"/>
                <a:gd name="T56" fmla="*/ 57 w 89"/>
                <a:gd name="T57" fmla="*/ 72 h 79"/>
                <a:gd name="T58" fmla="*/ 58 w 89"/>
                <a:gd name="T59" fmla="*/ 71 h 79"/>
                <a:gd name="T60" fmla="*/ 58 w 89"/>
                <a:gd name="T61" fmla="*/ 69 h 79"/>
                <a:gd name="T62" fmla="*/ 57 w 89"/>
                <a:gd name="T63" fmla="*/ 65 h 79"/>
                <a:gd name="T64" fmla="*/ 51 w 89"/>
                <a:gd name="T65" fmla="*/ 53 h 79"/>
                <a:gd name="T66" fmla="*/ 26 w 89"/>
                <a:gd name="T67" fmla="*/ 53 h 79"/>
                <a:gd name="T68" fmla="*/ 21 w 89"/>
                <a:gd name="T69" fmla="*/ 65 h 79"/>
                <a:gd name="T70" fmla="*/ 38 w 89"/>
                <a:gd name="T71" fmla="*/ 24 h 79"/>
                <a:gd name="T72" fmla="*/ 29 w 89"/>
                <a:gd name="T73" fmla="*/ 48 h 79"/>
                <a:gd name="T74" fmla="*/ 49 w 89"/>
                <a:gd name="T75" fmla="*/ 48 h 79"/>
                <a:gd name="T76" fmla="*/ 38 w 89"/>
                <a:gd name="T77" fmla="*/ 2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 h="79">
                  <a:moveTo>
                    <a:pt x="21" y="65"/>
                  </a:moveTo>
                  <a:lnTo>
                    <a:pt x="21" y="65"/>
                  </a:lnTo>
                  <a:lnTo>
                    <a:pt x="20" y="69"/>
                  </a:lnTo>
                  <a:lnTo>
                    <a:pt x="20" y="71"/>
                  </a:lnTo>
                  <a:lnTo>
                    <a:pt x="20" y="72"/>
                  </a:lnTo>
                  <a:lnTo>
                    <a:pt x="24" y="74"/>
                  </a:lnTo>
                  <a:lnTo>
                    <a:pt x="31" y="74"/>
                  </a:lnTo>
                  <a:lnTo>
                    <a:pt x="31" y="79"/>
                  </a:lnTo>
                  <a:lnTo>
                    <a:pt x="0" y="79"/>
                  </a:lnTo>
                  <a:lnTo>
                    <a:pt x="0" y="74"/>
                  </a:lnTo>
                  <a:lnTo>
                    <a:pt x="0" y="74"/>
                  </a:lnTo>
                  <a:lnTo>
                    <a:pt x="5" y="74"/>
                  </a:lnTo>
                  <a:lnTo>
                    <a:pt x="9" y="72"/>
                  </a:lnTo>
                  <a:lnTo>
                    <a:pt x="12" y="69"/>
                  </a:lnTo>
                  <a:lnTo>
                    <a:pt x="16" y="64"/>
                  </a:lnTo>
                  <a:lnTo>
                    <a:pt x="43" y="0"/>
                  </a:lnTo>
                  <a:lnTo>
                    <a:pt x="46" y="0"/>
                  </a:lnTo>
                  <a:lnTo>
                    <a:pt x="73" y="64"/>
                  </a:lnTo>
                  <a:lnTo>
                    <a:pt x="73" y="64"/>
                  </a:lnTo>
                  <a:lnTo>
                    <a:pt x="75" y="69"/>
                  </a:lnTo>
                  <a:lnTo>
                    <a:pt x="78" y="72"/>
                  </a:lnTo>
                  <a:lnTo>
                    <a:pt x="82" y="74"/>
                  </a:lnTo>
                  <a:lnTo>
                    <a:pt x="89" y="74"/>
                  </a:lnTo>
                  <a:lnTo>
                    <a:pt x="89" y="79"/>
                  </a:lnTo>
                  <a:lnTo>
                    <a:pt x="47" y="79"/>
                  </a:lnTo>
                  <a:lnTo>
                    <a:pt x="47" y="74"/>
                  </a:lnTo>
                  <a:lnTo>
                    <a:pt x="47" y="74"/>
                  </a:lnTo>
                  <a:lnTo>
                    <a:pt x="53" y="74"/>
                  </a:lnTo>
                  <a:lnTo>
                    <a:pt x="57" y="72"/>
                  </a:lnTo>
                  <a:lnTo>
                    <a:pt x="58" y="71"/>
                  </a:lnTo>
                  <a:lnTo>
                    <a:pt x="58" y="69"/>
                  </a:lnTo>
                  <a:lnTo>
                    <a:pt x="57" y="65"/>
                  </a:lnTo>
                  <a:lnTo>
                    <a:pt x="51" y="53"/>
                  </a:lnTo>
                  <a:lnTo>
                    <a:pt x="26" y="53"/>
                  </a:lnTo>
                  <a:lnTo>
                    <a:pt x="21" y="65"/>
                  </a:lnTo>
                  <a:close/>
                  <a:moveTo>
                    <a:pt x="38" y="24"/>
                  </a:moveTo>
                  <a:lnTo>
                    <a:pt x="29" y="48"/>
                  </a:lnTo>
                  <a:lnTo>
                    <a:pt x="49" y="48"/>
                  </a:lnTo>
                  <a:lnTo>
                    <a:pt x="38"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7"/>
            <p:cNvSpPr>
              <a:spLocks/>
            </p:cNvSpPr>
            <p:nvPr userDrawn="1"/>
          </p:nvSpPr>
          <p:spPr bwMode="auto">
            <a:xfrm>
              <a:off x="3789" y="2819"/>
              <a:ext cx="75" cy="77"/>
            </a:xfrm>
            <a:custGeom>
              <a:avLst/>
              <a:gdLst>
                <a:gd name="T0" fmla="*/ 0 w 75"/>
                <a:gd name="T1" fmla="*/ 5 h 77"/>
                <a:gd name="T2" fmla="*/ 0 w 75"/>
                <a:gd name="T3" fmla="*/ 0 h 77"/>
                <a:gd name="T4" fmla="*/ 40 w 75"/>
                <a:gd name="T5" fmla="*/ 0 h 77"/>
                <a:gd name="T6" fmla="*/ 40 w 75"/>
                <a:gd name="T7" fmla="*/ 5 h 77"/>
                <a:gd name="T8" fmla="*/ 40 w 75"/>
                <a:gd name="T9" fmla="*/ 5 h 77"/>
                <a:gd name="T10" fmla="*/ 35 w 75"/>
                <a:gd name="T11" fmla="*/ 5 h 77"/>
                <a:gd name="T12" fmla="*/ 33 w 75"/>
                <a:gd name="T13" fmla="*/ 6 h 77"/>
                <a:gd name="T14" fmla="*/ 31 w 75"/>
                <a:gd name="T15" fmla="*/ 7 h 77"/>
                <a:gd name="T16" fmla="*/ 29 w 75"/>
                <a:gd name="T17" fmla="*/ 11 h 77"/>
                <a:gd name="T18" fmla="*/ 28 w 75"/>
                <a:gd name="T19" fmla="*/ 19 h 77"/>
                <a:gd name="T20" fmla="*/ 28 w 75"/>
                <a:gd name="T21" fmla="*/ 56 h 77"/>
                <a:gd name="T22" fmla="*/ 28 w 75"/>
                <a:gd name="T23" fmla="*/ 56 h 77"/>
                <a:gd name="T24" fmla="*/ 29 w 75"/>
                <a:gd name="T25" fmla="*/ 64 h 77"/>
                <a:gd name="T26" fmla="*/ 31 w 75"/>
                <a:gd name="T27" fmla="*/ 68 h 77"/>
                <a:gd name="T28" fmla="*/ 33 w 75"/>
                <a:gd name="T29" fmla="*/ 69 h 77"/>
                <a:gd name="T30" fmla="*/ 35 w 75"/>
                <a:gd name="T31" fmla="*/ 70 h 77"/>
                <a:gd name="T32" fmla="*/ 40 w 75"/>
                <a:gd name="T33" fmla="*/ 70 h 77"/>
                <a:gd name="T34" fmla="*/ 55 w 75"/>
                <a:gd name="T35" fmla="*/ 70 h 77"/>
                <a:gd name="T36" fmla="*/ 55 w 75"/>
                <a:gd name="T37" fmla="*/ 70 h 77"/>
                <a:gd name="T38" fmla="*/ 62 w 75"/>
                <a:gd name="T39" fmla="*/ 70 h 77"/>
                <a:gd name="T40" fmla="*/ 66 w 75"/>
                <a:gd name="T41" fmla="*/ 68 h 77"/>
                <a:gd name="T42" fmla="*/ 68 w 75"/>
                <a:gd name="T43" fmla="*/ 66 h 77"/>
                <a:gd name="T44" fmla="*/ 70 w 75"/>
                <a:gd name="T45" fmla="*/ 62 h 77"/>
                <a:gd name="T46" fmla="*/ 70 w 75"/>
                <a:gd name="T47" fmla="*/ 58 h 77"/>
                <a:gd name="T48" fmla="*/ 75 w 75"/>
                <a:gd name="T49" fmla="*/ 58 h 77"/>
                <a:gd name="T50" fmla="*/ 74 w 75"/>
                <a:gd name="T51" fmla="*/ 77 h 77"/>
                <a:gd name="T52" fmla="*/ 0 w 75"/>
                <a:gd name="T53" fmla="*/ 77 h 77"/>
                <a:gd name="T54" fmla="*/ 0 w 75"/>
                <a:gd name="T55" fmla="*/ 72 h 77"/>
                <a:gd name="T56" fmla="*/ 0 w 75"/>
                <a:gd name="T57" fmla="*/ 72 h 77"/>
                <a:gd name="T58" fmla="*/ 7 w 75"/>
                <a:gd name="T59" fmla="*/ 72 h 77"/>
                <a:gd name="T60" fmla="*/ 9 w 75"/>
                <a:gd name="T61" fmla="*/ 71 h 77"/>
                <a:gd name="T62" fmla="*/ 11 w 75"/>
                <a:gd name="T63" fmla="*/ 70 h 77"/>
                <a:gd name="T64" fmla="*/ 12 w 75"/>
                <a:gd name="T65" fmla="*/ 66 h 77"/>
                <a:gd name="T66" fmla="*/ 12 w 75"/>
                <a:gd name="T67" fmla="*/ 58 h 77"/>
                <a:gd name="T68" fmla="*/ 12 w 75"/>
                <a:gd name="T69" fmla="*/ 19 h 77"/>
                <a:gd name="T70" fmla="*/ 12 w 75"/>
                <a:gd name="T71" fmla="*/ 19 h 77"/>
                <a:gd name="T72" fmla="*/ 12 w 75"/>
                <a:gd name="T73" fmla="*/ 11 h 77"/>
                <a:gd name="T74" fmla="*/ 11 w 75"/>
                <a:gd name="T75" fmla="*/ 7 h 77"/>
                <a:gd name="T76" fmla="*/ 9 w 75"/>
                <a:gd name="T77" fmla="*/ 6 h 77"/>
                <a:gd name="T78" fmla="*/ 7 w 75"/>
                <a:gd name="T79" fmla="*/ 5 h 77"/>
                <a:gd name="T80" fmla="*/ 0 w 75"/>
                <a:gd name="T81" fmla="*/ 5 h 77"/>
                <a:gd name="T82" fmla="*/ 0 w 75"/>
                <a:gd name="T83" fmla="*/ 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5" h="77">
                  <a:moveTo>
                    <a:pt x="0" y="5"/>
                  </a:moveTo>
                  <a:lnTo>
                    <a:pt x="0" y="0"/>
                  </a:lnTo>
                  <a:lnTo>
                    <a:pt x="40" y="0"/>
                  </a:lnTo>
                  <a:lnTo>
                    <a:pt x="40" y="5"/>
                  </a:lnTo>
                  <a:lnTo>
                    <a:pt x="40" y="5"/>
                  </a:lnTo>
                  <a:lnTo>
                    <a:pt x="35" y="5"/>
                  </a:lnTo>
                  <a:lnTo>
                    <a:pt x="33" y="6"/>
                  </a:lnTo>
                  <a:lnTo>
                    <a:pt x="31" y="7"/>
                  </a:lnTo>
                  <a:lnTo>
                    <a:pt x="29" y="11"/>
                  </a:lnTo>
                  <a:lnTo>
                    <a:pt x="28" y="19"/>
                  </a:lnTo>
                  <a:lnTo>
                    <a:pt x="28" y="56"/>
                  </a:lnTo>
                  <a:lnTo>
                    <a:pt x="28" y="56"/>
                  </a:lnTo>
                  <a:lnTo>
                    <a:pt x="29" y="64"/>
                  </a:lnTo>
                  <a:lnTo>
                    <a:pt x="31" y="68"/>
                  </a:lnTo>
                  <a:lnTo>
                    <a:pt x="33" y="69"/>
                  </a:lnTo>
                  <a:lnTo>
                    <a:pt x="35" y="70"/>
                  </a:lnTo>
                  <a:lnTo>
                    <a:pt x="40" y="70"/>
                  </a:lnTo>
                  <a:lnTo>
                    <a:pt x="55" y="70"/>
                  </a:lnTo>
                  <a:lnTo>
                    <a:pt x="55" y="70"/>
                  </a:lnTo>
                  <a:lnTo>
                    <a:pt x="62" y="70"/>
                  </a:lnTo>
                  <a:lnTo>
                    <a:pt x="66" y="68"/>
                  </a:lnTo>
                  <a:lnTo>
                    <a:pt x="68" y="66"/>
                  </a:lnTo>
                  <a:lnTo>
                    <a:pt x="70" y="62"/>
                  </a:lnTo>
                  <a:lnTo>
                    <a:pt x="70" y="58"/>
                  </a:lnTo>
                  <a:lnTo>
                    <a:pt x="75" y="58"/>
                  </a:lnTo>
                  <a:lnTo>
                    <a:pt x="74" y="77"/>
                  </a:lnTo>
                  <a:lnTo>
                    <a:pt x="0" y="77"/>
                  </a:lnTo>
                  <a:lnTo>
                    <a:pt x="0" y="72"/>
                  </a:lnTo>
                  <a:lnTo>
                    <a:pt x="0" y="72"/>
                  </a:lnTo>
                  <a:lnTo>
                    <a:pt x="7" y="72"/>
                  </a:lnTo>
                  <a:lnTo>
                    <a:pt x="9" y="71"/>
                  </a:lnTo>
                  <a:lnTo>
                    <a:pt x="11" y="70"/>
                  </a:lnTo>
                  <a:lnTo>
                    <a:pt x="12" y="66"/>
                  </a:lnTo>
                  <a:lnTo>
                    <a:pt x="12" y="58"/>
                  </a:lnTo>
                  <a:lnTo>
                    <a:pt x="12" y="19"/>
                  </a:lnTo>
                  <a:lnTo>
                    <a:pt x="12" y="19"/>
                  </a:lnTo>
                  <a:lnTo>
                    <a:pt x="12" y="11"/>
                  </a:lnTo>
                  <a:lnTo>
                    <a:pt x="11" y="7"/>
                  </a:lnTo>
                  <a:lnTo>
                    <a:pt x="9" y="6"/>
                  </a:lnTo>
                  <a:lnTo>
                    <a:pt x="7" y="5"/>
                  </a:lnTo>
                  <a:lnTo>
                    <a:pt x="0" y="5"/>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8"/>
            <p:cNvSpPr>
              <a:spLocks/>
            </p:cNvSpPr>
            <p:nvPr userDrawn="1"/>
          </p:nvSpPr>
          <p:spPr bwMode="auto">
            <a:xfrm>
              <a:off x="3864" y="2819"/>
              <a:ext cx="79" cy="77"/>
            </a:xfrm>
            <a:custGeom>
              <a:avLst/>
              <a:gdLst>
                <a:gd name="T0" fmla="*/ 79 w 79"/>
                <a:gd name="T1" fmla="*/ 19 h 77"/>
                <a:gd name="T2" fmla="*/ 75 w 79"/>
                <a:gd name="T3" fmla="*/ 19 h 77"/>
                <a:gd name="T4" fmla="*/ 75 w 79"/>
                <a:gd name="T5" fmla="*/ 15 h 77"/>
                <a:gd name="T6" fmla="*/ 75 w 79"/>
                <a:gd name="T7" fmla="*/ 15 h 77"/>
                <a:gd name="T8" fmla="*/ 73 w 79"/>
                <a:gd name="T9" fmla="*/ 11 h 77"/>
                <a:gd name="T10" fmla="*/ 71 w 79"/>
                <a:gd name="T11" fmla="*/ 9 h 77"/>
                <a:gd name="T12" fmla="*/ 66 w 79"/>
                <a:gd name="T13" fmla="*/ 7 h 77"/>
                <a:gd name="T14" fmla="*/ 60 w 79"/>
                <a:gd name="T15" fmla="*/ 7 h 77"/>
                <a:gd name="T16" fmla="*/ 47 w 79"/>
                <a:gd name="T17" fmla="*/ 7 h 77"/>
                <a:gd name="T18" fmla="*/ 47 w 79"/>
                <a:gd name="T19" fmla="*/ 58 h 77"/>
                <a:gd name="T20" fmla="*/ 47 w 79"/>
                <a:gd name="T21" fmla="*/ 58 h 77"/>
                <a:gd name="T22" fmla="*/ 48 w 79"/>
                <a:gd name="T23" fmla="*/ 66 h 77"/>
                <a:gd name="T24" fmla="*/ 49 w 79"/>
                <a:gd name="T25" fmla="*/ 70 h 77"/>
                <a:gd name="T26" fmla="*/ 51 w 79"/>
                <a:gd name="T27" fmla="*/ 71 h 77"/>
                <a:gd name="T28" fmla="*/ 53 w 79"/>
                <a:gd name="T29" fmla="*/ 72 h 77"/>
                <a:gd name="T30" fmla="*/ 59 w 79"/>
                <a:gd name="T31" fmla="*/ 72 h 77"/>
                <a:gd name="T32" fmla="*/ 59 w 79"/>
                <a:gd name="T33" fmla="*/ 77 h 77"/>
                <a:gd name="T34" fmla="*/ 19 w 79"/>
                <a:gd name="T35" fmla="*/ 77 h 77"/>
                <a:gd name="T36" fmla="*/ 19 w 79"/>
                <a:gd name="T37" fmla="*/ 72 h 77"/>
                <a:gd name="T38" fmla="*/ 19 w 79"/>
                <a:gd name="T39" fmla="*/ 72 h 77"/>
                <a:gd name="T40" fmla="*/ 25 w 79"/>
                <a:gd name="T41" fmla="*/ 72 h 77"/>
                <a:gd name="T42" fmla="*/ 28 w 79"/>
                <a:gd name="T43" fmla="*/ 71 h 77"/>
                <a:gd name="T44" fmla="*/ 30 w 79"/>
                <a:gd name="T45" fmla="*/ 70 h 77"/>
                <a:gd name="T46" fmla="*/ 31 w 79"/>
                <a:gd name="T47" fmla="*/ 66 h 77"/>
                <a:gd name="T48" fmla="*/ 32 w 79"/>
                <a:gd name="T49" fmla="*/ 58 h 77"/>
                <a:gd name="T50" fmla="*/ 32 w 79"/>
                <a:gd name="T51" fmla="*/ 7 h 77"/>
                <a:gd name="T52" fmla="*/ 19 w 79"/>
                <a:gd name="T53" fmla="*/ 7 h 77"/>
                <a:gd name="T54" fmla="*/ 19 w 79"/>
                <a:gd name="T55" fmla="*/ 7 h 77"/>
                <a:gd name="T56" fmla="*/ 11 w 79"/>
                <a:gd name="T57" fmla="*/ 7 h 77"/>
                <a:gd name="T58" fmla="*/ 8 w 79"/>
                <a:gd name="T59" fmla="*/ 9 h 77"/>
                <a:gd name="T60" fmla="*/ 6 w 79"/>
                <a:gd name="T61" fmla="*/ 11 h 77"/>
                <a:gd name="T62" fmla="*/ 4 w 79"/>
                <a:gd name="T63" fmla="*/ 15 h 77"/>
                <a:gd name="T64" fmla="*/ 4 w 79"/>
                <a:gd name="T65" fmla="*/ 19 h 77"/>
                <a:gd name="T66" fmla="*/ 0 w 79"/>
                <a:gd name="T67" fmla="*/ 19 h 77"/>
                <a:gd name="T68" fmla="*/ 1 w 79"/>
                <a:gd name="T69" fmla="*/ 0 h 77"/>
                <a:gd name="T70" fmla="*/ 78 w 79"/>
                <a:gd name="T71" fmla="*/ 0 h 77"/>
                <a:gd name="T72" fmla="*/ 79 w 79"/>
                <a:gd name="T73" fmla="*/ 1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9" h="77">
                  <a:moveTo>
                    <a:pt x="79" y="19"/>
                  </a:moveTo>
                  <a:lnTo>
                    <a:pt x="75" y="19"/>
                  </a:lnTo>
                  <a:lnTo>
                    <a:pt x="75" y="15"/>
                  </a:lnTo>
                  <a:lnTo>
                    <a:pt x="75" y="15"/>
                  </a:lnTo>
                  <a:lnTo>
                    <a:pt x="73" y="11"/>
                  </a:lnTo>
                  <a:lnTo>
                    <a:pt x="71" y="9"/>
                  </a:lnTo>
                  <a:lnTo>
                    <a:pt x="66" y="7"/>
                  </a:lnTo>
                  <a:lnTo>
                    <a:pt x="60" y="7"/>
                  </a:lnTo>
                  <a:lnTo>
                    <a:pt x="47" y="7"/>
                  </a:lnTo>
                  <a:lnTo>
                    <a:pt x="47" y="58"/>
                  </a:lnTo>
                  <a:lnTo>
                    <a:pt x="47" y="58"/>
                  </a:lnTo>
                  <a:lnTo>
                    <a:pt x="48" y="66"/>
                  </a:lnTo>
                  <a:lnTo>
                    <a:pt x="49" y="70"/>
                  </a:lnTo>
                  <a:lnTo>
                    <a:pt x="51" y="71"/>
                  </a:lnTo>
                  <a:lnTo>
                    <a:pt x="53" y="72"/>
                  </a:lnTo>
                  <a:lnTo>
                    <a:pt x="59" y="72"/>
                  </a:lnTo>
                  <a:lnTo>
                    <a:pt x="59" y="77"/>
                  </a:lnTo>
                  <a:lnTo>
                    <a:pt x="19" y="77"/>
                  </a:lnTo>
                  <a:lnTo>
                    <a:pt x="19" y="72"/>
                  </a:lnTo>
                  <a:lnTo>
                    <a:pt x="19" y="72"/>
                  </a:lnTo>
                  <a:lnTo>
                    <a:pt x="25" y="72"/>
                  </a:lnTo>
                  <a:lnTo>
                    <a:pt x="28" y="71"/>
                  </a:lnTo>
                  <a:lnTo>
                    <a:pt x="30" y="70"/>
                  </a:lnTo>
                  <a:lnTo>
                    <a:pt x="31" y="66"/>
                  </a:lnTo>
                  <a:lnTo>
                    <a:pt x="32" y="58"/>
                  </a:lnTo>
                  <a:lnTo>
                    <a:pt x="32" y="7"/>
                  </a:lnTo>
                  <a:lnTo>
                    <a:pt x="19" y="7"/>
                  </a:lnTo>
                  <a:lnTo>
                    <a:pt x="19" y="7"/>
                  </a:lnTo>
                  <a:lnTo>
                    <a:pt x="11" y="7"/>
                  </a:lnTo>
                  <a:lnTo>
                    <a:pt x="8" y="9"/>
                  </a:lnTo>
                  <a:lnTo>
                    <a:pt x="6" y="11"/>
                  </a:lnTo>
                  <a:lnTo>
                    <a:pt x="4" y="15"/>
                  </a:lnTo>
                  <a:lnTo>
                    <a:pt x="4" y="19"/>
                  </a:lnTo>
                  <a:lnTo>
                    <a:pt x="0" y="19"/>
                  </a:lnTo>
                  <a:lnTo>
                    <a:pt x="1" y="0"/>
                  </a:lnTo>
                  <a:lnTo>
                    <a:pt x="78" y="0"/>
                  </a:lnTo>
                  <a:lnTo>
                    <a:pt x="79"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9"/>
            <p:cNvSpPr>
              <a:spLocks/>
            </p:cNvSpPr>
            <p:nvPr userDrawn="1"/>
          </p:nvSpPr>
          <p:spPr bwMode="auto">
            <a:xfrm>
              <a:off x="3958" y="2819"/>
              <a:ext cx="40" cy="77"/>
            </a:xfrm>
            <a:custGeom>
              <a:avLst/>
              <a:gdLst>
                <a:gd name="T0" fmla="*/ 0 w 40"/>
                <a:gd name="T1" fmla="*/ 77 h 77"/>
                <a:gd name="T2" fmla="*/ 0 w 40"/>
                <a:gd name="T3" fmla="*/ 72 h 77"/>
                <a:gd name="T4" fmla="*/ 0 w 40"/>
                <a:gd name="T5" fmla="*/ 72 h 77"/>
                <a:gd name="T6" fmla="*/ 7 w 40"/>
                <a:gd name="T7" fmla="*/ 72 h 77"/>
                <a:gd name="T8" fmla="*/ 9 w 40"/>
                <a:gd name="T9" fmla="*/ 71 h 77"/>
                <a:gd name="T10" fmla="*/ 10 w 40"/>
                <a:gd name="T11" fmla="*/ 70 h 77"/>
                <a:gd name="T12" fmla="*/ 12 w 40"/>
                <a:gd name="T13" fmla="*/ 66 h 77"/>
                <a:gd name="T14" fmla="*/ 12 w 40"/>
                <a:gd name="T15" fmla="*/ 58 h 77"/>
                <a:gd name="T16" fmla="*/ 12 w 40"/>
                <a:gd name="T17" fmla="*/ 19 h 77"/>
                <a:gd name="T18" fmla="*/ 12 w 40"/>
                <a:gd name="T19" fmla="*/ 19 h 77"/>
                <a:gd name="T20" fmla="*/ 12 w 40"/>
                <a:gd name="T21" fmla="*/ 11 h 77"/>
                <a:gd name="T22" fmla="*/ 10 w 40"/>
                <a:gd name="T23" fmla="*/ 7 h 77"/>
                <a:gd name="T24" fmla="*/ 9 w 40"/>
                <a:gd name="T25" fmla="*/ 6 h 77"/>
                <a:gd name="T26" fmla="*/ 7 w 40"/>
                <a:gd name="T27" fmla="*/ 5 h 77"/>
                <a:gd name="T28" fmla="*/ 0 w 40"/>
                <a:gd name="T29" fmla="*/ 5 h 77"/>
                <a:gd name="T30" fmla="*/ 0 w 40"/>
                <a:gd name="T31" fmla="*/ 0 h 77"/>
                <a:gd name="T32" fmla="*/ 40 w 40"/>
                <a:gd name="T33" fmla="*/ 0 h 77"/>
                <a:gd name="T34" fmla="*/ 40 w 40"/>
                <a:gd name="T35" fmla="*/ 5 h 77"/>
                <a:gd name="T36" fmla="*/ 40 w 40"/>
                <a:gd name="T37" fmla="*/ 5 h 77"/>
                <a:gd name="T38" fmla="*/ 34 w 40"/>
                <a:gd name="T39" fmla="*/ 5 h 77"/>
                <a:gd name="T40" fmla="*/ 31 w 40"/>
                <a:gd name="T41" fmla="*/ 6 h 77"/>
                <a:gd name="T42" fmla="*/ 30 w 40"/>
                <a:gd name="T43" fmla="*/ 7 h 77"/>
                <a:gd name="T44" fmla="*/ 28 w 40"/>
                <a:gd name="T45" fmla="*/ 11 h 77"/>
                <a:gd name="T46" fmla="*/ 28 w 40"/>
                <a:gd name="T47" fmla="*/ 19 h 77"/>
                <a:gd name="T48" fmla="*/ 28 w 40"/>
                <a:gd name="T49" fmla="*/ 58 h 77"/>
                <a:gd name="T50" fmla="*/ 28 w 40"/>
                <a:gd name="T51" fmla="*/ 58 h 77"/>
                <a:gd name="T52" fmla="*/ 28 w 40"/>
                <a:gd name="T53" fmla="*/ 66 h 77"/>
                <a:gd name="T54" fmla="*/ 30 w 40"/>
                <a:gd name="T55" fmla="*/ 70 h 77"/>
                <a:gd name="T56" fmla="*/ 31 w 40"/>
                <a:gd name="T57" fmla="*/ 71 h 77"/>
                <a:gd name="T58" fmla="*/ 34 w 40"/>
                <a:gd name="T59" fmla="*/ 72 h 77"/>
                <a:gd name="T60" fmla="*/ 40 w 40"/>
                <a:gd name="T61" fmla="*/ 72 h 77"/>
                <a:gd name="T62" fmla="*/ 40 w 40"/>
                <a:gd name="T63" fmla="*/ 77 h 77"/>
                <a:gd name="T64" fmla="*/ 0 w 40"/>
                <a:gd name="T65"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77">
                  <a:moveTo>
                    <a:pt x="0" y="77"/>
                  </a:moveTo>
                  <a:lnTo>
                    <a:pt x="0" y="72"/>
                  </a:lnTo>
                  <a:lnTo>
                    <a:pt x="0" y="72"/>
                  </a:lnTo>
                  <a:lnTo>
                    <a:pt x="7" y="72"/>
                  </a:lnTo>
                  <a:lnTo>
                    <a:pt x="9" y="71"/>
                  </a:lnTo>
                  <a:lnTo>
                    <a:pt x="10" y="70"/>
                  </a:lnTo>
                  <a:lnTo>
                    <a:pt x="12" y="66"/>
                  </a:lnTo>
                  <a:lnTo>
                    <a:pt x="12" y="58"/>
                  </a:lnTo>
                  <a:lnTo>
                    <a:pt x="12" y="19"/>
                  </a:lnTo>
                  <a:lnTo>
                    <a:pt x="12" y="19"/>
                  </a:lnTo>
                  <a:lnTo>
                    <a:pt x="12" y="11"/>
                  </a:lnTo>
                  <a:lnTo>
                    <a:pt x="10" y="7"/>
                  </a:lnTo>
                  <a:lnTo>
                    <a:pt x="9" y="6"/>
                  </a:lnTo>
                  <a:lnTo>
                    <a:pt x="7" y="5"/>
                  </a:lnTo>
                  <a:lnTo>
                    <a:pt x="0" y="5"/>
                  </a:lnTo>
                  <a:lnTo>
                    <a:pt x="0" y="0"/>
                  </a:lnTo>
                  <a:lnTo>
                    <a:pt x="40" y="0"/>
                  </a:lnTo>
                  <a:lnTo>
                    <a:pt x="40" y="5"/>
                  </a:lnTo>
                  <a:lnTo>
                    <a:pt x="40" y="5"/>
                  </a:lnTo>
                  <a:lnTo>
                    <a:pt x="34" y="5"/>
                  </a:lnTo>
                  <a:lnTo>
                    <a:pt x="31" y="6"/>
                  </a:lnTo>
                  <a:lnTo>
                    <a:pt x="30" y="7"/>
                  </a:lnTo>
                  <a:lnTo>
                    <a:pt x="28" y="11"/>
                  </a:lnTo>
                  <a:lnTo>
                    <a:pt x="28" y="19"/>
                  </a:lnTo>
                  <a:lnTo>
                    <a:pt x="28" y="58"/>
                  </a:lnTo>
                  <a:lnTo>
                    <a:pt x="28" y="58"/>
                  </a:lnTo>
                  <a:lnTo>
                    <a:pt x="28" y="66"/>
                  </a:lnTo>
                  <a:lnTo>
                    <a:pt x="30" y="70"/>
                  </a:lnTo>
                  <a:lnTo>
                    <a:pt x="31" y="71"/>
                  </a:lnTo>
                  <a:lnTo>
                    <a:pt x="34" y="72"/>
                  </a:lnTo>
                  <a:lnTo>
                    <a:pt x="40" y="72"/>
                  </a:lnTo>
                  <a:lnTo>
                    <a:pt x="40" y="77"/>
                  </a:lnTo>
                  <a:lnTo>
                    <a:pt x="0" y="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10"/>
            <p:cNvSpPr>
              <a:spLocks noEditPoints="1"/>
            </p:cNvSpPr>
            <p:nvPr userDrawn="1"/>
          </p:nvSpPr>
          <p:spPr bwMode="auto">
            <a:xfrm>
              <a:off x="4017" y="2817"/>
              <a:ext cx="85" cy="81"/>
            </a:xfrm>
            <a:custGeom>
              <a:avLst/>
              <a:gdLst>
                <a:gd name="T0" fmla="*/ 43 w 85"/>
                <a:gd name="T1" fmla="*/ 81 h 81"/>
                <a:gd name="T2" fmla="*/ 26 w 85"/>
                <a:gd name="T3" fmla="*/ 78 h 81"/>
                <a:gd name="T4" fmla="*/ 13 w 85"/>
                <a:gd name="T5" fmla="*/ 69 h 81"/>
                <a:gd name="T6" fmla="*/ 4 w 85"/>
                <a:gd name="T7" fmla="*/ 56 h 81"/>
                <a:gd name="T8" fmla="*/ 0 w 85"/>
                <a:gd name="T9" fmla="*/ 40 h 81"/>
                <a:gd name="T10" fmla="*/ 1 w 85"/>
                <a:gd name="T11" fmla="*/ 32 h 81"/>
                <a:gd name="T12" fmla="*/ 8 w 85"/>
                <a:gd name="T13" fmla="*/ 19 h 81"/>
                <a:gd name="T14" fmla="*/ 20 w 85"/>
                <a:gd name="T15" fmla="*/ 8 h 81"/>
                <a:gd name="T16" fmla="*/ 35 w 85"/>
                <a:gd name="T17" fmla="*/ 1 h 81"/>
                <a:gd name="T18" fmla="*/ 43 w 85"/>
                <a:gd name="T19" fmla="*/ 0 h 81"/>
                <a:gd name="T20" fmla="*/ 59 w 85"/>
                <a:gd name="T21" fmla="*/ 3 h 81"/>
                <a:gd name="T22" fmla="*/ 72 w 85"/>
                <a:gd name="T23" fmla="*/ 12 h 81"/>
                <a:gd name="T24" fmla="*/ 82 w 85"/>
                <a:gd name="T25" fmla="*/ 25 h 81"/>
                <a:gd name="T26" fmla="*/ 85 w 85"/>
                <a:gd name="T27" fmla="*/ 40 h 81"/>
                <a:gd name="T28" fmla="*/ 84 w 85"/>
                <a:gd name="T29" fmla="*/ 49 h 81"/>
                <a:gd name="T30" fmla="*/ 78 w 85"/>
                <a:gd name="T31" fmla="*/ 63 h 81"/>
                <a:gd name="T32" fmla="*/ 66 w 85"/>
                <a:gd name="T33" fmla="*/ 73 h 81"/>
                <a:gd name="T34" fmla="*/ 51 w 85"/>
                <a:gd name="T35" fmla="*/ 80 h 81"/>
                <a:gd name="T36" fmla="*/ 43 w 85"/>
                <a:gd name="T37" fmla="*/ 81 h 81"/>
                <a:gd name="T38" fmla="*/ 43 w 85"/>
                <a:gd name="T39" fmla="*/ 7 h 81"/>
                <a:gd name="T40" fmla="*/ 32 w 85"/>
                <a:gd name="T41" fmla="*/ 10 h 81"/>
                <a:gd name="T42" fmla="*/ 24 w 85"/>
                <a:gd name="T43" fmla="*/ 17 h 81"/>
                <a:gd name="T44" fmla="*/ 20 w 85"/>
                <a:gd name="T45" fmla="*/ 29 h 81"/>
                <a:gd name="T46" fmla="*/ 18 w 85"/>
                <a:gd name="T47" fmla="*/ 40 h 81"/>
                <a:gd name="T48" fmla="*/ 19 w 85"/>
                <a:gd name="T49" fmla="*/ 46 h 81"/>
                <a:gd name="T50" fmla="*/ 21 w 85"/>
                <a:gd name="T51" fmla="*/ 58 h 81"/>
                <a:gd name="T52" fmla="*/ 27 w 85"/>
                <a:gd name="T53" fmla="*/ 68 h 81"/>
                <a:gd name="T54" fmla="*/ 37 w 85"/>
                <a:gd name="T55" fmla="*/ 73 h 81"/>
                <a:gd name="T56" fmla="*/ 43 w 85"/>
                <a:gd name="T57" fmla="*/ 74 h 81"/>
                <a:gd name="T58" fmla="*/ 54 w 85"/>
                <a:gd name="T59" fmla="*/ 71 h 81"/>
                <a:gd name="T60" fmla="*/ 63 w 85"/>
                <a:gd name="T61" fmla="*/ 64 h 81"/>
                <a:gd name="T62" fmla="*/ 67 w 85"/>
                <a:gd name="T63" fmla="*/ 52 h 81"/>
                <a:gd name="T64" fmla="*/ 68 w 85"/>
                <a:gd name="T65" fmla="*/ 40 h 81"/>
                <a:gd name="T66" fmla="*/ 68 w 85"/>
                <a:gd name="T67" fmla="*/ 35 h 81"/>
                <a:gd name="T68" fmla="*/ 65 w 85"/>
                <a:gd name="T69" fmla="*/ 23 h 81"/>
                <a:gd name="T70" fmla="*/ 58 w 85"/>
                <a:gd name="T71" fmla="*/ 13 h 81"/>
                <a:gd name="T72" fmla="*/ 49 w 85"/>
                <a:gd name="T73" fmla="*/ 8 h 81"/>
                <a:gd name="T74" fmla="*/ 43 w 85"/>
                <a:gd name="T75"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 h="81">
                  <a:moveTo>
                    <a:pt x="43" y="81"/>
                  </a:moveTo>
                  <a:lnTo>
                    <a:pt x="43" y="81"/>
                  </a:lnTo>
                  <a:lnTo>
                    <a:pt x="35" y="80"/>
                  </a:lnTo>
                  <a:lnTo>
                    <a:pt x="26" y="78"/>
                  </a:lnTo>
                  <a:lnTo>
                    <a:pt x="20" y="73"/>
                  </a:lnTo>
                  <a:lnTo>
                    <a:pt x="13" y="69"/>
                  </a:lnTo>
                  <a:lnTo>
                    <a:pt x="8" y="63"/>
                  </a:lnTo>
                  <a:lnTo>
                    <a:pt x="4" y="56"/>
                  </a:lnTo>
                  <a:lnTo>
                    <a:pt x="1" y="49"/>
                  </a:lnTo>
                  <a:lnTo>
                    <a:pt x="0" y="40"/>
                  </a:lnTo>
                  <a:lnTo>
                    <a:pt x="0" y="40"/>
                  </a:lnTo>
                  <a:lnTo>
                    <a:pt x="1" y="32"/>
                  </a:lnTo>
                  <a:lnTo>
                    <a:pt x="4" y="25"/>
                  </a:lnTo>
                  <a:lnTo>
                    <a:pt x="8" y="19"/>
                  </a:lnTo>
                  <a:lnTo>
                    <a:pt x="13" y="12"/>
                  </a:lnTo>
                  <a:lnTo>
                    <a:pt x="20" y="8"/>
                  </a:lnTo>
                  <a:lnTo>
                    <a:pt x="26" y="3"/>
                  </a:lnTo>
                  <a:lnTo>
                    <a:pt x="35" y="1"/>
                  </a:lnTo>
                  <a:lnTo>
                    <a:pt x="43" y="0"/>
                  </a:lnTo>
                  <a:lnTo>
                    <a:pt x="43" y="0"/>
                  </a:lnTo>
                  <a:lnTo>
                    <a:pt x="51" y="1"/>
                  </a:lnTo>
                  <a:lnTo>
                    <a:pt x="59" y="3"/>
                  </a:lnTo>
                  <a:lnTo>
                    <a:pt x="66" y="8"/>
                  </a:lnTo>
                  <a:lnTo>
                    <a:pt x="72" y="12"/>
                  </a:lnTo>
                  <a:lnTo>
                    <a:pt x="78" y="19"/>
                  </a:lnTo>
                  <a:lnTo>
                    <a:pt x="82" y="25"/>
                  </a:lnTo>
                  <a:lnTo>
                    <a:pt x="84" y="32"/>
                  </a:lnTo>
                  <a:lnTo>
                    <a:pt x="85" y="40"/>
                  </a:lnTo>
                  <a:lnTo>
                    <a:pt x="85" y="40"/>
                  </a:lnTo>
                  <a:lnTo>
                    <a:pt x="84" y="49"/>
                  </a:lnTo>
                  <a:lnTo>
                    <a:pt x="82" y="56"/>
                  </a:lnTo>
                  <a:lnTo>
                    <a:pt x="78" y="63"/>
                  </a:lnTo>
                  <a:lnTo>
                    <a:pt x="72" y="69"/>
                  </a:lnTo>
                  <a:lnTo>
                    <a:pt x="66" y="73"/>
                  </a:lnTo>
                  <a:lnTo>
                    <a:pt x="59" y="78"/>
                  </a:lnTo>
                  <a:lnTo>
                    <a:pt x="51" y="80"/>
                  </a:lnTo>
                  <a:lnTo>
                    <a:pt x="43" y="81"/>
                  </a:lnTo>
                  <a:lnTo>
                    <a:pt x="43" y="81"/>
                  </a:lnTo>
                  <a:close/>
                  <a:moveTo>
                    <a:pt x="43" y="7"/>
                  </a:moveTo>
                  <a:lnTo>
                    <a:pt x="43" y="7"/>
                  </a:lnTo>
                  <a:lnTo>
                    <a:pt x="37" y="8"/>
                  </a:lnTo>
                  <a:lnTo>
                    <a:pt x="32" y="10"/>
                  </a:lnTo>
                  <a:lnTo>
                    <a:pt x="27" y="13"/>
                  </a:lnTo>
                  <a:lnTo>
                    <a:pt x="24" y="17"/>
                  </a:lnTo>
                  <a:lnTo>
                    <a:pt x="21" y="23"/>
                  </a:lnTo>
                  <a:lnTo>
                    <a:pt x="20" y="29"/>
                  </a:lnTo>
                  <a:lnTo>
                    <a:pt x="19" y="35"/>
                  </a:lnTo>
                  <a:lnTo>
                    <a:pt x="18" y="40"/>
                  </a:lnTo>
                  <a:lnTo>
                    <a:pt x="18" y="40"/>
                  </a:lnTo>
                  <a:lnTo>
                    <a:pt x="19" y="46"/>
                  </a:lnTo>
                  <a:lnTo>
                    <a:pt x="20" y="52"/>
                  </a:lnTo>
                  <a:lnTo>
                    <a:pt x="21" y="58"/>
                  </a:lnTo>
                  <a:lnTo>
                    <a:pt x="24" y="64"/>
                  </a:lnTo>
                  <a:lnTo>
                    <a:pt x="27" y="68"/>
                  </a:lnTo>
                  <a:lnTo>
                    <a:pt x="32" y="71"/>
                  </a:lnTo>
                  <a:lnTo>
                    <a:pt x="37" y="73"/>
                  </a:lnTo>
                  <a:lnTo>
                    <a:pt x="43" y="74"/>
                  </a:lnTo>
                  <a:lnTo>
                    <a:pt x="43" y="74"/>
                  </a:lnTo>
                  <a:lnTo>
                    <a:pt x="49" y="73"/>
                  </a:lnTo>
                  <a:lnTo>
                    <a:pt x="54" y="71"/>
                  </a:lnTo>
                  <a:lnTo>
                    <a:pt x="58" y="68"/>
                  </a:lnTo>
                  <a:lnTo>
                    <a:pt x="63" y="64"/>
                  </a:lnTo>
                  <a:lnTo>
                    <a:pt x="65" y="58"/>
                  </a:lnTo>
                  <a:lnTo>
                    <a:pt x="67" y="52"/>
                  </a:lnTo>
                  <a:lnTo>
                    <a:pt x="68" y="46"/>
                  </a:lnTo>
                  <a:lnTo>
                    <a:pt x="68" y="40"/>
                  </a:lnTo>
                  <a:lnTo>
                    <a:pt x="68" y="40"/>
                  </a:lnTo>
                  <a:lnTo>
                    <a:pt x="68" y="35"/>
                  </a:lnTo>
                  <a:lnTo>
                    <a:pt x="67" y="29"/>
                  </a:lnTo>
                  <a:lnTo>
                    <a:pt x="65" y="23"/>
                  </a:lnTo>
                  <a:lnTo>
                    <a:pt x="63" y="17"/>
                  </a:lnTo>
                  <a:lnTo>
                    <a:pt x="58" y="13"/>
                  </a:lnTo>
                  <a:lnTo>
                    <a:pt x="54" y="10"/>
                  </a:lnTo>
                  <a:lnTo>
                    <a:pt x="49" y="8"/>
                  </a:lnTo>
                  <a:lnTo>
                    <a:pt x="43" y="7"/>
                  </a:lnTo>
                  <a:lnTo>
                    <a:pt x="43"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11"/>
            <p:cNvSpPr>
              <a:spLocks/>
            </p:cNvSpPr>
            <p:nvPr userDrawn="1"/>
          </p:nvSpPr>
          <p:spPr bwMode="auto">
            <a:xfrm>
              <a:off x="4122" y="2819"/>
              <a:ext cx="85" cy="79"/>
            </a:xfrm>
            <a:custGeom>
              <a:avLst/>
              <a:gdLst>
                <a:gd name="T0" fmla="*/ 67 w 85"/>
                <a:gd name="T1" fmla="*/ 19 h 79"/>
                <a:gd name="T2" fmla="*/ 67 w 85"/>
                <a:gd name="T3" fmla="*/ 19 h 79"/>
                <a:gd name="T4" fmla="*/ 66 w 85"/>
                <a:gd name="T5" fmla="*/ 11 h 79"/>
                <a:gd name="T6" fmla="*/ 65 w 85"/>
                <a:gd name="T7" fmla="*/ 7 h 79"/>
                <a:gd name="T8" fmla="*/ 63 w 85"/>
                <a:gd name="T9" fmla="*/ 6 h 79"/>
                <a:gd name="T10" fmla="*/ 61 w 85"/>
                <a:gd name="T11" fmla="*/ 5 h 79"/>
                <a:gd name="T12" fmla="*/ 56 w 85"/>
                <a:gd name="T13" fmla="*/ 5 h 79"/>
                <a:gd name="T14" fmla="*/ 56 w 85"/>
                <a:gd name="T15" fmla="*/ 0 h 79"/>
                <a:gd name="T16" fmla="*/ 85 w 85"/>
                <a:gd name="T17" fmla="*/ 0 h 79"/>
                <a:gd name="T18" fmla="*/ 85 w 85"/>
                <a:gd name="T19" fmla="*/ 5 h 79"/>
                <a:gd name="T20" fmla="*/ 85 w 85"/>
                <a:gd name="T21" fmla="*/ 5 h 79"/>
                <a:gd name="T22" fmla="*/ 78 w 85"/>
                <a:gd name="T23" fmla="*/ 5 h 79"/>
                <a:gd name="T24" fmla="*/ 76 w 85"/>
                <a:gd name="T25" fmla="*/ 6 h 79"/>
                <a:gd name="T26" fmla="*/ 75 w 85"/>
                <a:gd name="T27" fmla="*/ 7 h 79"/>
                <a:gd name="T28" fmla="*/ 73 w 85"/>
                <a:gd name="T29" fmla="*/ 11 h 79"/>
                <a:gd name="T30" fmla="*/ 73 w 85"/>
                <a:gd name="T31" fmla="*/ 19 h 79"/>
                <a:gd name="T32" fmla="*/ 73 w 85"/>
                <a:gd name="T33" fmla="*/ 79 h 79"/>
                <a:gd name="T34" fmla="*/ 70 w 85"/>
                <a:gd name="T35" fmla="*/ 79 h 79"/>
                <a:gd name="T36" fmla="*/ 18 w 85"/>
                <a:gd name="T37" fmla="*/ 17 h 79"/>
                <a:gd name="T38" fmla="*/ 18 w 85"/>
                <a:gd name="T39" fmla="*/ 58 h 79"/>
                <a:gd name="T40" fmla="*/ 18 w 85"/>
                <a:gd name="T41" fmla="*/ 58 h 79"/>
                <a:gd name="T42" fmla="*/ 18 w 85"/>
                <a:gd name="T43" fmla="*/ 66 h 79"/>
                <a:gd name="T44" fmla="*/ 20 w 85"/>
                <a:gd name="T45" fmla="*/ 70 h 79"/>
                <a:gd name="T46" fmla="*/ 21 w 85"/>
                <a:gd name="T47" fmla="*/ 71 h 79"/>
                <a:gd name="T48" fmla="*/ 23 w 85"/>
                <a:gd name="T49" fmla="*/ 72 h 79"/>
                <a:gd name="T50" fmla="*/ 30 w 85"/>
                <a:gd name="T51" fmla="*/ 72 h 79"/>
                <a:gd name="T52" fmla="*/ 30 w 85"/>
                <a:gd name="T53" fmla="*/ 77 h 79"/>
                <a:gd name="T54" fmla="*/ 0 w 85"/>
                <a:gd name="T55" fmla="*/ 77 h 79"/>
                <a:gd name="T56" fmla="*/ 0 w 85"/>
                <a:gd name="T57" fmla="*/ 72 h 79"/>
                <a:gd name="T58" fmla="*/ 0 w 85"/>
                <a:gd name="T59" fmla="*/ 72 h 79"/>
                <a:gd name="T60" fmla="*/ 6 w 85"/>
                <a:gd name="T61" fmla="*/ 72 h 79"/>
                <a:gd name="T62" fmla="*/ 8 w 85"/>
                <a:gd name="T63" fmla="*/ 71 h 79"/>
                <a:gd name="T64" fmla="*/ 9 w 85"/>
                <a:gd name="T65" fmla="*/ 70 h 79"/>
                <a:gd name="T66" fmla="*/ 11 w 85"/>
                <a:gd name="T67" fmla="*/ 66 h 79"/>
                <a:gd name="T68" fmla="*/ 11 w 85"/>
                <a:gd name="T69" fmla="*/ 58 h 79"/>
                <a:gd name="T70" fmla="*/ 11 w 85"/>
                <a:gd name="T71" fmla="*/ 19 h 79"/>
                <a:gd name="T72" fmla="*/ 11 w 85"/>
                <a:gd name="T73" fmla="*/ 19 h 79"/>
                <a:gd name="T74" fmla="*/ 11 w 85"/>
                <a:gd name="T75" fmla="*/ 11 h 79"/>
                <a:gd name="T76" fmla="*/ 9 w 85"/>
                <a:gd name="T77" fmla="*/ 7 h 79"/>
                <a:gd name="T78" fmla="*/ 8 w 85"/>
                <a:gd name="T79" fmla="*/ 6 h 79"/>
                <a:gd name="T80" fmla="*/ 6 w 85"/>
                <a:gd name="T81" fmla="*/ 5 h 79"/>
                <a:gd name="T82" fmla="*/ 0 w 85"/>
                <a:gd name="T83" fmla="*/ 5 h 79"/>
                <a:gd name="T84" fmla="*/ 0 w 85"/>
                <a:gd name="T85" fmla="*/ 0 h 79"/>
                <a:gd name="T86" fmla="*/ 25 w 85"/>
                <a:gd name="T87" fmla="*/ 0 h 79"/>
                <a:gd name="T88" fmla="*/ 67 w 85"/>
                <a:gd name="T89" fmla="*/ 51 h 79"/>
                <a:gd name="T90" fmla="*/ 67 w 85"/>
                <a:gd name="T91" fmla="*/ 1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5" h="79">
                  <a:moveTo>
                    <a:pt x="67" y="19"/>
                  </a:moveTo>
                  <a:lnTo>
                    <a:pt x="67" y="19"/>
                  </a:lnTo>
                  <a:lnTo>
                    <a:pt x="66" y="11"/>
                  </a:lnTo>
                  <a:lnTo>
                    <a:pt x="65" y="7"/>
                  </a:lnTo>
                  <a:lnTo>
                    <a:pt x="63" y="6"/>
                  </a:lnTo>
                  <a:lnTo>
                    <a:pt x="61" y="5"/>
                  </a:lnTo>
                  <a:lnTo>
                    <a:pt x="56" y="5"/>
                  </a:lnTo>
                  <a:lnTo>
                    <a:pt x="56" y="0"/>
                  </a:lnTo>
                  <a:lnTo>
                    <a:pt x="85" y="0"/>
                  </a:lnTo>
                  <a:lnTo>
                    <a:pt x="85" y="5"/>
                  </a:lnTo>
                  <a:lnTo>
                    <a:pt x="85" y="5"/>
                  </a:lnTo>
                  <a:lnTo>
                    <a:pt x="78" y="5"/>
                  </a:lnTo>
                  <a:lnTo>
                    <a:pt x="76" y="6"/>
                  </a:lnTo>
                  <a:lnTo>
                    <a:pt x="75" y="7"/>
                  </a:lnTo>
                  <a:lnTo>
                    <a:pt x="73" y="11"/>
                  </a:lnTo>
                  <a:lnTo>
                    <a:pt x="73" y="19"/>
                  </a:lnTo>
                  <a:lnTo>
                    <a:pt x="73" y="79"/>
                  </a:lnTo>
                  <a:lnTo>
                    <a:pt x="70" y="79"/>
                  </a:lnTo>
                  <a:lnTo>
                    <a:pt x="18" y="17"/>
                  </a:lnTo>
                  <a:lnTo>
                    <a:pt x="18" y="58"/>
                  </a:lnTo>
                  <a:lnTo>
                    <a:pt x="18" y="58"/>
                  </a:lnTo>
                  <a:lnTo>
                    <a:pt x="18" y="66"/>
                  </a:lnTo>
                  <a:lnTo>
                    <a:pt x="20" y="70"/>
                  </a:lnTo>
                  <a:lnTo>
                    <a:pt x="21" y="71"/>
                  </a:lnTo>
                  <a:lnTo>
                    <a:pt x="23" y="72"/>
                  </a:lnTo>
                  <a:lnTo>
                    <a:pt x="30" y="72"/>
                  </a:lnTo>
                  <a:lnTo>
                    <a:pt x="30" y="77"/>
                  </a:lnTo>
                  <a:lnTo>
                    <a:pt x="0" y="77"/>
                  </a:lnTo>
                  <a:lnTo>
                    <a:pt x="0" y="72"/>
                  </a:lnTo>
                  <a:lnTo>
                    <a:pt x="0" y="72"/>
                  </a:lnTo>
                  <a:lnTo>
                    <a:pt x="6" y="72"/>
                  </a:lnTo>
                  <a:lnTo>
                    <a:pt x="8" y="71"/>
                  </a:lnTo>
                  <a:lnTo>
                    <a:pt x="9" y="70"/>
                  </a:lnTo>
                  <a:lnTo>
                    <a:pt x="11" y="66"/>
                  </a:lnTo>
                  <a:lnTo>
                    <a:pt x="11" y="58"/>
                  </a:lnTo>
                  <a:lnTo>
                    <a:pt x="11" y="19"/>
                  </a:lnTo>
                  <a:lnTo>
                    <a:pt x="11" y="19"/>
                  </a:lnTo>
                  <a:lnTo>
                    <a:pt x="11" y="11"/>
                  </a:lnTo>
                  <a:lnTo>
                    <a:pt x="9" y="7"/>
                  </a:lnTo>
                  <a:lnTo>
                    <a:pt x="8" y="6"/>
                  </a:lnTo>
                  <a:lnTo>
                    <a:pt x="6" y="5"/>
                  </a:lnTo>
                  <a:lnTo>
                    <a:pt x="0" y="5"/>
                  </a:lnTo>
                  <a:lnTo>
                    <a:pt x="0" y="0"/>
                  </a:lnTo>
                  <a:lnTo>
                    <a:pt x="25" y="0"/>
                  </a:lnTo>
                  <a:lnTo>
                    <a:pt x="67" y="51"/>
                  </a:lnTo>
                  <a:lnTo>
                    <a:pt x="6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12"/>
            <p:cNvSpPr>
              <a:spLocks/>
            </p:cNvSpPr>
            <p:nvPr userDrawn="1"/>
          </p:nvSpPr>
          <p:spPr bwMode="auto">
            <a:xfrm>
              <a:off x="4226" y="2819"/>
              <a:ext cx="70" cy="77"/>
            </a:xfrm>
            <a:custGeom>
              <a:avLst/>
              <a:gdLst>
                <a:gd name="T0" fmla="*/ 0 w 70"/>
                <a:gd name="T1" fmla="*/ 72 h 77"/>
                <a:gd name="T2" fmla="*/ 0 w 70"/>
                <a:gd name="T3" fmla="*/ 72 h 77"/>
                <a:gd name="T4" fmla="*/ 6 w 70"/>
                <a:gd name="T5" fmla="*/ 72 h 77"/>
                <a:gd name="T6" fmla="*/ 9 w 70"/>
                <a:gd name="T7" fmla="*/ 71 h 77"/>
                <a:gd name="T8" fmla="*/ 10 w 70"/>
                <a:gd name="T9" fmla="*/ 70 h 77"/>
                <a:gd name="T10" fmla="*/ 12 w 70"/>
                <a:gd name="T11" fmla="*/ 66 h 77"/>
                <a:gd name="T12" fmla="*/ 12 w 70"/>
                <a:gd name="T13" fmla="*/ 58 h 77"/>
                <a:gd name="T14" fmla="*/ 12 w 70"/>
                <a:gd name="T15" fmla="*/ 19 h 77"/>
                <a:gd name="T16" fmla="*/ 12 w 70"/>
                <a:gd name="T17" fmla="*/ 19 h 77"/>
                <a:gd name="T18" fmla="*/ 12 w 70"/>
                <a:gd name="T19" fmla="*/ 11 h 77"/>
                <a:gd name="T20" fmla="*/ 10 w 70"/>
                <a:gd name="T21" fmla="*/ 7 h 77"/>
                <a:gd name="T22" fmla="*/ 9 w 70"/>
                <a:gd name="T23" fmla="*/ 6 h 77"/>
                <a:gd name="T24" fmla="*/ 6 w 70"/>
                <a:gd name="T25" fmla="*/ 5 h 77"/>
                <a:gd name="T26" fmla="*/ 0 w 70"/>
                <a:gd name="T27" fmla="*/ 5 h 77"/>
                <a:gd name="T28" fmla="*/ 0 w 70"/>
                <a:gd name="T29" fmla="*/ 0 h 77"/>
                <a:gd name="T30" fmla="*/ 64 w 70"/>
                <a:gd name="T31" fmla="*/ 0 h 77"/>
                <a:gd name="T32" fmla="*/ 66 w 70"/>
                <a:gd name="T33" fmla="*/ 19 h 77"/>
                <a:gd name="T34" fmla="*/ 62 w 70"/>
                <a:gd name="T35" fmla="*/ 19 h 77"/>
                <a:gd name="T36" fmla="*/ 61 w 70"/>
                <a:gd name="T37" fmla="*/ 15 h 77"/>
                <a:gd name="T38" fmla="*/ 61 w 70"/>
                <a:gd name="T39" fmla="*/ 15 h 77"/>
                <a:gd name="T40" fmla="*/ 60 w 70"/>
                <a:gd name="T41" fmla="*/ 11 h 77"/>
                <a:gd name="T42" fmla="*/ 58 w 70"/>
                <a:gd name="T43" fmla="*/ 9 h 77"/>
                <a:gd name="T44" fmla="*/ 54 w 70"/>
                <a:gd name="T45" fmla="*/ 7 h 77"/>
                <a:gd name="T46" fmla="*/ 47 w 70"/>
                <a:gd name="T47" fmla="*/ 7 h 77"/>
                <a:gd name="T48" fmla="*/ 28 w 70"/>
                <a:gd name="T49" fmla="*/ 7 h 77"/>
                <a:gd name="T50" fmla="*/ 28 w 70"/>
                <a:gd name="T51" fmla="*/ 34 h 77"/>
                <a:gd name="T52" fmla="*/ 34 w 70"/>
                <a:gd name="T53" fmla="*/ 34 h 77"/>
                <a:gd name="T54" fmla="*/ 34 w 70"/>
                <a:gd name="T55" fmla="*/ 34 h 77"/>
                <a:gd name="T56" fmla="*/ 42 w 70"/>
                <a:gd name="T57" fmla="*/ 33 h 77"/>
                <a:gd name="T58" fmla="*/ 46 w 70"/>
                <a:gd name="T59" fmla="*/ 32 h 77"/>
                <a:gd name="T60" fmla="*/ 48 w 70"/>
                <a:gd name="T61" fmla="*/ 29 h 77"/>
                <a:gd name="T62" fmla="*/ 48 w 70"/>
                <a:gd name="T63" fmla="*/ 27 h 77"/>
                <a:gd name="T64" fmla="*/ 49 w 70"/>
                <a:gd name="T65" fmla="*/ 22 h 77"/>
                <a:gd name="T66" fmla="*/ 53 w 70"/>
                <a:gd name="T67" fmla="*/ 22 h 77"/>
                <a:gd name="T68" fmla="*/ 53 w 70"/>
                <a:gd name="T69" fmla="*/ 51 h 77"/>
                <a:gd name="T70" fmla="*/ 49 w 70"/>
                <a:gd name="T71" fmla="*/ 51 h 77"/>
                <a:gd name="T72" fmla="*/ 49 w 70"/>
                <a:gd name="T73" fmla="*/ 51 h 77"/>
                <a:gd name="T74" fmla="*/ 48 w 70"/>
                <a:gd name="T75" fmla="*/ 44 h 77"/>
                <a:gd name="T76" fmla="*/ 48 w 70"/>
                <a:gd name="T77" fmla="*/ 42 h 77"/>
                <a:gd name="T78" fmla="*/ 46 w 70"/>
                <a:gd name="T79" fmla="*/ 41 h 77"/>
                <a:gd name="T80" fmla="*/ 42 w 70"/>
                <a:gd name="T81" fmla="*/ 39 h 77"/>
                <a:gd name="T82" fmla="*/ 34 w 70"/>
                <a:gd name="T83" fmla="*/ 39 h 77"/>
                <a:gd name="T84" fmla="*/ 28 w 70"/>
                <a:gd name="T85" fmla="*/ 39 h 77"/>
                <a:gd name="T86" fmla="*/ 28 w 70"/>
                <a:gd name="T87" fmla="*/ 56 h 77"/>
                <a:gd name="T88" fmla="*/ 28 w 70"/>
                <a:gd name="T89" fmla="*/ 56 h 77"/>
                <a:gd name="T90" fmla="*/ 28 w 70"/>
                <a:gd name="T91" fmla="*/ 64 h 77"/>
                <a:gd name="T92" fmla="*/ 30 w 70"/>
                <a:gd name="T93" fmla="*/ 68 h 77"/>
                <a:gd name="T94" fmla="*/ 31 w 70"/>
                <a:gd name="T95" fmla="*/ 69 h 77"/>
                <a:gd name="T96" fmla="*/ 33 w 70"/>
                <a:gd name="T97" fmla="*/ 70 h 77"/>
                <a:gd name="T98" fmla="*/ 40 w 70"/>
                <a:gd name="T99" fmla="*/ 70 h 77"/>
                <a:gd name="T100" fmla="*/ 52 w 70"/>
                <a:gd name="T101" fmla="*/ 70 h 77"/>
                <a:gd name="T102" fmla="*/ 52 w 70"/>
                <a:gd name="T103" fmla="*/ 70 h 77"/>
                <a:gd name="T104" fmla="*/ 58 w 70"/>
                <a:gd name="T105" fmla="*/ 70 h 77"/>
                <a:gd name="T106" fmla="*/ 62 w 70"/>
                <a:gd name="T107" fmla="*/ 68 h 77"/>
                <a:gd name="T108" fmla="*/ 64 w 70"/>
                <a:gd name="T109" fmla="*/ 66 h 77"/>
                <a:gd name="T110" fmla="*/ 66 w 70"/>
                <a:gd name="T111" fmla="*/ 62 h 77"/>
                <a:gd name="T112" fmla="*/ 67 w 70"/>
                <a:gd name="T113" fmla="*/ 58 h 77"/>
                <a:gd name="T114" fmla="*/ 70 w 70"/>
                <a:gd name="T115" fmla="*/ 58 h 77"/>
                <a:gd name="T116" fmla="*/ 69 w 70"/>
                <a:gd name="T117" fmla="*/ 77 h 77"/>
                <a:gd name="T118" fmla="*/ 0 w 70"/>
                <a:gd name="T119" fmla="*/ 77 h 77"/>
                <a:gd name="T120" fmla="*/ 0 w 70"/>
                <a:gd name="T121" fmla="*/ 7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0" h="77">
                  <a:moveTo>
                    <a:pt x="0" y="72"/>
                  </a:moveTo>
                  <a:lnTo>
                    <a:pt x="0" y="72"/>
                  </a:lnTo>
                  <a:lnTo>
                    <a:pt x="6" y="72"/>
                  </a:lnTo>
                  <a:lnTo>
                    <a:pt x="9" y="71"/>
                  </a:lnTo>
                  <a:lnTo>
                    <a:pt x="10" y="70"/>
                  </a:lnTo>
                  <a:lnTo>
                    <a:pt x="12" y="66"/>
                  </a:lnTo>
                  <a:lnTo>
                    <a:pt x="12" y="58"/>
                  </a:lnTo>
                  <a:lnTo>
                    <a:pt x="12" y="19"/>
                  </a:lnTo>
                  <a:lnTo>
                    <a:pt x="12" y="19"/>
                  </a:lnTo>
                  <a:lnTo>
                    <a:pt x="12" y="11"/>
                  </a:lnTo>
                  <a:lnTo>
                    <a:pt x="10" y="7"/>
                  </a:lnTo>
                  <a:lnTo>
                    <a:pt x="9" y="6"/>
                  </a:lnTo>
                  <a:lnTo>
                    <a:pt x="6" y="5"/>
                  </a:lnTo>
                  <a:lnTo>
                    <a:pt x="0" y="5"/>
                  </a:lnTo>
                  <a:lnTo>
                    <a:pt x="0" y="0"/>
                  </a:lnTo>
                  <a:lnTo>
                    <a:pt x="64" y="0"/>
                  </a:lnTo>
                  <a:lnTo>
                    <a:pt x="66" y="19"/>
                  </a:lnTo>
                  <a:lnTo>
                    <a:pt x="62" y="19"/>
                  </a:lnTo>
                  <a:lnTo>
                    <a:pt x="61" y="15"/>
                  </a:lnTo>
                  <a:lnTo>
                    <a:pt x="61" y="15"/>
                  </a:lnTo>
                  <a:lnTo>
                    <a:pt x="60" y="11"/>
                  </a:lnTo>
                  <a:lnTo>
                    <a:pt x="58" y="9"/>
                  </a:lnTo>
                  <a:lnTo>
                    <a:pt x="54" y="7"/>
                  </a:lnTo>
                  <a:lnTo>
                    <a:pt x="47" y="7"/>
                  </a:lnTo>
                  <a:lnTo>
                    <a:pt x="28" y="7"/>
                  </a:lnTo>
                  <a:lnTo>
                    <a:pt x="28" y="34"/>
                  </a:lnTo>
                  <a:lnTo>
                    <a:pt x="34" y="34"/>
                  </a:lnTo>
                  <a:lnTo>
                    <a:pt x="34" y="34"/>
                  </a:lnTo>
                  <a:lnTo>
                    <a:pt x="42" y="33"/>
                  </a:lnTo>
                  <a:lnTo>
                    <a:pt x="46" y="32"/>
                  </a:lnTo>
                  <a:lnTo>
                    <a:pt x="48" y="29"/>
                  </a:lnTo>
                  <a:lnTo>
                    <a:pt x="48" y="27"/>
                  </a:lnTo>
                  <a:lnTo>
                    <a:pt x="49" y="22"/>
                  </a:lnTo>
                  <a:lnTo>
                    <a:pt x="53" y="22"/>
                  </a:lnTo>
                  <a:lnTo>
                    <a:pt x="53" y="51"/>
                  </a:lnTo>
                  <a:lnTo>
                    <a:pt x="49" y="51"/>
                  </a:lnTo>
                  <a:lnTo>
                    <a:pt x="49" y="51"/>
                  </a:lnTo>
                  <a:lnTo>
                    <a:pt x="48" y="44"/>
                  </a:lnTo>
                  <a:lnTo>
                    <a:pt x="48" y="42"/>
                  </a:lnTo>
                  <a:lnTo>
                    <a:pt x="46" y="41"/>
                  </a:lnTo>
                  <a:lnTo>
                    <a:pt x="42" y="39"/>
                  </a:lnTo>
                  <a:lnTo>
                    <a:pt x="34" y="39"/>
                  </a:lnTo>
                  <a:lnTo>
                    <a:pt x="28" y="39"/>
                  </a:lnTo>
                  <a:lnTo>
                    <a:pt x="28" y="56"/>
                  </a:lnTo>
                  <a:lnTo>
                    <a:pt x="28" y="56"/>
                  </a:lnTo>
                  <a:lnTo>
                    <a:pt x="28" y="64"/>
                  </a:lnTo>
                  <a:lnTo>
                    <a:pt x="30" y="68"/>
                  </a:lnTo>
                  <a:lnTo>
                    <a:pt x="31" y="69"/>
                  </a:lnTo>
                  <a:lnTo>
                    <a:pt x="33" y="70"/>
                  </a:lnTo>
                  <a:lnTo>
                    <a:pt x="40" y="70"/>
                  </a:lnTo>
                  <a:lnTo>
                    <a:pt x="52" y="70"/>
                  </a:lnTo>
                  <a:lnTo>
                    <a:pt x="52" y="70"/>
                  </a:lnTo>
                  <a:lnTo>
                    <a:pt x="58" y="70"/>
                  </a:lnTo>
                  <a:lnTo>
                    <a:pt x="62" y="68"/>
                  </a:lnTo>
                  <a:lnTo>
                    <a:pt x="64" y="66"/>
                  </a:lnTo>
                  <a:lnTo>
                    <a:pt x="66" y="62"/>
                  </a:lnTo>
                  <a:lnTo>
                    <a:pt x="67" y="58"/>
                  </a:lnTo>
                  <a:lnTo>
                    <a:pt x="70" y="58"/>
                  </a:lnTo>
                  <a:lnTo>
                    <a:pt x="69" y="77"/>
                  </a:lnTo>
                  <a:lnTo>
                    <a:pt x="0" y="77"/>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13"/>
            <p:cNvSpPr>
              <a:spLocks/>
            </p:cNvSpPr>
            <p:nvPr userDrawn="1"/>
          </p:nvSpPr>
          <p:spPr bwMode="auto">
            <a:xfrm>
              <a:off x="4315" y="2819"/>
              <a:ext cx="85" cy="79"/>
            </a:xfrm>
            <a:custGeom>
              <a:avLst/>
              <a:gdLst>
                <a:gd name="T0" fmla="*/ 54 w 85"/>
                <a:gd name="T1" fmla="*/ 0 h 79"/>
                <a:gd name="T2" fmla="*/ 85 w 85"/>
                <a:gd name="T3" fmla="*/ 5 h 79"/>
                <a:gd name="T4" fmla="*/ 79 w 85"/>
                <a:gd name="T5" fmla="*/ 5 h 79"/>
                <a:gd name="T6" fmla="*/ 75 w 85"/>
                <a:gd name="T7" fmla="*/ 7 h 79"/>
                <a:gd name="T8" fmla="*/ 73 w 85"/>
                <a:gd name="T9" fmla="*/ 19 h 79"/>
                <a:gd name="T10" fmla="*/ 73 w 85"/>
                <a:gd name="T11" fmla="*/ 49 h 79"/>
                <a:gd name="T12" fmla="*/ 71 w 85"/>
                <a:gd name="T13" fmla="*/ 62 h 79"/>
                <a:gd name="T14" fmla="*/ 65 w 85"/>
                <a:gd name="T15" fmla="*/ 71 h 79"/>
                <a:gd name="T16" fmla="*/ 55 w 85"/>
                <a:gd name="T17" fmla="*/ 77 h 79"/>
                <a:gd name="T18" fmla="*/ 43 w 85"/>
                <a:gd name="T19" fmla="*/ 79 h 79"/>
                <a:gd name="T20" fmla="*/ 37 w 85"/>
                <a:gd name="T21" fmla="*/ 78 h 79"/>
                <a:gd name="T22" fmla="*/ 26 w 85"/>
                <a:gd name="T23" fmla="*/ 75 h 79"/>
                <a:gd name="T24" fmla="*/ 17 w 85"/>
                <a:gd name="T25" fmla="*/ 67 h 79"/>
                <a:gd name="T26" fmla="*/ 13 w 85"/>
                <a:gd name="T27" fmla="*/ 55 h 79"/>
                <a:gd name="T28" fmla="*/ 12 w 85"/>
                <a:gd name="T29" fmla="*/ 19 h 79"/>
                <a:gd name="T30" fmla="*/ 12 w 85"/>
                <a:gd name="T31" fmla="*/ 11 h 79"/>
                <a:gd name="T32" fmla="*/ 9 w 85"/>
                <a:gd name="T33" fmla="*/ 6 h 79"/>
                <a:gd name="T34" fmla="*/ 0 w 85"/>
                <a:gd name="T35" fmla="*/ 5 h 79"/>
                <a:gd name="T36" fmla="*/ 40 w 85"/>
                <a:gd name="T37" fmla="*/ 0 h 79"/>
                <a:gd name="T38" fmla="*/ 40 w 85"/>
                <a:gd name="T39" fmla="*/ 5 h 79"/>
                <a:gd name="T40" fmla="*/ 32 w 85"/>
                <a:gd name="T41" fmla="*/ 6 h 79"/>
                <a:gd name="T42" fmla="*/ 29 w 85"/>
                <a:gd name="T43" fmla="*/ 11 h 79"/>
                <a:gd name="T44" fmla="*/ 28 w 85"/>
                <a:gd name="T45" fmla="*/ 47 h 79"/>
                <a:gd name="T46" fmla="*/ 29 w 85"/>
                <a:gd name="T47" fmla="*/ 53 h 79"/>
                <a:gd name="T48" fmla="*/ 31 w 85"/>
                <a:gd name="T49" fmla="*/ 62 h 79"/>
                <a:gd name="T50" fmla="*/ 37 w 85"/>
                <a:gd name="T51" fmla="*/ 67 h 79"/>
                <a:gd name="T52" fmla="*/ 44 w 85"/>
                <a:gd name="T53" fmla="*/ 70 h 79"/>
                <a:gd name="T54" fmla="*/ 47 w 85"/>
                <a:gd name="T55" fmla="*/ 70 h 79"/>
                <a:gd name="T56" fmla="*/ 55 w 85"/>
                <a:gd name="T57" fmla="*/ 69 h 79"/>
                <a:gd name="T58" fmla="*/ 61 w 85"/>
                <a:gd name="T59" fmla="*/ 65 h 79"/>
                <a:gd name="T60" fmla="*/ 65 w 85"/>
                <a:gd name="T61" fmla="*/ 57 h 79"/>
                <a:gd name="T62" fmla="*/ 67 w 85"/>
                <a:gd name="T63" fmla="*/ 47 h 79"/>
                <a:gd name="T64" fmla="*/ 67 w 85"/>
                <a:gd name="T65" fmla="*/ 19 h 79"/>
                <a:gd name="T66" fmla="*/ 65 w 85"/>
                <a:gd name="T67" fmla="*/ 7 h 79"/>
                <a:gd name="T68" fmla="*/ 60 w 85"/>
                <a:gd name="T69" fmla="*/ 5 h 79"/>
                <a:gd name="T70" fmla="*/ 54 w 85"/>
                <a:gd name="T71" fmla="*/ 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5" h="79">
                  <a:moveTo>
                    <a:pt x="54" y="5"/>
                  </a:moveTo>
                  <a:lnTo>
                    <a:pt x="54" y="0"/>
                  </a:lnTo>
                  <a:lnTo>
                    <a:pt x="85" y="0"/>
                  </a:lnTo>
                  <a:lnTo>
                    <a:pt x="85" y="5"/>
                  </a:lnTo>
                  <a:lnTo>
                    <a:pt x="85" y="5"/>
                  </a:lnTo>
                  <a:lnTo>
                    <a:pt x="79" y="5"/>
                  </a:lnTo>
                  <a:lnTo>
                    <a:pt x="77" y="6"/>
                  </a:lnTo>
                  <a:lnTo>
                    <a:pt x="75" y="7"/>
                  </a:lnTo>
                  <a:lnTo>
                    <a:pt x="73" y="11"/>
                  </a:lnTo>
                  <a:lnTo>
                    <a:pt x="73" y="19"/>
                  </a:lnTo>
                  <a:lnTo>
                    <a:pt x="73" y="49"/>
                  </a:lnTo>
                  <a:lnTo>
                    <a:pt x="73" y="49"/>
                  </a:lnTo>
                  <a:lnTo>
                    <a:pt x="72" y="55"/>
                  </a:lnTo>
                  <a:lnTo>
                    <a:pt x="71" y="62"/>
                  </a:lnTo>
                  <a:lnTo>
                    <a:pt x="68" y="67"/>
                  </a:lnTo>
                  <a:lnTo>
                    <a:pt x="65" y="71"/>
                  </a:lnTo>
                  <a:lnTo>
                    <a:pt x="59" y="75"/>
                  </a:lnTo>
                  <a:lnTo>
                    <a:pt x="55" y="77"/>
                  </a:lnTo>
                  <a:lnTo>
                    <a:pt x="49" y="78"/>
                  </a:lnTo>
                  <a:lnTo>
                    <a:pt x="43" y="79"/>
                  </a:lnTo>
                  <a:lnTo>
                    <a:pt x="43" y="79"/>
                  </a:lnTo>
                  <a:lnTo>
                    <a:pt x="37" y="78"/>
                  </a:lnTo>
                  <a:lnTo>
                    <a:pt x="31" y="77"/>
                  </a:lnTo>
                  <a:lnTo>
                    <a:pt x="26" y="75"/>
                  </a:lnTo>
                  <a:lnTo>
                    <a:pt x="22" y="71"/>
                  </a:lnTo>
                  <a:lnTo>
                    <a:pt x="17" y="67"/>
                  </a:lnTo>
                  <a:lnTo>
                    <a:pt x="15" y="62"/>
                  </a:lnTo>
                  <a:lnTo>
                    <a:pt x="13" y="55"/>
                  </a:lnTo>
                  <a:lnTo>
                    <a:pt x="12" y="49"/>
                  </a:lnTo>
                  <a:lnTo>
                    <a:pt x="12" y="19"/>
                  </a:lnTo>
                  <a:lnTo>
                    <a:pt x="12" y="19"/>
                  </a:lnTo>
                  <a:lnTo>
                    <a:pt x="12" y="11"/>
                  </a:lnTo>
                  <a:lnTo>
                    <a:pt x="10" y="7"/>
                  </a:lnTo>
                  <a:lnTo>
                    <a:pt x="9" y="6"/>
                  </a:lnTo>
                  <a:lnTo>
                    <a:pt x="7" y="5"/>
                  </a:lnTo>
                  <a:lnTo>
                    <a:pt x="0" y="5"/>
                  </a:lnTo>
                  <a:lnTo>
                    <a:pt x="0" y="0"/>
                  </a:lnTo>
                  <a:lnTo>
                    <a:pt x="40" y="0"/>
                  </a:lnTo>
                  <a:lnTo>
                    <a:pt x="40" y="5"/>
                  </a:lnTo>
                  <a:lnTo>
                    <a:pt x="40" y="5"/>
                  </a:lnTo>
                  <a:lnTo>
                    <a:pt x="35" y="5"/>
                  </a:lnTo>
                  <a:lnTo>
                    <a:pt x="32" y="6"/>
                  </a:lnTo>
                  <a:lnTo>
                    <a:pt x="30" y="7"/>
                  </a:lnTo>
                  <a:lnTo>
                    <a:pt x="29" y="11"/>
                  </a:lnTo>
                  <a:lnTo>
                    <a:pt x="28" y="19"/>
                  </a:lnTo>
                  <a:lnTo>
                    <a:pt x="28" y="47"/>
                  </a:lnTo>
                  <a:lnTo>
                    <a:pt x="28" y="47"/>
                  </a:lnTo>
                  <a:lnTo>
                    <a:pt x="29" y="53"/>
                  </a:lnTo>
                  <a:lnTo>
                    <a:pt x="30" y="57"/>
                  </a:lnTo>
                  <a:lnTo>
                    <a:pt x="31" y="62"/>
                  </a:lnTo>
                  <a:lnTo>
                    <a:pt x="34" y="65"/>
                  </a:lnTo>
                  <a:lnTo>
                    <a:pt x="37" y="67"/>
                  </a:lnTo>
                  <a:lnTo>
                    <a:pt x="40" y="69"/>
                  </a:lnTo>
                  <a:lnTo>
                    <a:pt x="44" y="70"/>
                  </a:lnTo>
                  <a:lnTo>
                    <a:pt x="47" y="70"/>
                  </a:lnTo>
                  <a:lnTo>
                    <a:pt x="47" y="70"/>
                  </a:lnTo>
                  <a:lnTo>
                    <a:pt x="52" y="70"/>
                  </a:lnTo>
                  <a:lnTo>
                    <a:pt x="55" y="69"/>
                  </a:lnTo>
                  <a:lnTo>
                    <a:pt x="58" y="67"/>
                  </a:lnTo>
                  <a:lnTo>
                    <a:pt x="61" y="65"/>
                  </a:lnTo>
                  <a:lnTo>
                    <a:pt x="64" y="62"/>
                  </a:lnTo>
                  <a:lnTo>
                    <a:pt x="65" y="57"/>
                  </a:lnTo>
                  <a:lnTo>
                    <a:pt x="66" y="53"/>
                  </a:lnTo>
                  <a:lnTo>
                    <a:pt x="67" y="47"/>
                  </a:lnTo>
                  <a:lnTo>
                    <a:pt x="67" y="19"/>
                  </a:lnTo>
                  <a:lnTo>
                    <a:pt x="67" y="19"/>
                  </a:lnTo>
                  <a:lnTo>
                    <a:pt x="66" y="11"/>
                  </a:lnTo>
                  <a:lnTo>
                    <a:pt x="65" y="7"/>
                  </a:lnTo>
                  <a:lnTo>
                    <a:pt x="63" y="6"/>
                  </a:lnTo>
                  <a:lnTo>
                    <a:pt x="60" y="5"/>
                  </a:lnTo>
                  <a:lnTo>
                    <a:pt x="54" y="5"/>
                  </a:lnTo>
                  <a:lnTo>
                    <a:pt x="54"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14"/>
            <p:cNvSpPr>
              <a:spLocks/>
            </p:cNvSpPr>
            <p:nvPr userDrawn="1"/>
          </p:nvSpPr>
          <p:spPr bwMode="auto">
            <a:xfrm>
              <a:off x="4405" y="2819"/>
              <a:ext cx="90" cy="79"/>
            </a:xfrm>
            <a:custGeom>
              <a:avLst/>
              <a:gdLst>
                <a:gd name="T0" fmla="*/ 74 w 90"/>
                <a:gd name="T1" fmla="*/ 15 h 79"/>
                <a:gd name="T2" fmla="*/ 47 w 90"/>
                <a:gd name="T3" fmla="*/ 79 h 79"/>
                <a:gd name="T4" fmla="*/ 43 w 90"/>
                <a:gd name="T5" fmla="*/ 79 h 79"/>
                <a:gd name="T6" fmla="*/ 17 w 90"/>
                <a:gd name="T7" fmla="*/ 15 h 79"/>
                <a:gd name="T8" fmla="*/ 17 w 90"/>
                <a:gd name="T9" fmla="*/ 15 h 79"/>
                <a:gd name="T10" fmla="*/ 13 w 90"/>
                <a:gd name="T11" fmla="*/ 10 h 79"/>
                <a:gd name="T12" fmla="*/ 11 w 90"/>
                <a:gd name="T13" fmla="*/ 7 h 79"/>
                <a:gd name="T14" fmla="*/ 7 w 90"/>
                <a:gd name="T15" fmla="*/ 5 h 79"/>
                <a:gd name="T16" fmla="*/ 0 w 90"/>
                <a:gd name="T17" fmla="*/ 5 h 79"/>
                <a:gd name="T18" fmla="*/ 0 w 90"/>
                <a:gd name="T19" fmla="*/ 0 h 79"/>
                <a:gd name="T20" fmla="*/ 42 w 90"/>
                <a:gd name="T21" fmla="*/ 0 h 79"/>
                <a:gd name="T22" fmla="*/ 42 w 90"/>
                <a:gd name="T23" fmla="*/ 5 h 79"/>
                <a:gd name="T24" fmla="*/ 42 w 90"/>
                <a:gd name="T25" fmla="*/ 5 h 79"/>
                <a:gd name="T26" fmla="*/ 36 w 90"/>
                <a:gd name="T27" fmla="*/ 5 h 79"/>
                <a:gd name="T28" fmla="*/ 33 w 90"/>
                <a:gd name="T29" fmla="*/ 7 h 79"/>
                <a:gd name="T30" fmla="*/ 32 w 90"/>
                <a:gd name="T31" fmla="*/ 8 h 79"/>
                <a:gd name="T32" fmla="*/ 32 w 90"/>
                <a:gd name="T33" fmla="*/ 10 h 79"/>
                <a:gd name="T34" fmla="*/ 33 w 90"/>
                <a:gd name="T35" fmla="*/ 14 h 79"/>
                <a:gd name="T36" fmla="*/ 50 w 90"/>
                <a:gd name="T37" fmla="*/ 55 h 79"/>
                <a:gd name="T38" fmla="*/ 68 w 90"/>
                <a:gd name="T39" fmla="*/ 14 h 79"/>
                <a:gd name="T40" fmla="*/ 68 w 90"/>
                <a:gd name="T41" fmla="*/ 14 h 79"/>
                <a:gd name="T42" fmla="*/ 69 w 90"/>
                <a:gd name="T43" fmla="*/ 10 h 79"/>
                <a:gd name="T44" fmla="*/ 69 w 90"/>
                <a:gd name="T45" fmla="*/ 8 h 79"/>
                <a:gd name="T46" fmla="*/ 68 w 90"/>
                <a:gd name="T47" fmla="*/ 7 h 79"/>
                <a:gd name="T48" fmla="*/ 65 w 90"/>
                <a:gd name="T49" fmla="*/ 5 h 79"/>
                <a:gd name="T50" fmla="*/ 59 w 90"/>
                <a:gd name="T51" fmla="*/ 5 h 79"/>
                <a:gd name="T52" fmla="*/ 59 w 90"/>
                <a:gd name="T53" fmla="*/ 0 h 79"/>
                <a:gd name="T54" fmla="*/ 90 w 90"/>
                <a:gd name="T55" fmla="*/ 0 h 79"/>
                <a:gd name="T56" fmla="*/ 90 w 90"/>
                <a:gd name="T57" fmla="*/ 5 h 79"/>
                <a:gd name="T58" fmla="*/ 90 w 90"/>
                <a:gd name="T59" fmla="*/ 5 h 79"/>
                <a:gd name="T60" fmla="*/ 84 w 90"/>
                <a:gd name="T61" fmla="*/ 5 h 79"/>
                <a:gd name="T62" fmla="*/ 80 w 90"/>
                <a:gd name="T63" fmla="*/ 7 h 79"/>
                <a:gd name="T64" fmla="*/ 77 w 90"/>
                <a:gd name="T65" fmla="*/ 10 h 79"/>
                <a:gd name="T66" fmla="*/ 74 w 90"/>
                <a:gd name="T67" fmla="*/ 15 h 79"/>
                <a:gd name="T68" fmla="*/ 74 w 90"/>
                <a:gd name="T69" fmla="*/ 1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 h="79">
                  <a:moveTo>
                    <a:pt x="74" y="15"/>
                  </a:moveTo>
                  <a:lnTo>
                    <a:pt x="47" y="79"/>
                  </a:lnTo>
                  <a:lnTo>
                    <a:pt x="43" y="79"/>
                  </a:lnTo>
                  <a:lnTo>
                    <a:pt x="17" y="15"/>
                  </a:lnTo>
                  <a:lnTo>
                    <a:pt x="17" y="15"/>
                  </a:lnTo>
                  <a:lnTo>
                    <a:pt x="13" y="10"/>
                  </a:lnTo>
                  <a:lnTo>
                    <a:pt x="11" y="7"/>
                  </a:lnTo>
                  <a:lnTo>
                    <a:pt x="7" y="5"/>
                  </a:lnTo>
                  <a:lnTo>
                    <a:pt x="0" y="5"/>
                  </a:lnTo>
                  <a:lnTo>
                    <a:pt x="0" y="0"/>
                  </a:lnTo>
                  <a:lnTo>
                    <a:pt x="42" y="0"/>
                  </a:lnTo>
                  <a:lnTo>
                    <a:pt x="42" y="5"/>
                  </a:lnTo>
                  <a:lnTo>
                    <a:pt x="42" y="5"/>
                  </a:lnTo>
                  <a:lnTo>
                    <a:pt x="36" y="5"/>
                  </a:lnTo>
                  <a:lnTo>
                    <a:pt x="33" y="7"/>
                  </a:lnTo>
                  <a:lnTo>
                    <a:pt x="32" y="8"/>
                  </a:lnTo>
                  <a:lnTo>
                    <a:pt x="32" y="10"/>
                  </a:lnTo>
                  <a:lnTo>
                    <a:pt x="33" y="14"/>
                  </a:lnTo>
                  <a:lnTo>
                    <a:pt x="50" y="55"/>
                  </a:lnTo>
                  <a:lnTo>
                    <a:pt x="68" y="14"/>
                  </a:lnTo>
                  <a:lnTo>
                    <a:pt x="68" y="14"/>
                  </a:lnTo>
                  <a:lnTo>
                    <a:pt x="69" y="10"/>
                  </a:lnTo>
                  <a:lnTo>
                    <a:pt x="69" y="8"/>
                  </a:lnTo>
                  <a:lnTo>
                    <a:pt x="68" y="7"/>
                  </a:lnTo>
                  <a:lnTo>
                    <a:pt x="65" y="5"/>
                  </a:lnTo>
                  <a:lnTo>
                    <a:pt x="59" y="5"/>
                  </a:lnTo>
                  <a:lnTo>
                    <a:pt x="59" y="0"/>
                  </a:lnTo>
                  <a:lnTo>
                    <a:pt x="90" y="0"/>
                  </a:lnTo>
                  <a:lnTo>
                    <a:pt x="90" y="5"/>
                  </a:lnTo>
                  <a:lnTo>
                    <a:pt x="90" y="5"/>
                  </a:lnTo>
                  <a:lnTo>
                    <a:pt x="84" y="5"/>
                  </a:lnTo>
                  <a:lnTo>
                    <a:pt x="80" y="7"/>
                  </a:lnTo>
                  <a:lnTo>
                    <a:pt x="77" y="10"/>
                  </a:lnTo>
                  <a:lnTo>
                    <a:pt x="74" y="15"/>
                  </a:lnTo>
                  <a:lnTo>
                    <a:pt x="74"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15"/>
            <p:cNvSpPr>
              <a:spLocks noEditPoints="1"/>
            </p:cNvSpPr>
            <p:nvPr userDrawn="1"/>
          </p:nvSpPr>
          <p:spPr bwMode="auto">
            <a:xfrm>
              <a:off x="4502" y="2817"/>
              <a:ext cx="84" cy="81"/>
            </a:xfrm>
            <a:custGeom>
              <a:avLst/>
              <a:gdLst>
                <a:gd name="T0" fmla="*/ 42 w 84"/>
                <a:gd name="T1" fmla="*/ 81 h 81"/>
                <a:gd name="T2" fmla="*/ 26 w 84"/>
                <a:gd name="T3" fmla="*/ 78 h 81"/>
                <a:gd name="T4" fmla="*/ 12 w 84"/>
                <a:gd name="T5" fmla="*/ 69 h 81"/>
                <a:gd name="T6" fmla="*/ 3 w 84"/>
                <a:gd name="T7" fmla="*/ 56 h 81"/>
                <a:gd name="T8" fmla="*/ 0 w 84"/>
                <a:gd name="T9" fmla="*/ 40 h 81"/>
                <a:gd name="T10" fmla="*/ 1 w 84"/>
                <a:gd name="T11" fmla="*/ 32 h 81"/>
                <a:gd name="T12" fmla="*/ 8 w 84"/>
                <a:gd name="T13" fmla="*/ 19 h 81"/>
                <a:gd name="T14" fmla="*/ 19 w 84"/>
                <a:gd name="T15" fmla="*/ 8 h 81"/>
                <a:gd name="T16" fmla="*/ 34 w 84"/>
                <a:gd name="T17" fmla="*/ 1 h 81"/>
                <a:gd name="T18" fmla="*/ 42 w 84"/>
                <a:gd name="T19" fmla="*/ 0 h 81"/>
                <a:gd name="T20" fmla="*/ 58 w 84"/>
                <a:gd name="T21" fmla="*/ 3 h 81"/>
                <a:gd name="T22" fmla="*/ 72 w 84"/>
                <a:gd name="T23" fmla="*/ 12 h 81"/>
                <a:gd name="T24" fmla="*/ 81 w 84"/>
                <a:gd name="T25" fmla="*/ 25 h 81"/>
                <a:gd name="T26" fmla="*/ 84 w 84"/>
                <a:gd name="T27" fmla="*/ 40 h 81"/>
                <a:gd name="T28" fmla="*/ 84 w 84"/>
                <a:gd name="T29" fmla="*/ 49 h 81"/>
                <a:gd name="T30" fmla="*/ 78 w 84"/>
                <a:gd name="T31" fmla="*/ 63 h 81"/>
                <a:gd name="T32" fmla="*/ 66 w 84"/>
                <a:gd name="T33" fmla="*/ 73 h 81"/>
                <a:gd name="T34" fmla="*/ 51 w 84"/>
                <a:gd name="T35" fmla="*/ 80 h 81"/>
                <a:gd name="T36" fmla="*/ 42 w 84"/>
                <a:gd name="T37" fmla="*/ 81 h 81"/>
                <a:gd name="T38" fmla="*/ 42 w 84"/>
                <a:gd name="T39" fmla="*/ 7 h 81"/>
                <a:gd name="T40" fmla="*/ 31 w 84"/>
                <a:gd name="T41" fmla="*/ 10 h 81"/>
                <a:gd name="T42" fmla="*/ 23 w 84"/>
                <a:gd name="T43" fmla="*/ 17 h 81"/>
                <a:gd name="T44" fmla="*/ 19 w 84"/>
                <a:gd name="T45" fmla="*/ 29 h 81"/>
                <a:gd name="T46" fmla="*/ 17 w 84"/>
                <a:gd name="T47" fmla="*/ 40 h 81"/>
                <a:gd name="T48" fmla="*/ 17 w 84"/>
                <a:gd name="T49" fmla="*/ 46 h 81"/>
                <a:gd name="T50" fmla="*/ 21 w 84"/>
                <a:gd name="T51" fmla="*/ 58 h 81"/>
                <a:gd name="T52" fmla="*/ 26 w 84"/>
                <a:gd name="T53" fmla="*/ 68 h 81"/>
                <a:gd name="T54" fmla="*/ 36 w 84"/>
                <a:gd name="T55" fmla="*/ 73 h 81"/>
                <a:gd name="T56" fmla="*/ 42 w 84"/>
                <a:gd name="T57" fmla="*/ 74 h 81"/>
                <a:gd name="T58" fmla="*/ 54 w 84"/>
                <a:gd name="T59" fmla="*/ 71 h 81"/>
                <a:gd name="T60" fmla="*/ 62 w 84"/>
                <a:gd name="T61" fmla="*/ 64 h 81"/>
                <a:gd name="T62" fmla="*/ 66 w 84"/>
                <a:gd name="T63" fmla="*/ 52 h 81"/>
                <a:gd name="T64" fmla="*/ 68 w 84"/>
                <a:gd name="T65" fmla="*/ 40 h 81"/>
                <a:gd name="T66" fmla="*/ 67 w 84"/>
                <a:gd name="T67" fmla="*/ 35 h 81"/>
                <a:gd name="T68" fmla="*/ 65 w 84"/>
                <a:gd name="T69" fmla="*/ 23 h 81"/>
                <a:gd name="T70" fmla="*/ 58 w 84"/>
                <a:gd name="T71" fmla="*/ 13 h 81"/>
                <a:gd name="T72" fmla="*/ 49 w 84"/>
                <a:gd name="T73" fmla="*/ 8 h 81"/>
                <a:gd name="T74" fmla="*/ 42 w 84"/>
                <a:gd name="T75"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 h="81">
                  <a:moveTo>
                    <a:pt x="42" y="81"/>
                  </a:moveTo>
                  <a:lnTo>
                    <a:pt x="42" y="81"/>
                  </a:lnTo>
                  <a:lnTo>
                    <a:pt x="34" y="80"/>
                  </a:lnTo>
                  <a:lnTo>
                    <a:pt x="26" y="78"/>
                  </a:lnTo>
                  <a:lnTo>
                    <a:pt x="19" y="73"/>
                  </a:lnTo>
                  <a:lnTo>
                    <a:pt x="12" y="69"/>
                  </a:lnTo>
                  <a:lnTo>
                    <a:pt x="8" y="63"/>
                  </a:lnTo>
                  <a:lnTo>
                    <a:pt x="3" y="56"/>
                  </a:lnTo>
                  <a:lnTo>
                    <a:pt x="1" y="49"/>
                  </a:lnTo>
                  <a:lnTo>
                    <a:pt x="0" y="40"/>
                  </a:lnTo>
                  <a:lnTo>
                    <a:pt x="0" y="40"/>
                  </a:lnTo>
                  <a:lnTo>
                    <a:pt x="1" y="32"/>
                  </a:lnTo>
                  <a:lnTo>
                    <a:pt x="3" y="25"/>
                  </a:lnTo>
                  <a:lnTo>
                    <a:pt x="8" y="19"/>
                  </a:lnTo>
                  <a:lnTo>
                    <a:pt x="12" y="12"/>
                  </a:lnTo>
                  <a:lnTo>
                    <a:pt x="19" y="8"/>
                  </a:lnTo>
                  <a:lnTo>
                    <a:pt x="26" y="3"/>
                  </a:lnTo>
                  <a:lnTo>
                    <a:pt x="34" y="1"/>
                  </a:lnTo>
                  <a:lnTo>
                    <a:pt x="42" y="0"/>
                  </a:lnTo>
                  <a:lnTo>
                    <a:pt x="42" y="0"/>
                  </a:lnTo>
                  <a:lnTo>
                    <a:pt x="51" y="1"/>
                  </a:lnTo>
                  <a:lnTo>
                    <a:pt x="58" y="3"/>
                  </a:lnTo>
                  <a:lnTo>
                    <a:pt x="66" y="8"/>
                  </a:lnTo>
                  <a:lnTo>
                    <a:pt x="72" y="12"/>
                  </a:lnTo>
                  <a:lnTo>
                    <a:pt x="78" y="19"/>
                  </a:lnTo>
                  <a:lnTo>
                    <a:pt x="81" y="25"/>
                  </a:lnTo>
                  <a:lnTo>
                    <a:pt x="84" y="32"/>
                  </a:lnTo>
                  <a:lnTo>
                    <a:pt x="84" y="40"/>
                  </a:lnTo>
                  <a:lnTo>
                    <a:pt x="84" y="40"/>
                  </a:lnTo>
                  <a:lnTo>
                    <a:pt x="84" y="49"/>
                  </a:lnTo>
                  <a:lnTo>
                    <a:pt x="81" y="56"/>
                  </a:lnTo>
                  <a:lnTo>
                    <a:pt x="78" y="63"/>
                  </a:lnTo>
                  <a:lnTo>
                    <a:pt x="72" y="69"/>
                  </a:lnTo>
                  <a:lnTo>
                    <a:pt x="66" y="73"/>
                  </a:lnTo>
                  <a:lnTo>
                    <a:pt x="58" y="78"/>
                  </a:lnTo>
                  <a:lnTo>
                    <a:pt x="51" y="80"/>
                  </a:lnTo>
                  <a:lnTo>
                    <a:pt x="42" y="81"/>
                  </a:lnTo>
                  <a:lnTo>
                    <a:pt x="42" y="81"/>
                  </a:lnTo>
                  <a:close/>
                  <a:moveTo>
                    <a:pt x="42" y="7"/>
                  </a:moveTo>
                  <a:lnTo>
                    <a:pt x="42" y="7"/>
                  </a:lnTo>
                  <a:lnTo>
                    <a:pt x="36" y="8"/>
                  </a:lnTo>
                  <a:lnTo>
                    <a:pt x="31" y="10"/>
                  </a:lnTo>
                  <a:lnTo>
                    <a:pt x="26" y="13"/>
                  </a:lnTo>
                  <a:lnTo>
                    <a:pt x="23" y="17"/>
                  </a:lnTo>
                  <a:lnTo>
                    <a:pt x="21" y="23"/>
                  </a:lnTo>
                  <a:lnTo>
                    <a:pt x="19" y="29"/>
                  </a:lnTo>
                  <a:lnTo>
                    <a:pt x="17" y="35"/>
                  </a:lnTo>
                  <a:lnTo>
                    <a:pt x="17" y="40"/>
                  </a:lnTo>
                  <a:lnTo>
                    <a:pt x="17" y="40"/>
                  </a:lnTo>
                  <a:lnTo>
                    <a:pt x="17" y="46"/>
                  </a:lnTo>
                  <a:lnTo>
                    <a:pt x="19" y="52"/>
                  </a:lnTo>
                  <a:lnTo>
                    <a:pt x="21" y="58"/>
                  </a:lnTo>
                  <a:lnTo>
                    <a:pt x="23" y="64"/>
                  </a:lnTo>
                  <a:lnTo>
                    <a:pt x="26" y="68"/>
                  </a:lnTo>
                  <a:lnTo>
                    <a:pt x="31" y="71"/>
                  </a:lnTo>
                  <a:lnTo>
                    <a:pt x="36" y="73"/>
                  </a:lnTo>
                  <a:lnTo>
                    <a:pt x="42" y="74"/>
                  </a:lnTo>
                  <a:lnTo>
                    <a:pt x="42" y="74"/>
                  </a:lnTo>
                  <a:lnTo>
                    <a:pt x="49" y="73"/>
                  </a:lnTo>
                  <a:lnTo>
                    <a:pt x="54" y="71"/>
                  </a:lnTo>
                  <a:lnTo>
                    <a:pt x="58" y="68"/>
                  </a:lnTo>
                  <a:lnTo>
                    <a:pt x="62" y="64"/>
                  </a:lnTo>
                  <a:lnTo>
                    <a:pt x="65" y="58"/>
                  </a:lnTo>
                  <a:lnTo>
                    <a:pt x="66" y="52"/>
                  </a:lnTo>
                  <a:lnTo>
                    <a:pt x="67" y="46"/>
                  </a:lnTo>
                  <a:lnTo>
                    <a:pt x="68" y="40"/>
                  </a:lnTo>
                  <a:lnTo>
                    <a:pt x="68" y="40"/>
                  </a:lnTo>
                  <a:lnTo>
                    <a:pt x="67" y="35"/>
                  </a:lnTo>
                  <a:lnTo>
                    <a:pt x="66" y="29"/>
                  </a:lnTo>
                  <a:lnTo>
                    <a:pt x="65" y="23"/>
                  </a:lnTo>
                  <a:lnTo>
                    <a:pt x="62" y="17"/>
                  </a:lnTo>
                  <a:lnTo>
                    <a:pt x="58" y="13"/>
                  </a:lnTo>
                  <a:lnTo>
                    <a:pt x="54" y="10"/>
                  </a:lnTo>
                  <a:lnTo>
                    <a:pt x="49" y="8"/>
                  </a:lnTo>
                  <a:lnTo>
                    <a:pt x="42" y="7"/>
                  </a:lnTo>
                  <a:lnTo>
                    <a:pt x="4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16"/>
            <p:cNvSpPr>
              <a:spLocks/>
            </p:cNvSpPr>
            <p:nvPr userDrawn="1"/>
          </p:nvSpPr>
          <p:spPr bwMode="auto">
            <a:xfrm>
              <a:off x="4611" y="2817"/>
              <a:ext cx="51" cy="81"/>
            </a:xfrm>
            <a:custGeom>
              <a:avLst/>
              <a:gdLst>
                <a:gd name="T0" fmla="*/ 0 w 51"/>
                <a:gd name="T1" fmla="*/ 81 h 81"/>
                <a:gd name="T2" fmla="*/ 3 w 51"/>
                <a:gd name="T3" fmla="*/ 53 h 81"/>
                <a:gd name="T4" fmla="*/ 5 w 51"/>
                <a:gd name="T5" fmla="*/ 57 h 81"/>
                <a:gd name="T6" fmla="*/ 10 w 51"/>
                <a:gd name="T7" fmla="*/ 66 h 81"/>
                <a:gd name="T8" fmla="*/ 16 w 51"/>
                <a:gd name="T9" fmla="*/ 71 h 81"/>
                <a:gd name="T10" fmla="*/ 22 w 51"/>
                <a:gd name="T11" fmla="*/ 74 h 81"/>
                <a:gd name="T12" fmla="*/ 27 w 51"/>
                <a:gd name="T13" fmla="*/ 74 h 81"/>
                <a:gd name="T14" fmla="*/ 35 w 51"/>
                <a:gd name="T15" fmla="*/ 72 h 81"/>
                <a:gd name="T16" fmla="*/ 40 w 51"/>
                <a:gd name="T17" fmla="*/ 63 h 81"/>
                <a:gd name="T18" fmla="*/ 39 w 51"/>
                <a:gd name="T19" fmla="*/ 59 h 81"/>
                <a:gd name="T20" fmla="*/ 34 w 51"/>
                <a:gd name="T21" fmla="*/ 52 h 81"/>
                <a:gd name="T22" fmla="*/ 18 w 51"/>
                <a:gd name="T23" fmla="*/ 43 h 81"/>
                <a:gd name="T24" fmla="*/ 11 w 51"/>
                <a:gd name="T25" fmla="*/ 39 h 81"/>
                <a:gd name="T26" fmla="*/ 3 w 51"/>
                <a:gd name="T27" fmla="*/ 31 h 81"/>
                <a:gd name="T28" fmla="*/ 1 w 51"/>
                <a:gd name="T29" fmla="*/ 24 h 81"/>
                <a:gd name="T30" fmla="*/ 1 w 51"/>
                <a:gd name="T31" fmla="*/ 20 h 81"/>
                <a:gd name="T32" fmla="*/ 3 w 51"/>
                <a:gd name="T33" fmla="*/ 12 h 81"/>
                <a:gd name="T34" fmla="*/ 7 w 51"/>
                <a:gd name="T35" fmla="*/ 6 h 81"/>
                <a:gd name="T36" fmla="*/ 14 w 51"/>
                <a:gd name="T37" fmla="*/ 2 h 81"/>
                <a:gd name="T38" fmla="*/ 22 w 51"/>
                <a:gd name="T39" fmla="*/ 0 h 81"/>
                <a:gd name="T40" fmla="*/ 28 w 51"/>
                <a:gd name="T41" fmla="*/ 1 h 81"/>
                <a:gd name="T42" fmla="*/ 39 w 51"/>
                <a:gd name="T43" fmla="*/ 6 h 81"/>
                <a:gd name="T44" fmla="*/ 41 w 51"/>
                <a:gd name="T45" fmla="*/ 3 h 81"/>
                <a:gd name="T46" fmla="*/ 45 w 51"/>
                <a:gd name="T47" fmla="*/ 0 h 81"/>
                <a:gd name="T48" fmla="*/ 42 w 51"/>
                <a:gd name="T49" fmla="*/ 28 h 81"/>
                <a:gd name="T50" fmla="*/ 41 w 51"/>
                <a:gd name="T51" fmla="*/ 20 h 81"/>
                <a:gd name="T52" fmla="*/ 35 w 51"/>
                <a:gd name="T53" fmla="*/ 10 h 81"/>
                <a:gd name="T54" fmla="*/ 28 w 51"/>
                <a:gd name="T55" fmla="*/ 7 h 81"/>
                <a:gd name="T56" fmla="*/ 24 w 51"/>
                <a:gd name="T57" fmla="*/ 6 h 81"/>
                <a:gd name="T58" fmla="*/ 17 w 51"/>
                <a:gd name="T59" fmla="*/ 9 h 81"/>
                <a:gd name="T60" fmla="*/ 14 w 51"/>
                <a:gd name="T61" fmla="*/ 16 h 81"/>
                <a:gd name="T62" fmla="*/ 14 w 51"/>
                <a:gd name="T63" fmla="*/ 20 h 81"/>
                <a:gd name="T64" fmla="*/ 19 w 51"/>
                <a:gd name="T65" fmla="*/ 26 h 81"/>
                <a:gd name="T66" fmla="*/ 35 w 51"/>
                <a:gd name="T67" fmla="*/ 36 h 81"/>
                <a:gd name="T68" fmla="*/ 42 w 51"/>
                <a:gd name="T69" fmla="*/ 39 h 81"/>
                <a:gd name="T70" fmla="*/ 50 w 51"/>
                <a:gd name="T71" fmla="*/ 51 h 81"/>
                <a:gd name="T72" fmla="*/ 51 w 51"/>
                <a:gd name="T73" fmla="*/ 57 h 81"/>
                <a:gd name="T74" fmla="*/ 51 w 51"/>
                <a:gd name="T75" fmla="*/ 63 h 81"/>
                <a:gd name="T76" fmla="*/ 47 w 51"/>
                <a:gd name="T77" fmla="*/ 71 h 81"/>
                <a:gd name="T78" fmla="*/ 41 w 51"/>
                <a:gd name="T79" fmla="*/ 77 h 81"/>
                <a:gd name="T80" fmla="*/ 32 w 51"/>
                <a:gd name="T81" fmla="*/ 80 h 81"/>
                <a:gd name="T82" fmla="*/ 27 w 51"/>
                <a:gd name="T83" fmla="*/ 81 h 81"/>
                <a:gd name="T84" fmla="*/ 15 w 51"/>
                <a:gd name="T85" fmla="*/ 78 h 81"/>
                <a:gd name="T86" fmla="*/ 7 w 51"/>
                <a:gd name="T87" fmla="*/ 74 h 81"/>
                <a:gd name="T88" fmla="*/ 3 w 51"/>
                <a:gd name="T8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 h="81">
                  <a:moveTo>
                    <a:pt x="3" y="81"/>
                  </a:moveTo>
                  <a:lnTo>
                    <a:pt x="0" y="81"/>
                  </a:lnTo>
                  <a:lnTo>
                    <a:pt x="0" y="53"/>
                  </a:lnTo>
                  <a:lnTo>
                    <a:pt x="3" y="53"/>
                  </a:lnTo>
                  <a:lnTo>
                    <a:pt x="3" y="53"/>
                  </a:lnTo>
                  <a:lnTo>
                    <a:pt x="5" y="57"/>
                  </a:lnTo>
                  <a:lnTo>
                    <a:pt x="6" y="62"/>
                  </a:lnTo>
                  <a:lnTo>
                    <a:pt x="10" y="66"/>
                  </a:lnTo>
                  <a:lnTo>
                    <a:pt x="12" y="69"/>
                  </a:lnTo>
                  <a:lnTo>
                    <a:pt x="16" y="71"/>
                  </a:lnTo>
                  <a:lnTo>
                    <a:pt x="19" y="73"/>
                  </a:lnTo>
                  <a:lnTo>
                    <a:pt x="22" y="74"/>
                  </a:lnTo>
                  <a:lnTo>
                    <a:pt x="27" y="74"/>
                  </a:lnTo>
                  <a:lnTo>
                    <a:pt x="27" y="74"/>
                  </a:lnTo>
                  <a:lnTo>
                    <a:pt x="32" y="74"/>
                  </a:lnTo>
                  <a:lnTo>
                    <a:pt x="35" y="72"/>
                  </a:lnTo>
                  <a:lnTo>
                    <a:pt x="39" y="68"/>
                  </a:lnTo>
                  <a:lnTo>
                    <a:pt x="40" y="63"/>
                  </a:lnTo>
                  <a:lnTo>
                    <a:pt x="40" y="63"/>
                  </a:lnTo>
                  <a:lnTo>
                    <a:pt x="39" y="59"/>
                  </a:lnTo>
                  <a:lnTo>
                    <a:pt x="37" y="55"/>
                  </a:lnTo>
                  <a:lnTo>
                    <a:pt x="34" y="52"/>
                  </a:lnTo>
                  <a:lnTo>
                    <a:pt x="30" y="50"/>
                  </a:lnTo>
                  <a:lnTo>
                    <a:pt x="18" y="43"/>
                  </a:lnTo>
                  <a:lnTo>
                    <a:pt x="18" y="43"/>
                  </a:lnTo>
                  <a:lnTo>
                    <a:pt x="11" y="39"/>
                  </a:lnTo>
                  <a:lnTo>
                    <a:pt x="5" y="34"/>
                  </a:lnTo>
                  <a:lnTo>
                    <a:pt x="3" y="31"/>
                  </a:lnTo>
                  <a:lnTo>
                    <a:pt x="2" y="28"/>
                  </a:lnTo>
                  <a:lnTo>
                    <a:pt x="1" y="24"/>
                  </a:lnTo>
                  <a:lnTo>
                    <a:pt x="1" y="20"/>
                  </a:lnTo>
                  <a:lnTo>
                    <a:pt x="1" y="20"/>
                  </a:lnTo>
                  <a:lnTo>
                    <a:pt x="1" y="15"/>
                  </a:lnTo>
                  <a:lnTo>
                    <a:pt x="3" y="12"/>
                  </a:lnTo>
                  <a:lnTo>
                    <a:pt x="4" y="9"/>
                  </a:lnTo>
                  <a:lnTo>
                    <a:pt x="7" y="6"/>
                  </a:lnTo>
                  <a:lnTo>
                    <a:pt x="11" y="3"/>
                  </a:lnTo>
                  <a:lnTo>
                    <a:pt x="14" y="2"/>
                  </a:lnTo>
                  <a:lnTo>
                    <a:pt x="18" y="1"/>
                  </a:lnTo>
                  <a:lnTo>
                    <a:pt x="22" y="0"/>
                  </a:lnTo>
                  <a:lnTo>
                    <a:pt x="22" y="0"/>
                  </a:lnTo>
                  <a:lnTo>
                    <a:pt x="28" y="1"/>
                  </a:lnTo>
                  <a:lnTo>
                    <a:pt x="32" y="2"/>
                  </a:lnTo>
                  <a:lnTo>
                    <a:pt x="39" y="6"/>
                  </a:lnTo>
                  <a:lnTo>
                    <a:pt x="39" y="6"/>
                  </a:lnTo>
                  <a:lnTo>
                    <a:pt x="41" y="3"/>
                  </a:lnTo>
                  <a:lnTo>
                    <a:pt x="42" y="0"/>
                  </a:lnTo>
                  <a:lnTo>
                    <a:pt x="45" y="0"/>
                  </a:lnTo>
                  <a:lnTo>
                    <a:pt x="45" y="28"/>
                  </a:lnTo>
                  <a:lnTo>
                    <a:pt x="42" y="28"/>
                  </a:lnTo>
                  <a:lnTo>
                    <a:pt x="42" y="28"/>
                  </a:lnTo>
                  <a:lnTo>
                    <a:pt x="41" y="20"/>
                  </a:lnTo>
                  <a:lnTo>
                    <a:pt x="37" y="13"/>
                  </a:lnTo>
                  <a:lnTo>
                    <a:pt x="35" y="10"/>
                  </a:lnTo>
                  <a:lnTo>
                    <a:pt x="32" y="8"/>
                  </a:lnTo>
                  <a:lnTo>
                    <a:pt x="28" y="7"/>
                  </a:lnTo>
                  <a:lnTo>
                    <a:pt x="24" y="6"/>
                  </a:lnTo>
                  <a:lnTo>
                    <a:pt x="24" y="6"/>
                  </a:lnTo>
                  <a:lnTo>
                    <a:pt x="20" y="7"/>
                  </a:lnTo>
                  <a:lnTo>
                    <a:pt x="17" y="9"/>
                  </a:lnTo>
                  <a:lnTo>
                    <a:pt x="14" y="12"/>
                  </a:lnTo>
                  <a:lnTo>
                    <a:pt x="14" y="16"/>
                  </a:lnTo>
                  <a:lnTo>
                    <a:pt x="14" y="16"/>
                  </a:lnTo>
                  <a:lnTo>
                    <a:pt x="14" y="20"/>
                  </a:lnTo>
                  <a:lnTo>
                    <a:pt x="16" y="23"/>
                  </a:lnTo>
                  <a:lnTo>
                    <a:pt x="19" y="26"/>
                  </a:lnTo>
                  <a:lnTo>
                    <a:pt x="24" y="29"/>
                  </a:lnTo>
                  <a:lnTo>
                    <a:pt x="35" y="36"/>
                  </a:lnTo>
                  <a:lnTo>
                    <a:pt x="35" y="36"/>
                  </a:lnTo>
                  <a:lnTo>
                    <a:pt x="42" y="39"/>
                  </a:lnTo>
                  <a:lnTo>
                    <a:pt x="47" y="44"/>
                  </a:lnTo>
                  <a:lnTo>
                    <a:pt x="50" y="51"/>
                  </a:lnTo>
                  <a:lnTo>
                    <a:pt x="51" y="54"/>
                  </a:lnTo>
                  <a:lnTo>
                    <a:pt x="51" y="57"/>
                  </a:lnTo>
                  <a:lnTo>
                    <a:pt x="51" y="57"/>
                  </a:lnTo>
                  <a:lnTo>
                    <a:pt x="51" y="63"/>
                  </a:lnTo>
                  <a:lnTo>
                    <a:pt x="49" y="67"/>
                  </a:lnTo>
                  <a:lnTo>
                    <a:pt x="47" y="71"/>
                  </a:lnTo>
                  <a:lnTo>
                    <a:pt x="44" y="74"/>
                  </a:lnTo>
                  <a:lnTo>
                    <a:pt x="41" y="77"/>
                  </a:lnTo>
                  <a:lnTo>
                    <a:pt x="36" y="79"/>
                  </a:lnTo>
                  <a:lnTo>
                    <a:pt x="32" y="80"/>
                  </a:lnTo>
                  <a:lnTo>
                    <a:pt x="27" y="81"/>
                  </a:lnTo>
                  <a:lnTo>
                    <a:pt x="27" y="81"/>
                  </a:lnTo>
                  <a:lnTo>
                    <a:pt x="20" y="80"/>
                  </a:lnTo>
                  <a:lnTo>
                    <a:pt x="15" y="78"/>
                  </a:lnTo>
                  <a:lnTo>
                    <a:pt x="7" y="74"/>
                  </a:lnTo>
                  <a:lnTo>
                    <a:pt x="7" y="74"/>
                  </a:lnTo>
                  <a:lnTo>
                    <a:pt x="5" y="77"/>
                  </a:lnTo>
                  <a:lnTo>
                    <a:pt x="3" y="81"/>
                  </a:lnTo>
                  <a:lnTo>
                    <a:pt x="3" y="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17"/>
            <p:cNvSpPr>
              <a:spLocks/>
            </p:cNvSpPr>
            <p:nvPr userDrawn="1"/>
          </p:nvSpPr>
          <p:spPr bwMode="auto">
            <a:xfrm>
              <a:off x="4680" y="2819"/>
              <a:ext cx="78" cy="77"/>
            </a:xfrm>
            <a:custGeom>
              <a:avLst/>
              <a:gdLst>
                <a:gd name="T0" fmla="*/ 78 w 78"/>
                <a:gd name="T1" fmla="*/ 19 h 77"/>
                <a:gd name="T2" fmla="*/ 75 w 78"/>
                <a:gd name="T3" fmla="*/ 19 h 77"/>
                <a:gd name="T4" fmla="*/ 74 w 78"/>
                <a:gd name="T5" fmla="*/ 15 h 77"/>
                <a:gd name="T6" fmla="*/ 74 w 78"/>
                <a:gd name="T7" fmla="*/ 15 h 77"/>
                <a:gd name="T8" fmla="*/ 73 w 78"/>
                <a:gd name="T9" fmla="*/ 11 h 77"/>
                <a:gd name="T10" fmla="*/ 71 w 78"/>
                <a:gd name="T11" fmla="*/ 9 h 77"/>
                <a:gd name="T12" fmla="*/ 66 w 78"/>
                <a:gd name="T13" fmla="*/ 7 h 77"/>
                <a:gd name="T14" fmla="*/ 59 w 78"/>
                <a:gd name="T15" fmla="*/ 7 h 77"/>
                <a:gd name="T16" fmla="*/ 47 w 78"/>
                <a:gd name="T17" fmla="*/ 7 h 77"/>
                <a:gd name="T18" fmla="*/ 47 w 78"/>
                <a:gd name="T19" fmla="*/ 58 h 77"/>
                <a:gd name="T20" fmla="*/ 47 w 78"/>
                <a:gd name="T21" fmla="*/ 58 h 77"/>
                <a:gd name="T22" fmla="*/ 47 w 78"/>
                <a:gd name="T23" fmla="*/ 66 h 77"/>
                <a:gd name="T24" fmla="*/ 49 w 78"/>
                <a:gd name="T25" fmla="*/ 70 h 77"/>
                <a:gd name="T26" fmla="*/ 50 w 78"/>
                <a:gd name="T27" fmla="*/ 71 h 77"/>
                <a:gd name="T28" fmla="*/ 52 w 78"/>
                <a:gd name="T29" fmla="*/ 72 h 77"/>
                <a:gd name="T30" fmla="*/ 59 w 78"/>
                <a:gd name="T31" fmla="*/ 72 h 77"/>
                <a:gd name="T32" fmla="*/ 59 w 78"/>
                <a:gd name="T33" fmla="*/ 77 h 77"/>
                <a:gd name="T34" fmla="*/ 19 w 78"/>
                <a:gd name="T35" fmla="*/ 77 h 77"/>
                <a:gd name="T36" fmla="*/ 19 w 78"/>
                <a:gd name="T37" fmla="*/ 72 h 77"/>
                <a:gd name="T38" fmla="*/ 19 w 78"/>
                <a:gd name="T39" fmla="*/ 72 h 77"/>
                <a:gd name="T40" fmla="*/ 25 w 78"/>
                <a:gd name="T41" fmla="*/ 72 h 77"/>
                <a:gd name="T42" fmla="*/ 28 w 78"/>
                <a:gd name="T43" fmla="*/ 71 h 77"/>
                <a:gd name="T44" fmla="*/ 29 w 78"/>
                <a:gd name="T45" fmla="*/ 70 h 77"/>
                <a:gd name="T46" fmla="*/ 31 w 78"/>
                <a:gd name="T47" fmla="*/ 66 h 77"/>
                <a:gd name="T48" fmla="*/ 31 w 78"/>
                <a:gd name="T49" fmla="*/ 58 h 77"/>
                <a:gd name="T50" fmla="*/ 31 w 78"/>
                <a:gd name="T51" fmla="*/ 7 h 77"/>
                <a:gd name="T52" fmla="*/ 18 w 78"/>
                <a:gd name="T53" fmla="*/ 7 h 77"/>
                <a:gd name="T54" fmla="*/ 18 w 78"/>
                <a:gd name="T55" fmla="*/ 7 h 77"/>
                <a:gd name="T56" fmla="*/ 11 w 78"/>
                <a:gd name="T57" fmla="*/ 7 h 77"/>
                <a:gd name="T58" fmla="*/ 7 w 78"/>
                <a:gd name="T59" fmla="*/ 9 h 77"/>
                <a:gd name="T60" fmla="*/ 5 w 78"/>
                <a:gd name="T61" fmla="*/ 11 h 77"/>
                <a:gd name="T62" fmla="*/ 4 w 78"/>
                <a:gd name="T63" fmla="*/ 15 h 77"/>
                <a:gd name="T64" fmla="*/ 3 w 78"/>
                <a:gd name="T65" fmla="*/ 19 h 77"/>
                <a:gd name="T66" fmla="*/ 0 w 78"/>
                <a:gd name="T67" fmla="*/ 19 h 77"/>
                <a:gd name="T68" fmla="*/ 1 w 78"/>
                <a:gd name="T69" fmla="*/ 0 h 77"/>
                <a:gd name="T70" fmla="*/ 77 w 78"/>
                <a:gd name="T71" fmla="*/ 0 h 77"/>
                <a:gd name="T72" fmla="*/ 78 w 78"/>
                <a:gd name="T73" fmla="*/ 1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7">
                  <a:moveTo>
                    <a:pt x="78" y="19"/>
                  </a:moveTo>
                  <a:lnTo>
                    <a:pt x="75" y="19"/>
                  </a:lnTo>
                  <a:lnTo>
                    <a:pt x="74" y="15"/>
                  </a:lnTo>
                  <a:lnTo>
                    <a:pt x="74" y="15"/>
                  </a:lnTo>
                  <a:lnTo>
                    <a:pt x="73" y="11"/>
                  </a:lnTo>
                  <a:lnTo>
                    <a:pt x="71" y="9"/>
                  </a:lnTo>
                  <a:lnTo>
                    <a:pt x="66" y="7"/>
                  </a:lnTo>
                  <a:lnTo>
                    <a:pt x="59" y="7"/>
                  </a:lnTo>
                  <a:lnTo>
                    <a:pt x="47" y="7"/>
                  </a:lnTo>
                  <a:lnTo>
                    <a:pt x="47" y="58"/>
                  </a:lnTo>
                  <a:lnTo>
                    <a:pt x="47" y="58"/>
                  </a:lnTo>
                  <a:lnTo>
                    <a:pt x="47" y="66"/>
                  </a:lnTo>
                  <a:lnTo>
                    <a:pt x="49" y="70"/>
                  </a:lnTo>
                  <a:lnTo>
                    <a:pt x="50" y="71"/>
                  </a:lnTo>
                  <a:lnTo>
                    <a:pt x="52" y="72"/>
                  </a:lnTo>
                  <a:lnTo>
                    <a:pt x="59" y="72"/>
                  </a:lnTo>
                  <a:lnTo>
                    <a:pt x="59" y="77"/>
                  </a:lnTo>
                  <a:lnTo>
                    <a:pt x="19" y="77"/>
                  </a:lnTo>
                  <a:lnTo>
                    <a:pt x="19" y="72"/>
                  </a:lnTo>
                  <a:lnTo>
                    <a:pt x="19" y="72"/>
                  </a:lnTo>
                  <a:lnTo>
                    <a:pt x="25" y="72"/>
                  </a:lnTo>
                  <a:lnTo>
                    <a:pt x="28" y="71"/>
                  </a:lnTo>
                  <a:lnTo>
                    <a:pt x="29" y="70"/>
                  </a:lnTo>
                  <a:lnTo>
                    <a:pt x="31" y="66"/>
                  </a:lnTo>
                  <a:lnTo>
                    <a:pt x="31" y="58"/>
                  </a:lnTo>
                  <a:lnTo>
                    <a:pt x="31" y="7"/>
                  </a:lnTo>
                  <a:lnTo>
                    <a:pt x="18" y="7"/>
                  </a:lnTo>
                  <a:lnTo>
                    <a:pt x="18" y="7"/>
                  </a:lnTo>
                  <a:lnTo>
                    <a:pt x="11" y="7"/>
                  </a:lnTo>
                  <a:lnTo>
                    <a:pt x="7" y="9"/>
                  </a:lnTo>
                  <a:lnTo>
                    <a:pt x="5" y="11"/>
                  </a:lnTo>
                  <a:lnTo>
                    <a:pt x="4" y="15"/>
                  </a:lnTo>
                  <a:lnTo>
                    <a:pt x="3" y="19"/>
                  </a:lnTo>
                  <a:lnTo>
                    <a:pt x="0" y="19"/>
                  </a:lnTo>
                  <a:lnTo>
                    <a:pt x="1" y="0"/>
                  </a:lnTo>
                  <a:lnTo>
                    <a:pt x="77" y="0"/>
                  </a:lnTo>
                  <a:lnTo>
                    <a:pt x="78"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4" name="Freeform 18"/>
            <p:cNvSpPr>
              <a:spLocks noEditPoints="1"/>
            </p:cNvSpPr>
            <p:nvPr userDrawn="1"/>
          </p:nvSpPr>
          <p:spPr bwMode="auto">
            <a:xfrm>
              <a:off x="4774" y="2817"/>
              <a:ext cx="84" cy="81"/>
            </a:xfrm>
            <a:custGeom>
              <a:avLst/>
              <a:gdLst>
                <a:gd name="T0" fmla="*/ 42 w 84"/>
                <a:gd name="T1" fmla="*/ 81 h 81"/>
                <a:gd name="T2" fmla="*/ 26 w 84"/>
                <a:gd name="T3" fmla="*/ 78 h 81"/>
                <a:gd name="T4" fmla="*/ 13 w 84"/>
                <a:gd name="T5" fmla="*/ 69 h 81"/>
                <a:gd name="T6" fmla="*/ 4 w 84"/>
                <a:gd name="T7" fmla="*/ 56 h 81"/>
                <a:gd name="T8" fmla="*/ 0 w 84"/>
                <a:gd name="T9" fmla="*/ 40 h 81"/>
                <a:gd name="T10" fmla="*/ 1 w 84"/>
                <a:gd name="T11" fmla="*/ 32 h 81"/>
                <a:gd name="T12" fmla="*/ 8 w 84"/>
                <a:gd name="T13" fmla="*/ 19 h 81"/>
                <a:gd name="T14" fmla="*/ 19 w 84"/>
                <a:gd name="T15" fmla="*/ 8 h 81"/>
                <a:gd name="T16" fmla="*/ 34 w 84"/>
                <a:gd name="T17" fmla="*/ 1 h 81"/>
                <a:gd name="T18" fmla="*/ 42 w 84"/>
                <a:gd name="T19" fmla="*/ 0 h 81"/>
                <a:gd name="T20" fmla="*/ 58 w 84"/>
                <a:gd name="T21" fmla="*/ 3 h 81"/>
                <a:gd name="T22" fmla="*/ 72 w 84"/>
                <a:gd name="T23" fmla="*/ 12 h 81"/>
                <a:gd name="T24" fmla="*/ 81 w 84"/>
                <a:gd name="T25" fmla="*/ 25 h 81"/>
                <a:gd name="T26" fmla="*/ 84 w 84"/>
                <a:gd name="T27" fmla="*/ 40 h 81"/>
                <a:gd name="T28" fmla="*/ 84 w 84"/>
                <a:gd name="T29" fmla="*/ 49 h 81"/>
                <a:gd name="T30" fmla="*/ 78 w 84"/>
                <a:gd name="T31" fmla="*/ 63 h 81"/>
                <a:gd name="T32" fmla="*/ 66 w 84"/>
                <a:gd name="T33" fmla="*/ 73 h 81"/>
                <a:gd name="T34" fmla="*/ 51 w 84"/>
                <a:gd name="T35" fmla="*/ 80 h 81"/>
                <a:gd name="T36" fmla="*/ 42 w 84"/>
                <a:gd name="T37" fmla="*/ 81 h 81"/>
                <a:gd name="T38" fmla="*/ 42 w 84"/>
                <a:gd name="T39" fmla="*/ 7 h 81"/>
                <a:gd name="T40" fmla="*/ 31 w 84"/>
                <a:gd name="T41" fmla="*/ 10 h 81"/>
                <a:gd name="T42" fmla="*/ 23 w 84"/>
                <a:gd name="T43" fmla="*/ 17 h 81"/>
                <a:gd name="T44" fmla="*/ 19 w 84"/>
                <a:gd name="T45" fmla="*/ 29 h 81"/>
                <a:gd name="T46" fmla="*/ 17 w 84"/>
                <a:gd name="T47" fmla="*/ 40 h 81"/>
                <a:gd name="T48" fmla="*/ 17 w 84"/>
                <a:gd name="T49" fmla="*/ 46 h 81"/>
                <a:gd name="T50" fmla="*/ 21 w 84"/>
                <a:gd name="T51" fmla="*/ 58 h 81"/>
                <a:gd name="T52" fmla="*/ 27 w 84"/>
                <a:gd name="T53" fmla="*/ 68 h 81"/>
                <a:gd name="T54" fmla="*/ 36 w 84"/>
                <a:gd name="T55" fmla="*/ 73 h 81"/>
                <a:gd name="T56" fmla="*/ 42 w 84"/>
                <a:gd name="T57" fmla="*/ 74 h 81"/>
                <a:gd name="T58" fmla="*/ 54 w 84"/>
                <a:gd name="T59" fmla="*/ 71 h 81"/>
                <a:gd name="T60" fmla="*/ 62 w 84"/>
                <a:gd name="T61" fmla="*/ 64 h 81"/>
                <a:gd name="T62" fmla="*/ 66 w 84"/>
                <a:gd name="T63" fmla="*/ 52 h 81"/>
                <a:gd name="T64" fmla="*/ 68 w 84"/>
                <a:gd name="T65" fmla="*/ 40 h 81"/>
                <a:gd name="T66" fmla="*/ 67 w 84"/>
                <a:gd name="T67" fmla="*/ 35 h 81"/>
                <a:gd name="T68" fmla="*/ 65 w 84"/>
                <a:gd name="T69" fmla="*/ 23 h 81"/>
                <a:gd name="T70" fmla="*/ 58 w 84"/>
                <a:gd name="T71" fmla="*/ 13 h 81"/>
                <a:gd name="T72" fmla="*/ 49 w 84"/>
                <a:gd name="T73" fmla="*/ 8 h 81"/>
                <a:gd name="T74" fmla="*/ 42 w 84"/>
                <a:gd name="T75"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 h="81">
                  <a:moveTo>
                    <a:pt x="42" y="81"/>
                  </a:moveTo>
                  <a:lnTo>
                    <a:pt x="42" y="81"/>
                  </a:lnTo>
                  <a:lnTo>
                    <a:pt x="34" y="80"/>
                  </a:lnTo>
                  <a:lnTo>
                    <a:pt x="26" y="78"/>
                  </a:lnTo>
                  <a:lnTo>
                    <a:pt x="19" y="73"/>
                  </a:lnTo>
                  <a:lnTo>
                    <a:pt x="13" y="69"/>
                  </a:lnTo>
                  <a:lnTo>
                    <a:pt x="8" y="63"/>
                  </a:lnTo>
                  <a:lnTo>
                    <a:pt x="4" y="56"/>
                  </a:lnTo>
                  <a:lnTo>
                    <a:pt x="1" y="49"/>
                  </a:lnTo>
                  <a:lnTo>
                    <a:pt x="0" y="40"/>
                  </a:lnTo>
                  <a:lnTo>
                    <a:pt x="0" y="40"/>
                  </a:lnTo>
                  <a:lnTo>
                    <a:pt x="1" y="32"/>
                  </a:lnTo>
                  <a:lnTo>
                    <a:pt x="4" y="25"/>
                  </a:lnTo>
                  <a:lnTo>
                    <a:pt x="8" y="19"/>
                  </a:lnTo>
                  <a:lnTo>
                    <a:pt x="13" y="12"/>
                  </a:lnTo>
                  <a:lnTo>
                    <a:pt x="19" y="8"/>
                  </a:lnTo>
                  <a:lnTo>
                    <a:pt x="26" y="3"/>
                  </a:lnTo>
                  <a:lnTo>
                    <a:pt x="34" y="1"/>
                  </a:lnTo>
                  <a:lnTo>
                    <a:pt x="42" y="0"/>
                  </a:lnTo>
                  <a:lnTo>
                    <a:pt x="42" y="0"/>
                  </a:lnTo>
                  <a:lnTo>
                    <a:pt x="51" y="1"/>
                  </a:lnTo>
                  <a:lnTo>
                    <a:pt x="58" y="3"/>
                  </a:lnTo>
                  <a:lnTo>
                    <a:pt x="66" y="8"/>
                  </a:lnTo>
                  <a:lnTo>
                    <a:pt x="72" y="12"/>
                  </a:lnTo>
                  <a:lnTo>
                    <a:pt x="78" y="19"/>
                  </a:lnTo>
                  <a:lnTo>
                    <a:pt x="81" y="25"/>
                  </a:lnTo>
                  <a:lnTo>
                    <a:pt x="84" y="32"/>
                  </a:lnTo>
                  <a:lnTo>
                    <a:pt x="84" y="40"/>
                  </a:lnTo>
                  <a:lnTo>
                    <a:pt x="84" y="40"/>
                  </a:lnTo>
                  <a:lnTo>
                    <a:pt x="84" y="49"/>
                  </a:lnTo>
                  <a:lnTo>
                    <a:pt x="81" y="56"/>
                  </a:lnTo>
                  <a:lnTo>
                    <a:pt x="78" y="63"/>
                  </a:lnTo>
                  <a:lnTo>
                    <a:pt x="72" y="69"/>
                  </a:lnTo>
                  <a:lnTo>
                    <a:pt x="66" y="73"/>
                  </a:lnTo>
                  <a:lnTo>
                    <a:pt x="58" y="78"/>
                  </a:lnTo>
                  <a:lnTo>
                    <a:pt x="51" y="80"/>
                  </a:lnTo>
                  <a:lnTo>
                    <a:pt x="42" y="81"/>
                  </a:lnTo>
                  <a:lnTo>
                    <a:pt x="42" y="81"/>
                  </a:lnTo>
                  <a:close/>
                  <a:moveTo>
                    <a:pt x="42" y="7"/>
                  </a:moveTo>
                  <a:lnTo>
                    <a:pt x="42" y="7"/>
                  </a:lnTo>
                  <a:lnTo>
                    <a:pt x="36" y="8"/>
                  </a:lnTo>
                  <a:lnTo>
                    <a:pt x="31" y="10"/>
                  </a:lnTo>
                  <a:lnTo>
                    <a:pt x="27" y="13"/>
                  </a:lnTo>
                  <a:lnTo>
                    <a:pt x="23" y="17"/>
                  </a:lnTo>
                  <a:lnTo>
                    <a:pt x="21" y="23"/>
                  </a:lnTo>
                  <a:lnTo>
                    <a:pt x="19" y="29"/>
                  </a:lnTo>
                  <a:lnTo>
                    <a:pt x="17" y="35"/>
                  </a:lnTo>
                  <a:lnTo>
                    <a:pt x="17" y="40"/>
                  </a:lnTo>
                  <a:lnTo>
                    <a:pt x="17" y="40"/>
                  </a:lnTo>
                  <a:lnTo>
                    <a:pt x="17" y="46"/>
                  </a:lnTo>
                  <a:lnTo>
                    <a:pt x="19" y="52"/>
                  </a:lnTo>
                  <a:lnTo>
                    <a:pt x="21" y="58"/>
                  </a:lnTo>
                  <a:lnTo>
                    <a:pt x="23" y="64"/>
                  </a:lnTo>
                  <a:lnTo>
                    <a:pt x="27" y="68"/>
                  </a:lnTo>
                  <a:lnTo>
                    <a:pt x="31" y="71"/>
                  </a:lnTo>
                  <a:lnTo>
                    <a:pt x="36" y="73"/>
                  </a:lnTo>
                  <a:lnTo>
                    <a:pt x="42" y="74"/>
                  </a:lnTo>
                  <a:lnTo>
                    <a:pt x="42" y="74"/>
                  </a:lnTo>
                  <a:lnTo>
                    <a:pt x="49" y="73"/>
                  </a:lnTo>
                  <a:lnTo>
                    <a:pt x="54" y="71"/>
                  </a:lnTo>
                  <a:lnTo>
                    <a:pt x="58" y="68"/>
                  </a:lnTo>
                  <a:lnTo>
                    <a:pt x="62" y="64"/>
                  </a:lnTo>
                  <a:lnTo>
                    <a:pt x="65" y="58"/>
                  </a:lnTo>
                  <a:lnTo>
                    <a:pt x="66" y="52"/>
                  </a:lnTo>
                  <a:lnTo>
                    <a:pt x="67" y="46"/>
                  </a:lnTo>
                  <a:lnTo>
                    <a:pt x="68" y="40"/>
                  </a:lnTo>
                  <a:lnTo>
                    <a:pt x="68" y="40"/>
                  </a:lnTo>
                  <a:lnTo>
                    <a:pt x="67" y="35"/>
                  </a:lnTo>
                  <a:lnTo>
                    <a:pt x="66" y="29"/>
                  </a:lnTo>
                  <a:lnTo>
                    <a:pt x="65" y="23"/>
                  </a:lnTo>
                  <a:lnTo>
                    <a:pt x="62" y="17"/>
                  </a:lnTo>
                  <a:lnTo>
                    <a:pt x="58" y="13"/>
                  </a:lnTo>
                  <a:lnTo>
                    <a:pt x="54" y="10"/>
                  </a:lnTo>
                  <a:lnTo>
                    <a:pt x="49" y="8"/>
                  </a:lnTo>
                  <a:lnTo>
                    <a:pt x="42" y="7"/>
                  </a:lnTo>
                  <a:lnTo>
                    <a:pt x="42"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5" name="Freeform 19"/>
            <p:cNvSpPr>
              <a:spLocks/>
            </p:cNvSpPr>
            <p:nvPr userDrawn="1"/>
          </p:nvSpPr>
          <p:spPr bwMode="auto">
            <a:xfrm>
              <a:off x="4879" y="2819"/>
              <a:ext cx="85" cy="79"/>
            </a:xfrm>
            <a:custGeom>
              <a:avLst/>
              <a:gdLst>
                <a:gd name="T0" fmla="*/ 66 w 85"/>
                <a:gd name="T1" fmla="*/ 19 h 79"/>
                <a:gd name="T2" fmla="*/ 66 w 85"/>
                <a:gd name="T3" fmla="*/ 19 h 79"/>
                <a:gd name="T4" fmla="*/ 66 w 85"/>
                <a:gd name="T5" fmla="*/ 11 h 79"/>
                <a:gd name="T6" fmla="*/ 64 w 85"/>
                <a:gd name="T7" fmla="*/ 7 h 79"/>
                <a:gd name="T8" fmla="*/ 63 w 85"/>
                <a:gd name="T9" fmla="*/ 6 h 79"/>
                <a:gd name="T10" fmla="*/ 61 w 85"/>
                <a:gd name="T11" fmla="*/ 5 h 79"/>
                <a:gd name="T12" fmla="*/ 54 w 85"/>
                <a:gd name="T13" fmla="*/ 5 h 79"/>
                <a:gd name="T14" fmla="*/ 54 w 85"/>
                <a:gd name="T15" fmla="*/ 0 h 79"/>
                <a:gd name="T16" fmla="*/ 85 w 85"/>
                <a:gd name="T17" fmla="*/ 0 h 79"/>
                <a:gd name="T18" fmla="*/ 85 w 85"/>
                <a:gd name="T19" fmla="*/ 5 h 79"/>
                <a:gd name="T20" fmla="*/ 85 w 85"/>
                <a:gd name="T21" fmla="*/ 5 h 79"/>
                <a:gd name="T22" fmla="*/ 78 w 85"/>
                <a:gd name="T23" fmla="*/ 5 h 79"/>
                <a:gd name="T24" fmla="*/ 76 w 85"/>
                <a:gd name="T25" fmla="*/ 6 h 79"/>
                <a:gd name="T26" fmla="*/ 75 w 85"/>
                <a:gd name="T27" fmla="*/ 7 h 79"/>
                <a:gd name="T28" fmla="*/ 73 w 85"/>
                <a:gd name="T29" fmla="*/ 11 h 79"/>
                <a:gd name="T30" fmla="*/ 73 w 85"/>
                <a:gd name="T31" fmla="*/ 19 h 79"/>
                <a:gd name="T32" fmla="*/ 73 w 85"/>
                <a:gd name="T33" fmla="*/ 79 h 79"/>
                <a:gd name="T34" fmla="*/ 69 w 85"/>
                <a:gd name="T35" fmla="*/ 79 h 79"/>
                <a:gd name="T36" fmla="*/ 17 w 85"/>
                <a:gd name="T37" fmla="*/ 17 h 79"/>
                <a:gd name="T38" fmla="*/ 17 w 85"/>
                <a:gd name="T39" fmla="*/ 58 h 79"/>
                <a:gd name="T40" fmla="*/ 17 w 85"/>
                <a:gd name="T41" fmla="*/ 58 h 79"/>
                <a:gd name="T42" fmla="*/ 18 w 85"/>
                <a:gd name="T43" fmla="*/ 66 h 79"/>
                <a:gd name="T44" fmla="*/ 19 w 85"/>
                <a:gd name="T45" fmla="*/ 70 h 79"/>
                <a:gd name="T46" fmla="*/ 21 w 85"/>
                <a:gd name="T47" fmla="*/ 71 h 79"/>
                <a:gd name="T48" fmla="*/ 23 w 85"/>
                <a:gd name="T49" fmla="*/ 72 h 79"/>
                <a:gd name="T50" fmla="*/ 29 w 85"/>
                <a:gd name="T51" fmla="*/ 72 h 79"/>
                <a:gd name="T52" fmla="*/ 29 w 85"/>
                <a:gd name="T53" fmla="*/ 77 h 79"/>
                <a:gd name="T54" fmla="*/ 0 w 85"/>
                <a:gd name="T55" fmla="*/ 77 h 79"/>
                <a:gd name="T56" fmla="*/ 0 w 85"/>
                <a:gd name="T57" fmla="*/ 72 h 79"/>
                <a:gd name="T58" fmla="*/ 0 w 85"/>
                <a:gd name="T59" fmla="*/ 72 h 79"/>
                <a:gd name="T60" fmla="*/ 6 w 85"/>
                <a:gd name="T61" fmla="*/ 72 h 79"/>
                <a:gd name="T62" fmla="*/ 8 w 85"/>
                <a:gd name="T63" fmla="*/ 71 h 79"/>
                <a:gd name="T64" fmla="*/ 9 w 85"/>
                <a:gd name="T65" fmla="*/ 70 h 79"/>
                <a:gd name="T66" fmla="*/ 11 w 85"/>
                <a:gd name="T67" fmla="*/ 66 h 79"/>
                <a:gd name="T68" fmla="*/ 11 w 85"/>
                <a:gd name="T69" fmla="*/ 58 h 79"/>
                <a:gd name="T70" fmla="*/ 11 w 85"/>
                <a:gd name="T71" fmla="*/ 19 h 79"/>
                <a:gd name="T72" fmla="*/ 11 w 85"/>
                <a:gd name="T73" fmla="*/ 19 h 79"/>
                <a:gd name="T74" fmla="*/ 11 w 85"/>
                <a:gd name="T75" fmla="*/ 11 h 79"/>
                <a:gd name="T76" fmla="*/ 9 w 85"/>
                <a:gd name="T77" fmla="*/ 7 h 79"/>
                <a:gd name="T78" fmla="*/ 8 w 85"/>
                <a:gd name="T79" fmla="*/ 6 h 79"/>
                <a:gd name="T80" fmla="*/ 6 w 85"/>
                <a:gd name="T81" fmla="*/ 5 h 79"/>
                <a:gd name="T82" fmla="*/ 0 w 85"/>
                <a:gd name="T83" fmla="*/ 5 h 79"/>
                <a:gd name="T84" fmla="*/ 0 w 85"/>
                <a:gd name="T85" fmla="*/ 0 h 79"/>
                <a:gd name="T86" fmla="*/ 24 w 85"/>
                <a:gd name="T87" fmla="*/ 0 h 79"/>
                <a:gd name="T88" fmla="*/ 66 w 85"/>
                <a:gd name="T89" fmla="*/ 51 h 79"/>
                <a:gd name="T90" fmla="*/ 66 w 85"/>
                <a:gd name="T91" fmla="*/ 1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5" h="79">
                  <a:moveTo>
                    <a:pt x="66" y="19"/>
                  </a:moveTo>
                  <a:lnTo>
                    <a:pt x="66" y="19"/>
                  </a:lnTo>
                  <a:lnTo>
                    <a:pt x="66" y="11"/>
                  </a:lnTo>
                  <a:lnTo>
                    <a:pt x="64" y="7"/>
                  </a:lnTo>
                  <a:lnTo>
                    <a:pt x="63" y="6"/>
                  </a:lnTo>
                  <a:lnTo>
                    <a:pt x="61" y="5"/>
                  </a:lnTo>
                  <a:lnTo>
                    <a:pt x="54" y="5"/>
                  </a:lnTo>
                  <a:lnTo>
                    <a:pt x="54" y="0"/>
                  </a:lnTo>
                  <a:lnTo>
                    <a:pt x="85" y="0"/>
                  </a:lnTo>
                  <a:lnTo>
                    <a:pt x="85" y="5"/>
                  </a:lnTo>
                  <a:lnTo>
                    <a:pt x="85" y="5"/>
                  </a:lnTo>
                  <a:lnTo>
                    <a:pt x="78" y="5"/>
                  </a:lnTo>
                  <a:lnTo>
                    <a:pt x="76" y="6"/>
                  </a:lnTo>
                  <a:lnTo>
                    <a:pt x="75" y="7"/>
                  </a:lnTo>
                  <a:lnTo>
                    <a:pt x="73" y="11"/>
                  </a:lnTo>
                  <a:lnTo>
                    <a:pt x="73" y="19"/>
                  </a:lnTo>
                  <a:lnTo>
                    <a:pt x="73" y="79"/>
                  </a:lnTo>
                  <a:lnTo>
                    <a:pt x="69" y="79"/>
                  </a:lnTo>
                  <a:lnTo>
                    <a:pt x="17" y="17"/>
                  </a:lnTo>
                  <a:lnTo>
                    <a:pt x="17" y="58"/>
                  </a:lnTo>
                  <a:lnTo>
                    <a:pt x="17" y="58"/>
                  </a:lnTo>
                  <a:lnTo>
                    <a:pt x="18" y="66"/>
                  </a:lnTo>
                  <a:lnTo>
                    <a:pt x="19" y="70"/>
                  </a:lnTo>
                  <a:lnTo>
                    <a:pt x="21" y="71"/>
                  </a:lnTo>
                  <a:lnTo>
                    <a:pt x="23" y="72"/>
                  </a:lnTo>
                  <a:lnTo>
                    <a:pt x="29" y="72"/>
                  </a:lnTo>
                  <a:lnTo>
                    <a:pt x="29" y="77"/>
                  </a:lnTo>
                  <a:lnTo>
                    <a:pt x="0" y="77"/>
                  </a:lnTo>
                  <a:lnTo>
                    <a:pt x="0" y="72"/>
                  </a:lnTo>
                  <a:lnTo>
                    <a:pt x="0" y="72"/>
                  </a:lnTo>
                  <a:lnTo>
                    <a:pt x="6" y="72"/>
                  </a:lnTo>
                  <a:lnTo>
                    <a:pt x="8" y="71"/>
                  </a:lnTo>
                  <a:lnTo>
                    <a:pt x="9" y="70"/>
                  </a:lnTo>
                  <a:lnTo>
                    <a:pt x="11" y="66"/>
                  </a:lnTo>
                  <a:lnTo>
                    <a:pt x="11" y="58"/>
                  </a:lnTo>
                  <a:lnTo>
                    <a:pt x="11" y="19"/>
                  </a:lnTo>
                  <a:lnTo>
                    <a:pt x="11" y="19"/>
                  </a:lnTo>
                  <a:lnTo>
                    <a:pt x="11" y="11"/>
                  </a:lnTo>
                  <a:lnTo>
                    <a:pt x="9" y="7"/>
                  </a:lnTo>
                  <a:lnTo>
                    <a:pt x="8" y="6"/>
                  </a:lnTo>
                  <a:lnTo>
                    <a:pt x="6" y="5"/>
                  </a:lnTo>
                  <a:lnTo>
                    <a:pt x="0" y="5"/>
                  </a:lnTo>
                  <a:lnTo>
                    <a:pt x="0" y="0"/>
                  </a:lnTo>
                  <a:lnTo>
                    <a:pt x="24" y="0"/>
                  </a:lnTo>
                  <a:lnTo>
                    <a:pt x="66" y="51"/>
                  </a:lnTo>
                  <a:lnTo>
                    <a:pt x="6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6" name="Freeform 20"/>
            <p:cNvSpPr>
              <a:spLocks/>
            </p:cNvSpPr>
            <p:nvPr userDrawn="1"/>
          </p:nvSpPr>
          <p:spPr bwMode="auto">
            <a:xfrm>
              <a:off x="5010" y="2819"/>
              <a:ext cx="95" cy="77"/>
            </a:xfrm>
            <a:custGeom>
              <a:avLst/>
              <a:gdLst>
                <a:gd name="T0" fmla="*/ 78 w 95"/>
                <a:gd name="T1" fmla="*/ 65 h 77"/>
                <a:gd name="T2" fmla="*/ 87 w 95"/>
                <a:gd name="T3" fmla="*/ 70 h 77"/>
                <a:gd name="T4" fmla="*/ 95 w 95"/>
                <a:gd name="T5" fmla="*/ 72 h 77"/>
                <a:gd name="T6" fmla="*/ 54 w 95"/>
                <a:gd name="T7" fmla="*/ 77 h 77"/>
                <a:gd name="T8" fmla="*/ 54 w 95"/>
                <a:gd name="T9" fmla="*/ 72 h 77"/>
                <a:gd name="T10" fmla="*/ 60 w 95"/>
                <a:gd name="T11" fmla="*/ 71 h 77"/>
                <a:gd name="T12" fmla="*/ 58 w 95"/>
                <a:gd name="T13" fmla="*/ 65 h 77"/>
                <a:gd name="T14" fmla="*/ 28 w 95"/>
                <a:gd name="T15" fmla="*/ 42 h 77"/>
                <a:gd name="T16" fmla="*/ 28 w 95"/>
                <a:gd name="T17" fmla="*/ 58 h 77"/>
                <a:gd name="T18" fmla="*/ 30 w 95"/>
                <a:gd name="T19" fmla="*/ 70 h 77"/>
                <a:gd name="T20" fmla="*/ 33 w 95"/>
                <a:gd name="T21" fmla="*/ 72 h 77"/>
                <a:gd name="T22" fmla="*/ 40 w 95"/>
                <a:gd name="T23" fmla="*/ 77 h 77"/>
                <a:gd name="T24" fmla="*/ 0 w 95"/>
                <a:gd name="T25" fmla="*/ 72 h 77"/>
                <a:gd name="T26" fmla="*/ 6 w 95"/>
                <a:gd name="T27" fmla="*/ 72 h 77"/>
                <a:gd name="T28" fmla="*/ 9 w 95"/>
                <a:gd name="T29" fmla="*/ 70 h 77"/>
                <a:gd name="T30" fmla="*/ 12 w 95"/>
                <a:gd name="T31" fmla="*/ 58 h 77"/>
                <a:gd name="T32" fmla="*/ 12 w 95"/>
                <a:gd name="T33" fmla="*/ 19 h 77"/>
                <a:gd name="T34" fmla="*/ 9 w 95"/>
                <a:gd name="T35" fmla="*/ 7 h 77"/>
                <a:gd name="T36" fmla="*/ 6 w 95"/>
                <a:gd name="T37" fmla="*/ 5 h 77"/>
                <a:gd name="T38" fmla="*/ 0 w 95"/>
                <a:gd name="T39" fmla="*/ 0 h 77"/>
                <a:gd name="T40" fmla="*/ 40 w 95"/>
                <a:gd name="T41" fmla="*/ 5 h 77"/>
                <a:gd name="T42" fmla="*/ 33 w 95"/>
                <a:gd name="T43" fmla="*/ 5 h 77"/>
                <a:gd name="T44" fmla="*/ 30 w 95"/>
                <a:gd name="T45" fmla="*/ 7 h 77"/>
                <a:gd name="T46" fmla="*/ 28 w 95"/>
                <a:gd name="T47" fmla="*/ 19 h 77"/>
                <a:gd name="T48" fmla="*/ 54 w 95"/>
                <a:gd name="T49" fmla="*/ 14 h 77"/>
                <a:gd name="T50" fmla="*/ 57 w 95"/>
                <a:gd name="T51" fmla="*/ 12 h 77"/>
                <a:gd name="T52" fmla="*/ 60 w 95"/>
                <a:gd name="T53" fmla="*/ 7 h 77"/>
                <a:gd name="T54" fmla="*/ 58 w 95"/>
                <a:gd name="T55" fmla="*/ 5 h 77"/>
                <a:gd name="T56" fmla="*/ 55 w 95"/>
                <a:gd name="T57" fmla="*/ 0 h 77"/>
                <a:gd name="T58" fmla="*/ 85 w 95"/>
                <a:gd name="T59" fmla="*/ 5 h 77"/>
                <a:gd name="T60" fmla="*/ 78 w 95"/>
                <a:gd name="T61" fmla="*/ 5 h 77"/>
                <a:gd name="T62" fmla="*/ 67 w 95"/>
                <a:gd name="T63" fmla="*/ 10 h 77"/>
                <a:gd name="T64" fmla="*/ 44 w 95"/>
                <a:gd name="T65" fmla="*/ 2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 h="77">
                  <a:moveTo>
                    <a:pt x="78" y="65"/>
                  </a:moveTo>
                  <a:lnTo>
                    <a:pt x="78" y="65"/>
                  </a:lnTo>
                  <a:lnTo>
                    <a:pt x="83" y="68"/>
                  </a:lnTo>
                  <a:lnTo>
                    <a:pt x="87" y="70"/>
                  </a:lnTo>
                  <a:lnTo>
                    <a:pt x="91" y="72"/>
                  </a:lnTo>
                  <a:lnTo>
                    <a:pt x="95" y="72"/>
                  </a:lnTo>
                  <a:lnTo>
                    <a:pt x="95" y="77"/>
                  </a:lnTo>
                  <a:lnTo>
                    <a:pt x="54" y="77"/>
                  </a:lnTo>
                  <a:lnTo>
                    <a:pt x="54" y="72"/>
                  </a:lnTo>
                  <a:lnTo>
                    <a:pt x="54" y="72"/>
                  </a:lnTo>
                  <a:lnTo>
                    <a:pt x="57" y="72"/>
                  </a:lnTo>
                  <a:lnTo>
                    <a:pt x="60" y="71"/>
                  </a:lnTo>
                  <a:lnTo>
                    <a:pt x="60" y="69"/>
                  </a:lnTo>
                  <a:lnTo>
                    <a:pt x="58" y="65"/>
                  </a:lnTo>
                  <a:lnTo>
                    <a:pt x="33" y="38"/>
                  </a:lnTo>
                  <a:lnTo>
                    <a:pt x="28" y="42"/>
                  </a:lnTo>
                  <a:lnTo>
                    <a:pt x="28" y="58"/>
                  </a:lnTo>
                  <a:lnTo>
                    <a:pt x="28" y="58"/>
                  </a:lnTo>
                  <a:lnTo>
                    <a:pt x="28" y="66"/>
                  </a:lnTo>
                  <a:lnTo>
                    <a:pt x="30" y="70"/>
                  </a:lnTo>
                  <a:lnTo>
                    <a:pt x="31" y="71"/>
                  </a:lnTo>
                  <a:lnTo>
                    <a:pt x="33" y="72"/>
                  </a:lnTo>
                  <a:lnTo>
                    <a:pt x="40" y="72"/>
                  </a:lnTo>
                  <a:lnTo>
                    <a:pt x="40" y="77"/>
                  </a:lnTo>
                  <a:lnTo>
                    <a:pt x="0" y="77"/>
                  </a:lnTo>
                  <a:lnTo>
                    <a:pt x="0" y="72"/>
                  </a:lnTo>
                  <a:lnTo>
                    <a:pt x="0" y="72"/>
                  </a:lnTo>
                  <a:lnTo>
                    <a:pt x="6" y="72"/>
                  </a:lnTo>
                  <a:lnTo>
                    <a:pt x="8" y="71"/>
                  </a:lnTo>
                  <a:lnTo>
                    <a:pt x="9" y="70"/>
                  </a:lnTo>
                  <a:lnTo>
                    <a:pt x="12" y="66"/>
                  </a:lnTo>
                  <a:lnTo>
                    <a:pt x="12" y="58"/>
                  </a:lnTo>
                  <a:lnTo>
                    <a:pt x="12" y="19"/>
                  </a:lnTo>
                  <a:lnTo>
                    <a:pt x="12" y="19"/>
                  </a:lnTo>
                  <a:lnTo>
                    <a:pt x="12" y="11"/>
                  </a:lnTo>
                  <a:lnTo>
                    <a:pt x="9" y="7"/>
                  </a:lnTo>
                  <a:lnTo>
                    <a:pt x="8" y="6"/>
                  </a:lnTo>
                  <a:lnTo>
                    <a:pt x="6" y="5"/>
                  </a:lnTo>
                  <a:lnTo>
                    <a:pt x="0" y="5"/>
                  </a:lnTo>
                  <a:lnTo>
                    <a:pt x="0" y="0"/>
                  </a:lnTo>
                  <a:lnTo>
                    <a:pt x="40" y="0"/>
                  </a:lnTo>
                  <a:lnTo>
                    <a:pt x="40" y="5"/>
                  </a:lnTo>
                  <a:lnTo>
                    <a:pt x="40" y="5"/>
                  </a:lnTo>
                  <a:lnTo>
                    <a:pt x="33" y="5"/>
                  </a:lnTo>
                  <a:lnTo>
                    <a:pt x="31" y="6"/>
                  </a:lnTo>
                  <a:lnTo>
                    <a:pt x="30" y="7"/>
                  </a:lnTo>
                  <a:lnTo>
                    <a:pt x="28" y="11"/>
                  </a:lnTo>
                  <a:lnTo>
                    <a:pt x="28" y="19"/>
                  </a:lnTo>
                  <a:lnTo>
                    <a:pt x="28" y="36"/>
                  </a:lnTo>
                  <a:lnTo>
                    <a:pt x="54" y="14"/>
                  </a:lnTo>
                  <a:lnTo>
                    <a:pt x="54" y="14"/>
                  </a:lnTo>
                  <a:lnTo>
                    <a:pt x="57" y="12"/>
                  </a:lnTo>
                  <a:lnTo>
                    <a:pt x="59" y="9"/>
                  </a:lnTo>
                  <a:lnTo>
                    <a:pt x="60" y="7"/>
                  </a:lnTo>
                  <a:lnTo>
                    <a:pt x="59" y="6"/>
                  </a:lnTo>
                  <a:lnTo>
                    <a:pt x="58" y="5"/>
                  </a:lnTo>
                  <a:lnTo>
                    <a:pt x="55" y="5"/>
                  </a:lnTo>
                  <a:lnTo>
                    <a:pt x="55" y="0"/>
                  </a:lnTo>
                  <a:lnTo>
                    <a:pt x="85" y="0"/>
                  </a:lnTo>
                  <a:lnTo>
                    <a:pt x="85" y="5"/>
                  </a:lnTo>
                  <a:lnTo>
                    <a:pt x="85" y="5"/>
                  </a:lnTo>
                  <a:lnTo>
                    <a:pt x="78" y="5"/>
                  </a:lnTo>
                  <a:lnTo>
                    <a:pt x="72" y="7"/>
                  </a:lnTo>
                  <a:lnTo>
                    <a:pt x="67" y="10"/>
                  </a:lnTo>
                  <a:lnTo>
                    <a:pt x="61" y="14"/>
                  </a:lnTo>
                  <a:lnTo>
                    <a:pt x="44" y="29"/>
                  </a:lnTo>
                  <a:lnTo>
                    <a:pt x="78"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7" name="Freeform 21"/>
            <p:cNvSpPr>
              <a:spLocks noEditPoints="1"/>
            </p:cNvSpPr>
            <p:nvPr userDrawn="1"/>
          </p:nvSpPr>
          <p:spPr bwMode="auto">
            <a:xfrm>
              <a:off x="5109" y="2817"/>
              <a:ext cx="89" cy="79"/>
            </a:xfrm>
            <a:custGeom>
              <a:avLst/>
              <a:gdLst>
                <a:gd name="T0" fmla="*/ 21 w 89"/>
                <a:gd name="T1" fmla="*/ 65 h 79"/>
                <a:gd name="T2" fmla="*/ 21 w 89"/>
                <a:gd name="T3" fmla="*/ 65 h 79"/>
                <a:gd name="T4" fmla="*/ 20 w 89"/>
                <a:gd name="T5" fmla="*/ 69 h 79"/>
                <a:gd name="T6" fmla="*/ 20 w 89"/>
                <a:gd name="T7" fmla="*/ 71 h 79"/>
                <a:gd name="T8" fmla="*/ 21 w 89"/>
                <a:gd name="T9" fmla="*/ 72 h 79"/>
                <a:gd name="T10" fmla="*/ 24 w 89"/>
                <a:gd name="T11" fmla="*/ 74 h 79"/>
                <a:gd name="T12" fmla="*/ 31 w 89"/>
                <a:gd name="T13" fmla="*/ 74 h 79"/>
                <a:gd name="T14" fmla="*/ 31 w 89"/>
                <a:gd name="T15" fmla="*/ 79 h 79"/>
                <a:gd name="T16" fmla="*/ 0 w 89"/>
                <a:gd name="T17" fmla="*/ 79 h 79"/>
                <a:gd name="T18" fmla="*/ 0 w 89"/>
                <a:gd name="T19" fmla="*/ 74 h 79"/>
                <a:gd name="T20" fmla="*/ 0 w 89"/>
                <a:gd name="T21" fmla="*/ 74 h 79"/>
                <a:gd name="T22" fmla="*/ 5 w 89"/>
                <a:gd name="T23" fmla="*/ 74 h 79"/>
                <a:gd name="T24" fmla="*/ 9 w 89"/>
                <a:gd name="T25" fmla="*/ 72 h 79"/>
                <a:gd name="T26" fmla="*/ 13 w 89"/>
                <a:gd name="T27" fmla="*/ 69 h 79"/>
                <a:gd name="T28" fmla="*/ 16 w 89"/>
                <a:gd name="T29" fmla="*/ 64 h 79"/>
                <a:gd name="T30" fmla="*/ 43 w 89"/>
                <a:gd name="T31" fmla="*/ 0 h 79"/>
                <a:gd name="T32" fmla="*/ 46 w 89"/>
                <a:gd name="T33" fmla="*/ 0 h 79"/>
                <a:gd name="T34" fmla="*/ 73 w 89"/>
                <a:gd name="T35" fmla="*/ 64 h 79"/>
                <a:gd name="T36" fmla="*/ 73 w 89"/>
                <a:gd name="T37" fmla="*/ 64 h 79"/>
                <a:gd name="T38" fmla="*/ 76 w 89"/>
                <a:gd name="T39" fmla="*/ 69 h 79"/>
                <a:gd name="T40" fmla="*/ 78 w 89"/>
                <a:gd name="T41" fmla="*/ 72 h 79"/>
                <a:gd name="T42" fmla="*/ 82 w 89"/>
                <a:gd name="T43" fmla="*/ 74 h 79"/>
                <a:gd name="T44" fmla="*/ 89 w 89"/>
                <a:gd name="T45" fmla="*/ 74 h 79"/>
                <a:gd name="T46" fmla="*/ 89 w 89"/>
                <a:gd name="T47" fmla="*/ 79 h 79"/>
                <a:gd name="T48" fmla="*/ 47 w 89"/>
                <a:gd name="T49" fmla="*/ 79 h 79"/>
                <a:gd name="T50" fmla="*/ 47 w 89"/>
                <a:gd name="T51" fmla="*/ 74 h 79"/>
                <a:gd name="T52" fmla="*/ 47 w 89"/>
                <a:gd name="T53" fmla="*/ 74 h 79"/>
                <a:gd name="T54" fmla="*/ 53 w 89"/>
                <a:gd name="T55" fmla="*/ 74 h 79"/>
                <a:gd name="T56" fmla="*/ 58 w 89"/>
                <a:gd name="T57" fmla="*/ 72 h 79"/>
                <a:gd name="T58" fmla="*/ 58 w 89"/>
                <a:gd name="T59" fmla="*/ 71 h 79"/>
                <a:gd name="T60" fmla="*/ 58 w 89"/>
                <a:gd name="T61" fmla="*/ 69 h 79"/>
                <a:gd name="T62" fmla="*/ 57 w 89"/>
                <a:gd name="T63" fmla="*/ 65 h 79"/>
                <a:gd name="T64" fmla="*/ 51 w 89"/>
                <a:gd name="T65" fmla="*/ 53 h 79"/>
                <a:gd name="T66" fmla="*/ 27 w 89"/>
                <a:gd name="T67" fmla="*/ 53 h 79"/>
                <a:gd name="T68" fmla="*/ 21 w 89"/>
                <a:gd name="T69" fmla="*/ 65 h 79"/>
                <a:gd name="T70" fmla="*/ 39 w 89"/>
                <a:gd name="T71" fmla="*/ 24 h 79"/>
                <a:gd name="T72" fmla="*/ 29 w 89"/>
                <a:gd name="T73" fmla="*/ 48 h 79"/>
                <a:gd name="T74" fmla="*/ 49 w 89"/>
                <a:gd name="T75" fmla="*/ 48 h 79"/>
                <a:gd name="T76" fmla="*/ 39 w 89"/>
                <a:gd name="T77" fmla="*/ 2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 h="79">
                  <a:moveTo>
                    <a:pt x="21" y="65"/>
                  </a:moveTo>
                  <a:lnTo>
                    <a:pt x="21" y="65"/>
                  </a:lnTo>
                  <a:lnTo>
                    <a:pt x="20" y="69"/>
                  </a:lnTo>
                  <a:lnTo>
                    <a:pt x="20" y="71"/>
                  </a:lnTo>
                  <a:lnTo>
                    <a:pt x="21" y="72"/>
                  </a:lnTo>
                  <a:lnTo>
                    <a:pt x="24" y="74"/>
                  </a:lnTo>
                  <a:lnTo>
                    <a:pt x="31" y="74"/>
                  </a:lnTo>
                  <a:lnTo>
                    <a:pt x="31" y="79"/>
                  </a:lnTo>
                  <a:lnTo>
                    <a:pt x="0" y="79"/>
                  </a:lnTo>
                  <a:lnTo>
                    <a:pt x="0" y="74"/>
                  </a:lnTo>
                  <a:lnTo>
                    <a:pt x="0" y="74"/>
                  </a:lnTo>
                  <a:lnTo>
                    <a:pt x="5" y="74"/>
                  </a:lnTo>
                  <a:lnTo>
                    <a:pt x="9" y="72"/>
                  </a:lnTo>
                  <a:lnTo>
                    <a:pt x="13" y="69"/>
                  </a:lnTo>
                  <a:lnTo>
                    <a:pt x="16" y="64"/>
                  </a:lnTo>
                  <a:lnTo>
                    <a:pt x="43" y="0"/>
                  </a:lnTo>
                  <a:lnTo>
                    <a:pt x="46" y="0"/>
                  </a:lnTo>
                  <a:lnTo>
                    <a:pt x="73" y="64"/>
                  </a:lnTo>
                  <a:lnTo>
                    <a:pt x="73" y="64"/>
                  </a:lnTo>
                  <a:lnTo>
                    <a:pt x="76" y="69"/>
                  </a:lnTo>
                  <a:lnTo>
                    <a:pt x="78" y="72"/>
                  </a:lnTo>
                  <a:lnTo>
                    <a:pt x="82" y="74"/>
                  </a:lnTo>
                  <a:lnTo>
                    <a:pt x="89" y="74"/>
                  </a:lnTo>
                  <a:lnTo>
                    <a:pt x="89" y="79"/>
                  </a:lnTo>
                  <a:lnTo>
                    <a:pt x="47" y="79"/>
                  </a:lnTo>
                  <a:lnTo>
                    <a:pt x="47" y="74"/>
                  </a:lnTo>
                  <a:lnTo>
                    <a:pt x="47" y="74"/>
                  </a:lnTo>
                  <a:lnTo>
                    <a:pt x="53" y="74"/>
                  </a:lnTo>
                  <a:lnTo>
                    <a:pt x="58" y="72"/>
                  </a:lnTo>
                  <a:lnTo>
                    <a:pt x="58" y="71"/>
                  </a:lnTo>
                  <a:lnTo>
                    <a:pt x="58" y="69"/>
                  </a:lnTo>
                  <a:lnTo>
                    <a:pt x="57" y="65"/>
                  </a:lnTo>
                  <a:lnTo>
                    <a:pt x="51" y="53"/>
                  </a:lnTo>
                  <a:lnTo>
                    <a:pt x="27" y="53"/>
                  </a:lnTo>
                  <a:lnTo>
                    <a:pt x="21" y="65"/>
                  </a:lnTo>
                  <a:close/>
                  <a:moveTo>
                    <a:pt x="39" y="24"/>
                  </a:moveTo>
                  <a:lnTo>
                    <a:pt x="29" y="48"/>
                  </a:lnTo>
                  <a:lnTo>
                    <a:pt x="49" y="48"/>
                  </a:lnTo>
                  <a:lnTo>
                    <a:pt x="39"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8" name="Freeform 22"/>
            <p:cNvSpPr>
              <a:spLocks/>
            </p:cNvSpPr>
            <p:nvPr userDrawn="1"/>
          </p:nvSpPr>
          <p:spPr bwMode="auto">
            <a:xfrm>
              <a:off x="5207" y="2819"/>
              <a:ext cx="86" cy="79"/>
            </a:xfrm>
            <a:custGeom>
              <a:avLst/>
              <a:gdLst>
                <a:gd name="T0" fmla="*/ 67 w 86"/>
                <a:gd name="T1" fmla="*/ 19 h 79"/>
                <a:gd name="T2" fmla="*/ 67 w 86"/>
                <a:gd name="T3" fmla="*/ 19 h 79"/>
                <a:gd name="T4" fmla="*/ 67 w 86"/>
                <a:gd name="T5" fmla="*/ 11 h 79"/>
                <a:gd name="T6" fmla="*/ 65 w 86"/>
                <a:gd name="T7" fmla="*/ 7 h 79"/>
                <a:gd name="T8" fmla="*/ 64 w 86"/>
                <a:gd name="T9" fmla="*/ 6 h 79"/>
                <a:gd name="T10" fmla="*/ 62 w 86"/>
                <a:gd name="T11" fmla="*/ 5 h 79"/>
                <a:gd name="T12" fmla="*/ 55 w 86"/>
                <a:gd name="T13" fmla="*/ 5 h 79"/>
                <a:gd name="T14" fmla="*/ 55 w 86"/>
                <a:gd name="T15" fmla="*/ 0 h 79"/>
                <a:gd name="T16" fmla="*/ 86 w 86"/>
                <a:gd name="T17" fmla="*/ 0 h 79"/>
                <a:gd name="T18" fmla="*/ 86 w 86"/>
                <a:gd name="T19" fmla="*/ 5 h 79"/>
                <a:gd name="T20" fmla="*/ 86 w 86"/>
                <a:gd name="T21" fmla="*/ 5 h 79"/>
                <a:gd name="T22" fmla="*/ 79 w 86"/>
                <a:gd name="T23" fmla="*/ 5 h 79"/>
                <a:gd name="T24" fmla="*/ 77 w 86"/>
                <a:gd name="T25" fmla="*/ 6 h 79"/>
                <a:gd name="T26" fmla="*/ 75 w 86"/>
                <a:gd name="T27" fmla="*/ 7 h 79"/>
                <a:gd name="T28" fmla="*/ 74 w 86"/>
                <a:gd name="T29" fmla="*/ 11 h 79"/>
                <a:gd name="T30" fmla="*/ 73 w 86"/>
                <a:gd name="T31" fmla="*/ 19 h 79"/>
                <a:gd name="T32" fmla="*/ 73 w 86"/>
                <a:gd name="T33" fmla="*/ 79 h 79"/>
                <a:gd name="T34" fmla="*/ 70 w 86"/>
                <a:gd name="T35" fmla="*/ 79 h 79"/>
                <a:gd name="T36" fmla="*/ 18 w 86"/>
                <a:gd name="T37" fmla="*/ 17 h 79"/>
                <a:gd name="T38" fmla="*/ 18 w 86"/>
                <a:gd name="T39" fmla="*/ 58 h 79"/>
                <a:gd name="T40" fmla="*/ 18 w 86"/>
                <a:gd name="T41" fmla="*/ 58 h 79"/>
                <a:gd name="T42" fmla="*/ 18 w 86"/>
                <a:gd name="T43" fmla="*/ 66 h 79"/>
                <a:gd name="T44" fmla="*/ 20 w 86"/>
                <a:gd name="T45" fmla="*/ 70 h 79"/>
                <a:gd name="T46" fmla="*/ 21 w 86"/>
                <a:gd name="T47" fmla="*/ 71 h 79"/>
                <a:gd name="T48" fmla="*/ 23 w 86"/>
                <a:gd name="T49" fmla="*/ 72 h 79"/>
                <a:gd name="T50" fmla="*/ 30 w 86"/>
                <a:gd name="T51" fmla="*/ 72 h 79"/>
                <a:gd name="T52" fmla="*/ 30 w 86"/>
                <a:gd name="T53" fmla="*/ 77 h 79"/>
                <a:gd name="T54" fmla="*/ 0 w 86"/>
                <a:gd name="T55" fmla="*/ 77 h 79"/>
                <a:gd name="T56" fmla="*/ 0 w 86"/>
                <a:gd name="T57" fmla="*/ 72 h 79"/>
                <a:gd name="T58" fmla="*/ 0 w 86"/>
                <a:gd name="T59" fmla="*/ 72 h 79"/>
                <a:gd name="T60" fmla="*/ 6 w 86"/>
                <a:gd name="T61" fmla="*/ 72 h 79"/>
                <a:gd name="T62" fmla="*/ 8 w 86"/>
                <a:gd name="T63" fmla="*/ 71 h 79"/>
                <a:gd name="T64" fmla="*/ 10 w 86"/>
                <a:gd name="T65" fmla="*/ 70 h 79"/>
                <a:gd name="T66" fmla="*/ 11 w 86"/>
                <a:gd name="T67" fmla="*/ 66 h 79"/>
                <a:gd name="T68" fmla="*/ 12 w 86"/>
                <a:gd name="T69" fmla="*/ 58 h 79"/>
                <a:gd name="T70" fmla="*/ 12 w 86"/>
                <a:gd name="T71" fmla="*/ 19 h 79"/>
                <a:gd name="T72" fmla="*/ 12 w 86"/>
                <a:gd name="T73" fmla="*/ 19 h 79"/>
                <a:gd name="T74" fmla="*/ 11 w 86"/>
                <a:gd name="T75" fmla="*/ 11 h 79"/>
                <a:gd name="T76" fmla="*/ 10 w 86"/>
                <a:gd name="T77" fmla="*/ 7 h 79"/>
                <a:gd name="T78" fmla="*/ 8 w 86"/>
                <a:gd name="T79" fmla="*/ 6 h 79"/>
                <a:gd name="T80" fmla="*/ 6 w 86"/>
                <a:gd name="T81" fmla="*/ 5 h 79"/>
                <a:gd name="T82" fmla="*/ 0 w 86"/>
                <a:gd name="T83" fmla="*/ 5 h 79"/>
                <a:gd name="T84" fmla="*/ 0 w 86"/>
                <a:gd name="T85" fmla="*/ 0 h 79"/>
                <a:gd name="T86" fmla="*/ 25 w 86"/>
                <a:gd name="T87" fmla="*/ 0 h 79"/>
                <a:gd name="T88" fmla="*/ 67 w 86"/>
                <a:gd name="T89" fmla="*/ 51 h 79"/>
                <a:gd name="T90" fmla="*/ 67 w 86"/>
                <a:gd name="T91" fmla="*/ 1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 h="79">
                  <a:moveTo>
                    <a:pt x="67" y="19"/>
                  </a:moveTo>
                  <a:lnTo>
                    <a:pt x="67" y="19"/>
                  </a:lnTo>
                  <a:lnTo>
                    <a:pt x="67" y="11"/>
                  </a:lnTo>
                  <a:lnTo>
                    <a:pt x="65" y="7"/>
                  </a:lnTo>
                  <a:lnTo>
                    <a:pt x="64" y="6"/>
                  </a:lnTo>
                  <a:lnTo>
                    <a:pt x="62" y="5"/>
                  </a:lnTo>
                  <a:lnTo>
                    <a:pt x="55" y="5"/>
                  </a:lnTo>
                  <a:lnTo>
                    <a:pt x="55" y="0"/>
                  </a:lnTo>
                  <a:lnTo>
                    <a:pt x="86" y="0"/>
                  </a:lnTo>
                  <a:lnTo>
                    <a:pt x="86" y="5"/>
                  </a:lnTo>
                  <a:lnTo>
                    <a:pt x="86" y="5"/>
                  </a:lnTo>
                  <a:lnTo>
                    <a:pt x="79" y="5"/>
                  </a:lnTo>
                  <a:lnTo>
                    <a:pt x="77" y="6"/>
                  </a:lnTo>
                  <a:lnTo>
                    <a:pt x="75" y="7"/>
                  </a:lnTo>
                  <a:lnTo>
                    <a:pt x="74" y="11"/>
                  </a:lnTo>
                  <a:lnTo>
                    <a:pt x="73" y="19"/>
                  </a:lnTo>
                  <a:lnTo>
                    <a:pt x="73" y="79"/>
                  </a:lnTo>
                  <a:lnTo>
                    <a:pt x="70" y="79"/>
                  </a:lnTo>
                  <a:lnTo>
                    <a:pt x="18" y="17"/>
                  </a:lnTo>
                  <a:lnTo>
                    <a:pt x="18" y="58"/>
                  </a:lnTo>
                  <a:lnTo>
                    <a:pt x="18" y="58"/>
                  </a:lnTo>
                  <a:lnTo>
                    <a:pt x="18" y="66"/>
                  </a:lnTo>
                  <a:lnTo>
                    <a:pt x="20" y="70"/>
                  </a:lnTo>
                  <a:lnTo>
                    <a:pt x="21" y="71"/>
                  </a:lnTo>
                  <a:lnTo>
                    <a:pt x="23" y="72"/>
                  </a:lnTo>
                  <a:lnTo>
                    <a:pt x="30" y="72"/>
                  </a:lnTo>
                  <a:lnTo>
                    <a:pt x="30" y="77"/>
                  </a:lnTo>
                  <a:lnTo>
                    <a:pt x="0" y="77"/>
                  </a:lnTo>
                  <a:lnTo>
                    <a:pt x="0" y="72"/>
                  </a:lnTo>
                  <a:lnTo>
                    <a:pt x="0" y="72"/>
                  </a:lnTo>
                  <a:lnTo>
                    <a:pt x="6" y="72"/>
                  </a:lnTo>
                  <a:lnTo>
                    <a:pt x="8" y="71"/>
                  </a:lnTo>
                  <a:lnTo>
                    <a:pt x="10" y="70"/>
                  </a:lnTo>
                  <a:lnTo>
                    <a:pt x="11" y="66"/>
                  </a:lnTo>
                  <a:lnTo>
                    <a:pt x="12" y="58"/>
                  </a:lnTo>
                  <a:lnTo>
                    <a:pt x="12" y="19"/>
                  </a:lnTo>
                  <a:lnTo>
                    <a:pt x="12" y="19"/>
                  </a:lnTo>
                  <a:lnTo>
                    <a:pt x="11" y="11"/>
                  </a:lnTo>
                  <a:lnTo>
                    <a:pt x="10" y="7"/>
                  </a:lnTo>
                  <a:lnTo>
                    <a:pt x="8" y="6"/>
                  </a:lnTo>
                  <a:lnTo>
                    <a:pt x="6" y="5"/>
                  </a:lnTo>
                  <a:lnTo>
                    <a:pt x="0" y="5"/>
                  </a:lnTo>
                  <a:lnTo>
                    <a:pt x="0" y="0"/>
                  </a:lnTo>
                  <a:lnTo>
                    <a:pt x="25" y="0"/>
                  </a:lnTo>
                  <a:lnTo>
                    <a:pt x="67" y="51"/>
                  </a:lnTo>
                  <a:lnTo>
                    <a:pt x="67"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9" name="Freeform 23"/>
            <p:cNvSpPr>
              <a:spLocks/>
            </p:cNvSpPr>
            <p:nvPr userDrawn="1"/>
          </p:nvSpPr>
          <p:spPr bwMode="auto">
            <a:xfrm>
              <a:off x="5314" y="2817"/>
              <a:ext cx="52" cy="81"/>
            </a:xfrm>
            <a:custGeom>
              <a:avLst/>
              <a:gdLst>
                <a:gd name="T0" fmla="*/ 0 w 52"/>
                <a:gd name="T1" fmla="*/ 81 h 81"/>
                <a:gd name="T2" fmla="*/ 3 w 52"/>
                <a:gd name="T3" fmla="*/ 53 h 81"/>
                <a:gd name="T4" fmla="*/ 4 w 52"/>
                <a:gd name="T5" fmla="*/ 57 h 81"/>
                <a:gd name="T6" fmla="*/ 10 w 52"/>
                <a:gd name="T7" fmla="*/ 66 h 81"/>
                <a:gd name="T8" fmla="*/ 15 w 52"/>
                <a:gd name="T9" fmla="*/ 71 h 81"/>
                <a:gd name="T10" fmla="*/ 23 w 52"/>
                <a:gd name="T11" fmla="*/ 74 h 81"/>
                <a:gd name="T12" fmla="*/ 27 w 52"/>
                <a:gd name="T13" fmla="*/ 74 h 81"/>
                <a:gd name="T14" fmla="*/ 36 w 52"/>
                <a:gd name="T15" fmla="*/ 72 h 81"/>
                <a:gd name="T16" fmla="*/ 40 w 52"/>
                <a:gd name="T17" fmla="*/ 63 h 81"/>
                <a:gd name="T18" fmla="*/ 39 w 52"/>
                <a:gd name="T19" fmla="*/ 59 h 81"/>
                <a:gd name="T20" fmla="*/ 34 w 52"/>
                <a:gd name="T21" fmla="*/ 52 h 81"/>
                <a:gd name="T22" fmla="*/ 18 w 52"/>
                <a:gd name="T23" fmla="*/ 43 h 81"/>
                <a:gd name="T24" fmla="*/ 11 w 52"/>
                <a:gd name="T25" fmla="*/ 39 h 81"/>
                <a:gd name="T26" fmla="*/ 3 w 52"/>
                <a:gd name="T27" fmla="*/ 31 h 81"/>
                <a:gd name="T28" fmla="*/ 1 w 52"/>
                <a:gd name="T29" fmla="*/ 24 h 81"/>
                <a:gd name="T30" fmla="*/ 1 w 52"/>
                <a:gd name="T31" fmla="*/ 20 h 81"/>
                <a:gd name="T32" fmla="*/ 2 w 52"/>
                <a:gd name="T33" fmla="*/ 12 h 81"/>
                <a:gd name="T34" fmla="*/ 8 w 52"/>
                <a:gd name="T35" fmla="*/ 6 h 81"/>
                <a:gd name="T36" fmla="*/ 14 w 52"/>
                <a:gd name="T37" fmla="*/ 2 h 81"/>
                <a:gd name="T38" fmla="*/ 23 w 52"/>
                <a:gd name="T39" fmla="*/ 0 h 81"/>
                <a:gd name="T40" fmla="*/ 28 w 52"/>
                <a:gd name="T41" fmla="*/ 1 h 81"/>
                <a:gd name="T42" fmla="*/ 39 w 52"/>
                <a:gd name="T43" fmla="*/ 6 h 81"/>
                <a:gd name="T44" fmla="*/ 41 w 52"/>
                <a:gd name="T45" fmla="*/ 3 h 81"/>
                <a:gd name="T46" fmla="*/ 45 w 52"/>
                <a:gd name="T47" fmla="*/ 0 h 81"/>
                <a:gd name="T48" fmla="*/ 42 w 52"/>
                <a:gd name="T49" fmla="*/ 28 h 81"/>
                <a:gd name="T50" fmla="*/ 41 w 52"/>
                <a:gd name="T51" fmla="*/ 20 h 81"/>
                <a:gd name="T52" fmla="*/ 34 w 52"/>
                <a:gd name="T53" fmla="*/ 10 h 81"/>
                <a:gd name="T54" fmla="*/ 28 w 52"/>
                <a:gd name="T55" fmla="*/ 7 h 81"/>
                <a:gd name="T56" fmla="*/ 24 w 52"/>
                <a:gd name="T57" fmla="*/ 6 h 81"/>
                <a:gd name="T58" fmla="*/ 16 w 52"/>
                <a:gd name="T59" fmla="*/ 9 h 81"/>
                <a:gd name="T60" fmla="*/ 13 w 52"/>
                <a:gd name="T61" fmla="*/ 16 h 81"/>
                <a:gd name="T62" fmla="*/ 14 w 52"/>
                <a:gd name="T63" fmla="*/ 20 h 81"/>
                <a:gd name="T64" fmla="*/ 19 w 52"/>
                <a:gd name="T65" fmla="*/ 26 h 81"/>
                <a:gd name="T66" fmla="*/ 36 w 52"/>
                <a:gd name="T67" fmla="*/ 36 h 81"/>
                <a:gd name="T68" fmla="*/ 42 w 52"/>
                <a:gd name="T69" fmla="*/ 39 h 81"/>
                <a:gd name="T70" fmla="*/ 51 w 52"/>
                <a:gd name="T71" fmla="*/ 51 h 81"/>
                <a:gd name="T72" fmla="*/ 52 w 52"/>
                <a:gd name="T73" fmla="*/ 57 h 81"/>
                <a:gd name="T74" fmla="*/ 52 w 52"/>
                <a:gd name="T75" fmla="*/ 63 h 81"/>
                <a:gd name="T76" fmla="*/ 47 w 52"/>
                <a:gd name="T77" fmla="*/ 71 h 81"/>
                <a:gd name="T78" fmla="*/ 41 w 52"/>
                <a:gd name="T79" fmla="*/ 77 h 81"/>
                <a:gd name="T80" fmla="*/ 31 w 52"/>
                <a:gd name="T81" fmla="*/ 80 h 81"/>
                <a:gd name="T82" fmla="*/ 27 w 52"/>
                <a:gd name="T83" fmla="*/ 81 h 81"/>
                <a:gd name="T84" fmla="*/ 15 w 52"/>
                <a:gd name="T85" fmla="*/ 78 h 81"/>
                <a:gd name="T86" fmla="*/ 8 w 52"/>
                <a:gd name="T87" fmla="*/ 74 h 81"/>
                <a:gd name="T88" fmla="*/ 3 w 52"/>
                <a:gd name="T8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 h="81">
                  <a:moveTo>
                    <a:pt x="3" y="81"/>
                  </a:moveTo>
                  <a:lnTo>
                    <a:pt x="0" y="81"/>
                  </a:lnTo>
                  <a:lnTo>
                    <a:pt x="0" y="53"/>
                  </a:lnTo>
                  <a:lnTo>
                    <a:pt x="3" y="53"/>
                  </a:lnTo>
                  <a:lnTo>
                    <a:pt x="3" y="53"/>
                  </a:lnTo>
                  <a:lnTo>
                    <a:pt x="4" y="57"/>
                  </a:lnTo>
                  <a:lnTo>
                    <a:pt x="6" y="62"/>
                  </a:lnTo>
                  <a:lnTo>
                    <a:pt x="10" y="66"/>
                  </a:lnTo>
                  <a:lnTo>
                    <a:pt x="12" y="69"/>
                  </a:lnTo>
                  <a:lnTo>
                    <a:pt x="15" y="71"/>
                  </a:lnTo>
                  <a:lnTo>
                    <a:pt x="19" y="73"/>
                  </a:lnTo>
                  <a:lnTo>
                    <a:pt x="23" y="74"/>
                  </a:lnTo>
                  <a:lnTo>
                    <a:pt x="27" y="74"/>
                  </a:lnTo>
                  <a:lnTo>
                    <a:pt x="27" y="74"/>
                  </a:lnTo>
                  <a:lnTo>
                    <a:pt x="32" y="74"/>
                  </a:lnTo>
                  <a:lnTo>
                    <a:pt x="36" y="72"/>
                  </a:lnTo>
                  <a:lnTo>
                    <a:pt x="39" y="68"/>
                  </a:lnTo>
                  <a:lnTo>
                    <a:pt x="40" y="63"/>
                  </a:lnTo>
                  <a:lnTo>
                    <a:pt x="40" y="63"/>
                  </a:lnTo>
                  <a:lnTo>
                    <a:pt x="39" y="59"/>
                  </a:lnTo>
                  <a:lnTo>
                    <a:pt x="37" y="55"/>
                  </a:lnTo>
                  <a:lnTo>
                    <a:pt x="34" y="52"/>
                  </a:lnTo>
                  <a:lnTo>
                    <a:pt x="30" y="50"/>
                  </a:lnTo>
                  <a:lnTo>
                    <a:pt x="18" y="43"/>
                  </a:lnTo>
                  <a:lnTo>
                    <a:pt x="18" y="43"/>
                  </a:lnTo>
                  <a:lnTo>
                    <a:pt x="11" y="39"/>
                  </a:lnTo>
                  <a:lnTo>
                    <a:pt x="5" y="34"/>
                  </a:lnTo>
                  <a:lnTo>
                    <a:pt x="3" y="31"/>
                  </a:lnTo>
                  <a:lnTo>
                    <a:pt x="2" y="28"/>
                  </a:lnTo>
                  <a:lnTo>
                    <a:pt x="1" y="24"/>
                  </a:lnTo>
                  <a:lnTo>
                    <a:pt x="1" y="20"/>
                  </a:lnTo>
                  <a:lnTo>
                    <a:pt x="1" y="20"/>
                  </a:lnTo>
                  <a:lnTo>
                    <a:pt x="1" y="15"/>
                  </a:lnTo>
                  <a:lnTo>
                    <a:pt x="2" y="12"/>
                  </a:lnTo>
                  <a:lnTo>
                    <a:pt x="4" y="9"/>
                  </a:lnTo>
                  <a:lnTo>
                    <a:pt x="8" y="6"/>
                  </a:lnTo>
                  <a:lnTo>
                    <a:pt x="11" y="3"/>
                  </a:lnTo>
                  <a:lnTo>
                    <a:pt x="14" y="2"/>
                  </a:lnTo>
                  <a:lnTo>
                    <a:pt x="18" y="1"/>
                  </a:lnTo>
                  <a:lnTo>
                    <a:pt x="23" y="0"/>
                  </a:lnTo>
                  <a:lnTo>
                    <a:pt x="23" y="0"/>
                  </a:lnTo>
                  <a:lnTo>
                    <a:pt x="28" y="1"/>
                  </a:lnTo>
                  <a:lnTo>
                    <a:pt x="32" y="2"/>
                  </a:lnTo>
                  <a:lnTo>
                    <a:pt x="39" y="6"/>
                  </a:lnTo>
                  <a:lnTo>
                    <a:pt x="39" y="6"/>
                  </a:lnTo>
                  <a:lnTo>
                    <a:pt x="41" y="3"/>
                  </a:lnTo>
                  <a:lnTo>
                    <a:pt x="42" y="0"/>
                  </a:lnTo>
                  <a:lnTo>
                    <a:pt x="45" y="0"/>
                  </a:lnTo>
                  <a:lnTo>
                    <a:pt x="45" y="28"/>
                  </a:lnTo>
                  <a:lnTo>
                    <a:pt x="42" y="28"/>
                  </a:lnTo>
                  <a:lnTo>
                    <a:pt x="42" y="28"/>
                  </a:lnTo>
                  <a:lnTo>
                    <a:pt x="41" y="20"/>
                  </a:lnTo>
                  <a:lnTo>
                    <a:pt x="38" y="13"/>
                  </a:lnTo>
                  <a:lnTo>
                    <a:pt x="34" y="10"/>
                  </a:lnTo>
                  <a:lnTo>
                    <a:pt x="32" y="8"/>
                  </a:lnTo>
                  <a:lnTo>
                    <a:pt x="28" y="7"/>
                  </a:lnTo>
                  <a:lnTo>
                    <a:pt x="24" y="6"/>
                  </a:lnTo>
                  <a:lnTo>
                    <a:pt x="24" y="6"/>
                  </a:lnTo>
                  <a:lnTo>
                    <a:pt x="19" y="7"/>
                  </a:lnTo>
                  <a:lnTo>
                    <a:pt x="16" y="9"/>
                  </a:lnTo>
                  <a:lnTo>
                    <a:pt x="14" y="12"/>
                  </a:lnTo>
                  <a:lnTo>
                    <a:pt x="13" y="16"/>
                  </a:lnTo>
                  <a:lnTo>
                    <a:pt x="13" y="16"/>
                  </a:lnTo>
                  <a:lnTo>
                    <a:pt x="14" y="20"/>
                  </a:lnTo>
                  <a:lnTo>
                    <a:pt x="16" y="23"/>
                  </a:lnTo>
                  <a:lnTo>
                    <a:pt x="19" y="26"/>
                  </a:lnTo>
                  <a:lnTo>
                    <a:pt x="24" y="29"/>
                  </a:lnTo>
                  <a:lnTo>
                    <a:pt x="36" y="36"/>
                  </a:lnTo>
                  <a:lnTo>
                    <a:pt x="36" y="36"/>
                  </a:lnTo>
                  <a:lnTo>
                    <a:pt x="42" y="39"/>
                  </a:lnTo>
                  <a:lnTo>
                    <a:pt x="47" y="44"/>
                  </a:lnTo>
                  <a:lnTo>
                    <a:pt x="51" y="51"/>
                  </a:lnTo>
                  <a:lnTo>
                    <a:pt x="52" y="54"/>
                  </a:lnTo>
                  <a:lnTo>
                    <a:pt x="52" y="57"/>
                  </a:lnTo>
                  <a:lnTo>
                    <a:pt x="52" y="57"/>
                  </a:lnTo>
                  <a:lnTo>
                    <a:pt x="52" y="63"/>
                  </a:lnTo>
                  <a:lnTo>
                    <a:pt x="49" y="67"/>
                  </a:lnTo>
                  <a:lnTo>
                    <a:pt x="47" y="71"/>
                  </a:lnTo>
                  <a:lnTo>
                    <a:pt x="44" y="74"/>
                  </a:lnTo>
                  <a:lnTo>
                    <a:pt x="41" y="77"/>
                  </a:lnTo>
                  <a:lnTo>
                    <a:pt x="37" y="79"/>
                  </a:lnTo>
                  <a:lnTo>
                    <a:pt x="31" y="80"/>
                  </a:lnTo>
                  <a:lnTo>
                    <a:pt x="27" y="81"/>
                  </a:lnTo>
                  <a:lnTo>
                    <a:pt x="27" y="81"/>
                  </a:lnTo>
                  <a:lnTo>
                    <a:pt x="20" y="80"/>
                  </a:lnTo>
                  <a:lnTo>
                    <a:pt x="15" y="78"/>
                  </a:lnTo>
                  <a:lnTo>
                    <a:pt x="8" y="74"/>
                  </a:lnTo>
                  <a:lnTo>
                    <a:pt x="8" y="74"/>
                  </a:lnTo>
                  <a:lnTo>
                    <a:pt x="5" y="77"/>
                  </a:lnTo>
                  <a:lnTo>
                    <a:pt x="3" y="81"/>
                  </a:lnTo>
                  <a:lnTo>
                    <a:pt x="3" y="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0" name="Freeform 24"/>
            <p:cNvSpPr>
              <a:spLocks/>
            </p:cNvSpPr>
            <p:nvPr userDrawn="1"/>
          </p:nvSpPr>
          <p:spPr bwMode="auto">
            <a:xfrm>
              <a:off x="5386" y="2819"/>
              <a:ext cx="73" cy="77"/>
            </a:xfrm>
            <a:custGeom>
              <a:avLst/>
              <a:gdLst>
                <a:gd name="T0" fmla="*/ 0 w 73"/>
                <a:gd name="T1" fmla="*/ 5 h 77"/>
                <a:gd name="T2" fmla="*/ 0 w 73"/>
                <a:gd name="T3" fmla="*/ 0 h 77"/>
                <a:gd name="T4" fmla="*/ 40 w 73"/>
                <a:gd name="T5" fmla="*/ 0 h 77"/>
                <a:gd name="T6" fmla="*/ 40 w 73"/>
                <a:gd name="T7" fmla="*/ 5 h 77"/>
                <a:gd name="T8" fmla="*/ 40 w 73"/>
                <a:gd name="T9" fmla="*/ 5 h 77"/>
                <a:gd name="T10" fmla="*/ 33 w 73"/>
                <a:gd name="T11" fmla="*/ 5 h 77"/>
                <a:gd name="T12" fmla="*/ 31 w 73"/>
                <a:gd name="T13" fmla="*/ 6 h 77"/>
                <a:gd name="T14" fmla="*/ 30 w 73"/>
                <a:gd name="T15" fmla="*/ 7 h 77"/>
                <a:gd name="T16" fmla="*/ 28 w 73"/>
                <a:gd name="T17" fmla="*/ 11 h 77"/>
                <a:gd name="T18" fmla="*/ 28 w 73"/>
                <a:gd name="T19" fmla="*/ 19 h 77"/>
                <a:gd name="T20" fmla="*/ 28 w 73"/>
                <a:gd name="T21" fmla="*/ 56 h 77"/>
                <a:gd name="T22" fmla="*/ 28 w 73"/>
                <a:gd name="T23" fmla="*/ 56 h 77"/>
                <a:gd name="T24" fmla="*/ 28 w 73"/>
                <a:gd name="T25" fmla="*/ 64 h 77"/>
                <a:gd name="T26" fmla="*/ 30 w 73"/>
                <a:gd name="T27" fmla="*/ 68 h 77"/>
                <a:gd name="T28" fmla="*/ 31 w 73"/>
                <a:gd name="T29" fmla="*/ 69 h 77"/>
                <a:gd name="T30" fmla="*/ 33 w 73"/>
                <a:gd name="T31" fmla="*/ 70 h 77"/>
                <a:gd name="T32" fmla="*/ 40 w 73"/>
                <a:gd name="T33" fmla="*/ 70 h 77"/>
                <a:gd name="T34" fmla="*/ 55 w 73"/>
                <a:gd name="T35" fmla="*/ 70 h 77"/>
                <a:gd name="T36" fmla="*/ 55 w 73"/>
                <a:gd name="T37" fmla="*/ 70 h 77"/>
                <a:gd name="T38" fmla="*/ 61 w 73"/>
                <a:gd name="T39" fmla="*/ 70 h 77"/>
                <a:gd name="T40" fmla="*/ 66 w 73"/>
                <a:gd name="T41" fmla="*/ 68 h 77"/>
                <a:gd name="T42" fmla="*/ 68 w 73"/>
                <a:gd name="T43" fmla="*/ 66 h 77"/>
                <a:gd name="T44" fmla="*/ 69 w 73"/>
                <a:gd name="T45" fmla="*/ 62 h 77"/>
                <a:gd name="T46" fmla="*/ 70 w 73"/>
                <a:gd name="T47" fmla="*/ 58 h 77"/>
                <a:gd name="T48" fmla="*/ 73 w 73"/>
                <a:gd name="T49" fmla="*/ 58 h 77"/>
                <a:gd name="T50" fmla="*/ 72 w 73"/>
                <a:gd name="T51" fmla="*/ 77 h 77"/>
                <a:gd name="T52" fmla="*/ 0 w 73"/>
                <a:gd name="T53" fmla="*/ 77 h 77"/>
                <a:gd name="T54" fmla="*/ 0 w 73"/>
                <a:gd name="T55" fmla="*/ 72 h 77"/>
                <a:gd name="T56" fmla="*/ 0 w 73"/>
                <a:gd name="T57" fmla="*/ 72 h 77"/>
                <a:gd name="T58" fmla="*/ 7 w 73"/>
                <a:gd name="T59" fmla="*/ 72 h 77"/>
                <a:gd name="T60" fmla="*/ 9 w 73"/>
                <a:gd name="T61" fmla="*/ 71 h 77"/>
                <a:gd name="T62" fmla="*/ 10 w 73"/>
                <a:gd name="T63" fmla="*/ 70 h 77"/>
                <a:gd name="T64" fmla="*/ 12 w 73"/>
                <a:gd name="T65" fmla="*/ 66 h 77"/>
                <a:gd name="T66" fmla="*/ 12 w 73"/>
                <a:gd name="T67" fmla="*/ 58 h 77"/>
                <a:gd name="T68" fmla="*/ 12 w 73"/>
                <a:gd name="T69" fmla="*/ 19 h 77"/>
                <a:gd name="T70" fmla="*/ 12 w 73"/>
                <a:gd name="T71" fmla="*/ 19 h 77"/>
                <a:gd name="T72" fmla="*/ 12 w 73"/>
                <a:gd name="T73" fmla="*/ 11 h 77"/>
                <a:gd name="T74" fmla="*/ 10 w 73"/>
                <a:gd name="T75" fmla="*/ 7 h 77"/>
                <a:gd name="T76" fmla="*/ 9 w 73"/>
                <a:gd name="T77" fmla="*/ 6 h 77"/>
                <a:gd name="T78" fmla="*/ 7 w 73"/>
                <a:gd name="T79" fmla="*/ 5 h 77"/>
                <a:gd name="T80" fmla="*/ 0 w 73"/>
                <a:gd name="T81" fmla="*/ 5 h 77"/>
                <a:gd name="T82" fmla="*/ 0 w 73"/>
                <a:gd name="T83" fmla="*/ 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 h="77">
                  <a:moveTo>
                    <a:pt x="0" y="5"/>
                  </a:moveTo>
                  <a:lnTo>
                    <a:pt x="0" y="0"/>
                  </a:lnTo>
                  <a:lnTo>
                    <a:pt x="40" y="0"/>
                  </a:lnTo>
                  <a:lnTo>
                    <a:pt x="40" y="5"/>
                  </a:lnTo>
                  <a:lnTo>
                    <a:pt x="40" y="5"/>
                  </a:lnTo>
                  <a:lnTo>
                    <a:pt x="33" y="5"/>
                  </a:lnTo>
                  <a:lnTo>
                    <a:pt x="31" y="6"/>
                  </a:lnTo>
                  <a:lnTo>
                    <a:pt x="30" y="7"/>
                  </a:lnTo>
                  <a:lnTo>
                    <a:pt x="28" y="11"/>
                  </a:lnTo>
                  <a:lnTo>
                    <a:pt x="28" y="19"/>
                  </a:lnTo>
                  <a:lnTo>
                    <a:pt x="28" y="56"/>
                  </a:lnTo>
                  <a:lnTo>
                    <a:pt x="28" y="56"/>
                  </a:lnTo>
                  <a:lnTo>
                    <a:pt x="28" y="64"/>
                  </a:lnTo>
                  <a:lnTo>
                    <a:pt x="30" y="68"/>
                  </a:lnTo>
                  <a:lnTo>
                    <a:pt x="31" y="69"/>
                  </a:lnTo>
                  <a:lnTo>
                    <a:pt x="33" y="70"/>
                  </a:lnTo>
                  <a:lnTo>
                    <a:pt x="40" y="70"/>
                  </a:lnTo>
                  <a:lnTo>
                    <a:pt x="55" y="70"/>
                  </a:lnTo>
                  <a:lnTo>
                    <a:pt x="55" y="70"/>
                  </a:lnTo>
                  <a:lnTo>
                    <a:pt x="61" y="70"/>
                  </a:lnTo>
                  <a:lnTo>
                    <a:pt x="66" y="68"/>
                  </a:lnTo>
                  <a:lnTo>
                    <a:pt x="68" y="66"/>
                  </a:lnTo>
                  <a:lnTo>
                    <a:pt x="69" y="62"/>
                  </a:lnTo>
                  <a:lnTo>
                    <a:pt x="70" y="58"/>
                  </a:lnTo>
                  <a:lnTo>
                    <a:pt x="73" y="58"/>
                  </a:lnTo>
                  <a:lnTo>
                    <a:pt x="72" y="77"/>
                  </a:lnTo>
                  <a:lnTo>
                    <a:pt x="0" y="77"/>
                  </a:lnTo>
                  <a:lnTo>
                    <a:pt x="0" y="72"/>
                  </a:lnTo>
                  <a:lnTo>
                    <a:pt x="0" y="72"/>
                  </a:lnTo>
                  <a:lnTo>
                    <a:pt x="7" y="72"/>
                  </a:lnTo>
                  <a:lnTo>
                    <a:pt x="9" y="71"/>
                  </a:lnTo>
                  <a:lnTo>
                    <a:pt x="10" y="70"/>
                  </a:lnTo>
                  <a:lnTo>
                    <a:pt x="12" y="66"/>
                  </a:lnTo>
                  <a:lnTo>
                    <a:pt x="12" y="58"/>
                  </a:lnTo>
                  <a:lnTo>
                    <a:pt x="12" y="19"/>
                  </a:lnTo>
                  <a:lnTo>
                    <a:pt x="12" y="19"/>
                  </a:lnTo>
                  <a:lnTo>
                    <a:pt x="12" y="11"/>
                  </a:lnTo>
                  <a:lnTo>
                    <a:pt x="10" y="7"/>
                  </a:lnTo>
                  <a:lnTo>
                    <a:pt x="9" y="6"/>
                  </a:lnTo>
                  <a:lnTo>
                    <a:pt x="7" y="5"/>
                  </a:lnTo>
                  <a:lnTo>
                    <a:pt x="0" y="5"/>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1" name="Freeform 25"/>
            <p:cNvSpPr>
              <a:spLocks/>
            </p:cNvSpPr>
            <p:nvPr userDrawn="1"/>
          </p:nvSpPr>
          <p:spPr bwMode="auto">
            <a:xfrm>
              <a:off x="5475" y="2819"/>
              <a:ext cx="40" cy="77"/>
            </a:xfrm>
            <a:custGeom>
              <a:avLst/>
              <a:gdLst>
                <a:gd name="T0" fmla="*/ 0 w 40"/>
                <a:gd name="T1" fmla="*/ 77 h 77"/>
                <a:gd name="T2" fmla="*/ 0 w 40"/>
                <a:gd name="T3" fmla="*/ 72 h 77"/>
                <a:gd name="T4" fmla="*/ 0 w 40"/>
                <a:gd name="T5" fmla="*/ 72 h 77"/>
                <a:gd name="T6" fmla="*/ 7 w 40"/>
                <a:gd name="T7" fmla="*/ 72 h 77"/>
                <a:gd name="T8" fmla="*/ 9 w 40"/>
                <a:gd name="T9" fmla="*/ 71 h 77"/>
                <a:gd name="T10" fmla="*/ 10 w 40"/>
                <a:gd name="T11" fmla="*/ 70 h 77"/>
                <a:gd name="T12" fmla="*/ 12 w 40"/>
                <a:gd name="T13" fmla="*/ 66 h 77"/>
                <a:gd name="T14" fmla="*/ 12 w 40"/>
                <a:gd name="T15" fmla="*/ 58 h 77"/>
                <a:gd name="T16" fmla="*/ 12 w 40"/>
                <a:gd name="T17" fmla="*/ 19 h 77"/>
                <a:gd name="T18" fmla="*/ 12 w 40"/>
                <a:gd name="T19" fmla="*/ 19 h 77"/>
                <a:gd name="T20" fmla="*/ 12 w 40"/>
                <a:gd name="T21" fmla="*/ 11 h 77"/>
                <a:gd name="T22" fmla="*/ 10 w 40"/>
                <a:gd name="T23" fmla="*/ 7 h 77"/>
                <a:gd name="T24" fmla="*/ 9 w 40"/>
                <a:gd name="T25" fmla="*/ 6 h 77"/>
                <a:gd name="T26" fmla="*/ 7 w 40"/>
                <a:gd name="T27" fmla="*/ 5 h 77"/>
                <a:gd name="T28" fmla="*/ 0 w 40"/>
                <a:gd name="T29" fmla="*/ 5 h 77"/>
                <a:gd name="T30" fmla="*/ 0 w 40"/>
                <a:gd name="T31" fmla="*/ 0 h 77"/>
                <a:gd name="T32" fmla="*/ 40 w 40"/>
                <a:gd name="T33" fmla="*/ 0 h 77"/>
                <a:gd name="T34" fmla="*/ 40 w 40"/>
                <a:gd name="T35" fmla="*/ 5 h 77"/>
                <a:gd name="T36" fmla="*/ 40 w 40"/>
                <a:gd name="T37" fmla="*/ 5 h 77"/>
                <a:gd name="T38" fmla="*/ 34 w 40"/>
                <a:gd name="T39" fmla="*/ 5 h 77"/>
                <a:gd name="T40" fmla="*/ 33 w 40"/>
                <a:gd name="T41" fmla="*/ 6 h 77"/>
                <a:gd name="T42" fmla="*/ 30 w 40"/>
                <a:gd name="T43" fmla="*/ 7 h 77"/>
                <a:gd name="T44" fmla="*/ 28 w 40"/>
                <a:gd name="T45" fmla="*/ 11 h 77"/>
                <a:gd name="T46" fmla="*/ 28 w 40"/>
                <a:gd name="T47" fmla="*/ 19 h 77"/>
                <a:gd name="T48" fmla="*/ 28 w 40"/>
                <a:gd name="T49" fmla="*/ 58 h 77"/>
                <a:gd name="T50" fmla="*/ 28 w 40"/>
                <a:gd name="T51" fmla="*/ 58 h 77"/>
                <a:gd name="T52" fmla="*/ 28 w 40"/>
                <a:gd name="T53" fmla="*/ 66 h 77"/>
                <a:gd name="T54" fmla="*/ 30 w 40"/>
                <a:gd name="T55" fmla="*/ 70 h 77"/>
                <a:gd name="T56" fmla="*/ 33 w 40"/>
                <a:gd name="T57" fmla="*/ 71 h 77"/>
                <a:gd name="T58" fmla="*/ 34 w 40"/>
                <a:gd name="T59" fmla="*/ 72 h 77"/>
                <a:gd name="T60" fmla="*/ 40 w 40"/>
                <a:gd name="T61" fmla="*/ 72 h 77"/>
                <a:gd name="T62" fmla="*/ 40 w 40"/>
                <a:gd name="T63" fmla="*/ 77 h 77"/>
                <a:gd name="T64" fmla="*/ 0 w 40"/>
                <a:gd name="T65"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77">
                  <a:moveTo>
                    <a:pt x="0" y="77"/>
                  </a:moveTo>
                  <a:lnTo>
                    <a:pt x="0" y="72"/>
                  </a:lnTo>
                  <a:lnTo>
                    <a:pt x="0" y="72"/>
                  </a:lnTo>
                  <a:lnTo>
                    <a:pt x="7" y="72"/>
                  </a:lnTo>
                  <a:lnTo>
                    <a:pt x="9" y="71"/>
                  </a:lnTo>
                  <a:lnTo>
                    <a:pt x="10" y="70"/>
                  </a:lnTo>
                  <a:lnTo>
                    <a:pt x="12" y="66"/>
                  </a:lnTo>
                  <a:lnTo>
                    <a:pt x="12" y="58"/>
                  </a:lnTo>
                  <a:lnTo>
                    <a:pt x="12" y="19"/>
                  </a:lnTo>
                  <a:lnTo>
                    <a:pt x="12" y="19"/>
                  </a:lnTo>
                  <a:lnTo>
                    <a:pt x="12" y="11"/>
                  </a:lnTo>
                  <a:lnTo>
                    <a:pt x="10" y="7"/>
                  </a:lnTo>
                  <a:lnTo>
                    <a:pt x="9" y="6"/>
                  </a:lnTo>
                  <a:lnTo>
                    <a:pt x="7" y="5"/>
                  </a:lnTo>
                  <a:lnTo>
                    <a:pt x="0" y="5"/>
                  </a:lnTo>
                  <a:lnTo>
                    <a:pt x="0" y="0"/>
                  </a:lnTo>
                  <a:lnTo>
                    <a:pt x="40" y="0"/>
                  </a:lnTo>
                  <a:lnTo>
                    <a:pt x="40" y="5"/>
                  </a:lnTo>
                  <a:lnTo>
                    <a:pt x="40" y="5"/>
                  </a:lnTo>
                  <a:lnTo>
                    <a:pt x="34" y="5"/>
                  </a:lnTo>
                  <a:lnTo>
                    <a:pt x="33" y="6"/>
                  </a:lnTo>
                  <a:lnTo>
                    <a:pt x="30" y="7"/>
                  </a:lnTo>
                  <a:lnTo>
                    <a:pt x="28" y="11"/>
                  </a:lnTo>
                  <a:lnTo>
                    <a:pt x="28" y="19"/>
                  </a:lnTo>
                  <a:lnTo>
                    <a:pt x="28" y="58"/>
                  </a:lnTo>
                  <a:lnTo>
                    <a:pt x="28" y="58"/>
                  </a:lnTo>
                  <a:lnTo>
                    <a:pt x="28" y="66"/>
                  </a:lnTo>
                  <a:lnTo>
                    <a:pt x="30" y="70"/>
                  </a:lnTo>
                  <a:lnTo>
                    <a:pt x="33" y="71"/>
                  </a:lnTo>
                  <a:lnTo>
                    <a:pt x="34" y="72"/>
                  </a:lnTo>
                  <a:lnTo>
                    <a:pt x="40" y="72"/>
                  </a:lnTo>
                  <a:lnTo>
                    <a:pt x="40" y="77"/>
                  </a:lnTo>
                  <a:lnTo>
                    <a:pt x="0" y="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2" name="Freeform 26"/>
            <p:cNvSpPr>
              <a:spLocks noEditPoints="1"/>
            </p:cNvSpPr>
            <p:nvPr userDrawn="1"/>
          </p:nvSpPr>
          <p:spPr bwMode="auto">
            <a:xfrm>
              <a:off x="5525" y="2817"/>
              <a:ext cx="89" cy="79"/>
            </a:xfrm>
            <a:custGeom>
              <a:avLst/>
              <a:gdLst>
                <a:gd name="T0" fmla="*/ 21 w 89"/>
                <a:gd name="T1" fmla="*/ 65 h 79"/>
                <a:gd name="T2" fmla="*/ 21 w 89"/>
                <a:gd name="T3" fmla="*/ 65 h 79"/>
                <a:gd name="T4" fmla="*/ 20 w 89"/>
                <a:gd name="T5" fmla="*/ 69 h 79"/>
                <a:gd name="T6" fmla="*/ 20 w 89"/>
                <a:gd name="T7" fmla="*/ 71 h 79"/>
                <a:gd name="T8" fmla="*/ 21 w 89"/>
                <a:gd name="T9" fmla="*/ 72 h 79"/>
                <a:gd name="T10" fmla="*/ 24 w 89"/>
                <a:gd name="T11" fmla="*/ 74 h 79"/>
                <a:gd name="T12" fmla="*/ 31 w 89"/>
                <a:gd name="T13" fmla="*/ 74 h 79"/>
                <a:gd name="T14" fmla="*/ 31 w 89"/>
                <a:gd name="T15" fmla="*/ 79 h 79"/>
                <a:gd name="T16" fmla="*/ 0 w 89"/>
                <a:gd name="T17" fmla="*/ 79 h 79"/>
                <a:gd name="T18" fmla="*/ 0 w 89"/>
                <a:gd name="T19" fmla="*/ 74 h 79"/>
                <a:gd name="T20" fmla="*/ 0 w 89"/>
                <a:gd name="T21" fmla="*/ 74 h 79"/>
                <a:gd name="T22" fmla="*/ 5 w 89"/>
                <a:gd name="T23" fmla="*/ 74 h 79"/>
                <a:gd name="T24" fmla="*/ 9 w 89"/>
                <a:gd name="T25" fmla="*/ 72 h 79"/>
                <a:gd name="T26" fmla="*/ 13 w 89"/>
                <a:gd name="T27" fmla="*/ 69 h 79"/>
                <a:gd name="T28" fmla="*/ 16 w 89"/>
                <a:gd name="T29" fmla="*/ 64 h 79"/>
                <a:gd name="T30" fmla="*/ 43 w 89"/>
                <a:gd name="T31" fmla="*/ 0 h 79"/>
                <a:gd name="T32" fmla="*/ 46 w 89"/>
                <a:gd name="T33" fmla="*/ 0 h 79"/>
                <a:gd name="T34" fmla="*/ 73 w 89"/>
                <a:gd name="T35" fmla="*/ 64 h 79"/>
                <a:gd name="T36" fmla="*/ 73 w 89"/>
                <a:gd name="T37" fmla="*/ 64 h 79"/>
                <a:gd name="T38" fmla="*/ 76 w 89"/>
                <a:gd name="T39" fmla="*/ 69 h 79"/>
                <a:gd name="T40" fmla="*/ 78 w 89"/>
                <a:gd name="T41" fmla="*/ 72 h 79"/>
                <a:gd name="T42" fmla="*/ 83 w 89"/>
                <a:gd name="T43" fmla="*/ 74 h 79"/>
                <a:gd name="T44" fmla="*/ 89 w 89"/>
                <a:gd name="T45" fmla="*/ 74 h 79"/>
                <a:gd name="T46" fmla="*/ 89 w 89"/>
                <a:gd name="T47" fmla="*/ 79 h 79"/>
                <a:gd name="T48" fmla="*/ 47 w 89"/>
                <a:gd name="T49" fmla="*/ 79 h 79"/>
                <a:gd name="T50" fmla="*/ 47 w 89"/>
                <a:gd name="T51" fmla="*/ 74 h 79"/>
                <a:gd name="T52" fmla="*/ 47 w 89"/>
                <a:gd name="T53" fmla="*/ 74 h 79"/>
                <a:gd name="T54" fmla="*/ 54 w 89"/>
                <a:gd name="T55" fmla="*/ 74 h 79"/>
                <a:gd name="T56" fmla="*/ 58 w 89"/>
                <a:gd name="T57" fmla="*/ 72 h 79"/>
                <a:gd name="T58" fmla="*/ 58 w 89"/>
                <a:gd name="T59" fmla="*/ 71 h 79"/>
                <a:gd name="T60" fmla="*/ 58 w 89"/>
                <a:gd name="T61" fmla="*/ 69 h 79"/>
                <a:gd name="T62" fmla="*/ 57 w 89"/>
                <a:gd name="T63" fmla="*/ 65 h 79"/>
                <a:gd name="T64" fmla="*/ 51 w 89"/>
                <a:gd name="T65" fmla="*/ 53 h 79"/>
                <a:gd name="T66" fmla="*/ 27 w 89"/>
                <a:gd name="T67" fmla="*/ 53 h 79"/>
                <a:gd name="T68" fmla="*/ 21 w 89"/>
                <a:gd name="T69" fmla="*/ 65 h 79"/>
                <a:gd name="T70" fmla="*/ 38 w 89"/>
                <a:gd name="T71" fmla="*/ 24 h 79"/>
                <a:gd name="T72" fmla="*/ 29 w 89"/>
                <a:gd name="T73" fmla="*/ 48 h 79"/>
                <a:gd name="T74" fmla="*/ 49 w 89"/>
                <a:gd name="T75" fmla="*/ 48 h 79"/>
                <a:gd name="T76" fmla="*/ 38 w 89"/>
                <a:gd name="T77" fmla="*/ 2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 h="79">
                  <a:moveTo>
                    <a:pt x="21" y="65"/>
                  </a:moveTo>
                  <a:lnTo>
                    <a:pt x="21" y="65"/>
                  </a:lnTo>
                  <a:lnTo>
                    <a:pt x="20" y="69"/>
                  </a:lnTo>
                  <a:lnTo>
                    <a:pt x="20" y="71"/>
                  </a:lnTo>
                  <a:lnTo>
                    <a:pt x="21" y="72"/>
                  </a:lnTo>
                  <a:lnTo>
                    <a:pt x="24" y="74"/>
                  </a:lnTo>
                  <a:lnTo>
                    <a:pt x="31" y="74"/>
                  </a:lnTo>
                  <a:lnTo>
                    <a:pt x="31" y="79"/>
                  </a:lnTo>
                  <a:lnTo>
                    <a:pt x="0" y="79"/>
                  </a:lnTo>
                  <a:lnTo>
                    <a:pt x="0" y="74"/>
                  </a:lnTo>
                  <a:lnTo>
                    <a:pt x="0" y="74"/>
                  </a:lnTo>
                  <a:lnTo>
                    <a:pt x="5" y="74"/>
                  </a:lnTo>
                  <a:lnTo>
                    <a:pt x="9" y="72"/>
                  </a:lnTo>
                  <a:lnTo>
                    <a:pt x="13" y="69"/>
                  </a:lnTo>
                  <a:lnTo>
                    <a:pt x="16" y="64"/>
                  </a:lnTo>
                  <a:lnTo>
                    <a:pt x="43" y="0"/>
                  </a:lnTo>
                  <a:lnTo>
                    <a:pt x="46" y="0"/>
                  </a:lnTo>
                  <a:lnTo>
                    <a:pt x="73" y="64"/>
                  </a:lnTo>
                  <a:lnTo>
                    <a:pt x="73" y="64"/>
                  </a:lnTo>
                  <a:lnTo>
                    <a:pt x="76" y="69"/>
                  </a:lnTo>
                  <a:lnTo>
                    <a:pt x="78" y="72"/>
                  </a:lnTo>
                  <a:lnTo>
                    <a:pt x="83" y="74"/>
                  </a:lnTo>
                  <a:lnTo>
                    <a:pt x="89" y="74"/>
                  </a:lnTo>
                  <a:lnTo>
                    <a:pt x="89" y="79"/>
                  </a:lnTo>
                  <a:lnTo>
                    <a:pt x="47" y="79"/>
                  </a:lnTo>
                  <a:lnTo>
                    <a:pt x="47" y="74"/>
                  </a:lnTo>
                  <a:lnTo>
                    <a:pt x="47" y="74"/>
                  </a:lnTo>
                  <a:lnTo>
                    <a:pt x="54" y="74"/>
                  </a:lnTo>
                  <a:lnTo>
                    <a:pt x="58" y="72"/>
                  </a:lnTo>
                  <a:lnTo>
                    <a:pt x="58" y="71"/>
                  </a:lnTo>
                  <a:lnTo>
                    <a:pt x="58" y="69"/>
                  </a:lnTo>
                  <a:lnTo>
                    <a:pt x="57" y="65"/>
                  </a:lnTo>
                  <a:lnTo>
                    <a:pt x="51" y="53"/>
                  </a:lnTo>
                  <a:lnTo>
                    <a:pt x="27" y="53"/>
                  </a:lnTo>
                  <a:lnTo>
                    <a:pt x="21" y="65"/>
                  </a:lnTo>
                  <a:close/>
                  <a:moveTo>
                    <a:pt x="38" y="24"/>
                  </a:moveTo>
                  <a:lnTo>
                    <a:pt x="29" y="48"/>
                  </a:lnTo>
                  <a:lnTo>
                    <a:pt x="49" y="48"/>
                  </a:lnTo>
                  <a:lnTo>
                    <a:pt x="38"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3" name="Freeform 27"/>
            <p:cNvSpPr>
              <a:spLocks/>
            </p:cNvSpPr>
            <p:nvPr userDrawn="1"/>
          </p:nvSpPr>
          <p:spPr bwMode="auto">
            <a:xfrm>
              <a:off x="3901" y="2963"/>
              <a:ext cx="50" cy="81"/>
            </a:xfrm>
            <a:custGeom>
              <a:avLst/>
              <a:gdLst>
                <a:gd name="T0" fmla="*/ 2 w 50"/>
                <a:gd name="T1" fmla="*/ 53 h 81"/>
                <a:gd name="T2" fmla="*/ 3 w 50"/>
                <a:gd name="T3" fmla="*/ 56 h 81"/>
                <a:gd name="T4" fmla="*/ 6 w 50"/>
                <a:gd name="T5" fmla="*/ 65 h 81"/>
                <a:gd name="T6" fmla="*/ 13 w 50"/>
                <a:gd name="T7" fmla="*/ 72 h 81"/>
                <a:gd name="T8" fmla="*/ 26 w 50"/>
                <a:gd name="T9" fmla="*/ 76 h 81"/>
                <a:gd name="T10" fmla="*/ 32 w 50"/>
                <a:gd name="T11" fmla="*/ 75 h 81"/>
                <a:gd name="T12" fmla="*/ 41 w 50"/>
                <a:gd name="T13" fmla="*/ 67 h 81"/>
                <a:gd name="T14" fmla="*/ 42 w 50"/>
                <a:gd name="T15" fmla="*/ 62 h 81"/>
                <a:gd name="T16" fmla="*/ 38 w 50"/>
                <a:gd name="T17" fmla="*/ 54 h 81"/>
                <a:gd name="T18" fmla="*/ 27 w 50"/>
                <a:gd name="T19" fmla="*/ 47 h 81"/>
                <a:gd name="T20" fmla="*/ 15 w 50"/>
                <a:gd name="T21" fmla="*/ 40 h 81"/>
                <a:gd name="T22" fmla="*/ 6 w 50"/>
                <a:gd name="T23" fmla="*/ 33 h 81"/>
                <a:gd name="T24" fmla="*/ 1 w 50"/>
                <a:gd name="T25" fmla="*/ 20 h 81"/>
                <a:gd name="T26" fmla="*/ 1 w 50"/>
                <a:gd name="T27" fmla="*/ 15 h 81"/>
                <a:gd name="T28" fmla="*/ 5 w 50"/>
                <a:gd name="T29" fmla="*/ 9 h 81"/>
                <a:gd name="T30" fmla="*/ 10 w 50"/>
                <a:gd name="T31" fmla="*/ 4 h 81"/>
                <a:gd name="T32" fmla="*/ 17 w 50"/>
                <a:gd name="T33" fmla="*/ 1 h 81"/>
                <a:gd name="T34" fmla="*/ 22 w 50"/>
                <a:gd name="T35" fmla="*/ 0 h 81"/>
                <a:gd name="T36" fmla="*/ 31 w 50"/>
                <a:gd name="T37" fmla="*/ 3 h 81"/>
                <a:gd name="T38" fmla="*/ 38 w 50"/>
                <a:gd name="T39" fmla="*/ 6 h 81"/>
                <a:gd name="T40" fmla="*/ 41 w 50"/>
                <a:gd name="T41" fmla="*/ 0 h 81"/>
                <a:gd name="T42" fmla="*/ 43 w 50"/>
                <a:gd name="T43" fmla="*/ 28 h 81"/>
                <a:gd name="T44" fmla="*/ 41 w 50"/>
                <a:gd name="T45" fmla="*/ 28 h 81"/>
                <a:gd name="T46" fmla="*/ 38 w 50"/>
                <a:gd name="T47" fmla="*/ 17 h 81"/>
                <a:gd name="T48" fmla="*/ 34 w 50"/>
                <a:gd name="T49" fmla="*/ 10 h 81"/>
                <a:gd name="T50" fmla="*/ 27 w 50"/>
                <a:gd name="T51" fmla="*/ 7 h 81"/>
                <a:gd name="T52" fmla="*/ 22 w 50"/>
                <a:gd name="T53" fmla="*/ 6 h 81"/>
                <a:gd name="T54" fmla="*/ 13 w 50"/>
                <a:gd name="T55" fmla="*/ 9 h 81"/>
                <a:gd name="T56" fmla="*/ 10 w 50"/>
                <a:gd name="T57" fmla="*/ 17 h 81"/>
                <a:gd name="T58" fmla="*/ 10 w 50"/>
                <a:gd name="T59" fmla="*/ 22 h 81"/>
                <a:gd name="T60" fmla="*/ 17 w 50"/>
                <a:gd name="T61" fmla="*/ 28 h 81"/>
                <a:gd name="T62" fmla="*/ 37 w 50"/>
                <a:gd name="T63" fmla="*/ 39 h 81"/>
                <a:gd name="T64" fmla="*/ 43 w 50"/>
                <a:gd name="T65" fmla="*/ 43 h 81"/>
                <a:gd name="T66" fmla="*/ 50 w 50"/>
                <a:gd name="T67" fmla="*/ 53 h 81"/>
                <a:gd name="T68" fmla="*/ 50 w 50"/>
                <a:gd name="T69" fmla="*/ 58 h 81"/>
                <a:gd name="T70" fmla="*/ 49 w 50"/>
                <a:gd name="T71" fmla="*/ 67 h 81"/>
                <a:gd name="T72" fmla="*/ 43 w 50"/>
                <a:gd name="T73" fmla="*/ 75 h 81"/>
                <a:gd name="T74" fmla="*/ 36 w 50"/>
                <a:gd name="T75" fmla="*/ 79 h 81"/>
                <a:gd name="T76" fmla="*/ 26 w 50"/>
                <a:gd name="T77" fmla="*/ 81 h 81"/>
                <a:gd name="T78" fmla="*/ 20 w 50"/>
                <a:gd name="T79" fmla="*/ 80 h 81"/>
                <a:gd name="T80" fmla="*/ 7 w 50"/>
                <a:gd name="T81" fmla="*/ 75 h 81"/>
                <a:gd name="T82" fmla="*/ 5 w 50"/>
                <a:gd name="T83" fmla="*/ 78 h 81"/>
                <a:gd name="T84" fmla="*/ 0 w 50"/>
                <a:gd name="T8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0" h="81">
                  <a:moveTo>
                    <a:pt x="0" y="53"/>
                  </a:moveTo>
                  <a:lnTo>
                    <a:pt x="2" y="53"/>
                  </a:lnTo>
                  <a:lnTo>
                    <a:pt x="2" y="53"/>
                  </a:lnTo>
                  <a:lnTo>
                    <a:pt x="3" y="56"/>
                  </a:lnTo>
                  <a:lnTo>
                    <a:pt x="5" y="61"/>
                  </a:lnTo>
                  <a:lnTo>
                    <a:pt x="6" y="65"/>
                  </a:lnTo>
                  <a:lnTo>
                    <a:pt x="9" y="68"/>
                  </a:lnTo>
                  <a:lnTo>
                    <a:pt x="13" y="72"/>
                  </a:lnTo>
                  <a:lnTo>
                    <a:pt x="19" y="75"/>
                  </a:lnTo>
                  <a:lnTo>
                    <a:pt x="26" y="76"/>
                  </a:lnTo>
                  <a:lnTo>
                    <a:pt x="26" y="76"/>
                  </a:lnTo>
                  <a:lnTo>
                    <a:pt x="32" y="75"/>
                  </a:lnTo>
                  <a:lnTo>
                    <a:pt x="37" y="71"/>
                  </a:lnTo>
                  <a:lnTo>
                    <a:pt x="41" y="67"/>
                  </a:lnTo>
                  <a:lnTo>
                    <a:pt x="42" y="62"/>
                  </a:lnTo>
                  <a:lnTo>
                    <a:pt x="42" y="62"/>
                  </a:lnTo>
                  <a:lnTo>
                    <a:pt x="41" y="57"/>
                  </a:lnTo>
                  <a:lnTo>
                    <a:pt x="38" y="54"/>
                  </a:lnTo>
                  <a:lnTo>
                    <a:pt x="34" y="50"/>
                  </a:lnTo>
                  <a:lnTo>
                    <a:pt x="27" y="47"/>
                  </a:lnTo>
                  <a:lnTo>
                    <a:pt x="15" y="40"/>
                  </a:lnTo>
                  <a:lnTo>
                    <a:pt x="15" y="40"/>
                  </a:lnTo>
                  <a:lnTo>
                    <a:pt x="10" y="37"/>
                  </a:lnTo>
                  <a:lnTo>
                    <a:pt x="6" y="33"/>
                  </a:lnTo>
                  <a:lnTo>
                    <a:pt x="2" y="26"/>
                  </a:lnTo>
                  <a:lnTo>
                    <a:pt x="1" y="20"/>
                  </a:lnTo>
                  <a:lnTo>
                    <a:pt x="1" y="20"/>
                  </a:lnTo>
                  <a:lnTo>
                    <a:pt x="1" y="15"/>
                  </a:lnTo>
                  <a:lnTo>
                    <a:pt x="2" y="12"/>
                  </a:lnTo>
                  <a:lnTo>
                    <a:pt x="5" y="9"/>
                  </a:lnTo>
                  <a:lnTo>
                    <a:pt x="7" y="6"/>
                  </a:lnTo>
                  <a:lnTo>
                    <a:pt x="10" y="4"/>
                  </a:lnTo>
                  <a:lnTo>
                    <a:pt x="13" y="3"/>
                  </a:lnTo>
                  <a:lnTo>
                    <a:pt x="17" y="1"/>
                  </a:lnTo>
                  <a:lnTo>
                    <a:pt x="22" y="0"/>
                  </a:lnTo>
                  <a:lnTo>
                    <a:pt x="22" y="0"/>
                  </a:lnTo>
                  <a:lnTo>
                    <a:pt x="27" y="1"/>
                  </a:lnTo>
                  <a:lnTo>
                    <a:pt x="31" y="3"/>
                  </a:lnTo>
                  <a:lnTo>
                    <a:pt x="38" y="6"/>
                  </a:lnTo>
                  <a:lnTo>
                    <a:pt x="38" y="6"/>
                  </a:lnTo>
                  <a:lnTo>
                    <a:pt x="40" y="4"/>
                  </a:lnTo>
                  <a:lnTo>
                    <a:pt x="41" y="0"/>
                  </a:lnTo>
                  <a:lnTo>
                    <a:pt x="43" y="0"/>
                  </a:lnTo>
                  <a:lnTo>
                    <a:pt x="43" y="28"/>
                  </a:lnTo>
                  <a:lnTo>
                    <a:pt x="41" y="28"/>
                  </a:lnTo>
                  <a:lnTo>
                    <a:pt x="41" y="28"/>
                  </a:lnTo>
                  <a:lnTo>
                    <a:pt x="40" y="20"/>
                  </a:lnTo>
                  <a:lnTo>
                    <a:pt x="38" y="17"/>
                  </a:lnTo>
                  <a:lnTo>
                    <a:pt x="37" y="13"/>
                  </a:lnTo>
                  <a:lnTo>
                    <a:pt x="34" y="10"/>
                  </a:lnTo>
                  <a:lnTo>
                    <a:pt x="30" y="8"/>
                  </a:lnTo>
                  <a:lnTo>
                    <a:pt x="27" y="7"/>
                  </a:lnTo>
                  <a:lnTo>
                    <a:pt x="22" y="6"/>
                  </a:lnTo>
                  <a:lnTo>
                    <a:pt x="22" y="6"/>
                  </a:lnTo>
                  <a:lnTo>
                    <a:pt x="16" y="7"/>
                  </a:lnTo>
                  <a:lnTo>
                    <a:pt x="13" y="9"/>
                  </a:lnTo>
                  <a:lnTo>
                    <a:pt x="10" y="12"/>
                  </a:lnTo>
                  <a:lnTo>
                    <a:pt x="10" y="17"/>
                  </a:lnTo>
                  <a:lnTo>
                    <a:pt x="10" y="17"/>
                  </a:lnTo>
                  <a:lnTo>
                    <a:pt x="10" y="22"/>
                  </a:lnTo>
                  <a:lnTo>
                    <a:pt x="13" y="25"/>
                  </a:lnTo>
                  <a:lnTo>
                    <a:pt x="17" y="28"/>
                  </a:lnTo>
                  <a:lnTo>
                    <a:pt x="25" y="33"/>
                  </a:lnTo>
                  <a:lnTo>
                    <a:pt x="37" y="39"/>
                  </a:lnTo>
                  <a:lnTo>
                    <a:pt x="37" y="39"/>
                  </a:lnTo>
                  <a:lnTo>
                    <a:pt x="43" y="43"/>
                  </a:lnTo>
                  <a:lnTo>
                    <a:pt x="48" y="48"/>
                  </a:lnTo>
                  <a:lnTo>
                    <a:pt x="50" y="53"/>
                  </a:lnTo>
                  <a:lnTo>
                    <a:pt x="50" y="58"/>
                  </a:lnTo>
                  <a:lnTo>
                    <a:pt x="50" y="58"/>
                  </a:lnTo>
                  <a:lnTo>
                    <a:pt x="50" y="63"/>
                  </a:lnTo>
                  <a:lnTo>
                    <a:pt x="49" y="67"/>
                  </a:lnTo>
                  <a:lnTo>
                    <a:pt x="45" y="71"/>
                  </a:lnTo>
                  <a:lnTo>
                    <a:pt x="43" y="75"/>
                  </a:lnTo>
                  <a:lnTo>
                    <a:pt x="39" y="77"/>
                  </a:lnTo>
                  <a:lnTo>
                    <a:pt x="36" y="79"/>
                  </a:lnTo>
                  <a:lnTo>
                    <a:pt x="30" y="80"/>
                  </a:lnTo>
                  <a:lnTo>
                    <a:pt x="26" y="81"/>
                  </a:lnTo>
                  <a:lnTo>
                    <a:pt x="26" y="81"/>
                  </a:lnTo>
                  <a:lnTo>
                    <a:pt x="20" y="80"/>
                  </a:lnTo>
                  <a:lnTo>
                    <a:pt x="14" y="78"/>
                  </a:lnTo>
                  <a:lnTo>
                    <a:pt x="7" y="75"/>
                  </a:lnTo>
                  <a:lnTo>
                    <a:pt x="7" y="75"/>
                  </a:lnTo>
                  <a:lnTo>
                    <a:pt x="5" y="78"/>
                  </a:lnTo>
                  <a:lnTo>
                    <a:pt x="2" y="81"/>
                  </a:lnTo>
                  <a:lnTo>
                    <a:pt x="0" y="81"/>
                  </a:lnTo>
                  <a:lnTo>
                    <a:pt x="0"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4" name="Freeform 28"/>
            <p:cNvSpPr>
              <a:spLocks/>
            </p:cNvSpPr>
            <p:nvPr userDrawn="1"/>
          </p:nvSpPr>
          <p:spPr bwMode="auto">
            <a:xfrm>
              <a:off x="3967" y="2966"/>
              <a:ext cx="78" cy="76"/>
            </a:xfrm>
            <a:custGeom>
              <a:avLst/>
              <a:gdLst>
                <a:gd name="T0" fmla="*/ 21 w 78"/>
                <a:gd name="T1" fmla="*/ 73 h 76"/>
                <a:gd name="T2" fmla="*/ 21 w 78"/>
                <a:gd name="T3" fmla="*/ 73 h 76"/>
                <a:gd name="T4" fmla="*/ 28 w 78"/>
                <a:gd name="T5" fmla="*/ 73 h 76"/>
                <a:gd name="T6" fmla="*/ 30 w 78"/>
                <a:gd name="T7" fmla="*/ 72 h 76"/>
                <a:gd name="T8" fmla="*/ 32 w 78"/>
                <a:gd name="T9" fmla="*/ 70 h 76"/>
                <a:gd name="T10" fmla="*/ 33 w 78"/>
                <a:gd name="T11" fmla="*/ 66 h 76"/>
                <a:gd name="T12" fmla="*/ 34 w 78"/>
                <a:gd name="T13" fmla="*/ 59 h 76"/>
                <a:gd name="T14" fmla="*/ 34 w 78"/>
                <a:gd name="T15" fmla="*/ 5 h 76"/>
                <a:gd name="T16" fmla="*/ 17 w 78"/>
                <a:gd name="T17" fmla="*/ 5 h 76"/>
                <a:gd name="T18" fmla="*/ 17 w 78"/>
                <a:gd name="T19" fmla="*/ 5 h 76"/>
                <a:gd name="T20" fmla="*/ 11 w 78"/>
                <a:gd name="T21" fmla="*/ 5 h 76"/>
                <a:gd name="T22" fmla="*/ 6 w 78"/>
                <a:gd name="T23" fmla="*/ 7 h 76"/>
                <a:gd name="T24" fmla="*/ 4 w 78"/>
                <a:gd name="T25" fmla="*/ 10 h 76"/>
                <a:gd name="T26" fmla="*/ 3 w 78"/>
                <a:gd name="T27" fmla="*/ 15 h 76"/>
                <a:gd name="T28" fmla="*/ 2 w 78"/>
                <a:gd name="T29" fmla="*/ 17 h 76"/>
                <a:gd name="T30" fmla="*/ 0 w 78"/>
                <a:gd name="T31" fmla="*/ 17 h 76"/>
                <a:gd name="T32" fmla="*/ 1 w 78"/>
                <a:gd name="T33" fmla="*/ 0 h 76"/>
                <a:gd name="T34" fmla="*/ 77 w 78"/>
                <a:gd name="T35" fmla="*/ 0 h 76"/>
                <a:gd name="T36" fmla="*/ 78 w 78"/>
                <a:gd name="T37" fmla="*/ 17 h 76"/>
                <a:gd name="T38" fmla="*/ 75 w 78"/>
                <a:gd name="T39" fmla="*/ 17 h 76"/>
                <a:gd name="T40" fmla="*/ 75 w 78"/>
                <a:gd name="T41" fmla="*/ 15 h 76"/>
                <a:gd name="T42" fmla="*/ 75 w 78"/>
                <a:gd name="T43" fmla="*/ 15 h 76"/>
                <a:gd name="T44" fmla="*/ 74 w 78"/>
                <a:gd name="T45" fmla="*/ 10 h 76"/>
                <a:gd name="T46" fmla="*/ 72 w 78"/>
                <a:gd name="T47" fmla="*/ 7 h 76"/>
                <a:gd name="T48" fmla="*/ 68 w 78"/>
                <a:gd name="T49" fmla="*/ 5 h 76"/>
                <a:gd name="T50" fmla="*/ 60 w 78"/>
                <a:gd name="T51" fmla="*/ 5 h 76"/>
                <a:gd name="T52" fmla="*/ 44 w 78"/>
                <a:gd name="T53" fmla="*/ 5 h 76"/>
                <a:gd name="T54" fmla="*/ 44 w 78"/>
                <a:gd name="T55" fmla="*/ 59 h 76"/>
                <a:gd name="T56" fmla="*/ 44 w 78"/>
                <a:gd name="T57" fmla="*/ 59 h 76"/>
                <a:gd name="T58" fmla="*/ 44 w 78"/>
                <a:gd name="T59" fmla="*/ 66 h 76"/>
                <a:gd name="T60" fmla="*/ 46 w 78"/>
                <a:gd name="T61" fmla="*/ 70 h 76"/>
                <a:gd name="T62" fmla="*/ 47 w 78"/>
                <a:gd name="T63" fmla="*/ 72 h 76"/>
                <a:gd name="T64" fmla="*/ 49 w 78"/>
                <a:gd name="T65" fmla="*/ 73 h 76"/>
                <a:gd name="T66" fmla="*/ 56 w 78"/>
                <a:gd name="T67" fmla="*/ 73 h 76"/>
                <a:gd name="T68" fmla="*/ 56 w 78"/>
                <a:gd name="T69" fmla="*/ 76 h 76"/>
                <a:gd name="T70" fmla="*/ 21 w 78"/>
                <a:gd name="T71" fmla="*/ 76 h 76"/>
                <a:gd name="T72" fmla="*/ 21 w 78"/>
                <a:gd name="T73" fmla="*/ 7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8" h="76">
                  <a:moveTo>
                    <a:pt x="21" y="73"/>
                  </a:moveTo>
                  <a:lnTo>
                    <a:pt x="21" y="73"/>
                  </a:lnTo>
                  <a:lnTo>
                    <a:pt x="28" y="73"/>
                  </a:lnTo>
                  <a:lnTo>
                    <a:pt x="30" y="72"/>
                  </a:lnTo>
                  <a:lnTo>
                    <a:pt x="32" y="70"/>
                  </a:lnTo>
                  <a:lnTo>
                    <a:pt x="33" y="66"/>
                  </a:lnTo>
                  <a:lnTo>
                    <a:pt x="34" y="59"/>
                  </a:lnTo>
                  <a:lnTo>
                    <a:pt x="34" y="5"/>
                  </a:lnTo>
                  <a:lnTo>
                    <a:pt x="17" y="5"/>
                  </a:lnTo>
                  <a:lnTo>
                    <a:pt x="17" y="5"/>
                  </a:lnTo>
                  <a:lnTo>
                    <a:pt x="11" y="5"/>
                  </a:lnTo>
                  <a:lnTo>
                    <a:pt x="6" y="7"/>
                  </a:lnTo>
                  <a:lnTo>
                    <a:pt x="4" y="10"/>
                  </a:lnTo>
                  <a:lnTo>
                    <a:pt x="3" y="15"/>
                  </a:lnTo>
                  <a:lnTo>
                    <a:pt x="2" y="17"/>
                  </a:lnTo>
                  <a:lnTo>
                    <a:pt x="0" y="17"/>
                  </a:lnTo>
                  <a:lnTo>
                    <a:pt x="1" y="0"/>
                  </a:lnTo>
                  <a:lnTo>
                    <a:pt x="77" y="0"/>
                  </a:lnTo>
                  <a:lnTo>
                    <a:pt x="78" y="17"/>
                  </a:lnTo>
                  <a:lnTo>
                    <a:pt x="75" y="17"/>
                  </a:lnTo>
                  <a:lnTo>
                    <a:pt x="75" y="15"/>
                  </a:lnTo>
                  <a:lnTo>
                    <a:pt x="75" y="15"/>
                  </a:lnTo>
                  <a:lnTo>
                    <a:pt x="74" y="10"/>
                  </a:lnTo>
                  <a:lnTo>
                    <a:pt x="72" y="7"/>
                  </a:lnTo>
                  <a:lnTo>
                    <a:pt x="68" y="5"/>
                  </a:lnTo>
                  <a:lnTo>
                    <a:pt x="60" y="5"/>
                  </a:lnTo>
                  <a:lnTo>
                    <a:pt x="44" y="5"/>
                  </a:lnTo>
                  <a:lnTo>
                    <a:pt x="44" y="59"/>
                  </a:lnTo>
                  <a:lnTo>
                    <a:pt x="44" y="59"/>
                  </a:lnTo>
                  <a:lnTo>
                    <a:pt x="44" y="66"/>
                  </a:lnTo>
                  <a:lnTo>
                    <a:pt x="46" y="70"/>
                  </a:lnTo>
                  <a:lnTo>
                    <a:pt x="47" y="72"/>
                  </a:lnTo>
                  <a:lnTo>
                    <a:pt x="49" y="73"/>
                  </a:lnTo>
                  <a:lnTo>
                    <a:pt x="56" y="73"/>
                  </a:lnTo>
                  <a:lnTo>
                    <a:pt x="56" y="76"/>
                  </a:lnTo>
                  <a:lnTo>
                    <a:pt x="21" y="76"/>
                  </a:lnTo>
                  <a:lnTo>
                    <a:pt x="21"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5" name="Freeform 29"/>
            <p:cNvSpPr>
              <a:spLocks noEditPoints="1"/>
            </p:cNvSpPr>
            <p:nvPr userDrawn="1"/>
          </p:nvSpPr>
          <p:spPr bwMode="auto">
            <a:xfrm>
              <a:off x="4044" y="2963"/>
              <a:ext cx="87" cy="79"/>
            </a:xfrm>
            <a:custGeom>
              <a:avLst/>
              <a:gdLst>
                <a:gd name="T0" fmla="*/ 0 w 87"/>
                <a:gd name="T1" fmla="*/ 76 h 79"/>
                <a:gd name="T2" fmla="*/ 0 w 87"/>
                <a:gd name="T3" fmla="*/ 76 h 79"/>
                <a:gd name="T4" fmla="*/ 6 w 87"/>
                <a:gd name="T5" fmla="*/ 76 h 79"/>
                <a:gd name="T6" fmla="*/ 10 w 87"/>
                <a:gd name="T7" fmla="*/ 73 h 79"/>
                <a:gd name="T8" fmla="*/ 12 w 87"/>
                <a:gd name="T9" fmla="*/ 70 h 79"/>
                <a:gd name="T10" fmla="*/ 15 w 87"/>
                <a:gd name="T11" fmla="*/ 65 h 79"/>
                <a:gd name="T12" fmla="*/ 42 w 87"/>
                <a:gd name="T13" fmla="*/ 0 h 79"/>
                <a:gd name="T14" fmla="*/ 44 w 87"/>
                <a:gd name="T15" fmla="*/ 0 h 79"/>
                <a:gd name="T16" fmla="*/ 72 w 87"/>
                <a:gd name="T17" fmla="*/ 65 h 79"/>
                <a:gd name="T18" fmla="*/ 72 w 87"/>
                <a:gd name="T19" fmla="*/ 65 h 79"/>
                <a:gd name="T20" fmla="*/ 74 w 87"/>
                <a:gd name="T21" fmla="*/ 70 h 79"/>
                <a:gd name="T22" fmla="*/ 78 w 87"/>
                <a:gd name="T23" fmla="*/ 73 h 79"/>
                <a:gd name="T24" fmla="*/ 81 w 87"/>
                <a:gd name="T25" fmla="*/ 76 h 79"/>
                <a:gd name="T26" fmla="*/ 87 w 87"/>
                <a:gd name="T27" fmla="*/ 76 h 79"/>
                <a:gd name="T28" fmla="*/ 87 w 87"/>
                <a:gd name="T29" fmla="*/ 79 h 79"/>
                <a:gd name="T30" fmla="*/ 52 w 87"/>
                <a:gd name="T31" fmla="*/ 79 h 79"/>
                <a:gd name="T32" fmla="*/ 52 w 87"/>
                <a:gd name="T33" fmla="*/ 76 h 79"/>
                <a:gd name="T34" fmla="*/ 52 w 87"/>
                <a:gd name="T35" fmla="*/ 76 h 79"/>
                <a:gd name="T36" fmla="*/ 58 w 87"/>
                <a:gd name="T37" fmla="*/ 76 h 79"/>
                <a:gd name="T38" fmla="*/ 63 w 87"/>
                <a:gd name="T39" fmla="*/ 73 h 79"/>
                <a:gd name="T40" fmla="*/ 63 w 87"/>
                <a:gd name="T41" fmla="*/ 72 h 79"/>
                <a:gd name="T42" fmla="*/ 64 w 87"/>
                <a:gd name="T43" fmla="*/ 71 h 79"/>
                <a:gd name="T44" fmla="*/ 63 w 87"/>
                <a:gd name="T45" fmla="*/ 66 h 79"/>
                <a:gd name="T46" fmla="*/ 56 w 87"/>
                <a:gd name="T47" fmla="*/ 52 h 79"/>
                <a:gd name="T48" fmla="*/ 25 w 87"/>
                <a:gd name="T49" fmla="*/ 52 h 79"/>
                <a:gd name="T50" fmla="*/ 20 w 87"/>
                <a:gd name="T51" fmla="*/ 66 h 79"/>
                <a:gd name="T52" fmla="*/ 20 w 87"/>
                <a:gd name="T53" fmla="*/ 66 h 79"/>
                <a:gd name="T54" fmla="*/ 19 w 87"/>
                <a:gd name="T55" fmla="*/ 70 h 79"/>
                <a:gd name="T56" fmla="*/ 19 w 87"/>
                <a:gd name="T57" fmla="*/ 72 h 79"/>
                <a:gd name="T58" fmla="*/ 20 w 87"/>
                <a:gd name="T59" fmla="*/ 73 h 79"/>
                <a:gd name="T60" fmla="*/ 23 w 87"/>
                <a:gd name="T61" fmla="*/ 76 h 79"/>
                <a:gd name="T62" fmla="*/ 29 w 87"/>
                <a:gd name="T63" fmla="*/ 76 h 79"/>
                <a:gd name="T64" fmla="*/ 29 w 87"/>
                <a:gd name="T65" fmla="*/ 79 h 79"/>
                <a:gd name="T66" fmla="*/ 0 w 87"/>
                <a:gd name="T67" fmla="*/ 79 h 79"/>
                <a:gd name="T68" fmla="*/ 0 w 87"/>
                <a:gd name="T69" fmla="*/ 76 h 79"/>
                <a:gd name="T70" fmla="*/ 54 w 87"/>
                <a:gd name="T71" fmla="*/ 48 h 79"/>
                <a:gd name="T72" fmla="*/ 41 w 87"/>
                <a:gd name="T73" fmla="*/ 18 h 79"/>
                <a:gd name="T74" fmla="*/ 27 w 87"/>
                <a:gd name="T75" fmla="*/ 48 h 79"/>
                <a:gd name="T76" fmla="*/ 54 w 87"/>
                <a:gd name="T77" fmla="*/ 4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7" h="79">
                  <a:moveTo>
                    <a:pt x="0" y="76"/>
                  </a:moveTo>
                  <a:lnTo>
                    <a:pt x="0" y="76"/>
                  </a:lnTo>
                  <a:lnTo>
                    <a:pt x="6" y="76"/>
                  </a:lnTo>
                  <a:lnTo>
                    <a:pt x="10" y="73"/>
                  </a:lnTo>
                  <a:lnTo>
                    <a:pt x="12" y="70"/>
                  </a:lnTo>
                  <a:lnTo>
                    <a:pt x="15" y="65"/>
                  </a:lnTo>
                  <a:lnTo>
                    <a:pt x="42" y="0"/>
                  </a:lnTo>
                  <a:lnTo>
                    <a:pt x="44" y="0"/>
                  </a:lnTo>
                  <a:lnTo>
                    <a:pt x="72" y="65"/>
                  </a:lnTo>
                  <a:lnTo>
                    <a:pt x="72" y="65"/>
                  </a:lnTo>
                  <a:lnTo>
                    <a:pt x="74" y="70"/>
                  </a:lnTo>
                  <a:lnTo>
                    <a:pt x="78" y="73"/>
                  </a:lnTo>
                  <a:lnTo>
                    <a:pt x="81" y="76"/>
                  </a:lnTo>
                  <a:lnTo>
                    <a:pt x="87" y="76"/>
                  </a:lnTo>
                  <a:lnTo>
                    <a:pt x="87" y="79"/>
                  </a:lnTo>
                  <a:lnTo>
                    <a:pt x="52" y="79"/>
                  </a:lnTo>
                  <a:lnTo>
                    <a:pt x="52" y="76"/>
                  </a:lnTo>
                  <a:lnTo>
                    <a:pt x="52" y="76"/>
                  </a:lnTo>
                  <a:lnTo>
                    <a:pt x="58" y="76"/>
                  </a:lnTo>
                  <a:lnTo>
                    <a:pt x="63" y="73"/>
                  </a:lnTo>
                  <a:lnTo>
                    <a:pt x="63" y="72"/>
                  </a:lnTo>
                  <a:lnTo>
                    <a:pt x="64" y="71"/>
                  </a:lnTo>
                  <a:lnTo>
                    <a:pt x="63" y="66"/>
                  </a:lnTo>
                  <a:lnTo>
                    <a:pt x="56" y="52"/>
                  </a:lnTo>
                  <a:lnTo>
                    <a:pt x="25" y="52"/>
                  </a:lnTo>
                  <a:lnTo>
                    <a:pt x="20" y="66"/>
                  </a:lnTo>
                  <a:lnTo>
                    <a:pt x="20" y="66"/>
                  </a:lnTo>
                  <a:lnTo>
                    <a:pt x="19" y="70"/>
                  </a:lnTo>
                  <a:lnTo>
                    <a:pt x="19" y="72"/>
                  </a:lnTo>
                  <a:lnTo>
                    <a:pt x="20" y="73"/>
                  </a:lnTo>
                  <a:lnTo>
                    <a:pt x="23" y="76"/>
                  </a:lnTo>
                  <a:lnTo>
                    <a:pt x="29" y="76"/>
                  </a:lnTo>
                  <a:lnTo>
                    <a:pt x="29" y="79"/>
                  </a:lnTo>
                  <a:lnTo>
                    <a:pt x="0" y="79"/>
                  </a:lnTo>
                  <a:lnTo>
                    <a:pt x="0" y="76"/>
                  </a:lnTo>
                  <a:close/>
                  <a:moveTo>
                    <a:pt x="54" y="48"/>
                  </a:moveTo>
                  <a:lnTo>
                    <a:pt x="41" y="18"/>
                  </a:lnTo>
                  <a:lnTo>
                    <a:pt x="27" y="48"/>
                  </a:lnTo>
                  <a:lnTo>
                    <a:pt x="54"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6" name="Freeform 30"/>
            <p:cNvSpPr>
              <a:spLocks/>
            </p:cNvSpPr>
            <p:nvPr userDrawn="1"/>
          </p:nvSpPr>
          <p:spPr bwMode="auto">
            <a:xfrm>
              <a:off x="4130" y="2966"/>
              <a:ext cx="80" cy="76"/>
            </a:xfrm>
            <a:custGeom>
              <a:avLst/>
              <a:gdLst>
                <a:gd name="T0" fmla="*/ 23 w 80"/>
                <a:gd name="T1" fmla="*/ 73 h 76"/>
                <a:gd name="T2" fmla="*/ 23 w 80"/>
                <a:gd name="T3" fmla="*/ 73 h 76"/>
                <a:gd name="T4" fmla="*/ 29 w 80"/>
                <a:gd name="T5" fmla="*/ 73 h 76"/>
                <a:gd name="T6" fmla="*/ 31 w 80"/>
                <a:gd name="T7" fmla="*/ 72 h 76"/>
                <a:gd name="T8" fmla="*/ 32 w 80"/>
                <a:gd name="T9" fmla="*/ 70 h 76"/>
                <a:gd name="T10" fmla="*/ 35 w 80"/>
                <a:gd name="T11" fmla="*/ 66 h 76"/>
                <a:gd name="T12" fmla="*/ 35 w 80"/>
                <a:gd name="T13" fmla="*/ 59 h 76"/>
                <a:gd name="T14" fmla="*/ 35 w 80"/>
                <a:gd name="T15" fmla="*/ 5 h 76"/>
                <a:gd name="T16" fmla="*/ 19 w 80"/>
                <a:gd name="T17" fmla="*/ 5 h 76"/>
                <a:gd name="T18" fmla="*/ 19 w 80"/>
                <a:gd name="T19" fmla="*/ 5 h 76"/>
                <a:gd name="T20" fmla="*/ 12 w 80"/>
                <a:gd name="T21" fmla="*/ 5 h 76"/>
                <a:gd name="T22" fmla="*/ 8 w 80"/>
                <a:gd name="T23" fmla="*/ 7 h 76"/>
                <a:gd name="T24" fmla="*/ 6 w 80"/>
                <a:gd name="T25" fmla="*/ 10 h 76"/>
                <a:gd name="T26" fmla="*/ 3 w 80"/>
                <a:gd name="T27" fmla="*/ 15 h 76"/>
                <a:gd name="T28" fmla="*/ 3 w 80"/>
                <a:gd name="T29" fmla="*/ 17 h 76"/>
                <a:gd name="T30" fmla="*/ 0 w 80"/>
                <a:gd name="T31" fmla="*/ 17 h 76"/>
                <a:gd name="T32" fmla="*/ 1 w 80"/>
                <a:gd name="T33" fmla="*/ 0 h 76"/>
                <a:gd name="T34" fmla="*/ 79 w 80"/>
                <a:gd name="T35" fmla="*/ 0 h 76"/>
                <a:gd name="T36" fmla="*/ 80 w 80"/>
                <a:gd name="T37" fmla="*/ 17 h 76"/>
                <a:gd name="T38" fmla="*/ 77 w 80"/>
                <a:gd name="T39" fmla="*/ 17 h 76"/>
                <a:gd name="T40" fmla="*/ 77 w 80"/>
                <a:gd name="T41" fmla="*/ 15 h 76"/>
                <a:gd name="T42" fmla="*/ 77 w 80"/>
                <a:gd name="T43" fmla="*/ 15 h 76"/>
                <a:gd name="T44" fmla="*/ 74 w 80"/>
                <a:gd name="T45" fmla="*/ 10 h 76"/>
                <a:gd name="T46" fmla="*/ 72 w 80"/>
                <a:gd name="T47" fmla="*/ 7 h 76"/>
                <a:gd name="T48" fmla="*/ 68 w 80"/>
                <a:gd name="T49" fmla="*/ 5 h 76"/>
                <a:gd name="T50" fmla="*/ 62 w 80"/>
                <a:gd name="T51" fmla="*/ 5 h 76"/>
                <a:gd name="T52" fmla="*/ 45 w 80"/>
                <a:gd name="T53" fmla="*/ 5 h 76"/>
                <a:gd name="T54" fmla="*/ 45 w 80"/>
                <a:gd name="T55" fmla="*/ 59 h 76"/>
                <a:gd name="T56" fmla="*/ 45 w 80"/>
                <a:gd name="T57" fmla="*/ 59 h 76"/>
                <a:gd name="T58" fmla="*/ 45 w 80"/>
                <a:gd name="T59" fmla="*/ 66 h 76"/>
                <a:gd name="T60" fmla="*/ 48 w 80"/>
                <a:gd name="T61" fmla="*/ 70 h 76"/>
                <a:gd name="T62" fmla="*/ 49 w 80"/>
                <a:gd name="T63" fmla="*/ 72 h 76"/>
                <a:gd name="T64" fmla="*/ 51 w 80"/>
                <a:gd name="T65" fmla="*/ 73 h 76"/>
                <a:gd name="T66" fmla="*/ 57 w 80"/>
                <a:gd name="T67" fmla="*/ 73 h 76"/>
                <a:gd name="T68" fmla="*/ 57 w 80"/>
                <a:gd name="T69" fmla="*/ 76 h 76"/>
                <a:gd name="T70" fmla="*/ 23 w 80"/>
                <a:gd name="T71" fmla="*/ 76 h 76"/>
                <a:gd name="T72" fmla="*/ 23 w 80"/>
                <a:gd name="T73" fmla="*/ 7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0" h="76">
                  <a:moveTo>
                    <a:pt x="23" y="73"/>
                  </a:moveTo>
                  <a:lnTo>
                    <a:pt x="23" y="73"/>
                  </a:lnTo>
                  <a:lnTo>
                    <a:pt x="29" y="73"/>
                  </a:lnTo>
                  <a:lnTo>
                    <a:pt x="31" y="72"/>
                  </a:lnTo>
                  <a:lnTo>
                    <a:pt x="32" y="70"/>
                  </a:lnTo>
                  <a:lnTo>
                    <a:pt x="35" y="66"/>
                  </a:lnTo>
                  <a:lnTo>
                    <a:pt x="35" y="59"/>
                  </a:lnTo>
                  <a:lnTo>
                    <a:pt x="35" y="5"/>
                  </a:lnTo>
                  <a:lnTo>
                    <a:pt x="19" y="5"/>
                  </a:lnTo>
                  <a:lnTo>
                    <a:pt x="19" y="5"/>
                  </a:lnTo>
                  <a:lnTo>
                    <a:pt x="12" y="5"/>
                  </a:lnTo>
                  <a:lnTo>
                    <a:pt x="8" y="7"/>
                  </a:lnTo>
                  <a:lnTo>
                    <a:pt x="6" y="10"/>
                  </a:lnTo>
                  <a:lnTo>
                    <a:pt x="3" y="15"/>
                  </a:lnTo>
                  <a:lnTo>
                    <a:pt x="3" y="17"/>
                  </a:lnTo>
                  <a:lnTo>
                    <a:pt x="0" y="17"/>
                  </a:lnTo>
                  <a:lnTo>
                    <a:pt x="1" y="0"/>
                  </a:lnTo>
                  <a:lnTo>
                    <a:pt x="79" y="0"/>
                  </a:lnTo>
                  <a:lnTo>
                    <a:pt x="80" y="17"/>
                  </a:lnTo>
                  <a:lnTo>
                    <a:pt x="77" y="17"/>
                  </a:lnTo>
                  <a:lnTo>
                    <a:pt x="77" y="15"/>
                  </a:lnTo>
                  <a:lnTo>
                    <a:pt x="77" y="15"/>
                  </a:lnTo>
                  <a:lnTo>
                    <a:pt x="74" y="10"/>
                  </a:lnTo>
                  <a:lnTo>
                    <a:pt x="72" y="7"/>
                  </a:lnTo>
                  <a:lnTo>
                    <a:pt x="68" y="5"/>
                  </a:lnTo>
                  <a:lnTo>
                    <a:pt x="62" y="5"/>
                  </a:lnTo>
                  <a:lnTo>
                    <a:pt x="45" y="5"/>
                  </a:lnTo>
                  <a:lnTo>
                    <a:pt x="45" y="59"/>
                  </a:lnTo>
                  <a:lnTo>
                    <a:pt x="45" y="59"/>
                  </a:lnTo>
                  <a:lnTo>
                    <a:pt x="45" y="66"/>
                  </a:lnTo>
                  <a:lnTo>
                    <a:pt x="48" y="70"/>
                  </a:lnTo>
                  <a:lnTo>
                    <a:pt x="49" y="72"/>
                  </a:lnTo>
                  <a:lnTo>
                    <a:pt x="51" y="73"/>
                  </a:lnTo>
                  <a:lnTo>
                    <a:pt x="57" y="73"/>
                  </a:lnTo>
                  <a:lnTo>
                    <a:pt x="57" y="76"/>
                  </a:lnTo>
                  <a:lnTo>
                    <a:pt x="23" y="76"/>
                  </a:lnTo>
                  <a:lnTo>
                    <a:pt x="23"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7" name="Freeform 31"/>
            <p:cNvSpPr>
              <a:spLocks/>
            </p:cNvSpPr>
            <p:nvPr userDrawn="1"/>
          </p:nvSpPr>
          <p:spPr bwMode="auto">
            <a:xfrm>
              <a:off x="4227" y="2963"/>
              <a:ext cx="49" cy="81"/>
            </a:xfrm>
            <a:custGeom>
              <a:avLst/>
              <a:gdLst>
                <a:gd name="T0" fmla="*/ 2 w 49"/>
                <a:gd name="T1" fmla="*/ 53 h 81"/>
                <a:gd name="T2" fmla="*/ 2 w 49"/>
                <a:gd name="T3" fmla="*/ 56 h 81"/>
                <a:gd name="T4" fmla="*/ 5 w 49"/>
                <a:gd name="T5" fmla="*/ 65 h 81"/>
                <a:gd name="T6" fmla="*/ 12 w 49"/>
                <a:gd name="T7" fmla="*/ 72 h 81"/>
                <a:gd name="T8" fmla="*/ 26 w 49"/>
                <a:gd name="T9" fmla="*/ 76 h 81"/>
                <a:gd name="T10" fmla="*/ 31 w 49"/>
                <a:gd name="T11" fmla="*/ 75 h 81"/>
                <a:gd name="T12" fmla="*/ 40 w 49"/>
                <a:gd name="T13" fmla="*/ 67 h 81"/>
                <a:gd name="T14" fmla="*/ 41 w 49"/>
                <a:gd name="T15" fmla="*/ 62 h 81"/>
                <a:gd name="T16" fmla="*/ 38 w 49"/>
                <a:gd name="T17" fmla="*/ 54 h 81"/>
                <a:gd name="T18" fmla="*/ 27 w 49"/>
                <a:gd name="T19" fmla="*/ 47 h 81"/>
                <a:gd name="T20" fmla="*/ 15 w 49"/>
                <a:gd name="T21" fmla="*/ 40 h 81"/>
                <a:gd name="T22" fmla="*/ 4 w 49"/>
                <a:gd name="T23" fmla="*/ 33 h 81"/>
                <a:gd name="T24" fmla="*/ 0 w 49"/>
                <a:gd name="T25" fmla="*/ 20 h 81"/>
                <a:gd name="T26" fmla="*/ 1 w 49"/>
                <a:gd name="T27" fmla="*/ 15 h 81"/>
                <a:gd name="T28" fmla="*/ 4 w 49"/>
                <a:gd name="T29" fmla="*/ 9 h 81"/>
                <a:gd name="T30" fmla="*/ 10 w 49"/>
                <a:gd name="T31" fmla="*/ 4 h 81"/>
                <a:gd name="T32" fmla="*/ 17 w 49"/>
                <a:gd name="T33" fmla="*/ 1 h 81"/>
                <a:gd name="T34" fmla="*/ 22 w 49"/>
                <a:gd name="T35" fmla="*/ 0 h 81"/>
                <a:gd name="T36" fmla="*/ 30 w 49"/>
                <a:gd name="T37" fmla="*/ 3 h 81"/>
                <a:gd name="T38" fmla="*/ 37 w 49"/>
                <a:gd name="T39" fmla="*/ 6 h 81"/>
                <a:gd name="T40" fmla="*/ 41 w 49"/>
                <a:gd name="T41" fmla="*/ 0 h 81"/>
                <a:gd name="T42" fmla="*/ 43 w 49"/>
                <a:gd name="T43" fmla="*/ 28 h 81"/>
                <a:gd name="T44" fmla="*/ 41 w 49"/>
                <a:gd name="T45" fmla="*/ 28 h 81"/>
                <a:gd name="T46" fmla="*/ 38 w 49"/>
                <a:gd name="T47" fmla="*/ 17 h 81"/>
                <a:gd name="T48" fmla="*/ 33 w 49"/>
                <a:gd name="T49" fmla="*/ 10 h 81"/>
                <a:gd name="T50" fmla="*/ 26 w 49"/>
                <a:gd name="T51" fmla="*/ 7 h 81"/>
                <a:gd name="T52" fmla="*/ 22 w 49"/>
                <a:gd name="T53" fmla="*/ 6 h 81"/>
                <a:gd name="T54" fmla="*/ 12 w 49"/>
                <a:gd name="T55" fmla="*/ 9 h 81"/>
                <a:gd name="T56" fmla="*/ 9 w 49"/>
                <a:gd name="T57" fmla="*/ 17 h 81"/>
                <a:gd name="T58" fmla="*/ 10 w 49"/>
                <a:gd name="T59" fmla="*/ 22 h 81"/>
                <a:gd name="T60" fmla="*/ 17 w 49"/>
                <a:gd name="T61" fmla="*/ 28 h 81"/>
                <a:gd name="T62" fmla="*/ 37 w 49"/>
                <a:gd name="T63" fmla="*/ 39 h 81"/>
                <a:gd name="T64" fmla="*/ 42 w 49"/>
                <a:gd name="T65" fmla="*/ 43 h 81"/>
                <a:gd name="T66" fmla="*/ 48 w 49"/>
                <a:gd name="T67" fmla="*/ 53 h 81"/>
                <a:gd name="T68" fmla="*/ 49 w 49"/>
                <a:gd name="T69" fmla="*/ 58 h 81"/>
                <a:gd name="T70" fmla="*/ 47 w 49"/>
                <a:gd name="T71" fmla="*/ 67 h 81"/>
                <a:gd name="T72" fmla="*/ 42 w 49"/>
                <a:gd name="T73" fmla="*/ 75 h 81"/>
                <a:gd name="T74" fmla="*/ 34 w 49"/>
                <a:gd name="T75" fmla="*/ 79 h 81"/>
                <a:gd name="T76" fmla="*/ 26 w 49"/>
                <a:gd name="T77" fmla="*/ 81 h 81"/>
                <a:gd name="T78" fmla="*/ 19 w 49"/>
                <a:gd name="T79" fmla="*/ 80 h 81"/>
                <a:gd name="T80" fmla="*/ 5 w 49"/>
                <a:gd name="T81" fmla="*/ 75 h 81"/>
                <a:gd name="T82" fmla="*/ 3 w 49"/>
                <a:gd name="T83" fmla="*/ 78 h 81"/>
                <a:gd name="T84" fmla="*/ 0 w 49"/>
                <a:gd name="T8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 h="81">
                  <a:moveTo>
                    <a:pt x="0" y="53"/>
                  </a:moveTo>
                  <a:lnTo>
                    <a:pt x="2" y="53"/>
                  </a:lnTo>
                  <a:lnTo>
                    <a:pt x="2" y="53"/>
                  </a:lnTo>
                  <a:lnTo>
                    <a:pt x="2" y="56"/>
                  </a:lnTo>
                  <a:lnTo>
                    <a:pt x="3" y="61"/>
                  </a:lnTo>
                  <a:lnTo>
                    <a:pt x="5" y="65"/>
                  </a:lnTo>
                  <a:lnTo>
                    <a:pt x="8" y="68"/>
                  </a:lnTo>
                  <a:lnTo>
                    <a:pt x="12" y="72"/>
                  </a:lnTo>
                  <a:lnTo>
                    <a:pt x="18" y="75"/>
                  </a:lnTo>
                  <a:lnTo>
                    <a:pt x="26" y="76"/>
                  </a:lnTo>
                  <a:lnTo>
                    <a:pt x="26" y="76"/>
                  </a:lnTo>
                  <a:lnTo>
                    <a:pt x="31" y="75"/>
                  </a:lnTo>
                  <a:lnTo>
                    <a:pt x="37" y="71"/>
                  </a:lnTo>
                  <a:lnTo>
                    <a:pt x="40" y="67"/>
                  </a:lnTo>
                  <a:lnTo>
                    <a:pt x="41" y="62"/>
                  </a:lnTo>
                  <a:lnTo>
                    <a:pt x="41" y="62"/>
                  </a:lnTo>
                  <a:lnTo>
                    <a:pt x="40" y="57"/>
                  </a:lnTo>
                  <a:lnTo>
                    <a:pt x="38" y="54"/>
                  </a:lnTo>
                  <a:lnTo>
                    <a:pt x="32" y="50"/>
                  </a:lnTo>
                  <a:lnTo>
                    <a:pt x="27" y="47"/>
                  </a:lnTo>
                  <a:lnTo>
                    <a:pt x="15" y="40"/>
                  </a:lnTo>
                  <a:lnTo>
                    <a:pt x="15" y="40"/>
                  </a:lnTo>
                  <a:lnTo>
                    <a:pt x="10" y="37"/>
                  </a:lnTo>
                  <a:lnTo>
                    <a:pt x="4" y="33"/>
                  </a:lnTo>
                  <a:lnTo>
                    <a:pt x="2" y="26"/>
                  </a:lnTo>
                  <a:lnTo>
                    <a:pt x="0" y="20"/>
                  </a:lnTo>
                  <a:lnTo>
                    <a:pt x="0" y="20"/>
                  </a:lnTo>
                  <a:lnTo>
                    <a:pt x="1" y="15"/>
                  </a:lnTo>
                  <a:lnTo>
                    <a:pt x="2" y="12"/>
                  </a:lnTo>
                  <a:lnTo>
                    <a:pt x="4" y="9"/>
                  </a:lnTo>
                  <a:lnTo>
                    <a:pt x="6" y="6"/>
                  </a:lnTo>
                  <a:lnTo>
                    <a:pt x="10" y="4"/>
                  </a:lnTo>
                  <a:lnTo>
                    <a:pt x="13" y="3"/>
                  </a:lnTo>
                  <a:lnTo>
                    <a:pt x="17" y="1"/>
                  </a:lnTo>
                  <a:lnTo>
                    <a:pt x="22" y="0"/>
                  </a:lnTo>
                  <a:lnTo>
                    <a:pt x="22" y="0"/>
                  </a:lnTo>
                  <a:lnTo>
                    <a:pt x="27" y="1"/>
                  </a:lnTo>
                  <a:lnTo>
                    <a:pt x="30" y="3"/>
                  </a:lnTo>
                  <a:lnTo>
                    <a:pt x="37" y="6"/>
                  </a:lnTo>
                  <a:lnTo>
                    <a:pt x="37" y="6"/>
                  </a:lnTo>
                  <a:lnTo>
                    <a:pt x="39" y="4"/>
                  </a:lnTo>
                  <a:lnTo>
                    <a:pt x="41" y="0"/>
                  </a:lnTo>
                  <a:lnTo>
                    <a:pt x="43" y="0"/>
                  </a:lnTo>
                  <a:lnTo>
                    <a:pt x="43" y="28"/>
                  </a:lnTo>
                  <a:lnTo>
                    <a:pt x="41" y="28"/>
                  </a:lnTo>
                  <a:lnTo>
                    <a:pt x="41" y="28"/>
                  </a:lnTo>
                  <a:lnTo>
                    <a:pt x="39" y="20"/>
                  </a:lnTo>
                  <a:lnTo>
                    <a:pt x="38" y="17"/>
                  </a:lnTo>
                  <a:lnTo>
                    <a:pt x="35" y="13"/>
                  </a:lnTo>
                  <a:lnTo>
                    <a:pt x="33" y="10"/>
                  </a:lnTo>
                  <a:lnTo>
                    <a:pt x="30" y="8"/>
                  </a:lnTo>
                  <a:lnTo>
                    <a:pt x="26" y="7"/>
                  </a:lnTo>
                  <a:lnTo>
                    <a:pt x="22" y="6"/>
                  </a:lnTo>
                  <a:lnTo>
                    <a:pt x="22" y="6"/>
                  </a:lnTo>
                  <a:lnTo>
                    <a:pt x="16" y="7"/>
                  </a:lnTo>
                  <a:lnTo>
                    <a:pt x="12" y="9"/>
                  </a:lnTo>
                  <a:lnTo>
                    <a:pt x="10" y="12"/>
                  </a:lnTo>
                  <a:lnTo>
                    <a:pt x="9" y="17"/>
                  </a:lnTo>
                  <a:lnTo>
                    <a:pt x="9" y="17"/>
                  </a:lnTo>
                  <a:lnTo>
                    <a:pt x="10" y="22"/>
                  </a:lnTo>
                  <a:lnTo>
                    <a:pt x="13" y="25"/>
                  </a:lnTo>
                  <a:lnTo>
                    <a:pt x="17" y="28"/>
                  </a:lnTo>
                  <a:lnTo>
                    <a:pt x="25" y="33"/>
                  </a:lnTo>
                  <a:lnTo>
                    <a:pt x="37" y="39"/>
                  </a:lnTo>
                  <a:lnTo>
                    <a:pt x="37" y="39"/>
                  </a:lnTo>
                  <a:lnTo>
                    <a:pt x="42" y="43"/>
                  </a:lnTo>
                  <a:lnTo>
                    <a:pt x="46" y="48"/>
                  </a:lnTo>
                  <a:lnTo>
                    <a:pt x="48" y="53"/>
                  </a:lnTo>
                  <a:lnTo>
                    <a:pt x="49" y="58"/>
                  </a:lnTo>
                  <a:lnTo>
                    <a:pt x="49" y="58"/>
                  </a:lnTo>
                  <a:lnTo>
                    <a:pt x="49" y="63"/>
                  </a:lnTo>
                  <a:lnTo>
                    <a:pt x="47" y="67"/>
                  </a:lnTo>
                  <a:lnTo>
                    <a:pt x="45" y="71"/>
                  </a:lnTo>
                  <a:lnTo>
                    <a:pt x="42" y="75"/>
                  </a:lnTo>
                  <a:lnTo>
                    <a:pt x="39" y="77"/>
                  </a:lnTo>
                  <a:lnTo>
                    <a:pt x="34" y="79"/>
                  </a:lnTo>
                  <a:lnTo>
                    <a:pt x="30" y="80"/>
                  </a:lnTo>
                  <a:lnTo>
                    <a:pt x="26" y="81"/>
                  </a:lnTo>
                  <a:lnTo>
                    <a:pt x="26" y="81"/>
                  </a:lnTo>
                  <a:lnTo>
                    <a:pt x="19" y="80"/>
                  </a:lnTo>
                  <a:lnTo>
                    <a:pt x="14" y="78"/>
                  </a:lnTo>
                  <a:lnTo>
                    <a:pt x="5" y="75"/>
                  </a:lnTo>
                  <a:lnTo>
                    <a:pt x="5" y="75"/>
                  </a:lnTo>
                  <a:lnTo>
                    <a:pt x="3" y="78"/>
                  </a:lnTo>
                  <a:lnTo>
                    <a:pt x="2" y="81"/>
                  </a:lnTo>
                  <a:lnTo>
                    <a:pt x="0" y="81"/>
                  </a:lnTo>
                  <a:lnTo>
                    <a:pt x="0"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8" name="Freeform 32"/>
            <p:cNvSpPr>
              <a:spLocks noEditPoints="1"/>
            </p:cNvSpPr>
            <p:nvPr userDrawn="1"/>
          </p:nvSpPr>
          <p:spPr bwMode="auto">
            <a:xfrm>
              <a:off x="4298" y="2966"/>
              <a:ext cx="74" cy="76"/>
            </a:xfrm>
            <a:custGeom>
              <a:avLst/>
              <a:gdLst>
                <a:gd name="T0" fmla="*/ 0 w 74"/>
                <a:gd name="T1" fmla="*/ 73 h 76"/>
                <a:gd name="T2" fmla="*/ 9 w 74"/>
                <a:gd name="T3" fmla="*/ 72 h 76"/>
                <a:gd name="T4" fmla="*/ 12 w 74"/>
                <a:gd name="T5" fmla="*/ 66 h 76"/>
                <a:gd name="T6" fmla="*/ 12 w 74"/>
                <a:gd name="T7" fmla="*/ 17 h 76"/>
                <a:gd name="T8" fmla="*/ 12 w 74"/>
                <a:gd name="T9" fmla="*/ 9 h 76"/>
                <a:gd name="T10" fmla="*/ 9 w 74"/>
                <a:gd name="T11" fmla="*/ 4 h 76"/>
                <a:gd name="T12" fmla="*/ 0 w 74"/>
                <a:gd name="T13" fmla="*/ 3 h 76"/>
                <a:gd name="T14" fmla="*/ 33 w 74"/>
                <a:gd name="T15" fmla="*/ 0 h 76"/>
                <a:gd name="T16" fmla="*/ 40 w 74"/>
                <a:gd name="T17" fmla="*/ 1 h 76"/>
                <a:gd name="T18" fmla="*/ 49 w 74"/>
                <a:gd name="T19" fmla="*/ 4 h 76"/>
                <a:gd name="T20" fmla="*/ 56 w 74"/>
                <a:gd name="T21" fmla="*/ 9 h 76"/>
                <a:gd name="T22" fmla="*/ 60 w 74"/>
                <a:gd name="T23" fmla="*/ 17 h 76"/>
                <a:gd name="T24" fmla="*/ 60 w 74"/>
                <a:gd name="T25" fmla="*/ 21 h 76"/>
                <a:gd name="T26" fmla="*/ 59 w 74"/>
                <a:gd name="T27" fmla="*/ 29 h 76"/>
                <a:gd name="T28" fmla="*/ 55 w 74"/>
                <a:gd name="T29" fmla="*/ 35 h 76"/>
                <a:gd name="T30" fmla="*/ 47 w 74"/>
                <a:gd name="T31" fmla="*/ 40 h 76"/>
                <a:gd name="T32" fmla="*/ 38 w 74"/>
                <a:gd name="T33" fmla="*/ 43 h 76"/>
                <a:gd name="T34" fmla="*/ 51 w 74"/>
                <a:gd name="T35" fmla="*/ 57 h 76"/>
                <a:gd name="T36" fmla="*/ 62 w 74"/>
                <a:gd name="T37" fmla="*/ 68 h 76"/>
                <a:gd name="T38" fmla="*/ 74 w 74"/>
                <a:gd name="T39" fmla="*/ 73 h 76"/>
                <a:gd name="T40" fmla="*/ 53 w 74"/>
                <a:gd name="T41" fmla="*/ 76 h 76"/>
                <a:gd name="T42" fmla="*/ 21 w 74"/>
                <a:gd name="T43" fmla="*/ 43 h 76"/>
                <a:gd name="T44" fmla="*/ 21 w 74"/>
                <a:gd name="T45" fmla="*/ 59 h 76"/>
                <a:gd name="T46" fmla="*/ 24 w 74"/>
                <a:gd name="T47" fmla="*/ 70 h 76"/>
                <a:gd name="T48" fmla="*/ 28 w 74"/>
                <a:gd name="T49" fmla="*/ 73 h 76"/>
                <a:gd name="T50" fmla="*/ 34 w 74"/>
                <a:gd name="T51" fmla="*/ 76 h 76"/>
                <a:gd name="T52" fmla="*/ 0 w 74"/>
                <a:gd name="T53" fmla="*/ 73 h 76"/>
                <a:gd name="T54" fmla="*/ 33 w 74"/>
                <a:gd name="T55" fmla="*/ 38 h 76"/>
                <a:gd name="T56" fmla="*/ 40 w 74"/>
                <a:gd name="T57" fmla="*/ 36 h 76"/>
                <a:gd name="T58" fmla="*/ 45 w 74"/>
                <a:gd name="T59" fmla="*/ 33 h 76"/>
                <a:gd name="T60" fmla="*/ 49 w 74"/>
                <a:gd name="T61" fmla="*/ 21 h 76"/>
                <a:gd name="T62" fmla="*/ 48 w 74"/>
                <a:gd name="T63" fmla="*/ 15 h 76"/>
                <a:gd name="T64" fmla="*/ 43 w 74"/>
                <a:gd name="T65" fmla="*/ 7 h 76"/>
                <a:gd name="T66" fmla="*/ 37 w 74"/>
                <a:gd name="T67" fmla="*/ 5 h 76"/>
                <a:gd name="T68" fmla="*/ 21 w 74"/>
                <a:gd name="T69" fmla="*/ 5 h 76"/>
                <a:gd name="T70" fmla="*/ 33 w 74"/>
                <a:gd name="T71"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 h="76">
                  <a:moveTo>
                    <a:pt x="0" y="73"/>
                  </a:moveTo>
                  <a:lnTo>
                    <a:pt x="0" y="73"/>
                  </a:lnTo>
                  <a:lnTo>
                    <a:pt x="6" y="73"/>
                  </a:lnTo>
                  <a:lnTo>
                    <a:pt x="9" y="72"/>
                  </a:lnTo>
                  <a:lnTo>
                    <a:pt x="10" y="70"/>
                  </a:lnTo>
                  <a:lnTo>
                    <a:pt x="12" y="66"/>
                  </a:lnTo>
                  <a:lnTo>
                    <a:pt x="12" y="59"/>
                  </a:lnTo>
                  <a:lnTo>
                    <a:pt x="12" y="17"/>
                  </a:lnTo>
                  <a:lnTo>
                    <a:pt x="12" y="17"/>
                  </a:lnTo>
                  <a:lnTo>
                    <a:pt x="12" y="9"/>
                  </a:lnTo>
                  <a:lnTo>
                    <a:pt x="10" y="5"/>
                  </a:lnTo>
                  <a:lnTo>
                    <a:pt x="9" y="4"/>
                  </a:lnTo>
                  <a:lnTo>
                    <a:pt x="6" y="3"/>
                  </a:lnTo>
                  <a:lnTo>
                    <a:pt x="0" y="3"/>
                  </a:lnTo>
                  <a:lnTo>
                    <a:pt x="0" y="0"/>
                  </a:lnTo>
                  <a:lnTo>
                    <a:pt x="33" y="0"/>
                  </a:lnTo>
                  <a:lnTo>
                    <a:pt x="33" y="0"/>
                  </a:lnTo>
                  <a:lnTo>
                    <a:pt x="40" y="1"/>
                  </a:lnTo>
                  <a:lnTo>
                    <a:pt x="45" y="2"/>
                  </a:lnTo>
                  <a:lnTo>
                    <a:pt x="49" y="4"/>
                  </a:lnTo>
                  <a:lnTo>
                    <a:pt x="54" y="6"/>
                  </a:lnTo>
                  <a:lnTo>
                    <a:pt x="56" y="9"/>
                  </a:lnTo>
                  <a:lnTo>
                    <a:pt x="58" y="12"/>
                  </a:lnTo>
                  <a:lnTo>
                    <a:pt x="60" y="17"/>
                  </a:lnTo>
                  <a:lnTo>
                    <a:pt x="60" y="21"/>
                  </a:lnTo>
                  <a:lnTo>
                    <a:pt x="60" y="21"/>
                  </a:lnTo>
                  <a:lnTo>
                    <a:pt x="60" y="25"/>
                  </a:lnTo>
                  <a:lnTo>
                    <a:pt x="59" y="29"/>
                  </a:lnTo>
                  <a:lnTo>
                    <a:pt x="57" y="33"/>
                  </a:lnTo>
                  <a:lnTo>
                    <a:pt x="55" y="35"/>
                  </a:lnTo>
                  <a:lnTo>
                    <a:pt x="52" y="38"/>
                  </a:lnTo>
                  <a:lnTo>
                    <a:pt x="47" y="40"/>
                  </a:lnTo>
                  <a:lnTo>
                    <a:pt x="43" y="41"/>
                  </a:lnTo>
                  <a:lnTo>
                    <a:pt x="38" y="43"/>
                  </a:lnTo>
                  <a:lnTo>
                    <a:pt x="51" y="57"/>
                  </a:lnTo>
                  <a:lnTo>
                    <a:pt x="51" y="57"/>
                  </a:lnTo>
                  <a:lnTo>
                    <a:pt x="56" y="63"/>
                  </a:lnTo>
                  <a:lnTo>
                    <a:pt x="62" y="68"/>
                  </a:lnTo>
                  <a:lnTo>
                    <a:pt x="68" y="72"/>
                  </a:lnTo>
                  <a:lnTo>
                    <a:pt x="74" y="73"/>
                  </a:lnTo>
                  <a:lnTo>
                    <a:pt x="74" y="76"/>
                  </a:lnTo>
                  <a:lnTo>
                    <a:pt x="53" y="76"/>
                  </a:lnTo>
                  <a:lnTo>
                    <a:pt x="28" y="43"/>
                  </a:lnTo>
                  <a:lnTo>
                    <a:pt x="21" y="43"/>
                  </a:lnTo>
                  <a:lnTo>
                    <a:pt x="21" y="59"/>
                  </a:lnTo>
                  <a:lnTo>
                    <a:pt x="21" y="59"/>
                  </a:lnTo>
                  <a:lnTo>
                    <a:pt x="23" y="66"/>
                  </a:lnTo>
                  <a:lnTo>
                    <a:pt x="24" y="70"/>
                  </a:lnTo>
                  <a:lnTo>
                    <a:pt x="26" y="72"/>
                  </a:lnTo>
                  <a:lnTo>
                    <a:pt x="28" y="73"/>
                  </a:lnTo>
                  <a:lnTo>
                    <a:pt x="34" y="73"/>
                  </a:lnTo>
                  <a:lnTo>
                    <a:pt x="34" y="76"/>
                  </a:lnTo>
                  <a:lnTo>
                    <a:pt x="0" y="76"/>
                  </a:lnTo>
                  <a:lnTo>
                    <a:pt x="0" y="73"/>
                  </a:lnTo>
                  <a:close/>
                  <a:moveTo>
                    <a:pt x="33" y="38"/>
                  </a:moveTo>
                  <a:lnTo>
                    <a:pt x="33" y="38"/>
                  </a:lnTo>
                  <a:lnTo>
                    <a:pt x="37" y="37"/>
                  </a:lnTo>
                  <a:lnTo>
                    <a:pt x="40" y="36"/>
                  </a:lnTo>
                  <a:lnTo>
                    <a:pt x="43" y="35"/>
                  </a:lnTo>
                  <a:lnTo>
                    <a:pt x="45" y="33"/>
                  </a:lnTo>
                  <a:lnTo>
                    <a:pt x="48" y="27"/>
                  </a:lnTo>
                  <a:lnTo>
                    <a:pt x="49" y="21"/>
                  </a:lnTo>
                  <a:lnTo>
                    <a:pt x="49" y="21"/>
                  </a:lnTo>
                  <a:lnTo>
                    <a:pt x="48" y="15"/>
                  </a:lnTo>
                  <a:lnTo>
                    <a:pt x="45" y="9"/>
                  </a:lnTo>
                  <a:lnTo>
                    <a:pt x="43" y="7"/>
                  </a:lnTo>
                  <a:lnTo>
                    <a:pt x="40" y="6"/>
                  </a:lnTo>
                  <a:lnTo>
                    <a:pt x="37" y="5"/>
                  </a:lnTo>
                  <a:lnTo>
                    <a:pt x="33" y="5"/>
                  </a:lnTo>
                  <a:lnTo>
                    <a:pt x="21" y="5"/>
                  </a:lnTo>
                  <a:lnTo>
                    <a:pt x="21" y="38"/>
                  </a:lnTo>
                  <a:lnTo>
                    <a:pt x="33"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9" name="Freeform 33"/>
            <p:cNvSpPr>
              <a:spLocks noEditPoints="1"/>
            </p:cNvSpPr>
            <p:nvPr userDrawn="1"/>
          </p:nvSpPr>
          <p:spPr bwMode="auto">
            <a:xfrm>
              <a:off x="4376" y="2935"/>
              <a:ext cx="88" cy="107"/>
            </a:xfrm>
            <a:custGeom>
              <a:avLst/>
              <a:gdLst>
                <a:gd name="T0" fmla="*/ 0 w 88"/>
                <a:gd name="T1" fmla="*/ 104 h 107"/>
                <a:gd name="T2" fmla="*/ 10 w 88"/>
                <a:gd name="T3" fmla="*/ 101 h 107"/>
                <a:gd name="T4" fmla="*/ 16 w 88"/>
                <a:gd name="T5" fmla="*/ 93 h 107"/>
                <a:gd name="T6" fmla="*/ 45 w 88"/>
                <a:gd name="T7" fmla="*/ 28 h 107"/>
                <a:gd name="T8" fmla="*/ 72 w 88"/>
                <a:gd name="T9" fmla="*/ 93 h 107"/>
                <a:gd name="T10" fmla="*/ 78 w 88"/>
                <a:gd name="T11" fmla="*/ 101 h 107"/>
                <a:gd name="T12" fmla="*/ 88 w 88"/>
                <a:gd name="T13" fmla="*/ 104 h 107"/>
                <a:gd name="T14" fmla="*/ 52 w 88"/>
                <a:gd name="T15" fmla="*/ 107 h 107"/>
                <a:gd name="T16" fmla="*/ 52 w 88"/>
                <a:gd name="T17" fmla="*/ 104 h 107"/>
                <a:gd name="T18" fmla="*/ 63 w 88"/>
                <a:gd name="T19" fmla="*/ 101 h 107"/>
                <a:gd name="T20" fmla="*/ 64 w 88"/>
                <a:gd name="T21" fmla="*/ 99 h 107"/>
                <a:gd name="T22" fmla="*/ 56 w 88"/>
                <a:gd name="T23" fmla="*/ 80 h 107"/>
                <a:gd name="T24" fmla="*/ 20 w 88"/>
                <a:gd name="T25" fmla="*/ 94 h 107"/>
                <a:gd name="T26" fmla="*/ 19 w 88"/>
                <a:gd name="T27" fmla="*/ 98 h 107"/>
                <a:gd name="T28" fmla="*/ 20 w 88"/>
                <a:gd name="T29" fmla="*/ 101 h 107"/>
                <a:gd name="T30" fmla="*/ 29 w 88"/>
                <a:gd name="T31" fmla="*/ 104 h 107"/>
                <a:gd name="T32" fmla="*/ 0 w 88"/>
                <a:gd name="T33" fmla="*/ 107 h 107"/>
                <a:gd name="T34" fmla="*/ 54 w 88"/>
                <a:gd name="T35" fmla="*/ 76 h 107"/>
                <a:gd name="T36" fmla="*/ 27 w 88"/>
                <a:gd name="T37" fmla="*/ 76 h 107"/>
                <a:gd name="T38" fmla="*/ 33 w 88"/>
                <a:gd name="T39" fmla="*/ 11 h 107"/>
                <a:gd name="T40" fmla="*/ 34 w 88"/>
                <a:gd name="T41" fmla="*/ 7 h 107"/>
                <a:gd name="T42" fmla="*/ 39 w 88"/>
                <a:gd name="T43" fmla="*/ 2 h 107"/>
                <a:gd name="T44" fmla="*/ 43 w 88"/>
                <a:gd name="T45" fmla="*/ 0 h 107"/>
                <a:gd name="T46" fmla="*/ 51 w 88"/>
                <a:gd name="T47" fmla="*/ 4 h 107"/>
                <a:gd name="T48" fmla="*/ 54 w 88"/>
                <a:gd name="T49" fmla="*/ 11 h 107"/>
                <a:gd name="T50" fmla="*/ 53 w 88"/>
                <a:gd name="T51" fmla="*/ 16 h 107"/>
                <a:gd name="T52" fmla="*/ 48 w 88"/>
                <a:gd name="T53" fmla="*/ 21 h 107"/>
                <a:gd name="T54" fmla="*/ 43 w 88"/>
                <a:gd name="T55" fmla="*/ 21 h 107"/>
                <a:gd name="T56" fmla="*/ 36 w 88"/>
                <a:gd name="T57" fmla="*/ 19 h 107"/>
                <a:gd name="T58" fmla="*/ 33 w 88"/>
                <a:gd name="T59" fmla="*/ 11 h 107"/>
                <a:gd name="T60" fmla="*/ 49 w 88"/>
                <a:gd name="T61" fmla="*/ 11 h 107"/>
                <a:gd name="T62" fmla="*/ 49 w 88"/>
                <a:gd name="T63" fmla="*/ 9 h 107"/>
                <a:gd name="T64" fmla="*/ 46 w 88"/>
                <a:gd name="T65" fmla="*/ 6 h 107"/>
                <a:gd name="T66" fmla="*/ 43 w 88"/>
                <a:gd name="T67" fmla="*/ 5 h 107"/>
                <a:gd name="T68" fmla="*/ 39 w 88"/>
                <a:gd name="T69" fmla="*/ 7 h 107"/>
                <a:gd name="T70" fmla="*/ 37 w 88"/>
                <a:gd name="T71" fmla="*/ 11 h 107"/>
                <a:gd name="T72" fmla="*/ 38 w 88"/>
                <a:gd name="T73" fmla="*/ 13 h 107"/>
                <a:gd name="T74" fmla="*/ 41 w 88"/>
                <a:gd name="T75" fmla="*/ 17 h 107"/>
                <a:gd name="T76" fmla="*/ 43 w 88"/>
                <a:gd name="T77" fmla="*/ 17 h 107"/>
                <a:gd name="T78" fmla="*/ 48 w 88"/>
                <a:gd name="T79" fmla="*/ 16 h 107"/>
                <a:gd name="T80" fmla="*/ 49 w 88"/>
                <a:gd name="T81" fmla="*/ 1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8" h="107">
                  <a:moveTo>
                    <a:pt x="0" y="104"/>
                  </a:moveTo>
                  <a:lnTo>
                    <a:pt x="0" y="104"/>
                  </a:lnTo>
                  <a:lnTo>
                    <a:pt x="6" y="104"/>
                  </a:lnTo>
                  <a:lnTo>
                    <a:pt x="10" y="101"/>
                  </a:lnTo>
                  <a:lnTo>
                    <a:pt x="12" y="98"/>
                  </a:lnTo>
                  <a:lnTo>
                    <a:pt x="16" y="93"/>
                  </a:lnTo>
                  <a:lnTo>
                    <a:pt x="42" y="28"/>
                  </a:lnTo>
                  <a:lnTo>
                    <a:pt x="45" y="28"/>
                  </a:lnTo>
                  <a:lnTo>
                    <a:pt x="72" y="93"/>
                  </a:lnTo>
                  <a:lnTo>
                    <a:pt x="72" y="93"/>
                  </a:lnTo>
                  <a:lnTo>
                    <a:pt x="75" y="98"/>
                  </a:lnTo>
                  <a:lnTo>
                    <a:pt x="78" y="101"/>
                  </a:lnTo>
                  <a:lnTo>
                    <a:pt x="81" y="104"/>
                  </a:lnTo>
                  <a:lnTo>
                    <a:pt x="88" y="104"/>
                  </a:lnTo>
                  <a:lnTo>
                    <a:pt x="88" y="107"/>
                  </a:lnTo>
                  <a:lnTo>
                    <a:pt x="52" y="107"/>
                  </a:lnTo>
                  <a:lnTo>
                    <a:pt x="52" y="104"/>
                  </a:lnTo>
                  <a:lnTo>
                    <a:pt x="52" y="104"/>
                  </a:lnTo>
                  <a:lnTo>
                    <a:pt x="59" y="104"/>
                  </a:lnTo>
                  <a:lnTo>
                    <a:pt x="63" y="101"/>
                  </a:lnTo>
                  <a:lnTo>
                    <a:pt x="63" y="100"/>
                  </a:lnTo>
                  <a:lnTo>
                    <a:pt x="64" y="99"/>
                  </a:lnTo>
                  <a:lnTo>
                    <a:pt x="63" y="94"/>
                  </a:lnTo>
                  <a:lnTo>
                    <a:pt x="56" y="80"/>
                  </a:lnTo>
                  <a:lnTo>
                    <a:pt x="25" y="80"/>
                  </a:lnTo>
                  <a:lnTo>
                    <a:pt x="20" y="94"/>
                  </a:lnTo>
                  <a:lnTo>
                    <a:pt x="20" y="94"/>
                  </a:lnTo>
                  <a:lnTo>
                    <a:pt x="19" y="98"/>
                  </a:lnTo>
                  <a:lnTo>
                    <a:pt x="19" y="100"/>
                  </a:lnTo>
                  <a:lnTo>
                    <a:pt x="20" y="101"/>
                  </a:lnTo>
                  <a:lnTo>
                    <a:pt x="23" y="104"/>
                  </a:lnTo>
                  <a:lnTo>
                    <a:pt x="29" y="104"/>
                  </a:lnTo>
                  <a:lnTo>
                    <a:pt x="29" y="107"/>
                  </a:lnTo>
                  <a:lnTo>
                    <a:pt x="0" y="107"/>
                  </a:lnTo>
                  <a:lnTo>
                    <a:pt x="0" y="104"/>
                  </a:lnTo>
                  <a:close/>
                  <a:moveTo>
                    <a:pt x="54" y="76"/>
                  </a:moveTo>
                  <a:lnTo>
                    <a:pt x="41" y="46"/>
                  </a:lnTo>
                  <a:lnTo>
                    <a:pt x="27" y="76"/>
                  </a:lnTo>
                  <a:lnTo>
                    <a:pt x="54" y="76"/>
                  </a:lnTo>
                  <a:close/>
                  <a:moveTo>
                    <a:pt x="33" y="11"/>
                  </a:moveTo>
                  <a:lnTo>
                    <a:pt x="33" y="11"/>
                  </a:lnTo>
                  <a:lnTo>
                    <a:pt x="34" y="7"/>
                  </a:lnTo>
                  <a:lnTo>
                    <a:pt x="36" y="4"/>
                  </a:lnTo>
                  <a:lnTo>
                    <a:pt x="39" y="2"/>
                  </a:lnTo>
                  <a:lnTo>
                    <a:pt x="43" y="0"/>
                  </a:lnTo>
                  <a:lnTo>
                    <a:pt x="43" y="0"/>
                  </a:lnTo>
                  <a:lnTo>
                    <a:pt x="48" y="2"/>
                  </a:lnTo>
                  <a:lnTo>
                    <a:pt x="51" y="4"/>
                  </a:lnTo>
                  <a:lnTo>
                    <a:pt x="53" y="7"/>
                  </a:lnTo>
                  <a:lnTo>
                    <a:pt x="54" y="11"/>
                  </a:lnTo>
                  <a:lnTo>
                    <a:pt x="54" y="11"/>
                  </a:lnTo>
                  <a:lnTo>
                    <a:pt x="53" y="16"/>
                  </a:lnTo>
                  <a:lnTo>
                    <a:pt x="51" y="19"/>
                  </a:lnTo>
                  <a:lnTo>
                    <a:pt x="48" y="21"/>
                  </a:lnTo>
                  <a:lnTo>
                    <a:pt x="43" y="21"/>
                  </a:lnTo>
                  <a:lnTo>
                    <a:pt x="43" y="21"/>
                  </a:lnTo>
                  <a:lnTo>
                    <a:pt x="39" y="21"/>
                  </a:lnTo>
                  <a:lnTo>
                    <a:pt x="36" y="19"/>
                  </a:lnTo>
                  <a:lnTo>
                    <a:pt x="34" y="16"/>
                  </a:lnTo>
                  <a:lnTo>
                    <a:pt x="33" y="11"/>
                  </a:lnTo>
                  <a:lnTo>
                    <a:pt x="33" y="11"/>
                  </a:lnTo>
                  <a:close/>
                  <a:moveTo>
                    <a:pt x="49" y="11"/>
                  </a:moveTo>
                  <a:lnTo>
                    <a:pt x="49" y="11"/>
                  </a:lnTo>
                  <a:lnTo>
                    <a:pt x="49" y="9"/>
                  </a:lnTo>
                  <a:lnTo>
                    <a:pt x="48" y="7"/>
                  </a:lnTo>
                  <a:lnTo>
                    <a:pt x="46" y="6"/>
                  </a:lnTo>
                  <a:lnTo>
                    <a:pt x="43" y="5"/>
                  </a:lnTo>
                  <a:lnTo>
                    <a:pt x="43" y="5"/>
                  </a:lnTo>
                  <a:lnTo>
                    <a:pt x="41" y="6"/>
                  </a:lnTo>
                  <a:lnTo>
                    <a:pt x="39" y="7"/>
                  </a:lnTo>
                  <a:lnTo>
                    <a:pt x="38" y="9"/>
                  </a:lnTo>
                  <a:lnTo>
                    <a:pt x="37" y="11"/>
                  </a:lnTo>
                  <a:lnTo>
                    <a:pt x="37" y="11"/>
                  </a:lnTo>
                  <a:lnTo>
                    <a:pt x="38" y="13"/>
                  </a:lnTo>
                  <a:lnTo>
                    <a:pt x="39" y="16"/>
                  </a:lnTo>
                  <a:lnTo>
                    <a:pt x="41" y="17"/>
                  </a:lnTo>
                  <a:lnTo>
                    <a:pt x="43" y="17"/>
                  </a:lnTo>
                  <a:lnTo>
                    <a:pt x="43" y="17"/>
                  </a:lnTo>
                  <a:lnTo>
                    <a:pt x="46" y="17"/>
                  </a:lnTo>
                  <a:lnTo>
                    <a:pt x="48" y="16"/>
                  </a:lnTo>
                  <a:lnTo>
                    <a:pt x="49" y="13"/>
                  </a:lnTo>
                  <a:lnTo>
                    <a:pt x="49" y="11"/>
                  </a:lnTo>
                  <a:lnTo>
                    <a:pt x="49"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0" name="Freeform 34"/>
            <p:cNvSpPr>
              <a:spLocks noEditPoints="1"/>
            </p:cNvSpPr>
            <p:nvPr userDrawn="1"/>
          </p:nvSpPr>
          <p:spPr bwMode="auto">
            <a:xfrm>
              <a:off x="4473" y="2966"/>
              <a:ext cx="77" cy="76"/>
            </a:xfrm>
            <a:custGeom>
              <a:avLst/>
              <a:gdLst>
                <a:gd name="T0" fmla="*/ 0 w 77"/>
                <a:gd name="T1" fmla="*/ 73 h 76"/>
                <a:gd name="T2" fmla="*/ 9 w 77"/>
                <a:gd name="T3" fmla="*/ 72 h 76"/>
                <a:gd name="T4" fmla="*/ 12 w 77"/>
                <a:gd name="T5" fmla="*/ 66 h 76"/>
                <a:gd name="T6" fmla="*/ 12 w 77"/>
                <a:gd name="T7" fmla="*/ 17 h 76"/>
                <a:gd name="T8" fmla="*/ 12 w 77"/>
                <a:gd name="T9" fmla="*/ 9 h 76"/>
                <a:gd name="T10" fmla="*/ 9 w 77"/>
                <a:gd name="T11" fmla="*/ 4 h 76"/>
                <a:gd name="T12" fmla="*/ 0 w 77"/>
                <a:gd name="T13" fmla="*/ 3 h 76"/>
                <a:gd name="T14" fmla="*/ 35 w 77"/>
                <a:gd name="T15" fmla="*/ 0 h 76"/>
                <a:gd name="T16" fmla="*/ 44 w 77"/>
                <a:gd name="T17" fmla="*/ 1 h 76"/>
                <a:gd name="T18" fmla="*/ 60 w 77"/>
                <a:gd name="T19" fmla="*/ 6 h 76"/>
                <a:gd name="T20" fmla="*/ 71 w 77"/>
                <a:gd name="T21" fmla="*/ 17 h 76"/>
                <a:gd name="T22" fmla="*/ 75 w 77"/>
                <a:gd name="T23" fmla="*/ 30 h 76"/>
                <a:gd name="T24" fmla="*/ 77 w 77"/>
                <a:gd name="T25" fmla="*/ 38 h 76"/>
                <a:gd name="T26" fmla="*/ 74 w 77"/>
                <a:gd name="T27" fmla="*/ 52 h 76"/>
                <a:gd name="T28" fmla="*/ 66 w 77"/>
                <a:gd name="T29" fmla="*/ 64 h 76"/>
                <a:gd name="T30" fmla="*/ 53 w 77"/>
                <a:gd name="T31" fmla="*/ 73 h 76"/>
                <a:gd name="T32" fmla="*/ 35 w 77"/>
                <a:gd name="T33" fmla="*/ 76 h 76"/>
                <a:gd name="T34" fmla="*/ 0 w 77"/>
                <a:gd name="T35" fmla="*/ 73 h 76"/>
                <a:gd name="T36" fmla="*/ 35 w 77"/>
                <a:gd name="T37" fmla="*/ 70 h 76"/>
                <a:gd name="T38" fmla="*/ 50 w 77"/>
                <a:gd name="T39" fmla="*/ 68 h 76"/>
                <a:gd name="T40" fmla="*/ 58 w 77"/>
                <a:gd name="T41" fmla="*/ 60 h 76"/>
                <a:gd name="T42" fmla="*/ 63 w 77"/>
                <a:gd name="T43" fmla="*/ 49 h 76"/>
                <a:gd name="T44" fmla="*/ 65 w 77"/>
                <a:gd name="T45" fmla="*/ 38 h 76"/>
                <a:gd name="T46" fmla="*/ 64 w 77"/>
                <a:gd name="T47" fmla="*/ 32 h 76"/>
                <a:gd name="T48" fmla="*/ 62 w 77"/>
                <a:gd name="T49" fmla="*/ 21 h 76"/>
                <a:gd name="T50" fmla="*/ 55 w 77"/>
                <a:gd name="T51" fmla="*/ 11 h 76"/>
                <a:gd name="T52" fmla="*/ 42 w 77"/>
                <a:gd name="T53" fmla="*/ 5 h 76"/>
                <a:gd name="T54" fmla="*/ 22 w 77"/>
                <a:gd name="T55" fmla="*/ 5 h 76"/>
                <a:gd name="T56" fmla="*/ 22 w 77"/>
                <a:gd name="T57" fmla="*/ 57 h 76"/>
                <a:gd name="T58" fmla="*/ 24 w 77"/>
                <a:gd name="T59" fmla="*/ 68 h 76"/>
                <a:gd name="T60" fmla="*/ 27 w 77"/>
                <a:gd name="T61" fmla="*/ 70 h 76"/>
                <a:gd name="T62" fmla="*/ 35 w 77"/>
                <a:gd name="T63" fmla="*/ 7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 h="76">
                  <a:moveTo>
                    <a:pt x="0" y="73"/>
                  </a:moveTo>
                  <a:lnTo>
                    <a:pt x="0" y="73"/>
                  </a:lnTo>
                  <a:lnTo>
                    <a:pt x="7" y="73"/>
                  </a:lnTo>
                  <a:lnTo>
                    <a:pt x="9" y="72"/>
                  </a:lnTo>
                  <a:lnTo>
                    <a:pt x="10" y="70"/>
                  </a:lnTo>
                  <a:lnTo>
                    <a:pt x="12" y="66"/>
                  </a:lnTo>
                  <a:lnTo>
                    <a:pt x="12" y="59"/>
                  </a:lnTo>
                  <a:lnTo>
                    <a:pt x="12" y="17"/>
                  </a:lnTo>
                  <a:lnTo>
                    <a:pt x="12" y="17"/>
                  </a:lnTo>
                  <a:lnTo>
                    <a:pt x="12" y="9"/>
                  </a:lnTo>
                  <a:lnTo>
                    <a:pt x="10" y="5"/>
                  </a:lnTo>
                  <a:lnTo>
                    <a:pt x="9" y="4"/>
                  </a:lnTo>
                  <a:lnTo>
                    <a:pt x="7" y="3"/>
                  </a:lnTo>
                  <a:lnTo>
                    <a:pt x="0" y="3"/>
                  </a:lnTo>
                  <a:lnTo>
                    <a:pt x="0" y="0"/>
                  </a:lnTo>
                  <a:lnTo>
                    <a:pt x="35" y="0"/>
                  </a:lnTo>
                  <a:lnTo>
                    <a:pt x="35" y="0"/>
                  </a:lnTo>
                  <a:lnTo>
                    <a:pt x="44" y="1"/>
                  </a:lnTo>
                  <a:lnTo>
                    <a:pt x="53" y="3"/>
                  </a:lnTo>
                  <a:lnTo>
                    <a:pt x="60" y="6"/>
                  </a:lnTo>
                  <a:lnTo>
                    <a:pt x="66" y="11"/>
                  </a:lnTo>
                  <a:lnTo>
                    <a:pt x="71" y="17"/>
                  </a:lnTo>
                  <a:lnTo>
                    <a:pt x="74" y="23"/>
                  </a:lnTo>
                  <a:lnTo>
                    <a:pt x="75" y="30"/>
                  </a:lnTo>
                  <a:lnTo>
                    <a:pt x="77" y="38"/>
                  </a:lnTo>
                  <a:lnTo>
                    <a:pt x="77" y="38"/>
                  </a:lnTo>
                  <a:lnTo>
                    <a:pt x="75" y="46"/>
                  </a:lnTo>
                  <a:lnTo>
                    <a:pt x="74" y="52"/>
                  </a:lnTo>
                  <a:lnTo>
                    <a:pt x="71" y="59"/>
                  </a:lnTo>
                  <a:lnTo>
                    <a:pt x="66" y="64"/>
                  </a:lnTo>
                  <a:lnTo>
                    <a:pt x="60" y="69"/>
                  </a:lnTo>
                  <a:lnTo>
                    <a:pt x="53" y="73"/>
                  </a:lnTo>
                  <a:lnTo>
                    <a:pt x="44" y="75"/>
                  </a:lnTo>
                  <a:lnTo>
                    <a:pt x="35" y="76"/>
                  </a:lnTo>
                  <a:lnTo>
                    <a:pt x="0" y="76"/>
                  </a:lnTo>
                  <a:lnTo>
                    <a:pt x="0" y="73"/>
                  </a:lnTo>
                  <a:close/>
                  <a:moveTo>
                    <a:pt x="35" y="70"/>
                  </a:moveTo>
                  <a:lnTo>
                    <a:pt x="35" y="70"/>
                  </a:lnTo>
                  <a:lnTo>
                    <a:pt x="42" y="70"/>
                  </a:lnTo>
                  <a:lnTo>
                    <a:pt x="50" y="68"/>
                  </a:lnTo>
                  <a:lnTo>
                    <a:pt x="55" y="64"/>
                  </a:lnTo>
                  <a:lnTo>
                    <a:pt x="58" y="60"/>
                  </a:lnTo>
                  <a:lnTo>
                    <a:pt x="62" y="54"/>
                  </a:lnTo>
                  <a:lnTo>
                    <a:pt x="63" y="49"/>
                  </a:lnTo>
                  <a:lnTo>
                    <a:pt x="64" y="44"/>
                  </a:lnTo>
                  <a:lnTo>
                    <a:pt x="65" y="38"/>
                  </a:lnTo>
                  <a:lnTo>
                    <a:pt x="65" y="38"/>
                  </a:lnTo>
                  <a:lnTo>
                    <a:pt x="64" y="32"/>
                  </a:lnTo>
                  <a:lnTo>
                    <a:pt x="63" y="26"/>
                  </a:lnTo>
                  <a:lnTo>
                    <a:pt x="62" y="21"/>
                  </a:lnTo>
                  <a:lnTo>
                    <a:pt x="58" y="16"/>
                  </a:lnTo>
                  <a:lnTo>
                    <a:pt x="55" y="11"/>
                  </a:lnTo>
                  <a:lnTo>
                    <a:pt x="50" y="8"/>
                  </a:lnTo>
                  <a:lnTo>
                    <a:pt x="42" y="5"/>
                  </a:lnTo>
                  <a:lnTo>
                    <a:pt x="35" y="5"/>
                  </a:lnTo>
                  <a:lnTo>
                    <a:pt x="22" y="5"/>
                  </a:lnTo>
                  <a:lnTo>
                    <a:pt x="22" y="57"/>
                  </a:lnTo>
                  <a:lnTo>
                    <a:pt x="22" y="57"/>
                  </a:lnTo>
                  <a:lnTo>
                    <a:pt x="23" y="64"/>
                  </a:lnTo>
                  <a:lnTo>
                    <a:pt x="24" y="68"/>
                  </a:lnTo>
                  <a:lnTo>
                    <a:pt x="26" y="69"/>
                  </a:lnTo>
                  <a:lnTo>
                    <a:pt x="27" y="70"/>
                  </a:lnTo>
                  <a:lnTo>
                    <a:pt x="34" y="70"/>
                  </a:lnTo>
                  <a:lnTo>
                    <a:pt x="35"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1" name="Freeform 35"/>
            <p:cNvSpPr>
              <a:spLocks/>
            </p:cNvSpPr>
            <p:nvPr userDrawn="1"/>
          </p:nvSpPr>
          <p:spPr bwMode="auto">
            <a:xfrm>
              <a:off x="4569" y="2966"/>
              <a:ext cx="63" cy="76"/>
            </a:xfrm>
            <a:custGeom>
              <a:avLst/>
              <a:gdLst>
                <a:gd name="T0" fmla="*/ 0 w 63"/>
                <a:gd name="T1" fmla="*/ 73 h 76"/>
                <a:gd name="T2" fmla="*/ 0 w 63"/>
                <a:gd name="T3" fmla="*/ 73 h 76"/>
                <a:gd name="T4" fmla="*/ 6 w 63"/>
                <a:gd name="T5" fmla="*/ 73 h 76"/>
                <a:gd name="T6" fmla="*/ 9 w 63"/>
                <a:gd name="T7" fmla="*/ 72 h 76"/>
                <a:gd name="T8" fmla="*/ 11 w 63"/>
                <a:gd name="T9" fmla="*/ 70 h 76"/>
                <a:gd name="T10" fmla="*/ 12 w 63"/>
                <a:gd name="T11" fmla="*/ 66 h 76"/>
                <a:gd name="T12" fmla="*/ 13 w 63"/>
                <a:gd name="T13" fmla="*/ 59 h 76"/>
                <a:gd name="T14" fmla="*/ 13 w 63"/>
                <a:gd name="T15" fmla="*/ 17 h 76"/>
                <a:gd name="T16" fmla="*/ 13 w 63"/>
                <a:gd name="T17" fmla="*/ 17 h 76"/>
                <a:gd name="T18" fmla="*/ 12 w 63"/>
                <a:gd name="T19" fmla="*/ 9 h 76"/>
                <a:gd name="T20" fmla="*/ 11 w 63"/>
                <a:gd name="T21" fmla="*/ 5 h 76"/>
                <a:gd name="T22" fmla="*/ 9 w 63"/>
                <a:gd name="T23" fmla="*/ 4 h 76"/>
                <a:gd name="T24" fmla="*/ 6 w 63"/>
                <a:gd name="T25" fmla="*/ 3 h 76"/>
                <a:gd name="T26" fmla="*/ 0 w 63"/>
                <a:gd name="T27" fmla="*/ 3 h 76"/>
                <a:gd name="T28" fmla="*/ 0 w 63"/>
                <a:gd name="T29" fmla="*/ 0 h 76"/>
                <a:gd name="T30" fmla="*/ 58 w 63"/>
                <a:gd name="T31" fmla="*/ 0 h 76"/>
                <a:gd name="T32" fmla="*/ 59 w 63"/>
                <a:gd name="T33" fmla="*/ 17 h 76"/>
                <a:gd name="T34" fmla="*/ 57 w 63"/>
                <a:gd name="T35" fmla="*/ 17 h 76"/>
                <a:gd name="T36" fmla="*/ 56 w 63"/>
                <a:gd name="T37" fmla="*/ 14 h 76"/>
                <a:gd name="T38" fmla="*/ 56 w 63"/>
                <a:gd name="T39" fmla="*/ 14 h 76"/>
                <a:gd name="T40" fmla="*/ 55 w 63"/>
                <a:gd name="T41" fmla="*/ 10 h 76"/>
                <a:gd name="T42" fmla="*/ 53 w 63"/>
                <a:gd name="T43" fmla="*/ 7 h 76"/>
                <a:gd name="T44" fmla="*/ 48 w 63"/>
                <a:gd name="T45" fmla="*/ 5 h 76"/>
                <a:gd name="T46" fmla="*/ 41 w 63"/>
                <a:gd name="T47" fmla="*/ 5 h 76"/>
                <a:gd name="T48" fmla="*/ 22 w 63"/>
                <a:gd name="T49" fmla="*/ 5 h 76"/>
                <a:gd name="T50" fmla="*/ 22 w 63"/>
                <a:gd name="T51" fmla="*/ 33 h 76"/>
                <a:gd name="T52" fmla="*/ 29 w 63"/>
                <a:gd name="T53" fmla="*/ 33 h 76"/>
                <a:gd name="T54" fmla="*/ 29 w 63"/>
                <a:gd name="T55" fmla="*/ 33 h 76"/>
                <a:gd name="T56" fmla="*/ 36 w 63"/>
                <a:gd name="T57" fmla="*/ 33 h 76"/>
                <a:gd name="T58" fmla="*/ 41 w 63"/>
                <a:gd name="T59" fmla="*/ 31 h 76"/>
                <a:gd name="T60" fmla="*/ 42 w 63"/>
                <a:gd name="T61" fmla="*/ 30 h 76"/>
                <a:gd name="T62" fmla="*/ 43 w 63"/>
                <a:gd name="T63" fmla="*/ 27 h 76"/>
                <a:gd name="T64" fmla="*/ 43 w 63"/>
                <a:gd name="T65" fmla="*/ 21 h 76"/>
                <a:gd name="T66" fmla="*/ 46 w 63"/>
                <a:gd name="T67" fmla="*/ 21 h 76"/>
                <a:gd name="T68" fmla="*/ 46 w 63"/>
                <a:gd name="T69" fmla="*/ 50 h 76"/>
                <a:gd name="T70" fmla="*/ 43 w 63"/>
                <a:gd name="T71" fmla="*/ 50 h 76"/>
                <a:gd name="T72" fmla="*/ 43 w 63"/>
                <a:gd name="T73" fmla="*/ 50 h 76"/>
                <a:gd name="T74" fmla="*/ 43 w 63"/>
                <a:gd name="T75" fmla="*/ 44 h 76"/>
                <a:gd name="T76" fmla="*/ 42 w 63"/>
                <a:gd name="T77" fmla="*/ 41 h 76"/>
                <a:gd name="T78" fmla="*/ 41 w 63"/>
                <a:gd name="T79" fmla="*/ 40 h 76"/>
                <a:gd name="T80" fmla="*/ 36 w 63"/>
                <a:gd name="T81" fmla="*/ 38 h 76"/>
                <a:gd name="T82" fmla="*/ 29 w 63"/>
                <a:gd name="T83" fmla="*/ 38 h 76"/>
                <a:gd name="T84" fmla="*/ 22 w 63"/>
                <a:gd name="T85" fmla="*/ 38 h 76"/>
                <a:gd name="T86" fmla="*/ 22 w 63"/>
                <a:gd name="T87" fmla="*/ 57 h 76"/>
                <a:gd name="T88" fmla="*/ 22 w 63"/>
                <a:gd name="T89" fmla="*/ 57 h 76"/>
                <a:gd name="T90" fmla="*/ 22 w 63"/>
                <a:gd name="T91" fmla="*/ 64 h 76"/>
                <a:gd name="T92" fmla="*/ 25 w 63"/>
                <a:gd name="T93" fmla="*/ 68 h 76"/>
                <a:gd name="T94" fmla="*/ 26 w 63"/>
                <a:gd name="T95" fmla="*/ 69 h 76"/>
                <a:gd name="T96" fmla="*/ 28 w 63"/>
                <a:gd name="T97" fmla="*/ 70 h 76"/>
                <a:gd name="T98" fmla="*/ 34 w 63"/>
                <a:gd name="T99" fmla="*/ 70 h 76"/>
                <a:gd name="T100" fmla="*/ 45 w 63"/>
                <a:gd name="T101" fmla="*/ 70 h 76"/>
                <a:gd name="T102" fmla="*/ 45 w 63"/>
                <a:gd name="T103" fmla="*/ 70 h 76"/>
                <a:gd name="T104" fmla="*/ 53 w 63"/>
                <a:gd name="T105" fmla="*/ 70 h 76"/>
                <a:gd name="T106" fmla="*/ 57 w 63"/>
                <a:gd name="T107" fmla="*/ 68 h 76"/>
                <a:gd name="T108" fmla="*/ 59 w 63"/>
                <a:gd name="T109" fmla="*/ 66 h 76"/>
                <a:gd name="T110" fmla="*/ 60 w 63"/>
                <a:gd name="T111" fmla="*/ 62 h 76"/>
                <a:gd name="T112" fmla="*/ 60 w 63"/>
                <a:gd name="T113" fmla="*/ 59 h 76"/>
                <a:gd name="T114" fmla="*/ 63 w 63"/>
                <a:gd name="T115" fmla="*/ 59 h 76"/>
                <a:gd name="T116" fmla="*/ 62 w 63"/>
                <a:gd name="T117" fmla="*/ 76 h 76"/>
                <a:gd name="T118" fmla="*/ 0 w 63"/>
                <a:gd name="T119" fmla="*/ 76 h 76"/>
                <a:gd name="T120" fmla="*/ 0 w 63"/>
                <a:gd name="T121" fmla="*/ 7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3" h="76">
                  <a:moveTo>
                    <a:pt x="0" y="73"/>
                  </a:moveTo>
                  <a:lnTo>
                    <a:pt x="0" y="73"/>
                  </a:lnTo>
                  <a:lnTo>
                    <a:pt x="6" y="73"/>
                  </a:lnTo>
                  <a:lnTo>
                    <a:pt x="9" y="72"/>
                  </a:lnTo>
                  <a:lnTo>
                    <a:pt x="11" y="70"/>
                  </a:lnTo>
                  <a:lnTo>
                    <a:pt x="12" y="66"/>
                  </a:lnTo>
                  <a:lnTo>
                    <a:pt x="13" y="59"/>
                  </a:lnTo>
                  <a:lnTo>
                    <a:pt x="13" y="17"/>
                  </a:lnTo>
                  <a:lnTo>
                    <a:pt x="13" y="17"/>
                  </a:lnTo>
                  <a:lnTo>
                    <a:pt x="12" y="9"/>
                  </a:lnTo>
                  <a:lnTo>
                    <a:pt x="11" y="5"/>
                  </a:lnTo>
                  <a:lnTo>
                    <a:pt x="9" y="4"/>
                  </a:lnTo>
                  <a:lnTo>
                    <a:pt x="6" y="3"/>
                  </a:lnTo>
                  <a:lnTo>
                    <a:pt x="0" y="3"/>
                  </a:lnTo>
                  <a:lnTo>
                    <a:pt x="0" y="0"/>
                  </a:lnTo>
                  <a:lnTo>
                    <a:pt x="58" y="0"/>
                  </a:lnTo>
                  <a:lnTo>
                    <a:pt x="59" y="17"/>
                  </a:lnTo>
                  <a:lnTo>
                    <a:pt x="57" y="17"/>
                  </a:lnTo>
                  <a:lnTo>
                    <a:pt x="56" y="14"/>
                  </a:lnTo>
                  <a:lnTo>
                    <a:pt x="56" y="14"/>
                  </a:lnTo>
                  <a:lnTo>
                    <a:pt x="55" y="10"/>
                  </a:lnTo>
                  <a:lnTo>
                    <a:pt x="53" y="7"/>
                  </a:lnTo>
                  <a:lnTo>
                    <a:pt x="48" y="5"/>
                  </a:lnTo>
                  <a:lnTo>
                    <a:pt x="41" y="5"/>
                  </a:lnTo>
                  <a:lnTo>
                    <a:pt x="22" y="5"/>
                  </a:lnTo>
                  <a:lnTo>
                    <a:pt x="22" y="33"/>
                  </a:lnTo>
                  <a:lnTo>
                    <a:pt x="29" y="33"/>
                  </a:lnTo>
                  <a:lnTo>
                    <a:pt x="29" y="33"/>
                  </a:lnTo>
                  <a:lnTo>
                    <a:pt x="36" y="33"/>
                  </a:lnTo>
                  <a:lnTo>
                    <a:pt x="41" y="31"/>
                  </a:lnTo>
                  <a:lnTo>
                    <a:pt x="42" y="30"/>
                  </a:lnTo>
                  <a:lnTo>
                    <a:pt x="43" y="27"/>
                  </a:lnTo>
                  <a:lnTo>
                    <a:pt x="43" y="21"/>
                  </a:lnTo>
                  <a:lnTo>
                    <a:pt x="46" y="21"/>
                  </a:lnTo>
                  <a:lnTo>
                    <a:pt x="46" y="50"/>
                  </a:lnTo>
                  <a:lnTo>
                    <a:pt x="43" y="50"/>
                  </a:lnTo>
                  <a:lnTo>
                    <a:pt x="43" y="50"/>
                  </a:lnTo>
                  <a:lnTo>
                    <a:pt x="43" y="44"/>
                  </a:lnTo>
                  <a:lnTo>
                    <a:pt x="42" y="41"/>
                  </a:lnTo>
                  <a:lnTo>
                    <a:pt x="41" y="40"/>
                  </a:lnTo>
                  <a:lnTo>
                    <a:pt x="36" y="38"/>
                  </a:lnTo>
                  <a:lnTo>
                    <a:pt x="29" y="38"/>
                  </a:lnTo>
                  <a:lnTo>
                    <a:pt x="22" y="38"/>
                  </a:lnTo>
                  <a:lnTo>
                    <a:pt x="22" y="57"/>
                  </a:lnTo>
                  <a:lnTo>
                    <a:pt x="22" y="57"/>
                  </a:lnTo>
                  <a:lnTo>
                    <a:pt x="22" y="64"/>
                  </a:lnTo>
                  <a:lnTo>
                    <a:pt x="25" y="68"/>
                  </a:lnTo>
                  <a:lnTo>
                    <a:pt x="26" y="69"/>
                  </a:lnTo>
                  <a:lnTo>
                    <a:pt x="28" y="70"/>
                  </a:lnTo>
                  <a:lnTo>
                    <a:pt x="34" y="70"/>
                  </a:lnTo>
                  <a:lnTo>
                    <a:pt x="45" y="70"/>
                  </a:lnTo>
                  <a:lnTo>
                    <a:pt x="45" y="70"/>
                  </a:lnTo>
                  <a:lnTo>
                    <a:pt x="53" y="70"/>
                  </a:lnTo>
                  <a:lnTo>
                    <a:pt x="57" y="68"/>
                  </a:lnTo>
                  <a:lnTo>
                    <a:pt x="59" y="66"/>
                  </a:lnTo>
                  <a:lnTo>
                    <a:pt x="60" y="62"/>
                  </a:lnTo>
                  <a:lnTo>
                    <a:pt x="60" y="59"/>
                  </a:lnTo>
                  <a:lnTo>
                    <a:pt x="63" y="59"/>
                  </a:lnTo>
                  <a:lnTo>
                    <a:pt x="62" y="76"/>
                  </a:lnTo>
                  <a:lnTo>
                    <a:pt x="0" y="76"/>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2" name="Freeform 36"/>
            <p:cNvSpPr>
              <a:spLocks/>
            </p:cNvSpPr>
            <p:nvPr userDrawn="1"/>
          </p:nvSpPr>
          <p:spPr bwMode="auto">
            <a:xfrm>
              <a:off x="4648" y="2966"/>
              <a:ext cx="80" cy="76"/>
            </a:xfrm>
            <a:custGeom>
              <a:avLst/>
              <a:gdLst>
                <a:gd name="T0" fmla="*/ 23 w 80"/>
                <a:gd name="T1" fmla="*/ 73 h 76"/>
                <a:gd name="T2" fmla="*/ 23 w 80"/>
                <a:gd name="T3" fmla="*/ 73 h 76"/>
                <a:gd name="T4" fmla="*/ 30 w 80"/>
                <a:gd name="T5" fmla="*/ 73 h 76"/>
                <a:gd name="T6" fmla="*/ 32 w 80"/>
                <a:gd name="T7" fmla="*/ 72 h 76"/>
                <a:gd name="T8" fmla="*/ 33 w 80"/>
                <a:gd name="T9" fmla="*/ 70 h 76"/>
                <a:gd name="T10" fmla="*/ 35 w 80"/>
                <a:gd name="T11" fmla="*/ 66 h 76"/>
                <a:gd name="T12" fmla="*/ 35 w 80"/>
                <a:gd name="T13" fmla="*/ 59 h 76"/>
                <a:gd name="T14" fmla="*/ 35 w 80"/>
                <a:gd name="T15" fmla="*/ 5 h 76"/>
                <a:gd name="T16" fmla="*/ 19 w 80"/>
                <a:gd name="T17" fmla="*/ 5 h 76"/>
                <a:gd name="T18" fmla="*/ 19 w 80"/>
                <a:gd name="T19" fmla="*/ 5 h 76"/>
                <a:gd name="T20" fmla="*/ 11 w 80"/>
                <a:gd name="T21" fmla="*/ 5 h 76"/>
                <a:gd name="T22" fmla="*/ 8 w 80"/>
                <a:gd name="T23" fmla="*/ 7 h 76"/>
                <a:gd name="T24" fmla="*/ 6 w 80"/>
                <a:gd name="T25" fmla="*/ 10 h 76"/>
                <a:gd name="T26" fmla="*/ 4 w 80"/>
                <a:gd name="T27" fmla="*/ 15 h 76"/>
                <a:gd name="T28" fmla="*/ 4 w 80"/>
                <a:gd name="T29" fmla="*/ 17 h 76"/>
                <a:gd name="T30" fmla="*/ 0 w 80"/>
                <a:gd name="T31" fmla="*/ 17 h 76"/>
                <a:gd name="T32" fmla="*/ 2 w 80"/>
                <a:gd name="T33" fmla="*/ 0 h 76"/>
                <a:gd name="T34" fmla="*/ 78 w 80"/>
                <a:gd name="T35" fmla="*/ 0 h 76"/>
                <a:gd name="T36" fmla="*/ 80 w 80"/>
                <a:gd name="T37" fmla="*/ 17 h 76"/>
                <a:gd name="T38" fmla="*/ 77 w 80"/>
                <a:gd name="T39" fmla="*/ 17 h 76"/>
                <a:gd name="T40" fmla="*/ 76 w 80"/>
                <a:gd name="T41" fmla="*/ 15 h 76"/>
                <a:gd name="T42" fmla="*/ 76 w 80"/>
                <a:gd name="T43" fmla="*/ 15 h 76"/>
                <a:gd name="T44" fmla="*/ 75 w 80"/>
                <a:gd name="T45" fmla="*/ 10 h 76"/>
                <a:gd name="T46" fmla="*/ 73 w 80"/>
                <a:gd name="T47" fmla="*/ 7 h 76"/>
                <a:gd name="T48" fmla="*/ 68 w 80"/>
                <a:gd name="T49" fmla="*/ 5 h 76"/>
                <a:gd name="T50" fmla="*/ 62 w 80"/>
                <a:gd name="T51" fmla="*/ 5 h 76"/>
                <a:gd name="T52" fmla="*/ 46 w 80"/>
                <a:gd name="T53" fmla="*/ 5 h 76"/>
                <a:gd name="T54" fmla="*/ 46 w 80"/>
                <a:gd name="T55" fmla="*/ 59 h 76"/>
                <a:gd name="T56" fmla="*/ 46 w 80"/>
                <a:gd name="T57" fmla="*/ 59 h 76"/>
                <a:gd name="T58" fmla="*/ 46 w 80"/>
                <a:gd name="T59" fmla="*/ 66 h 76"/>
                <a:gd name="T60" fmla="*/ 48 w 80"/>
                <a:gd name="T61" fmla="*/ 70 h 76"/>
                <a:gd name="T62" fmla="*/ 49 w 80"/>
                <a:gd name="T63" fmla="*/ 72 h 76"/>
                <a:gd name="T64" fmla="*/ 51 w 80"/>
                <a:gd name="T65" fmla="*/ 73 h 76"/>
                <a:gd name="T66" fmla="*/ 57 w 80"/>
                <a:gd name="T67" fmla="*/ 73 h 76"/>
                <a:gd name="T68" fmla="*/ 57 w 80"/>
                <a:gd name="T69" fmla="*/ 76 h 76"/>
                <a:gd name="T70" fmla="*/ 23 w 80"/>
                <a:gd name="T71" fmla="*/ 76 h 76"/>
                <a:gd name="T72" fmla="*/ 23 w 80"/>
                <a:gd name="T73" fmla="*/ 7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0" h="76">
                  <a:moveTo>
                    <a:pt x="23" y="73"/>
                  </a:moveTo>
                  <a:lnTo>
                    <a:pt x="23" y="73"/>
                  </a:lnTo>
                  <a:lnTo>
                    <a:pt x="30" y="73"/>
                  </a:lnTo>
                  <a:lnTo>
                    <a:pt x="32" y="72"/>
                  </a:lnTo>
                  <a:lnTo>
                    <a:pt x="33" y="70"/>
                  </a:lnTo>
                  <a:lnTo>
                    <a:pt x="35" y="66"/>
                  </a:lnTo>
                  <a:lnTo>
                    <a:pt x="35" y="59"/>
                  </a:lnTo>
                  <a:lnTo>
                    <a:pt x="35" y="5"/>
                  </a:lnTo>
                  <a:lnTo>
                    <a:pt x="19" y="5"/>
                  </a:lnTo>
                  <a:lnTo>
                    <a:pt x="19" y="5"/>
                  </a:lnTo>
                  <a:lnTo>
                    <a:pt x="11" y="5"/>
                  </a:lnTo>
                  <a:lnTo>
                    <a:pt x="8" y="7"/>
                  </a:lnTo>
                  <a:lnTo>
                    <a:pt x="6" y="10"/>
                  </a:lnTo>
                  <a:lnTo>
                    <a:pt x="4" y="15"/>
                  </a:lnTo>
                  <a:lnTo>
                    <a:pt x="4" y="17"/>
                  </a:lnTo>
                  <a:lnTo>
                    <a:pt x="0" y="17"/>
                  </a:lnTo>
                  <a:lnTo>
                    <a:pt x="2" y="0"/>
                  </a:lnTo>
                  <a:lnTo>
                    <a:pt x="78" y="0"/>
                  </a:lnTo>
                  <a:lnTo>
                    <a:pt x="80" y="17"/>
                  </a:lnTo>
                  <a:lnTo>
                    <a:pt x="77" y="17"/>
                  </a:lnTo>
                  <a:lnTo>
                    <a:pt x="76" y="15"/>
                  </a:lnTo>
                  <a:lnTo>
                    <a:pt x="76" y="15"/>
                  </a:lnTo>
                  <a:lnTo>
                    <a:pt x="75" y="10"/>
                  </a:lnTo>
                  <a:lnTo>
                    <a:pt x="73" y="7"/>
                  </a:lnTo>
                  <a:lnTo>
                    <a:pt x="68" y="5"/>
                  </a:lnTo>
                  <a:lnTo>
                    <a:pt x="62" y="5"/>
                  </a:lnTo>
                  <a:lnTo>
                    <a:pt x="46" y="5"/>
                  </a:lnTo>
                  <a:lnTo>
                    <a:pt x="46" y="59"/>
                  </a:lnTo>
                  <a:lnTo>
                    <a:pt x="46" y="59"/>
                  </a:lnTo>
                  <a:lnTo>
                    <a:pt x="46" y="66"/>
                  </a:lnTo>
                  <a:lnTo>
                    <a:pt x="48" y="70"/>
                  </a:lnTo>
                  <a:lnTo>
                    <a:pt x="49" y="72"/>
                  </a:lnTo>
                  <a:lnTo>
                    <a:pt x="51" y="73"/>
                  </a:lnTo>
                  <a:lnTo>
                    <a:pt x="57" y="73"/>
                  </a:lnTo>
                  <a:lnTo>
                    <a:pt x="57" y="76"/>
                  </a:lnTo>
                  <a:lnTo>
                    <a:pt x="23" y="76"/>
                  </a:lnTo>
                  <a:lnTo>
                    <a:pt x="23"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3" name="Freeform 37"/>
            <p:cNvSpPr>
              <a:spLocks/>
            </p:cNvSpPr>
            <p:nvPr userDrawn="1"/>
          </p:nvSpPr>
          <p:spPr bwMode="auto">
            <a:xfrm>
              <a:off x="4744" y="2963"/>
              <a:ext cx="51" cy="81"/>
            </a:xfrm>
            <a:custGeom>
              <a:avLst/>
              <a:gdLst>
                <a:gd name="T0" fmla="*/ 3 w 51"/>
                <a:gd name="T1" fmla="*/ 53 h 81"/>
                <a:gd name="T2" fmla="*/ 3 w 51"/>
                <a:gd name="T3" fmla="*/ 56 h 81"/>
                <a:gd name="T4" fmla="*/ 7 w 51"/>
                <a:gd name="T5" fmla="*/ 65 h 81"/>
                <a:gd name="T6" fmla="*/ 13 w 51"/>
                <a:gd name="T7" fmla="*/ 72 h 81"/>
                <a:gd name="T8" fmla="*/ 26 w 51"/>
                <a:gd name="T9" fmla="*/ 76 h 81"/>
                <a:gd name="T10" fmla="*/ 32 w 51"/>
                <a:gd name="T11" fmla="*/ 75 h 81"/>
                <a:gd name="T12" fmla="*/ 41 w 51"/>
                <a:gd name="T13" fmla="*/ 67 h 81"/>
                <a:gd name="T14" fmla="*/ 42 w 51"/>
                <a:gd name="T15" fmla="*/ 62 h 81"/>
                <a:gd name="T16" fmla="*/ 38 w 51"/>
                <a:gd name="T17" fmla="*/ 54 h 81"/>
                <a:gd name="T18" fmla="*/ 28 w 51"/>
                <a:gd name="T19" fmla="*/ 47 h 81"/>
                <a:gd name="T20" fmla="*/ 15 w 51"/>
                <a:gd name="T21" fmla="*/ 40 h 81"/>
                <a:gd name="T22" fmla="*/ 6 w 51"/>
                <a:gd name="T23" fmla="*/ 33 h 81"/>
                <a:gd name="T24" fmla="*/ 1 w 51"/>
                <a:gd name="T25" fmla="*/ 20 h 81"/>
                <a:gd name="T26" fmla="*/ 2 w 51"/>
                <a:gd name="T27" fmla="*/ 15 h 81"/>
                <a:gd name="T28" fmla="*/ 4 w 51"/>
                <a:gd name="T29" fmla="*/ 9 h 81"/>
                <a:gd name="T30" fmla="*/ 11 w 51"/>
                <a:gd name="T31" fmla="*/ 4 h 81"/>
                <a:gd name="T32" fmla="*/ 18 w 51"/>
                <a:gd name="T33" fmla="*/ 1 h 81"/>
                <a:gd name="T34" fmla="*/ 23 w 51"/>
                <a:gd name="T35" fmla="*/ 0 h 81"/>
                <a:gd name="T36" fmla="*/ 31 w 51"/>
                <a:gd name="T37" fmla="*/ 3 h 81"/>
                <a:gd name="T38" fmla="*/ 38 w 51"/>
                <a:gd name="T39" fmla="*/ 6 h 81"/>
                <a:gd name="T40" fmla="*/ 42 w 51"/>
                <a:gd name="T41" fmla="*/ 0 h 81"/>
                <a:gd name="T42" fmla="*/ 44 w 51"/>
                <a:gd name="T43" fmla="*/ 28 h 81"/>
                <a:gd name="T44" fmla="*/ 41 w 51"/>
                <a:gd name="T45" fmla="*/ 28 h 81"/>
                <a:gd name="T46" fmla="*/ 39 w 51"/>
                <a:gd name="T47" fmla="*/ 17 h 81"/>
                <a:gd name="T48" fmla="*/ 35 w 51"/>
                <a:gd name="T49" fmla="*/ 10 h 81"/>
                <a:gd name="T50" fmla="*/ 27 w 51"/>
                <a:gd name="T51" fmla="*/ 7 h 81"/>
                <a:gd name="T52" fmla="*/ 22 w 51"/>
                <a:gd name="T53" fmla="*/ 6 h 81"/>
                <a:gd name="T54" fmla="*/ 13 w 51"/>
                <a:gd name="T55" fmla="*/ 9 h 81"/>
                <a:gd name="T56" fmla="*/ 10 w 51"/>
                <a:gd name="T57" fmla="*/ 17 h 81"/>
                <a:gd name="T58" fmla="*/ 11 w 51"/>
                <a:gd name="T59" fmla="*/ 22 h 81"/>
                <a:gd name="T60" fmla="*/ 18 w 51"/>
                <a:gd name="T61" fmla="*/ 28 h 81"/>
                <a:gd name="T62" fmla="*/ 38 w 51"/>
                <a:gd name="T63" fmla="*/ 39 h 81"/>
                <a:gd name="T64" fmla="*/ 43 w 51"/>
                <a:gd name="T65" fmla="*/ 43 h 81"/>
                <a:gd name="T66" fmla="*/ 50 w 51"/>
                <a:gd name="T67" fmla="*/ 53 h 81"/>
                <a:gd name="T68" fmla="*/ 51 w 51"/>
                <a:gd name="T69" fmla="*/ 58 h 81"/>
                <a:gd name="T70" fmla="*/ 49 w 51"/>
                <a:gd name="T71" fmla="*/ 67 h 81"/>
                <a:gd name="T72" fmla="*/ 43 w 51"/>
                <a:gd name="T73" fmla="*/ 75 h 81"/>
                <a:gd name="T74" fmla="*/ 36 w 51"/>
                <a:gd name="T75" fmla="*/ 79 h 81"/>
                <a:gd name="T76" fmla="*/ 26 w 51"/>
                <a:gd name="T77" fmla="*/ 81 h 81"/>
                <a:gd name="T78" fmla="*/ 20 w 51"/>
                <a:gd name="T79" fmla="*/ 80 h 81"/>
                <a:gd name="T80" fmla="*/ 7 w 51"/>
                <a:gd name="T81" fmla="*/ 75 h 81"/>
                <a:gd name="T82" fmla="*/ 4 w 51"/>
                <a:gd name="T83" fmla="*/ 78 h 81"/>
                <a:gd name="T84" fmla="*/ 0 w 51"/>
                <a:gd name="T8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1" h="81">
                  <a:moveTo>
                    <a:pt x="0" y="53"/>
                  </a:moveTo>
                  <a:lnTo>
                    <a:pt x="3" y="53"/>
                  </a:lnTo>
                  <a:lnTo>
                    <a:pt x="3" y="53"/>
                  </a:lnTo>
                  <a:lnTo>
                    <a:pt x="3" y="56"/>
                  </a:lnTo>
                  <a:lnTo>
                    <a:pt x="4" y="61"/>
                  </a:lnTo>
                  <a:lnTo>
                    <a:pt x="7" y="65"/>
                  </a:lnTo>
                  <a:lnTo>
                    <a:pt x="9" y="68"/>
                  </a:lnTo>
                  <a:lnTo>
                    <a:pt x="13" y="72"/>
                  </a:lnTo>
                  <a:lnTo>
                    <a:pt x="18" y="75"/>
                  </a:lnTo>
                  <a:lnTo>
                    <a:pt x="26" y="76"/>
                  </a:lnTo>
                  <a:lnTo>
                    <a:pt x="26" y="76"/>
                  </a:lnTo>
                  <a:lnTo>
                    <a:pt x="32" y="75"/>
                  </a:lnTo>
                  <a:lnTo>
                    <a:pt x="38" y="71"/>
                  </a:lnTo>
                  <a:lnTo>
                    <a:pt x="41" y="67"/>
                  </a:lnTo>
                  <a:lnTo>
                    <a:pt x="42" y="62"/>
                  </a:lnTo>
                  <a:lnTo>
                    <a:pt x="42" y="62"/>
                  </a:lnTo>
                  <a:lnTo>
                    <a:pt x="41" y="57"/>
                  </a:lnTo>
                  <a:lnTo>
                    <a:pt x="38" y="54"/>
                  </a:lnTo>
                  <a:lnTo>
                    <a:pt x="34" y="50"/>
                  </a:lnTo>
                  <a:lnTo>
                    <a:pt x="28" y="47"/>
                  </a:lnTo>
                  <a:lnTo>
                    <a:pt x="15" y="40"/>
                  </a:lnTo>
                  <a:lnTo>
                    <a:pt x="15" y="40"/>
                  </a:lnTo>
                  <a:lnTo>
                    <a:pt x="10" y="37"/>
                  </a:lnTo>
                  <a:lnTo>
                    <a:pt x="6" y="33"/>
                  </a:lnTo>
                  <a:lnTo>
                    <a:pt x="2" y="26"/>
                  </a:lnTo>
                  <a:lnTo>
                    <a:pt x="1" y="20"/>
                  </a:lnTo>
                  <a:lnTo>
                    <a:pt x="1" y="20"/>
                  </a:lnTo>
                  <a:lnTo>
                    <a:pt x="2" y="15"/>
                  </a:lnTo>
                  <a:lnTo>
                    <a:pt x="3" y="12"/>
                  </a:lnTo>
                  <a:lnTo>
                    <a:pt x="4" y="9"/>
                  </a:lnTo>
                  <a:lnTo>
                    <a:pt x="8" y="6"/>
                  </a:lnTo>
                  <a:lnTo>
                    <a:pt x="11" y="4"/>
                  </a:lnTo>
                  <a:lnTo>
                    <a:pt x="14" y="3"/>
                  </a:lnTo>
                  <a:lnTo>
                    <a:pt x="18" y="1"/>
                  </a:lnTo>
                  <a:lnTo>
                    <a:pt x="23" y="0"/>
                  </a:lnTo>
                  <a:lnTo>
                    <a:pt x="23" y="0"/>
                  </a:lnTo>
                  <a:lnTo>
                    <a:pt x="27" y="1"/>
                  </a:lnTo>
                  <a:lnTo>
                    <a:pt x="31" y="3"/>
                  </a:lnTo>
                  <a:lnTo>
                    <a:pt x="38" y="6"/>
                  </a:lnTo>
                  <a:lnTo>
                    <a:pt x="38" y="6"/>
                  </a:lnTo>
                  <a:lnTo>
                    <a:pt x="40" y="4"/>
                  </a:lnTo>
                  <a:lnTo>
                    <a:pt x="42" y="0"/>
                  </a:lnTo>
                  <a:lnTo>
                    <a:pt x="44" y="0"/>
                  </a:lnTo>
                  <a:lnTo>
                    <a:pt x="44" y="28"/>
                  </a:lnTo>
                  <a:lnTo>
                    <a:pt x="41" y="28"/>
                  </a:lnTo>
                  <a:lnTo>
                    <a:pt x="41" y="28"/>
                  </a:lnTo>
                  <a:lnTo>
                    <a:pt x="40" y="20"/>
                  </a:lnTo>
                  <a:lnTo>
                    <a:pt x="39" y="17"/>
                  </a:lnTo>
                  <a:lnTo>
                    <a:pt x="37" y="13"/>
                  </a:lnTo>
                  <a:lnTo>
                    <a:pt x="35" y="10"/>
                  </a:lnTo>
                  <a:lnTo>
                    <a:pt x="31" y="8"/>
                  </a:lnTo>
                  <a:lnTo>
                    <a:pt x="27" y="7"/>
                  </a:lnTo>
                  <a:lnTo>
                    <a:pt x="22" y="6"/>
                  </a:lnTo>
                  <a:lnTo>
                    <a:pt x="22" y="6"/>
                  </a:lnTo>
                  <a:lnTo>
                    <a:pt x="17" y="7"/>
                  </a:lnTo>
                  <a:lnTo>
                    <a:pt x="13" y="9"/>
                  </a:lnTo>
                  <a:lnTo>
                    <a:pt x="11" y="12"/>
                  </a:lnTo>
                  <a:lnTo>
                    <a:pt x="10" y="17"/>
                  </a:lnTo>
                  <a:lnTo>
                    <a:pt x="10" y="17"/>
                  </a:lnTo>
                  <a:lnTo>
                    <a:pt x="11" y="22"/>
                  </a:lnTo>
                  <a:lnTo>
                    <a:pt x="13" y="25"/>
                  </a:lnTo>
                  <a:lnTo>
                    <a:pt x="18" y="28"/>
                  </a:lnTo>
                  <a:lnTo>
                    <a:pt x="25" y="33"/>
                  </a:lnTo>
                  <a:lnTo>
                    <a:pt x="38" y="39"/>
                  </a:lnTo>
                  <a:lnTo>
                    <a:pt x="38" y="39"/>
                  </a:lnTo>
                  <a:lnTo>
                    <a:pt x="43" y="43"/>
                  </a:lnTo>
                  <a:lnTo>
                    <a:pt x="47" y="48"/>
                  </a:lnTo>
                  <a:lnTo>
                    <a:pt x="50" y="53"/>
                  </a:lnTo>
                  <a:lnTo>
                    <a:pt x="51" y="58"/>
                  </a:lnTo>
                  <a:lnTo>
                    <a:pt x="51" y="58"/>
                  </a:lnTo>
                  <a:lnTo>
                    <a:pt x="50" y="63"/>
                  </a:lnTo>
                  <a:lnTo>
                    <a:pt x="49" y="67"/>
                  </a:lnTo>
                  <a:lnTo>
                    <a:pt x="46" y="71"/>
                  </a:lnTo>
                  <a:lnTo>
                    <a:pt x="43" y="75"/>
                  </a:lnTo>
                  <a:lnTo>
                    <a:pt x="40" y="77"/>
                  </a:lnTo>
                  <a:lnTo>
                    <a:pt x="36" y="79"/>
                  </a:lnTo>
                  <a:lnTo>
                    <a:pt x="31" y="80"/>
                  </a:lnTo>
                  <a:lnTo>
                    <a:pt x="26" y="81"/>
                  </a:lnTo>
                  <a:lnTo>
                    <a:pt x="26" y="81"/>
                  </a:lnTo>
                  <a:lnTo>
                    <a:pt x="20" y="80"/>
                  </a:lnTo>
                  <a:lnTo>
                    <a:pt x="14" y="78"/>
                  </a:lnTo>
                  <a:lnTo>
                    <a:pt x="7" y="75"/>
                  </a:lnTo>
                  <a:lnTo>
                    <a:pt x="7" y="75"/>
                  </a:lnTo>
                  <a:lnTo>
                    <a:pt x="4" y="78"/>
                  </a:lnTo>
                  <a:lnTo>
                    <a:pt x="3" y="81"/>
                  </a:lnTo>
                  <a:lnTo>
                    <a:pt x="0" y="81"/>
                  </a:lnTo>
                  <a:lnTo>
                    <a:pt x="0"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4" name="Freeform 38"/>
            <p:cNvSpPr>
              <a:spLocks/>
            </p:cNvSpPr>
            <p:nvPr userDrawn="1"/>
          </p:nvSpPr>
          <p:spPr bwMode="auto">
            <a:xfrm>
              <a:off x="4847" y="2966"/>
              <a:ext cx="89" cy="76"/>
            </a:xfrm>
            <a:custGeom>
              <a:avLst/>
              <a:gdLst>
                <a:gd name="T0" fmla="*/ 0 w 89"/>
                <a:gd name="T1" fmla="*/ 73 h 76"/>
                <a:gd name="T2" fmla="*/ 9 w 89"/>
                <a:gd name="T3" fmla="*/ 72 h 76"/>
                <a:gd name="T4" fmla="*/ 12 w 89"/>
                <a:gd name="T5" fmla="*/ 66 h 76"/>
                <a:gd name="T6" fmla="*/ 12 w 89"/>
                <a:gd name="T7" fmla="*/ 17 h 76"/>
                <a:gd name="T8" fmla="*/ 12 w 89"/>
                <a:gd name="T9" fmla="*/ 9 h 76"/>
                <a:gd name="T10" fmla="*/ 9 w 89"/>
                <a:gd name="T11" fmla="*/ 4 h 76"/>
                <a:gd name="T12" fmla="*/ 0 w 89"/>
                <a:gd name="T13" fmla="*/ 3 h 76"/>
                <a:gd name="T14" fmla="*/ 35 w 89"/>
                <a:gd name="T15" fmla="*/ 0 h 76"/>
                <a:gd name="T16" fmla="*/ 35 w 89"/>
                <a:gd name="T17" fmla="*/ 3 h 76"/>
                <a:gd name="T18" fmla="*/ 26 w 89"/>
                <a:gd name="T19" fmla="*/ 4 h 76"/>
                <a:gd name="T20" fmla="*/ 23 w 89"/>
                <a:gd name="T21" fmla="*/ 9 h 76"/>
                <a:gd name="T22" fmla="*/ 22 w 89"/>
                <a:gd name="T23" fmla="*/ 35 h 76"/>
                <a:gd name="T24" fmla="*/ 49 w 89"/>
                <a:gd name="T25" fmla="*/ 12 h 76"/>
                <a:gd name="T26" fmla="*/ 54 w 89"/>
                <a:gd name="T27" fmla="*/ 5 h 76"/>
                <a:gd name="T28" fmla="*/ 53 w 89"/>
                <a:gd name="T29" fmla="*/ 3 h 76"/>
                <a:gd name="T30" fmla="*/ 49 w 89"/>
                <a:gd name="T31" fmla="*/ 0 h 76"/>
                <a:gd name="T32" fmla="*/ 78 w 89"/>
                <a:gd name="T33" fmla="*/ 3 h 76"/>
                <a:gd name="T34" fmla="*/ 71 w 89"/>
                <a:gd name="T35" fmla="*/ 3 h 76"/>
                <a:gd name="T36" fmla="*/ 61 w 89"/>
                <a:gd name="T37" fmla="*/ 8 h 76"/>
                <a:gd name="T38" fmla="*/ 33 w 89"/>
                <a:gd name="T39" fmla="*/ 32 h 76"/>
                <a:gd name="T40" fmla="*/ 72 w 89"/>
                <a:gd name="T41" fmla="*/ 66 h 76"/>
                <a:gd name="T42" fmla="*/ 81 w 89"/>
                <a:gd name="T43" fmla="*/ 70 h 76"/>
                <a:gd name="T44" fmla="*/ 89 w 89"/>
                <a:gd name="T45" fmla="*/ 73 h 76"/>
                <a:gd name="T46" fmla="*/ 53 w 89"/>
                <a:gd name="T47" fmla="*/ 76 h 76"/>
                <a:gd name="T48" fmla="*/ 53 w 89"/>
                <a:gd name="T49" fmla="*/ 73 h 76"/>
                <a:gd name="T50" fmla="*/ 61 w 89"/>
                <a:gd name="T51" fmla="*/ 70 h 76"/>
                <a:gd name="T52" fmla="*/ 57 w 89"/>
                <a:gd name="T53" fmla="*/ 66 h 76"/>
                <a:gd name="T54" fmla="*/ 22 w 89"/>
                <a:gd name="T55" fmla="*/ 40 h 76"/>
                <a:gd name="T56" fmla="*/ 22 w 89"/>
                <a:gd name="T57" fmla="*/ 59 h 76"/>
                <a:gd name="T58" fmla="*/ 24 w 89"/>
                <a:gd name="T59" fmla="*/ 70 h 76"/>
                <a:gd name="T60" fmla="*/ 28 w 89"/>
                <a:gd name="T61" fmla="*/ 73 h 76"/>
                <a:gd name="T62" fmla="*/ 35 w 89"/>
                <a:gd name="T63" fmla="*/ 76 h 76"/>
                <a:gd name="T64" fmla="*/ 0 w 89"/>
                <a:gd name="T65" fmla="*/ 7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76">
                  <a:moveTo>
                    <a:pt x="0" y="73"/>
                  </a:moveTo>
                  <a:lnTo>
                    <a:pt x="0" y="73"/>
                  </a:lnTo>
                  <a:lnTo>
                    <a:pt x="7" y="73"/>
                  </a:lnTo>
                  <a:lnTo>
                    <a:pt x="9" y="72"/>
                  </a:lnTo>
                  <a:lnTo>
                    <a:pt x="10" y="70"/>
                  </a:lnTo>
                  <a:lnTo>
                    <a:pt x="12" y="66"/>
                  </a:lnTo>
                  <a:lnTo>
                    <a:pt x="12" y="59"/>
                  </a:lnTo>
                  <a:lnTo>
                    <a:pt x="12" y="17"/>
                  </a:lnTo>
                  <a:lnTo>
                    <a:pt x="12" y="17"/>
                  </a:lnTo>
                  <a:lnTo>
                    <a:pt x="12" y="9"/>
                  </a:lnTo>
                  <a:lnTo>
                    <a:pt x="10" y="5"/>
                  </a:lnTo>
                  <a:lnTo>
                    <a:pt x="9" y="4"/>
                  </a:lnTo>
                  <a:lnTo>
                    <a:pt x="7" y="3"/>
                  </a:lnTo>
                  <a:lnTo>
                    <a:pt x="0" y="3"/>
                  </a:lnTo>
                  <a:lnTo>
                    <a:pt x="0" y="0"/>
                  </a:lnTo>
                  <a:lnTo>
                    <a:pt x="35" y="0"/>
                  </a:lnTo>
                  <a:lnTo>
                    <a:pt x="35" y="3"/>
                  </a:lnTo>
                  <a:lnTo>
                    <a:pt x="35" y="3"/>
                  </a:lnTo>
                  <a:lnTo>
                    <a:pt x="28" y="3"/>
                  </a:lnTo>
                  <a:lnTo>
                    <a:pt x="26" y="4"/>
                  </a:lnTo>
                  <a:lnTo>
                    <a:pt x="24" y="5"/>
                  </a:lnTo>
                  <a:lnTo>
                    <a:pt x="23" y="9"/>
                  </a:lnTo>
                  <a:lnTo>
                    <a:pt x="22" y="17"/>
                  </a:lnTo>
                  <a:lnTo>
                    <a:pt x="22" y="35"/>
                  </a:lnTo>
                  <a:lnTo>
                    <a:pt x="49" y="12"/>
                  </a:lnTo>
                  <a:lnTo>
                    <a:pt x="49" y="12"/>
                  </a:lnTo>
                  <a:lnTo>
                    <a:pt x="53" y="8"/>
                  </a:lnTo>
                  <a:lnTo>
                    <a:pt x="54" y="5"/>
                  </a:lnTo>
                  <a:lnTo>
                    <a:pt x="54" y="4"/>
                  </a:lnTo>
                  <a:lnTo>
                    <a:pt x="53" y="3"/>
                  </a:lnTo>
                  <a:lnTo>
                    <a:pt x="49" y="3"/>
                  </a:lnTo>
                  <a:lnTo>
                    <a:pt x="49" y="0"/>
                  </a:lnTo>
                  <a:lnTo>
                    <a:pt x="78" y="0"/>
                  </a:lnTo>
                  <a:lnTo>
                    <a:pt x="78" y="3"/>
                  </a:lnTo>
                  <a:lnTo>
                    <a:pt x="78" y="3"/>
                  </a:lnTo>
                  <a:lnTo>
                    <a:pt x="71" y="3"/>
                  </a:lnTo>
                  <a:lnTo>
                    <a:pt x="66" y="5"/>
                  </a:lnTo>
                  <a:lnTo>
                    <a:pt x="61" y="8"/>
                  </a:lnTo>
                  <a:lnTo>
                    <a:pt x="55" y="12"/>
                  </a:lnTo>
                  <a:lnTo>
                    <a:pt x="33" y="32"/>
                  </a:lnTo>
                  <a:lnTo>
                    <a:pt x="72" y="66"/>
                  </a:lnTo>
                  <a:lnTo>
                    <a:pt x="72" y="66"/>
                  </a:lnTo>
                  <a:lnTo>
                    <a:pt x="76" y="68"/>
                  </a:lnTo>
                  <a:lnTo>
                    <a:pt x="81" y="70"/>
                  </a:lnTo>
                  <a:lnTo>
                    <a:pt x="85" y="73"/>
                  </a:lnTo>
                  <a:lnTo>
                    <a:pt x="89" y="73"/>
                  </a:lnTo>
                  <a:lnTo>
                    <a:pt x="89" y="76"/>
                  </a:lnTo>
                  <a:lnTo>
                    <a:pt x="53" y="76"/>
                  </a:lnTo>
                  <a:lnTo>
                    <a:pt x="53" y="73"/>
                  </a:lnTo>
                  <a:lnTo>
                    <a:pt x="53" y="73"/>
                  </a:lnTo>
                  <a:lnTo>
                    <a:pt x="57" y="73"/>
                  </a:lnTo>
                  <a:lnTo>
                    <a:pt x="61" y="70"/>
                  </a:lnTo>
                  <a:lnTo>
                    <a:pt x="61" y="68"/>
                  </a:lnTo>
                  <a:lnTo>
                    <a:pt x="57" y="66"/>
                  </a:lnTo>
                  <a:lnTo>
                    <a:pt x="26" y="38"/>
                  </a:lnTo>
                  <a:lnTo>
                    <a:pt x="22" y="40"/>
                  </a:lnTo>
                  <a:lnTo>
                    <a:pt x="22" y="59"/>
                  </a:lnTo>
                  <a:lnTo>
                    <a:pt x="22" y="59"/>
                  </a:lnTo>
                  <a:lnTo>
                    <a:pt x="23" y="66"/>
                  </a:lnTo>
                  <a:lnTo>
                    <a:pt x="24" y="70"/>
                  </a:lnTo>
                  <a:lnTo>
                    <a:pt x="26" y="72"/>
                  </a:lnTo>
                  <a:lnTo>
                    <a:pt x="28" y="73"/>
                  </a:lnTo>
                  <a:lnTo>
                    <a:pt x="35" y="73"/>
                  </a:lnTo>
                  <a:lnTo>
                    <a:pt x="35" y="76"/>
                  </a:lnTo>
                  <a:lnTo>
                    <a:pt x="0" y="76"/>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5" name="Freeform 39"/>
            <p:cNvSpPr>
              <a:spLocks noEditPoints="1"/>
            </p:cNvSpPr>
            <p:nvPr userDrawn="1"/>
          </p:nvSpPr>
          <p:spPr bwMode="auto">
            <a:xfrm>
              <a:off x="4940" y="2963"/>
              <a:ext cx="87" cy="79"/>
            </a:xfrm>
            <a:custGeom>
              <a:avLst/>
              <a:gdLst>
                <a:gd name="T0" fmla="*/ 0 w 87"/>
                <a:gd name="T1" fmla="*/ 76 h 79"/>
                <a:gd name="T2" fmla="*/ 0 w 87"/>
                <a:gd name="T3" fmla="*/ 76 h 79"/>
                <a:gd name="T4" fmla="*/ 5 w 87"/>
                <a:gd name="T5" fmla="*/ 76 h 79"/>
                <a:gd name="T6" fmla="*/ 10 w 87"/>
                <a:gd name="T7" fmla="*/ 73 h 79"/>
                <a:gd name="T8" fmla="*/ 12 w 87"/>
                <a:gd name="T9" fmla="*/ 70 h 79"/>
                <a:gd name="T10" fmla="*/ 15 w 87"/>
                <a:gd name="T11" fmla="*/ 65 h 79"/>
                <a:gd name="T12" fmla="*/ 42 w 87"/>
                <a:gd name="T13" fmla="*/ 0 h 79"/>
                <a:gd name="T14" fmla="*/ 44 w 87"/>
                <a:gd name="T15" fmla="*/ 0 h 79"/>
                <a:gd name="T16" fmla="*/ 72 w 87"/>
                <a:gd name="T17" fmla="*/ 65 h 79"/>
                <a:gd name="T18" fmla="*/ 72 w 87"/>
                <a:gd name="T19" fmla="*/ 65 h 79"/>
                <a:gd name="T20" fmla="*/ 74 w 87"/>
                <a:gd name="T21" fmla="*/ 70 h 79"/>
                <a:gd name="T22" fmla="*/ 77 w 87"/>
                <a:gd name="T23" fmla="*/ 73 h 79"/>
                <a:gd name="T24" fmla="*/ 80 w 87"/>
                <a:gd name="T25" fmla="*/ 76 h 79"/>
                <a:gd name="T26" fmla="*/ 87 w 87"/>
                <a:gd name="T27" fmla="*/ 76 h 79"/>
                <a:gd name="T28" fmla="*/ 87 w 87"/>
                <a:gd name="T29" fmla="*/ 79 h 79"/>
                <a:gd name="T30" fmla="*/ 51 w 87"/>
                <a:gd name="T31" fmla="*/ 79 h 79"/>
                <a:gd name="T32" fmla="*/ 51 w 87"/>
                <a:gd name="T33" fmla="*/ 76 h 79"/>
                <a:gd name="T34" fmla="*/ 51 w 87"/>
                <a:gd name="T35" fmla="*/ 76 h 79"/>
                <a:gd name="T36" fmla="*/ 58 w 87"/>
                <a:gd name="T37" fmla="*/ 76 h 79"/>
                <a:gd name="T38" fmla="*/ 62 w 87"/>
                <a:gd name="T39" fmla="*/ 73 h 79"/>
                <a:gd name="T40" fmla="*/ 62 w 87"/>
                <a:gd name="T41" fmla="*/ 72 h 79"/>
                <a:gd name="T42" fmla="*/ 63 w 87"/>
                <a:gd name="T43" fmla="*/ 71 h 79"/>
                <a:gd name="T44" fmla="*/ 62 w 87"/>
                <a:gd name="T45" fmla="*/ 66 h 79"/>
                <a:gd name="T46" fmla="*/ 56 w 87"/>
                <a:gd name="T47" fmla="*/ 52 h 79"/>
                <a:gd name="T48" fmla="*/ 26 w 87"/>
                <a:gd name="T49" fmla="*/ 52 h 79"/>
                <a:gd name="T50" fmla="*/ 19 w 87"/>
                <a:gd name="T51" fmla="*/ 66 h 79"/>
                <a:gd name="T52" fmla="*/ 19 w 87"/>
                <a:gd name="T53" fmla="*/ 66 h 79"/>
                <a:gd name="T54" fmla="*/ 18 w 87"/>
                <a:gd name="T55" fmla="*/ 70 h 79"/>
                <a:gd name="T56" fmla="*/ 18 w 87"/>
                <a:gd name="T57" fmla="*/ 72 h 79"/>
                <a:gd name="T58" fmla="*/ 19 w 87"/>
                <a:gd name="T59" fmla="*/ 73 h 79"/>
                <a:gd name="T60" fmla="*/ 22 w 87"/>
                <a:gd name="T61" fmla="*/ 76 h 79"/>
                <a:gd name="T62" fmla="*/ 29 w 87"/>
                <a:gd name="T63" fmla="*/ 76 h 79"/>
                <a:gd name="T64" fmla="*/ 29 w 87"/>
                <a:gd name="T65" fmla="*/ 79 h 79"/>
                <a:gd name="T66" fmla="*/ 0 w 87"/>
                <a:gd name="T67" fmla="*/ 79 h 79"/>
                <a:gd name="T68" fmla="*/ 0 w 87"/>
                <a:gd name="T69" fmla="*/ 76 h 79"/>
                <a:gd name="T70" fmla="*/ 54 w 87"/>
                <a:gd name="T71" fmla="*/ 48 h 79"/>
                <a:gd name="T72" fmla="*/ 41 w 87"/>
                <a:gd name="T73" fmla="*/ 18 h 79"/>
                <a:gd name="T74" fmla="*/ 27 w 87"/>
                <a:gd name="T75" fmla="*/ 48 h 79"/>
                <a:gd name="T76" fmla="*/ 54 w 87"/>
                <a:gd name="T77" fmla="*/ 4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7" h="79">
                  <a:moveTo>
                    <a:pt x="0" y="76"/>
                  </a:moveTo>
                  <a:lnTo>
                    <a:pt x="0" y="76"/>
                  </a:lnTo>
                  <a:lnTo>
                    <a:pt x="5" y="76"/>
                  </a:lnTo>
                  <a:lnTo>
                    <a:pt x="10" y="73"/>
                  </a:lnTo>
                  <a:lnTo>
                    <a:pt x="12" y="70"/>
                  </a:lnTo>
                  <a:lnTo>
                    <a:pt x="15" y="65"/>
                  </a:lnTo>
                  <a:lnTo>
                    <a:pt x="42" y="0"/>
                  </a:lnTo>
                  <a:lnTo>
                    <a:pt x="44" y="0"/>
                  </a:lnTo>
                  <a:lnTo>
                    <a:pt x="72" y="65"/>
                  </a:lnTo>
                  <a:lnTo>
                    <a:pt x="72" y="65"/>
                  </a:lnTo>
                  <a:lnTo>
                    <a:pt x="74" y="70"/>
                  </a:lnTo>
                  <a:lnTo>
                    <a:pt x="77" y="73"/>
                  </a:lnTo>
                  <a:lnTo>
                    <a:pt x="80" y="76"/>
                  </a:lnTo>
                  <a:lnTo>
                    <a:pt x="87" y="76"/>
                  </a:lnTo>
                  <a:lnTo>
                    <a:pt x="87" y="79"/>
                  </a:lnTo>
                  <a:lnTo>
                    <a:pt x="51" y="79"/>
                  </a:lnTo>
                  <a:lnTo>
                    <a:pt x="51" y="76"/>
                  </a:lnTo>
                  <a:lnTo>
                    <a:pt x="51" y="76"/>
                  </a:lnTo>
                  <a:lnTo>
                    <a:pt x="58" y="76"/>
                  </a:lnTo>
                  <a:lnTo>
                    <a:pt x="62" y="73"/>
                  </a:lnTo>
                  <a:lnTo>
                    <a:pt x="62" y="72"/>
                  </a:lnTo>
                  <a:lnTo>
                    <a:pt x="63" y="71"/>
                  </a:lnTo>
                  <a:lnTo>
                    <a:pt x="62" y="66"/>
                  </a:lnTo>
                  <a:lnTo>
                    <a:pt x="56" y="52"/>
                  </a:lnTo>
                  <a:lnTo>
                    <a:pt x="26" y="52"/>
                  </a:lnTo>
                  <a:lnTo>
                    <a:pt x="19" y="66"/>
                  </a:lnTo>
                  <a:lnTo>
                    <a:pt x="19" y="66"/>
                  </a:lnTo>
                  <a:lnTo>
                    <a:pt x="18" y="70"/>
                  </a:lnTo>
                  <a:lnTo>
                    <a:pt x="18" y="72"/>
                  </a:lnTo>
                  <a:lnTo>
                    <a:pt x="19" y="73"/>
                  </a:lnTo>
                  <a:lnTo>
                    <a:pt x="22" y="76"/>
                  </a:lnTo>
                  <a:lnTo>
                    <a:pt x="29" y="76"/>
                  </a:lnTo>
                  <a:lnTo>
                    <a:pt x="29" y="79"/>
                  </a:lnTo>
                  <a:lnTo>
                    <a:pt x="0" y="79"/>
                  </a:lnTo>
                  <a:lnTo>
                    <a:pt x="0" y="76"/>
                  </a:lnTo>
                  <a:close/>
                  <a:moveTo>
                    <a:pt x="54" y="48"/>
                  </a:moveTo>
                  <a:lnTo>
                    <a:pt x="41" y="18"/>
                  </a:lnTo>
                  <a:lnTo>
                    <a:pt x="27" y="48"/>
                  </a:lnTo>
                  <a:lnTo>
                    <a:pt x="54"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6" name="Freeform 40"/>
            <p:cNvSpPr>
              <a:spLocks/>
            </p:cNvSpPr>
            <p:nvPr userDrawn="1"/>
          </p:nvSpPr>
          <p:spPr bwMode="auto">
            <a:xfrm>
              <a:off x="5037" y="2966"/>
              <a:ext cx="82" cy="78"/>
            </a:xfrm>
            <a:custGeom>
              <a:avLst/>
              <a:gdLst>
                <a:gd name="T0" fmla="*/ 16 w 82"/>
                <a:gd name="T1" fmla="*/ 15 h 78"/>
                <a:gd name="T2" fmla="*/ 16 w 82"/>
                <a:gd name="T3" fmla="*/ 59 h 78"/>
                <a:gd name="T4" fmla="*/ 16 w 82"/>
                <a:gd name="T5" fmla="*/ 59 h 78"/>
                <a:gd name="T6" fmla="*/ 17 w 82"/>
                <a:gd name="T7" fmla="*/ 66 h 78"/>
                <a:gd name="T8" fmla="*/ 18 w 82"/>
                <a:gd name="T9" fmla="*/ 70 h 78"/>
                <a:gd name="T10" fmla="*/ 20 w 82"/>
                <a:gd name="T11" fmla="*/ 72 h 78"/>
                <a:gd name="T12" fmla="*/ 22 w 82"/>
                <a:gd name="T13" fmla="*/ 73 h 78"/>
                <a:gd name="T14" fmla="*/ 29 w 82"/>
                <a:gd name="T15" fmla="*/ 73 h 78"/>
                <a:gd name="T16" fmla="*/ 29 w 82"/>
                <a:gd name="T17" fmla="*/ 76 h 78"/>
                <a:gd name="T18" fmla="*/ 0 w 82"/>
                <a:gd name="T19" fmla="*/ 76 h 78"/>
                <a:gd name="T20" fmla="*/ 0 w 82"/>
                <a:gd name="T21" fmla="*/ 73 h 78"/>
                <a:gd name="T22" fmla="*/ 0 w 82"/>
                <a:gd name="T23" fmla="*/ 73 h 78"/>
                <a:gd name="T24" fmla="*/ 6 w 82"/>
                <a:gd name="T25" fmla="*/ 73 h 78"/>
                <a:gd name="T26" fmla="*/ 8 w 82"/>
                <a:gd name="T27" fmla="*/ 72 h 78"/>
                <a:gd name="T28" fmla="*/ 9 w 82"/>
                <a:gd name="T29" fmla="*/ 70 h 78"/>
                <a:gd name="T30" fmla="*/ 11 w 82"/>
                <a:gd name="T31" fmla="*/ 66 h 78"/>
                <a:gd name="T32" fmla="*/ 11 w 82"/>
                <a:gd name="T33" fmla="*/ 59 h 78"/>
                <a:gd name="T34" fmla="*/ 11 w 82"/>
                <a:gd name="T35" fmla="*/ 17 h 78"/>
                <a:gd name="T36" fmla="*/ 11 w 82"/>
                <a:gd name="T37" fmla="*/ 17 h 78"/>
                <a:gd name="T38" fmla="*/ 11 w 82"/>
                <a:gd name="T39" fmla="*/ 9 h 78"/>
                <a:gd name="T40" fmla="*/ 9 w 82"/>
                <a:gd name="T41" fmla="*/ 5 h 78"/>
                <a:gd name="T42" fmla="*/ 8 w 82"/>
                <a:gd name="T43" fmla="*/ 4 h 78"/>
                <a:gd name="T44" fmla="*/ 6 w 82"/>
                <a:gd name="T45" fmla="*/ 3 h 78"/>
                <a:gd name="T46" fmla="*/ 0 w 82"/>
                <a:gd name="T47" fmla="*/ 3 h 78"/>
                <a:gd name="T48" fmla="*/ 0 w 82"/>
                <a:gd name="T49" fmla="*/ 0 h 78"/>
                <a:gd name="T50" fmla="*/ 17 w 82"/>
                <a:gd name="T51" fmla="*/ 0 h 78"/>
                <a:gd name="T52" fmla="*/ 65 w 82"/>
                <a:gd name="T53" fmla="*/ 60 h 78"/>
                <a:gd name="T54" fmla="*/ 65 w 82"/>
                <a:gd name="T55" fmla="*/ 17 h 78"/>
                <a:gd name="T56" fmla="*/ 65 w 82"/>
                <a:gd name="T57" fmla="*/ 17 h 78"/>
                <a:gd name="T58" fmla="*/ 65 w 82"/>
                <a:gd name="T59" fmla="*/ 9 h 78"/>
                <a:gd name="T60" fmla="*/ 64 w 82"/>
                <a:gd name="T61" fmla="*/ 5 h 78"/>
                <a:gd name="T62" fmla="*/ 62 w 82"/>
                <a:gd name="T63" fmla="*/ 4 h 78"/>
                <a:gd name="T64" fmla="*/ 60 w 82"/>
                <a:gd name="T65" fmla="*/ 3 h 78"/>
                <a:gd name="T66" fmla="*/ 53 w 82"/>
                <a:gd name="T67" fmla="*/ 3 h 78"/>
                <a:gd name="T68" fmla="*/ 53 w 82"/>
                <a:gd name="T69" fmla="*/ 0 h 78"/>
                <a:gd name="T70" fmla="*/ 82 w 82"/>
                <a:gd name="T71" fmla="*/ 0 h 78"/>
                <a:gd name="T72" fmla="*/ 82 w 82"/>
                <a:gd name="T73" fmla="*/ 3 h 78"/>
                <a:gd name="T74" fmla="*/ 82 w 82"/>
                <a:gd name="T75" fmla="*/ 3 h 78"/>
                <a:gd name="T76" fmla="*/ 76 w 82"/>
                <a:gd name="T77" fmla="*/ 3 h 78"/>
                <a:gd name="T78" fmla="*/ 74 w 82"/>
                <a:gd name="T79" fmla="*/ 4 h 78"/>
                <a:gd name="T80" fmla="*/ 73 w 82"/>
                <a:gd name="T81" fmla="*/ 5 h 78"/>
                <a:gd name="T82" fmla="*/ 71 w 82"/>
                <a:gd name="T83" fmla="*/ 9 h 78"/>
                <a:gd name="T84" fmla="*/ 71 w 82"/>
                <a:gd name="T85" fmla="*/ 17 h 78"/>
                <a:gd name="T86" fmla="*/ 71 w 82"/>
                <a:gd name="T87" fmla="*/ 78 h 78"/>
                <a:gd name="T88" fmla="*/ 67 w 82"/>
                <a:gd name="T89" fmla="*/ 78 h 78"/>
                <a:gd name="T90" fmla="*/ 16 w 82"/>
                <a:gd name="T91" fmla="*/ 1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2" h="78">
                  <a:moveTo>
                    <a:pt x="16" y="15"/>
                  </a:moveTo>
                  <a:lnTo>
                    <a:pt x="16" y="59"/>
                  </a:lnTo>
                  <a:lnTo>
                    <a:pt x="16" y="59"/>
                  </a:lnTo>
                  <a:lnTo>
                    <a:pt x="17" y="66"/>
                  </a:lnTo>
                  <a:lnTo>
                    <a:pt x="18" y="70"/>
                  </a:lnTo>
                  <a:lnTo>
                    <a:pt x="20" y="72"/>
                  </a:lnTo>
                  <a:lnTo>
                    <a:pt x="22" y="73"/>
                  </a:lnTo>
                  <a:lnTo>
                    <a:pt x="29" y="73"/>
                  </a:lnTo>
                  <a:lnTo>
                    <a:pt x="29" y="76"/>
                  </a:lnTo>
                  <a:lnTo>
                    <a:pt x="0" y="76"/>
                  </a:lnTo>
                  <a:lnTo>
                    <a:pt x="0" y="73"/>
                  </a:lnTo>
                  <a:lnTo>
                    <a:pt x="0" y="73"/>
                  </a:lnTo>
                  <a:lnTo>
                    <a:pt x="6" y="73"/>
                  </a:lnTo>
                  <a:lnTo>
                    <a:pt x="8" y="72"/>
                  </a:lnTo>
                  <a:lnTo>
                    <a:pt x="9" y="70"/>
                  </a:lnTo>
                  <a:lnTo>
                    <a:pt x="11" y="66"/>
                  </a:lnTo>
                  <a:lnTo>
                    <a:pt x="11" y="59"/>
                  </a:lnTo>
                  <a:lnTo>
                    <a:pt x="11" y="17"/>
                  </a:lnTo>
                  <a:lnTo>
                    <a:pt x="11" y="17"/>
                  </a:lnTo>
                  <a:lnTo>
                    <a:pt x="11" y="9"/>
                  </a:lnTo>
                  <a:lnTo>
                    <a:pt x="9" y="5"/>
                  </a:lnTo>
                  <a:lnTo>
                    <a:pt x="8" y="4"/>
                  </a:lnTo>
                  <a:lnTo>
                    <a:pt x="6" y="3"/>
                  </a:lnTo>
                  <a:lnTo>
                    <a:pt x="0" y="3"/>
                  </a:lnTo>
                  <a:lnTo>
                    <a:pt x="0" y="0"/>
                  </a:lnTo>
                  <a:lnTo>
                    <a:pt x="17" y="0"/>
                  </a:lnTo>
                  <a:lnTo>
                    <a:pt x="65" y="60"/>
                  </a:lnTo>
                  <a:lnTo>
                    <a:pt x="65" y="17"/>
                  </a:lnTo>
                  <a:lnTo>
                    <a:pt x="65" y="17"/>
                  </a:lnTo>
                  <a:lnTo>
                    <a:pt x="65" y="9"/>
                  </a:lnTo>
                  <a:lnTo>
                    <a:pt x="64" y="5"/>
                  </a:lnTo>
                  <a:lnTo>
                    <a:pt x="62" y="4"/>
                  </a:lnTo>
                  <a:lnTo>
                    <a:pt x="60" y="3"/>
                  </a:lnTo>
                  <a:lnTo>
                    <a:pt x="53" y="3"/>
                  </a:lnTo>
                  <a:lnTo>
                    <a:pt x="53" y="0"/>
                  </a:lnTo>
                  <a:lnTo>
                    <a:pt x="82" y="0"/>
                  </a:lnTo>
                  <a:lnTo>
                    <a:pt x="82" y="3"/>
                  </a:lnTo>
                  <a:lnTo>
                    <a:pt x="82" y="3"/>
                  </a:lnTo>
                  <a:lnTo>
                    <a:pt x="76" y="3"/>
                  </a:lnTo>
                  <a:lnTo>
                    <a:pt x="74" y="4"/>
                  </a:lnTo>
                  <a:lnTo>
                    <a:pt x="73" y="5"/>
                  </a:lnTo>
                  <a:lnTo>
                    <a:pt x="71" y="9"/>
                  </a:lnTo>
                  <a:lnTo>
                    <a:pt x="71" y="17"/>
                  </a:lnTo>
                  <a:lnTo>
                    <a:pt x="71" y="78"/>
                  </a:lnTo>
                  <a:lnTo>
                    <a:pt x="67" y="78"/>
                  </a:lnTo>
                  <a:lnTo>
                    <a:pt x="16"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7" name="Freeform 41"/>
            <p:cNvSpPr>
              <a:spLocks/>
            </p:cNvSpPr>
            <p:nvPr userDrawn="1"/>
          </p:nvSpPr>
          <p:spPr bwMode="auto">
            <a:xfrm>
              <a:off x="5141" y="2963"/>
              <a:ext cx="50" cy="81"/>
            </a:xfrm>
            <a:custGeom>
              <a:avLst/>
              <a:gdLst>
                <a:gd name="T0" fmla="*/ 3 w 50"/>
                <a:gd name="T1" fmla="*/ 53 h 81"/>
                <a:gd name="T2" fmla="*/ 3 w 50"/>
                <a:gd name="T3" fmla="*/ 56 h 81"/>
                <a:gd name="T4" fmla="*/ 6 w 50"/>
                <a:gd name="T5" fmla="*/ 65 h 81"/>
                <a:gd name="T6" fmla="*/ 13 w 50"/>
                <a:gd name="T7" fmla="*/ 72 h 81"/>
                <a:gd name="T8" fmla="*/ 26 w 50"/>
                <a:gd name="T9" fmla="*/ 76 h 81"/>
                <a:gd name="T10" fmla="*/ 32 w 50"/>
                <a:gd name="T11" fmla="*/ 75 h 81"/>
                <a:gd name="T12" fmla="*/ 41 w 50"/>
                <a:gd name="T13" fmla="*/ 67 h 81"/>
                <a:gd name="T14" fmla="*/ 42 w 50"/>
                <a:gd name="T15" fmla="*/ 62 h 81"/>
                <a:gd name="T16" fmla="*/ 38 w 50"/>
                <a:gd name="T17" fmla="*/ 54 h 81"/>
                <a:gd name="T18" fmla="*/ 28 w 50"/>
                <a:gd name="T19" fmla="*/ 47 h 81"/>
                <a:gd name="T20" fmla="*/ 15 w 50"/>
                <a:gd name="T21" fmla="*/ 40 h 81"/>
                <a:gd name="T22" fmla="*/ 5 w 50"/>
                <a:gd name="T23" fmla="*/ 33 h 81"/>
                <a:gd name="T24" fmla="*/ 1 w 50"/>
                <a:gd name="T25" fmla="*/ 20 h 81"/>
                <a:gd name="T26" fmla="*/ 2 w 50"/>
                <a:gd name="T27" fmla="*/ 15 h 81"/>
                <a:gd name="T28" fmla="*/ 4 w 50"/>
                <a:gd name="T29" fmla="*/ 9 h 81"/>
                <a:gd name="T30" fmla="*/ 11 w 50"/>
                <a:gd name="T31" fmla="*/ 4 h 81"/>
                <a:gd name="T32" fmla="*/ 18 w 50"/>
                <a:gd name="T33" fmla="*/ 1 h 81"/>
                <a:gd name="T34" fmla="*/ 22 w 50"/>
                <a:gd name="T35" fmla="*/ 0 h 81"/>
                <a:gd name="T36" fmla="*/ 31 w 50"/>
                <a:gd name="T37" fmla="*/ 3 h 81"/>
                <a:gd name="T38" fmla="*/ 38 w 50"/>
                <a:gd name="T39" fmla="*/ 6 h 81"/>
                <a:gd name="T40" fmla="*/ 41 w 50"/>
                <a:gd name="T41" fmla="*/ 0 h 81"/>
                <a:gd name="T42" fmla="*/ 44 w 50"/>
                <a:gd name="T43" fmla="*/ 28 h 81"/>
                <a:gd name="T44" fmla="*/ 41 w 50"/>
                <a:gd name="T45" fmla="*/ 28 h 81"/>
                <a:gd name="T46" fmla="*/ 39 w 50"/>
                <a:gd name="T47" fmla="*/ 17 h 81"/>
                <a:gd name="T48" fmla="*/ 34 w 50"/>
                <a:gd name="T49" fmla="*/ 10 h 81"/>
                <a:gd name="T50" fmla="*/ 27 w 50"/>
                <a:gd name="T51" fmla="*/ 7 h 81"/>
                <a:gd name="T52" fmla="*/ 21 w 50"/>
                <a:gd name="T53" fmla="*/ 6 h 81"/>
                <a:gd name="T54" fmla="*/ 13 w 50"/>
                <a:gd name="T55" fmla="*/ 9 h 81"/>
                <a:gd name="T56" fmla="*/ 10 w 50"/>
                <a:gd name="T57" fmla="*/ 17 h 81"/>
                <a:gd name="T58" fmla="*/ 11 w 50"/>
                <a:gd name="T59" fmla="*/ 22 h 81"/>
                <a:gd name="T60" fmla="*/ 18 w 50"/>
                <a:gd name="T61" fmla="*/ 28 h 81"/>
                <a:gd name="T62" fmla="*/ 36 w 50"/>
                <a:gd name="T63" fmla="*/ 39 h 81"/>
                <a:gd name="T64" fmla="*/ 43 w 50"/>
                <a:gd name="T65" fmla="*/ 43 h 81"/>
                <a:gd name="T66" fmla="*/ 49 w 50"/>
                <a:gd name="T67" fmla="*/ 53 h 81"/>
                <a:gd name="T68" fmla="*/ 50 w 50"/>
                <a:gd name="T69" fmla="*/ 58 h 81"/>
                <a:gd name="T70" fmla="*/ 48 w 50"/>
                <a:gd name="T71" fmla="*/ 67 h 81"/>
                <a:gd name="T72" fmla="*/ 43 w 50"/>
                <a:gd name="T73" fmla="*/ 75 h 81"/>
                <a:gd name="T74" fmla="*/ 35 w 50"/>
                <a:gd name="T75" fmla="*/ 79 h 81"/>
                <a:gd name="T76" fmla="*/ 26 w 50"/>
                <a:gd name="T77" fmla="*/ 81 h 81"/>
                <a:gd name="T78" fmla="*/ 19 w 50"/>
                <a:gd name="T79" fmla="*/ 80 h 81"/>
                <a:gd name="T80" fmla="*/ 6 w 50"/>
                <a:gd name="T81" fmla="*/ 75 h 81"/>
                <a:gd name="T82" fmla="*/ 4 w 50"/>
                <a:gd name="T83" fmla="*/ 78 h 81"/>
                <a:gd name="T84" fmla="*/ 0 w 50"/>
                <a:gd name="T8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0" h="81">
                  <a:moveTo>
                    <a:pt x="0" y="53"/>
                  </a:moveTo>
                  <a:lnTo>
                    <a:pt x="3" y="53"/>
                  </a:lnTo>
                  <a:lnTo>
                    <a:pt x="3" y="53"/>
                  </a:lnTo>
                  <a:lnTo>
                    <a:pt x="3" y="56"/>
                  </a:lnTo>
                  <a:lnTo>
                    <a:pt x="4" y="61"/>
                  </a:lnTo>
                  <a:lnTo>
                    <a:pt x="6" y="65"/>
                  </a:lnTo>
                  <a:lnTo>
                    <a:pt x="9" y="68"/>
                  </a:lnTo>
                  <a:lnTo>
                    <a:pt x="13" y="72"/>
                  </a:lnTo>
                  <a:lnTo>
                    <a:pt x="18" y="75"/>
                  </a:lnTo>
                  <a:lnTo>
                    <a:pt x="26" y="76"/>
                  </a:lnTo>
                  <a:lnTo>
                    <a:pt x="26" y="76"/>
                  </a:lnTo>
                  <a:lnTo>
                    <a:pt x="32" y="75"/>
                  </a:lnTo>
                  <a:lnTo>
                    <a:pt x="38" y="71"/>
                  </a:lnTo>
                  <a:lnTo>
                    <a:pt x="41" y="67"/>
                  </a:lnTo>
                  <a:lnTo>
                    <a:pt x="42" y="62"/>
                  </a:lnTo>
                  <a:lnTo>
                    <a:pt x="42" y="62"/>
                  </a:lnTo>
                  <a:lnTo>
                    <a:pt x="41" y="57"/>
                  </a:lnTo>
                  <a:lnTo>
                    <a:pt x="38" y="54"/>
                  </a:lnTo>
                  <a:lnTo>
                    <a:pt x="33" y="50"/>
                  </a:lnTo>
                  <a:lnTo>
                    <a:pt x="28" y="47"/>
                  </a:lnTo>
                  <a:lnTo>
                    <a:pt x="15" y="40"/>
                  </a:lnTo>
                  <a:lnTo>
                    <a:pt x="15" y="40"/>
                  </a:lnTo>
                  <a:lnTo>
                    <a:pt x="10" y="37"/>
                  </a:lnTo>
                  <a:lnTo>
                    <a:pt x="5" y="33"/>
                  </a:lnTo>
                  <a:lnTo>
                    <a:pt x="2" y="26"/>
                  </a:lnTo>
                  <a:lnTo>
                    <a:pt x="1" y="20"/>
                  </a:lnTo>
                  <a:lnTo>
                    <a:pt x="1" y="20"/>
                  </a:lnTo>
                  <a:lnTo>
                    <a:pt x="2" y="15"/>
                  </a:lnTo>
                  <a:lnTo>
                    <a:pt x="3" y="12"/>
                  </a:lnTo>
                  <a:lnTo>
                    <a:pt x="4" y="9"/>
                  </a:lnTo>
                  <a:lnTo>
                    <a:pt x="7" y="6"/>
                  </a:lnTo>
                  <a:lnTo>
                    <a:pt x="11" y="4"/>
                  </a:lnTo>
                  <a:lnTo>
                    <a:pt x="14" y="3"/>
                  </a:lnTo>
                  <a:lnTo>
                    <a:pt x="18" y="1"/>
                  </a:lnTo>
                  <a:lnTo>
                    <a:pt x="22" y="0"/>
                  </a:lnTo>
                  <a:lnTo>
                    <a:pt x="22" y="0"/>
                  </a:lnTo>
                  <a:lnTo>
                    <a:pt x="27" y="1"/>
                  </a:lnTo>
                  <a:lnTo>
                    <a:pt x="31" y="3"/>
                  </a:lnTo>
                  <a:lnTo>
                    <a:pt x="38" y="6"/>
                  </a:lnTo>
                  <a:lnTo>
                    <a:pt x="38" y="6"/>
                  </a:lnTo>
                  <a:lnTo>
                    <a:pt x="40" y="4"/>
                  </a:lnTo>
                  <a:lnTo>
                    <a:pt x="41" y="0"/>
                  </a:lnTo>
                  <a:lnTo>
                    <a:pt x="44" y="0"/>
                  </a:lnTo>
                  <a:lnTo>
                    <a:pt x="44" y="28"/>
                  </a:lnTo>
                  <a:lnTo>
                    <a:pt x="41" y="28"/>
                  </a:lnTo>
                  <a:lnTo>
                    <a:pt x="41" y="28"/>
                  </a:lnTo>
                  <a:lnTo>
                    <a:pt x="40" y="20"/>
                  </a:lnTo>
                  <a:lnTo>
                    <a:pt x="39" y="17"/>
                  </a:lnTo>
                  <a:lnTo>
                    <a:pt x="36" y="13"/>
                  </a:lnTo>
                  <a:lnTo>
                    <a:pt x="34" y="10"/>
                  </a:lnTo>
                  <a:lnTo>
                    <a:pt x="31" y="8"/>
                  </a:lnTo>
                  <a:lnTo>
                    <a:pt x="27" y="7"/>
                  </a:lnTo>
                  <a:lnTo>
                    <a:pt x="21" y="6"/>
                  </a:lnTo>
                  <a:lnTo>
                    <a:pt x="21" y="6"/>
                  </a:lnTo>
                  <a:lnTo>
                    <a:pt x="17" y="7"/>
                  </a:lnTo>
                  <a:lnTo>
                    <a:pt x="13" y="9"/>
                  </a:lnTo>
                  <a:lnTo>
                    <a:pt x="11" y="12"/>
                  </a:lnTo>
                  <a:lnTo>
                    <a:pt x="10" y="17"/>
                  </a:lnTo>
                  <a:lnTo>
                    <a:pt x="10" y="17"/>
                  </a:lnTo>
                  <a:lnTo>
                    <a:pt x="11" y="22"/>
                  </a:lnTo>
                  <a:lnTo>
                    <a:pt x="13" y="25"/>
                  </a:lnTo>
                  <a:lnTo>
                    <a:pt x="18" y="28"/>
                  </a:lnTo>
                  <a:lnTo>
                    <a:pt x="25" y="33"/>
                  </a:lnTo>
                  <a:lnTo>
                    <a:pt x="36" y="39"/>
                  </a:lnTo>
                  <a:lnTo>
                    <a:pt x="36" y="39"/>
                  </a:lnTo>
                  <a:lnTo>
                    <a:pt x="43" y="43"/>
                  </a:lnTo>
                  <a:lnTo>
                    <a:pt x="47" y="48"/>
                  </a:lnTo>
                  <a:lnTo>
                    <a:pt x="49" y="53"/>
                  </a:lnTo>
                  <a:lnTo>
                    <a:pt x="50" y="58"/>
                  </a:lnTo>
                  <a:lnTo>
                    <a:pt x="50" y="58"/>
                  </a:lnTo>
                  <a:lnTo>
                    <a:pt x="49" y="63"/>
                  </a:lnTo>
                  <a:lnTo>
                    <a:pt x="48" y="67"/>
                  </a:lnTo>
                  <a:lnTo>
                    <a:pt x="46" y="71"/>
                  </a:lnTo>
                  <a:lnTo>
                    <a:pt x="43" y="75"/>
                  </a:lnTo>
                  <a:lnTo>
                    <a:pt x="40" y="77"/>
                  </a:lnTo>
                  <a:lnTo>
                    <a:pt x="35" y="79"/>
                  </a:lnTo>
                  <a:lnTo>
                    <a:pt x="31" y="80"/>
                  </a:lnTo>
                  <a:lnTo>
                    <a:pt x="26" y="81"/>
                  </a:lnTo>
                  <a:lnTo>
                    <a:pt x="26" y="81"/>
                  </a:lnTo>
                  <a:lnTo>
                    <a:pt x="19" y="80"/>
                  </a:lnTo>
                  <a:lnTo>
                    <a:pt x="14" y="78"/>
                  </a:lnTo>
                  <a:lnTo>
                    <a:pt x="6" y="75"/>
                  </a:lnTo>
                  <a:lnTo>
                    <a:pt x="6" y="75"/>
                  </a:lnTo>
                  <a:lnTo>
                    <a:pt x="4" y="78"/>
                  </a:lnTo>
                  <a:lnTo>
                    <a:pt x="3" y="81"/>
                  </a:lnTo>
                  <a:lnTo>
                    <a:pt x="0" y="81"/>
                  </a:lnTo>
                  <a:lnTo>
                    <a:pt x="0"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8" name="Freeform 42"/>
            <p:cNvSpPr>
              <a:spLocks/>
            </p:cNvSpPr>
            <p:nvPr userDrawn="1"/>
          </p:nvSpPr>
          <p:spPr bwMode="auto">
            <a:xfrm>
              <a:off x="5213" y="2966"/>
              <a:ext cx="67" cy="76"/>
            </a:xfrm>
            <a:custGeom>
              <a:avLst/>
              <a:gdLst>
                <a:gd name="T0" fmla="*/ 0 w 67"/>
                <a:gd name="T1" fmla="*/ 73 h 76"/>
                <a:gd name="T2" fmla="*/ 0 w 67"/>
                <a:gd name="T3" fmla="*/ 73 h 76"/>
                <a:gd name="T4" fmla="*/ 5 w 67"/>
                <a:gd name="T5" fmla="*/ 73 h 76"/>
                <a:gd name="T6" fmla="*/ 7 w 67"/>
                <a:gd name="T7" fmla="*/ 72 h 76"/>
                <a:gd name="T8" fmla="*/ 10 w 67"/>
                <a:gd name="T9" fmla="*/ 70 h 76"/>
                <a:gd name="T10" fmla="*/ 11 w 67"/>
                <a:gd name="T11" fmla="*/ 66 h 76"/>
                <a:gd name="T12" fmla="*/ 12 w 67"/>
                <a:gd name="T13" fmla="*/ 59 h 76"/>
                <a:gd name="T14" fmla="*/ 12 w 67"/>
                <a:gd name="T15" fmla="*/ 17 h 76"/>
                <a:gd name="T16" fmla="*/ 12 w 67"/>
                <a:gd name="T17" fmla="*/ 17 h 76"/>
                <a:gd name="T18" fmla="*/ 11 w 67"/>
                <a:gd name="T19" fmla="*/ 9 h 76"/>
                <a:gd name="T20" fmla="*/ 10 w 67"/>
                <a:gd name="T21" fmla="*/ 5 h 76"/>
                <a:gd name="T22" fmla="*/ 7 w 67"/>
                <a:gd name="T23" fmla="*/ 4 h 76"/>
                <a:gd name="T24" fmla="*/ 5 w 67"/>
                <a:gd name="T25" fmla="*/ 3 h 76"/>
                <a:gd name="T26" fmla="*/ 0 w 67"/>
                <a:gd name="T27" fmla="*/ 3 h 76"/>
                <a:gd name="T28" fmla="*/ 0 w 67"/>
                <a:gd name="T29" fmla="*/ 0 h 76"/>
                <a:gd name="T30" fmla="*/ 33 w 67"/>
                <a:gd name="T31" fmla="*/ 0 h 76"/>
                <a:gd name="T32" fmla="*/ 33 w 67"/>
                <a:gd name="T33" fmla="*/ 3 h 76"/>
                <a:gd name="T34" fmla="*/ 33 w 67"/>
                <a:gd name="T35" fmla="*/ 3 h 76"/>
                <a:gd name="T36" fmla="*/ 27 w 67"/>
                <a:gd name="T37" fmla="*/ 3 h 76"/>
                <a:gd name="T38" fmla="*/ 25 w 67"/>
                <a:gd name="T39" fmla="*/ 4 h 76"/>
                <a:gd name="T40" fmla="*/ 24 w 67"/>
                <a:gd name="T41" fmla="*/ 5 h 76"/>
                <a:gd name="T42" fmla="*/ 21 w 67"/>
                <a:gd name="T43" fmla="*/ 9 h 76"/>
                <a:gd name="T44" fmla="*/ 21 w 67"/>
                <a:gd name="T45" fmla="*/ 17 h 76"/>
                <a:gd name="T46" fmla="*/ 21 w 67"/>
                <a:gd name="T47" fmla="*/ 57 h 76"/>
                <a:gd name="T48" fmla="*/ 21 w 67"/>
                <a:gd name="T49" fmla="*/ 57 h 76"/>
                <a:gd name="T50" fmla="*/ 21 w 67"/>
                <a:gd name="T51" fmla="*/ 64 h 76"/>
                <a:gd name="T52" fmla="*/ 24 w 67"/>
                <a:gd name="T53" fmla="*/ 68 h 76"/>
                <a:gd name="T54" fmla="*/ 25 w 67"/>
                <a:gd name="T55" fmla="*/ 69 h 76"/>
                <a:gd name="T56" fmla="*/ 27 w 67"/>
                <a:gd name="T57" fmla="*/ 70 h 76"/>
                <a:gd name="T58" fmla="*/ 33 w 67"/>
                <a:gd name="T59" fmla="*/ 70 h 76"/>
                <a:gd name="T60" fmla="*/ 48 w 67"/>
                <a:gd name="T61" fmla="*/ 70 h 76"/>
                <a:gd name="T62" fmla="*/ 48 w 67"/>
                <a:gd name="T63" fmla="*/ 70 h 76"/>
                <a:gd name="T64" fmla="*/ 56 w 67"/>
                <a:gd name="T65" fmla="*/ 70 h 76"/>
                <a:gd name="T66" fmla="*/ 60 w 67"/>
                <a:gd name="T67" fmla="*/ 68 h 76"/>
                <a:gd name="T68" fmla="*/ 62 w 67"/>
                <a:gd name="T69" fmla="*/ 66 h 76"/>
                <a:gd name="T70" fmla="*/ 63 w 67"/>
                <a:gd name="T71" fmla="*/ 62 h 76"/>
                <a:gd name="T72" fmla="*/ 63 w 67"/>
                <a:gd name="T73" fmla="*/ 59 h 76"/>
                <a:gd name="T74" fmla="*/ 67 w 67"/>
                <a:gd name="T75" fmla="*/ 59 h 76"/>
                <a:gd name="T76" fmla="*/ 66 w 67"/>
                <a:gd name="T77" fmla="*/ 76 h 76"/>
                <a:gd name="T78" fmla="*/ 0 w 67"/>
                <a:gd name="T79" fmla="*/ 76 h 76"/>
                <a:gd name="T80" fmla="*/ 0 w 67"/>
                <a:gd name="T81" fmla="*/ 7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76">
                  <a:moveTo>
                    <a:pt x="0" y="73"/>
                  </a:moveTo>
                  <a:lnTo>
                    <a:pt x="0" y="73"/>
                  </a:lnTo>
                  <a:lnTo>
                    <a:pt x="5" y="73"/>
                  </a:lnTo>
                  <a:lnTo>
                    <a:pt x="7" y="72"/>
                  </a:lnTo>
                  <a:lnTo>
                    <a:pt x="10" y="70"/>
                  </a:lnTo>
                  <a:lnTo>
                    <a:pt x="11" y="66"/>
                  </a:lnTo>
                  <a:lnTo>
                    <a:pt x="12" y="59"/>
                  </a:lnTo>
                  <a:lnTo>
                    <a:pt x="12" y="17"/>
                  </a:lnTo>
                  <a:lnTo>
                    <a:pt x="12" y="17"/>
                  </a:lnTo>
                  <a:lnTo>
                    <a:pt x="11" y="9"/>
                  </a:lnTo>
                  <a:lnTo>
                    <a:pt x="10" y="5"/>
                  </a:lnTo>
                  <a:lnTo>
                    <a:pt x="7" y="4"/>
                  </a:lnTo>
                  <a:lnTo>
                    <a:pt x="5" y="3"/>
                  </a:lnTo>
                  <a:lnTo>
                    <a:pt x="0" y="3"/>
                  </a:lnTo>
                  <a:lnTo>
                    <a:pt x="0" y="0"/>
                  </a:lnTo>
                  <a:lnTo>
                    <a:pt x="33" y="0"/>
                  </a:lnTo>
                  <a:lnTo>
                    <a:pt x="33" y="3"/>
                  </a:lnTo>
                  <a:lnTo>
                    <a:pt x="33" y="3"/>
                  </a:lnTo>
                  <a:lnTo>
                    <a:pt x="27" y="3"/>
                  </a:lnTo>
                  <a:lnTo>
                    <a:pt x="25" y="4"/>
                  </a:lnTo>
                  <a:lnTo>
                    <a:pt x="24" y="5"/>
                  </a:lnTo>
                  <a:lnTo>
                    <a:pt x="21" y="9"/>
                  </a:lnTo>
                  <a:lnTo>
                    <a:pt x="21" y="17"/>
                  </a:lnTo>
                  <a:lnTo>
                    <a:pt x="21" y="57"/>
                  </a:lnTo>
                  <a:lnTo>
                    <a:pt x="21" y="57"/>
                  </a:lnTo>
                  <a:lnTo>
                    <a:pt x="21" y="64"/>
                  </a:lnTo>
                  <a:lnTo>
                    <a:pt x="24" y="68"/>
                  </a:lnTo>
                  <a:lnTo>
                    <a:pt x="25" y="69"/>
                  </a:lnTo>
                  <a:lnTo>
                    <a:pt x="27" y="70"/>
                  </a:lnTo>
                  <a:lnTo>
                    <a:pt x="33" y="70"/>
                  </a:lnTo>
                  <a:lnTo>
                    <a:pt x="48" y="70"/>
                  </a:lnTo>
                  <a:lnTo>
                    <a:pt x="48" y="70"/>
                  </a:lnTo>
                  <a:lnTo>
                    <a:pt x="56" y="70"/>
                  </a:lnTo>
                  <a:lnTo>
                    <a:pt x="60" y="68"/>
                  </a:lnTo>
                  <a:lnTo>
                    <a:pt x="62" y="66"/>
                  </a:lnTo>
                  <a:lnTo>
                    <a:pt x="63" y="62"/>
                  </a:lnTo>
                  <a:lnTo>
                    <a:pt x="63" y="59"/>
                  </a:lnTo>
                  <a:lnTo>
                    <a:pt x="67" y="59"/>
                  </a:lnTo>
                  <a:lnTo>
                    <a:pt x="66" y="76"/>
                  </a:lnTo>
                  <a:lnTo>
                    <a:pt x="0" y="76"/>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9" name="Freeform 43"/>
            <p:cNvSpPr>
              <a:spLocks/>
            </p:cNvSpPr>
            <p:nvPr userDrawn="1"/>
          </p:nvSpPr>
          <p:spPr bwMode="auto">
            <a:xfrm>
              <a:off x="5295" y="2966"/>
              <a:ext cx="34" cy="76"/>
            </a:xfrm>
            <a:custGeom>
              <a:avLst/>
              <a:gdLst>
                <a:gd name="T0" fmla="*/ 0 w 34"/>
                <a:gd name="T1" fmla="*/ 73 h 76"/>
                <a:gd name="T2" fmla="*/ 0 w 34"/>
                <a:gd name="T3" fmla="*/ 73 h 76"/>
                <a:gd name="T4" fmla="*/ 6 w 34"/>
                <a:gd name="T5" fmla="*/ 73 h 76"/>
                <a:gd name="T6" fmla="*/ 8 w 34"/>
                <a:gd name="T7" fmla="*/ 72 h 76"/>
                <a:gd name="T8" fmla="*/ 9 w 34"/>
                <a:gd name="T9" fmla="*/ 70 h 76"/>
                <a:gd name="T10" fmla="*/ 11 w 34"/>
                <a:gd name="T11" fmla="*/ 66 h 76"/>
                <a:gd name="T12" fmla="*/ 11 w 34"/>
                <a:gd name="T13" fmla="*/ 59 h 76"/>
                <a:gd name="T14" fmla="*/ 11 w 34"/>
                <a:gd name="T15" fmla="*/ 17 h 76"/>
                <a:gd name="T16" fmla="*/ 11 w 34"/>
                <a:gd name="T17" fmla="*/ 17 h 76"/>
                <a:gd name="T18" fmla="*/ 11 w 34"/>
                <a:gd name="T19" fmla="*/ 9 h 76"/>
                <a:gd name="T20" fmla="*/ 9 w 34"/>
                <a:gd name="T21" fmla="*/ 5 h 76"/>
                <a:gd name="T22" fmla="*/ 8 w 34"/>
                <a:gd name="T23" fmla="*/ 4 h 76"/>
                <a:gd name="T24" fmla="*/ 6 w 34"/>
                <a:gd name="T25" fmla="*/ 3 h 76"/>
                <a:gd name="T26" fmla="*/ 0 w 34"/>
                <a:gd name="T27" fmla="*/ 3 h 76"/>
                <a:gd name="T28" fmla="*/ 0 w 34"/>
                <a:gd name="T29" fmla="*/ 0 h 76"/>
                <a:gd name="T30" fmla="*/ 34 w 34"/>
                <a:gd name="T31" fmla="*/ 0 h 76"/>
                <a:gd name="T32" fmla="*/ 34 w 34"/>
                <a:gd name="T33" fmla="*/ 3 h 76"/>
                <a:gd name="T34" fmla="*/ 34 w 34"/>
                <a:gd name="T35" fmla="*/ 3 h 76"/>
                <a:gd name="T36" fmla="*/ 28 w 34"/>
                <a:gd name="T37" fmla="*/ 3 h 76"/>
                <a:gd name="T38" fmla="*/ 25 w 34"/>
                <a:gd name="T39" fmla="*/ 4 h 76"/>
                <a:gd name="T40" fmla="*/ 23 w 34"/>
                <a:gd name="T41" fmla="*/ 5 h 76"/>
                <a:gd name="T42" fmla="*/ 22 w 34"/>
                <a:gd name="T43" fmla="*/ 9 h 76"/>
                <a:gd name="T44" fmla="*/ 21 w 34"/>
                <a:gd name="T45" fmla="*/ 17 h 76"/>
                <a:gd name="T46" fmla="*/ 21 w 34"/>
                <a:gd name="T47" fmla="*/ 59 h 76"/>
                <a:gd name="T48" fmla="*/ 21 w 34"/>
                <a:gd name="T49" fmla="*/ 59 h 76"/>
                <a:gd name="T50" fmla="*/ 22 w 34"/>
                <a:gd name="T51" fmla="*/ 66 h 76"/>
                <a:gd name="T52" fmla="*/ 23 w 34"/>
                <a:gd name="T53" fmla="*/ 70 h 76"/>
                <a:gd name="T54" fmla="*/ 25 w 34"/>
                <a:gd name="T55" fmla="*/ 72 h 76"/>
                <a:gd name="T56" fmla="*/ 28 w 34"/>
                <a:gd name="T57" fmla="*/ 73 h 76"/>
                <a:gd name="T58" fmla="*/ 34 w 34"/>
                <a:gd name="T59" fmla="*/ 73 h 76"/>
                <a:gd name="T60" fmla="*/ 34 w 34"/>
                <a:gd name="T61" fmla="*/ 76 h 76"/>
                <a:gd name="T62" fmla="*/ 0 w 34"/>
                <a:gd name="T63" fmla="*/ 76 h 76"/>
                <a:gd name="T64" fmla="*/ 0 w 34"/>
                <a:gd name="T65" fmla="*/ 7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 h="76">
                  <a:moveTo>
                    <a:pt x="0" y="73"/>
                  </a:moveTo>
                  <a:lnTo>
                    <a:pt x="0" y="73"/>
                  </a:lnTo>
                  <a:lnTo>
                    <a:pt x="6" y="73"/>
                  </a:lnTo>
                  <a:lnTo>
                    <a:pt x="8" y="72"/>
                  </a:lnTo>
                  <a:lnTo>
                    <a:pt x="9" y="70"/>
                  </a:lnTo>
                  <a:lnTo>
                    <a:pt x="11" y="66"/>
                  </a:lnTo>
                  <a:lnTo>
                    <a:pt x="11" y="59"/>
                  </a:lnTo>
                  <a:lnTo>
                    <a:pt x="11" y="17"/>
                  </a:lnTo>
                  <a:lnTo>
                    <a:pt x="11" y="17"/>
                  </a:lnTo>
                  <a:lnTo>
                    <a:pt x="11" y="9"/>
                  </a:lnTo>
                  <a:lnTo>
                    <a:pt x="9" y="5"/>
                  </a:lnTo>
                  <a:lnTo>
                    <a:pt x="8" y="4"/>
                  </a:lnTo>
                  <a:lnTo>
                    <a:pt x="6" y="3"/>
                  </a:lnTo>
                  <a:lnTo>
                    <a:pt x="0" y="3"/>
                  </a:lnTo>
                  <a:lnTo>
                    <a:pt x="0" y="0"/>
                  </a:lnTo>
                  <a:lnTo>
                    <a:pt x="34" y="0"/>
                  </a:lnTo>
                  <a:lnTo>
                    <a:pt x="34" y="3"/>
                  </a:lnTo>
                  <a:lnTo>
                    <a:pt x="34" y="3"/>
                  </a:lnTo>
                  <a:lnTo>
                    <a:pt x="28" y="3"/>
                  </a:lnTo>
                  <a:lnTo>
                    <a:pt x="25" y="4"/>
                  </a:lnTo>
                  <a:lnTo>
                    <a:pt x="23" y="5"/>
                  </a:lnTo>
                  <a:lnTo>
                    <a:pt x="22" y="9"/>
                  </a:lnTo>
                  <a:lnTo>
                    <a:pt x="21" y="17"/>
                  </a:lnTo>
                  <a:lnTo>
                    <a:pt x="21" y="59"/>
                  </a:lnTo>
                  <a:lnTo>
                    <a:pt x="21" y="59"/>
                  </a:lnTo>
                  <a:lnTo>
                    <a:pt x="22" y="66"/>
                  </a:lnTo>
                  <a:lnTo>
                    <a:pt x="23" y="70"/>
                  </a:lnTo>
                  <a:lnTo>
                    <a:pt x="25" y="72"/>
                  </a:lnTo>
                  <a:lnTo>
                    <a:pt x="28" y="73"/>
                  </a:lnTo>
                  <a:lnTo>
                    <a:pt x="34" y="73"/>
                  </a:lnTo>
                  <a:lnTo>
                    <a:pt x="34" y="76"/>
                  </a:lnTo>
                  <a:lnTo>
                    <a:pt x="0" y="76"/>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0" name="Freeform 44"/>
            <p:cNvSpPr>
              <a:spLocks noEditPoints="1"/>
            </p:cNvSpPr>
            <p:nvPr userDrawn="1"/>
          </p:nvSpPr>
          <p:spPr bwMode="auto">
            <a:xfrm>
              <a:off x="4419" y="2209"/>
              <a:ext cx="365" cy="496"/>
            </a:xfrm>
            <a:custGeom>
              <a:avLst/>
              <a:gdLst>
                <a:gd name="T0" fmla="*/ 284 w 365"/>
                <a:gd name="T1" fmla="*/ 465 h 496"/>
                <a:gd name="T2" fmla="*/ 109 w 365"/>
                <a:gd name="T3" fmla="*/ 443 h 496"/>
                <a:gd name="T4" fmla="*/ 188 w 365"/>
                <a:gd name="T5" fmla="*/ 293 h 496"/>
                <a:gd name="T6" fmla="*/ 169 w 365"/>
                <a:gd name="T7" fmla="*/ 328 h 496"/>
                <a:gd name="T8" fmla="*/ 70 w 365"/>
                <a:gd name="T9" fmla="*/ 351 h 496"/>
                <a:gd name="T10" fmla="*/ 64 w 365"/>
                <a:gd name="T11" fmla="*/ 368 h 496"/>
                <a:gd name="T12" fmla="*/ 98 w 365"/>
                <a:gd name="T13" fmla="*/ 386 h 496"/>
                <a:gd name="T14" fmla="*/ 82 w 365"/>
                <a:gd name="T15" fmla="*/ 409 h 496"/>
                <a:gd name="T16" fmla="*/ 121 w 365"/>
                <a:gd name="T17" fmla="*/ 413 h 496"/>
                <a:gd name="T18" fmla="*/ 160 w 365"/>
                <a:gd name="T19" fmla="*/ 374 h 496"/>
                <a:gd name="T20" fmla="*/ 217 w 365"/>
                <a:gd name="T21" fmla="*/ 361 h 496"/>
                <a:gd name="T22" fmla="*/ 25 w 365"/>
                <a:gd name="T23" fmla="*/ 434 h 496"/>
                <a:gd name="T24" fmla="*/ 79 w 365"/>
                <a:gd name="T25" fmla="*/ 479 h 496"/>
                <a:gd name="T26" fmla="*/ 106 w 365"/>
                <a:gd name="T27" fmla="*/ 454 h 496"/>
                <a:gd name="T28" fmla="*/ 105 w 365"/>
                <a:gd name="T29" fmla="*/ 421 h 496"/>
                <a:gd name="T30" fmla="*/ 29 w 365"/>
                <a:gd name="T31" fmla="*/ 417 h 496"/>
                <a:gd name="T32" fmla="*/ 81 w 365"/>
                <a:gd name="T33" fmla="*/ 62 h 496"/>
                <a:gd name="T34" fmla="*/ 51 w 365"/>
                <a:gd name="T35" fmla="*/ 40 h 496"/>
                <a:gd name="T36" fmla="*/ 68 w 365"/>
                <a:gd name="T37" fmla="*/ 71 h 496"/>
                <a:gd name="T38" fmla="*/ 91 w 365"/>
                <a:gd name="T39" fmla="*/ 42 h 496"/>
                <a:gd name="T40" fmla="*/ 55 w 365"/>
                <a:gd name="T41" fmla="*/ 97 h 496"/>
                <a:gd name="T42" fmla="*/ 103 w 365"/>
                <a:gd name="T43" fmla="*/ 196 h 496"/>
                <a:gd name="T44" fmla="*/ 96 w 365"/>
                <a:gd name="T45" fmla="*/ 64 h 496"/>
                <a:gd name="T46" fmla="*/ 123 w 365"/>
                <a:gd name="T47" fmla="*/ 47 h 496"/>
                <a:gd name="T48" fmla="*/ 249 w 365"/>
                <a:gd name="T49" fmla="*/ 37 h 496"/>
                <a:gd name="T50" fmla="*/ 219 w 365"/>
                <a:gd name="T51" fmla="*/ 41 h 496"/>
                <a:gd name="T52" fmla="*/ 206 w 365"/>
                <a:gd name="T53" fmla="*/ 23 h 496"/>
                <a:gd name="T54" fmla="*/ 177 w 365"/>
                <a:gd name="T55" fmla="*/ 25 h 496"/>
                <a:gd name="T56" fmla="*/ 209 w 365"/>
                <a:gd name="T57" fmla="*/ 48 h 496"/>
                <a:gd name="T58" fmla="*/ 272 w 365"/>
                <a:gd name="T59" fmla="*/ 127 h 496"/>
                <a:gd name="T60" fmla="*/ 320 w 365"/>
                <a:gd name="T61" fmla="*/ 97 h 496"/>
                <a:gd name="T62" fmla="*/ 155 w 365"/>
                <a:gd name="T63" fmla="*/ 80 h 496"/>
                <a:gd name="T64" fmla="*/ 325 w 365"/>
                <a:gd name="T65" fmla="*/ 168 h 496"/>
                <a:gd name="T66" fmla="*/ 272 w 365"/>
                <a:gd name="T67" fmla="*/ 93 h 496"/>
                <a:gd name="T68" fmla="*/ 275 w 365"/>
                <a:gd name="T69" fmla="*/ 225 h 496"/>
                <a:gd name="T70" fmla="*/ 300 w 365"/>
                <a:gd name="T71" fmla="*/ 172 h 496"/>
                <a:gd name="T72" fmla="*/ 305 w 365"/>
                <a:gd name="T73" fmla="*/ 251 h 496"/>
                <a:gd name="T74" fmla="*/ 224 w 365"/>
                <a:gd name="T75" fmla="*/ 157 h 496"/>
                <a:gd name="T76" fmla="*/ 243 w 365"/>
                <a:gd name="T77" fmla="*/ 123 h 496"/>
                <a:gd name="T78" fmla="*/ 206 w 365"/>
                <a:gd name="T79" fmla="*/ 54 h 496"/>
                <a:gd name="T80" fmla="*/ 133 w 365"/>
                <a:gd name="T81" fmla="*/ 102 h 496"/>
                <a:gd name="T82" fmla="*/ 171 w 365"/>
                <a:gd name="T83" fmla="*/ 110 h 496"/>
                <a:gd name="T84" fmla="*/ 119 w 365"/>
                <a:gd name="T85" fmla="*/ 126 h 496"/>
                <a:gd name="T86" fmla="*/ 148 w 365"/>
                <a:gd name="T87" fmla="*/ 124 h 496"/>
                <a:gd name="T88" fmla="*/ 154 w 365"/>
                <a:gd name="T89" fmla="*/ 169 h 496"/>
                <a:gd name="T90" fmla="*/ 14 w 365"/>
                <a:gd name="T91" fmla="*/ 202 h 496"/>
                <a:gd name="T92" fmla="*/ 12 w 365"/>
                <a:gd name="T93" fmla="*/ 215 h 496"/>
                <a:gd name="T94" fmla="*/ 41 w 365"/>
                <a:gd name="T95" fmla="*/ 233 h 496"/>
                <a:gd name="T96" fmla="*/ 47 w 365"/>
                <a:gd name="T97" fmla="*/ 248 h 496"/>
                <a:gd name="T98" fmla="*/ 77 w 365"/>
                <a:gd name="T99" fmla="*/ 250 h 496"/>
                <a:gd name="T100" fmla="*/ 151 w 365"/>
                <a:gd name="T101" fmla="*/ 230 h 496"/>
                <a:gd name="T102" fmla="*/ 264 w 365"/>
                <a:gd name="T103" fmla="*/ 289 h 496"/>
                <a:gd name="T104" fmla="*/ 279 w 365"/>
                <a:gd name="T105" fmla="*/ 369 h 496"/>
                <a:gd name="T106" fmla="*/ 291 w 365"/>
                <a:gd name="T107" fmla="*/ 409 h 496"/>
                <a:gd name="T108" fmla="*/ 305 w 365"/>
                <a:gd name="T109" fmla="*/ 431 h 496"/>
                <a:gd name="T110" fmla="*/ 284 w 365"/>
                <a:gd name="T111" fmla="*/ 455 h 496"/>
                <a:gd name="T112" fmla="*/ 308 w 365"/>
                <a:gd name="T113" fmla="*/ 470 h 496"/>
                <a:gd name="T114" fmla="*/ 338 w 365"/>
                <a:gd name="T115" fmla="*/ 442 h 496"/>
                <a:gd name="T116" fmla="*/ 343 w 365"/>
                <a:gd name="T117" fmla="*/ 404 h 496"/>
                <a:gd name="T118" fmla="*/ 353 w 365"/>
                <a:gd name="T119" fmla="*/ 350 h 496"/>
                <a:gd name="T120" fmla="*/ 324 w 365"/>
                <a:gd name="T121" fmla="*/ 320 h 496"/>
                <a:gd name="T122" fmla="*/ 341 w 365"/>
                <a:gd name="T123" fmla="*/ 2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65" h="496">
                  <a:moveTo>
                    <a:pt x="99" y="463"/>
                  </a:moveTo>
                  <a:lnTo>
                    <a:pt x="99" y="463"/>
                  </a:lnTo>
                  <a:lnTo>
                    <a:pt x="112" y="472"/>
                  </a:lnTo>
                  <a:lnTo>
                    <a:pt x="123" y="478"/>
                  </a:lnTo>
                  <a:lnTo>
                    <a:pt x="123" y="478"/>
                  </a:lnTo>
                  <a:lnTo>
                    <a:pt x="141" y="486"/>
                  </a:lnTo>
                  <a:lnTo>
                    <a:pt x="153" y="489"/>
                  </a:lnTo>
                  <a:lnTo>
                    <a:pt x="166" y="492"/>
                  </a:lnTo>
                  <a:lnTo>
                    <a:pt x="181" y="494"/>
                  </a:lnTo>
                  <a:lnTo>
                    <a:pt x="197" y="496"/>
                  </a:lnTo>
                  <a:lnTo>
                    <a:pt x="214" y="496"/>
                  </a:lnTo>
                  <a:lnTo>
                    <a:pt x="233" y="496"/>
                  </a:lnTo>
                  <a:lnTo>
                    <a:pt x="233" y="496"/>
                  </a:lnTo>
                  <a:lnTo>
                    <a:pt x="250" y="493"/>
                  </a:lnTo>
                  <a:lnTo>
                    <a:pt x="265" y="491"/>
                  </a:lnTo>
                  <a:lnTo>
                    <a:pt x="278" y="487"/>
                  </a:lnTo>
                  <a:lnTo>
                    <a:pt x="288" y="484"/>
                  </a:lnTo>
                  <a:lnTo>
                    <a:pt x="302" y="477"/>
                  </a:lnTo>
                  <a:lnTo>
                    <a:pt x="306" y="474"/>
                  </a:lnTo>
                  <a:lnTo>
                    <a:pt x="306" y="474"/>
                  </a:lnTo>
                  <a:lnTo>
                    <a:pt x="299" y="472"/>
                  </a:lnTo>
                  <a:lnTo>
                    <a:pt x="294" y="469"/>
                  </a:lnTo>
                  <a:lnTo>
                    <a:pt x="285" y="461"/>
                  </a:lnTo>
                  <a:lnTo>
                    <a:pt x="285" y="461"/>
                  </a:lnTo>
                  <a:lnTo>
                    <a:pt x="284" y="465"/>
                  </a:lnTo>
                  <a:lnTo>
                    <a:pt x="284" y="465"/>
                  </a:lnTo>
                  <a:lnTo>
                    <a:pt x="283" y="473"/>
                  </a:lnTo>
                  <a:lnTo>
                    <a:pt x="283" y="473"/>
                  </a:lnTo>
                  <a:lnTo>
                    <a:pt x="279" y="472"/>
                  </a:lnTo>
                  <a:lnTo>
                    <a:pt x="279" y="472"/>
                  </a:lnTo>
                  <a:lnTo>
                    <a:pt x="276" y="470"/>
                  </a:lnTo>
                  <a:lnTo>
                    <a:pt x="272" y="466"/>
                  </a:lnTo>
                  <a:lnTo>
                    <a:pt x="270" y="462"/>
                  </a:lnTo>
                  <a:lnTo>
                    <a:pt x="269" y="457"/>
                  </a:lnTo>
                  <a:lnTo>
                    <a:pt x="269" y="457"/>
                  </a:lnTo>
                  <a:lnTo>
                    <a:pt x="269" y="456"/>
                  </a:lnTo>
                  <a:lnTo>
                    <a:pt x="269" y="456"/>
                  </a:lnTo>
                  <a:lnTo>
                    <a:pt x="260" y="459"/>
                  </a:lnTo>
                  <a:lnTo>
                    <a:pt x="249" y="462"/>
                  </a:lnTo>
                  <a:lnTo>
                    <a:pt x="235" y="465"/>
                  </a:lnTo>
                  <a:lnTo>
                    <a:pt x="221" y="466"/>
                  </a:lnTo>
                  <a:lnTo>
                    <a:pt x="221" y="466"/>
                  </a:lnTo>
                  <a:lnTo>
                    <a:pt x="195" y="465"/>
                  </a:lnTo>
                  <a:lnTo>
                    <a:pt x="182" y="464"/>
                  </a:lnTo>
                  <a:lnTo>
                    <a:pt x="169" y="462"/>
                  </a:lnTo>
                  <a:lnTo>
                    <a:pt x="156" y="460"/>
                  </a:lnTo>
                  <a:lnTo>
                    <a:pt x="143" y="456"/>
                  </a:lnTo>
                  <a:lnTo>
                    <a:pt x="131" y="452"/>
                  </a:lnTo>
                  <a:lnTo>
                    <a:pt x="119" y="447"/>
                  </a:lnTo>
                  <a:lnTo>
                    <a:pt x="119" y="447"/>
                  </a:lnTo>
                  <a:lnTo>
                    <a:pt x="109" y="443"/>
                  </a:lnTo>
                  <a:lnTo>
                    <a:pt x="109" y="443"/>
                  </a:lnTo>
                  <a:lnTo>
                    <a:pt x="109" y="444"/>
                  </a:lnTo>
                  <a:lnTo>
                    <a:pt x="109" y="446"/>
                  </a:lnTo>
                  <a:lnTo>
                    <a:pt x="110" y="451"/>
                  </a:lnTo>
                  <a:lnTo>
                    <a:pt x="116" y="458"/>
                  </a:lnTo>
                  <a:lnTo>
                    <a:pt x="116" y="458"/>
                  </a:lnTo>
                  <a:lnTo>
                    <a:pt x="110" y="457"/>
                  </a:lnTo>
                  <a:lnTo>
                    <a:pt x="105" y="459"/>
                  </a:lnTo>
                  <a:lnTo>
                    <a:pt x="105" y="459"/>
                  </a:lnTo>
                  <a:lnTo>
                    <a:pt x="102" y="461"/>
                  </a:lnTo>
                  <a:lnTo>
                    <a:pt x="99" y="463"/>
                  </a:lnTo>
                  <a:close/>
                  <a:moveTo>
                    <a:pt x="256" y="288"/>
                  </a:moveTo>
                  <a:lnTo>
                    <a:pt x="256" y="288"/>
                  </a:lnTo>
                  <a:lnTo>
                    <a:pt x="251" y="285"/>
                  </a:lnTo>
                  <a:lnTo>
                    <a:pt x="246" y="282"/>
                  </a:lnTo>
                  <a:lnTo>
                    <a:pt x="236" y="277"/>
                  </a:lnTo>
                  <a:lnTo>
                    <a:pt x="236" y="277"/>
                  </a:lnTo>
                  <a:lnTo>
                    <a:pt x="240" y="274"/>
                  </a:lnTo>
                  <a:lnTo>
                    <a:pt x="242" y="272"/>
                  </a:lnTo>
                  <a:lnTo>
                    <a:pt x="242" y="271"/>
                  </a:lnTo>
                  <a:lnTo>
                    <a:pt x="242" y="271"/>
                  </a:lnTo>
                  <a:lnTo>
                    <a:pt x="239" y="270"/>
                  </a:lnTo>
                  <a:lnTo>
                    <a:pt x="237" y="270"/>
                  </a:lnTo>
                  <a:lnTo>
                    <a:pt x="237" y="270"/>
                  </a:lnTo>
                  <a:lnTo>
                    <a:pt x="219" y="277"/>
                  </a:lnTo>
                  <a:lnTo>
                    <a:pt x="203" y="285"/>
                  </a:lnTo>
                  <a:lnTo>
                    <a:pt x="188" y="293"/>
                  </a:lnTo>
                  <a:lnTo>
                    <a:pt x="176" y="301"/>
                  </a:lnTo>
                  <a:lnTo>
                    <a:pt x="176" y="301"/>
                  </a:lnTo>
                  <a:lnTo>
                    <a:pt x="176" y="301"/>
                  </a:lnTo>
                  <a:lnTo>
                    <a:pt x="176" y="301"/>
                  </a:lnTo>
                  <a:lnTo>
                    <a:pt x="172" y="303"/>
                  </a:lnTo>
                  <a:lnTo>
                    <a:pt x="169" y="303"/>
                  </a:lnTo>
                  <a:lnTo>
                    <a:pt x="163" y="303"/>
                  </a:lnTo>
                  <a:lnTo>
                    <a:pt x="157" y="301"/>
                  </a:lnTo>
                  <a:lnTo>
                    <a:pt x="155" y="300"/>
                  </a:lnTo>
                  <a:lnTo>
                    <a:pt x="154" y="309"/>
                  </a:lnTo>
                  <a:lnTo>
                    <a:pt x="154" y="309"/>
                  </a:lnTo>
                  <a:lnTo>
                    <a:pt x="161" y="313"/>
                  </a:lnTo>
                  <a:lnTo>
                    <a:pt x="164" y="314"/>
                  </a:lnTo>
                  <a:lnTo>
                    <a:pt x="164" y="314"/>
                  </a:lnTo>
                  <a:lnTo>
                    <a:pt x="159" y="315"/>
                  </a:lnTo>
                  <a:lnTo>
                    <a:pt x="155" y="317"/>
                  </a:lnTo>
                  <a:lnTo>
                    <a:pt x="153" y="318"/>
                  </a:lnTo>
                  <a:lnTo>
                    <a:pt x="156" y="327"/>
                  </a:lnTo>
                  <a:lnTo>
                    <a:pt x="156" y="327"/>
                  </a:lnTo>
                  <a:lnTo>
                    <a:pt x="161" y="325"/>
                  </a:lnTo>
                  <a:lnTo>
                    <a:pt x="164" y="323"/>
                  </a:lnTo>
                  <a:lnTo>
                    <a:pt x="170" y="322"/>
                  </a:lnTo>
                  <a:lnTo>
                    <a:pt x="170" y="322"/>
                  </a:lnTo>
                  <a:lnTo>
                    <a:pt x="170" y="323"/>
                  </a:lnTo>
                  <a:lnTo>
                    <a:pt x="170" y="323"/>
                  </a:lnTo>
                  <a:lnTo>
                    <a:pt x="169" y="328"/>
                  </a:lnTo>
                  <a:lnTo>
                    <a:pt x="168" y="332"/>
                  </a:lnTo>
                  <a:lnTo>
                    <a:pt x="165" y="337"/>
                  </a:lnTo>
                  <a:lnTo>
                    <a:pt x="161" y="342"/>
                  </a:lnTo>
                  <a:lnTo>
                    <a:pt x="151" y="350"/>
                  </a:lnTo>
                  <a:lnTo>
                    <a:pt x="146" y="354"/>
                  </a:lnTo>
                  <a:lnTo>
                    <a:pt x="139" y="356"/>
                  </a:lnTo>
                  <a:lnTo>
                    <a:pt x="139" y="356"/>
                  </a:lnTo>
                  <a:lnTo>
                    <a:pt x="128" y="360"/>
                  </a:lnTo>
                  <a:lnTo>
                    <a:pt x="120" y="361"/>
                  </a:lnTo>
                  <a:lnTo>
                    <a:pt x="113" y="361"/>
                  </a:lnTo>
                  <a:lnTo>
                    <a:pt x="110" y="360"/>
                  </a:lnTo>
                  <a:lnTo>
                    <a:pt x="110" y="360"/>
                  </a:lnTo>
                  <a:lnTo>
                    <a:pt x="104" y="356"/>
                  </a:lnTo>
                  <a:lnTo>
                    <a:pt x="100" y="350"/>
                  </a:lnTo>
                  <a:lnTo>
                    <a:pt x="97" y="346"/>
                  </a:lnTo>
                  <a:lnTo>
                    <a:pt x="96" y="344"/>
                  </a:lnTo>
                  <a:lnTo>
                    <a:pt x="94" y="344"/>
                  </a:lnTo>
                  <a:lnTo>
                    <a:pt x="94" y="344"/>
                  </a:lnTo>
                  <a:lnTo>
                    <a:pt x="92" y="344"/>
                  </a:lnTo>
                  <a:lnTo>
                    <a:pt x="90" y="345"/>
                  </a:lnTo>
                  <a:lnTo>
                    <a:pt x="90" y="345"/>
                  </a:lnTo>
                  <a:lnTo>
                    <a:pt x="83" y="344"/>
                  </a:lnTo>
                  <a:lnTo>
                    <a:pt x="78" y="345"/>
                  </a:lnTo>
                  <a:lnTo>
                    <a:pt x="73" y="347"/>
                  </a:lnTo>
                  <a:lnTo>
                    <a:pt x="71" y="348"/>
                  </a:lnTo>
                  <a:lnTo>
                    <a:pt x="70" y="351"/>
                  </a:lnTo>
                  <a:lnTo>
                    <a:pt x="70" y="351"/>
                  </a:lnTo>
                  <a:lnTo>
                    <a:pt x="78" y="350"/>
                  </a:lnTo>
                  <a:lnTo>
                    <a:pt x="82" y="351"/>
                  </a:lnTo>
                  <a:lnTo>
                    <a:pt x="82" y="352"/>
                  </a:lnTo>
                  <a:lnTo>
                    <a:pt x="81" y="354"/>
                  </a:lnTo>
                  <a:lnTo>
                    <a:pt x="81" y="354"/>
                  </a:lnTo>
                  <a:lnTo>
                    <a:pt x="79" y="356"/>
                  </a:lnTo>
                  <a:lnTo>
                    <a:pt x="79" y="358"/>
                  </a:lnTo>
                  <a:lnTo>
                    <a:pt x="81" y="360"/>
                  </a:lnTo>
                  <a:lnTo>
                    <a:pt x="84" y="362"/>
                  </a:lnTo>
                  <a:lnTo>
                    <a:pt x="98" y="370"/>
                  </a:lnTo>
                  <a:lnTo>
                    <a:pt x="98" y="370"/>
                  </a:lnTo>
                  <a:lnTo>
                    <a:pt x="98" y="371"/>
                  </a:lnTo>
                  <a:lnTo>
                    <a:pt x="98" y="371"/>
                  </a:lnTo>
                  <a:lnTo>
                    <a:pt x="97" y="371"/>
                  </a:lnTo>
                  <a:lnTo>
                    <a:pt x="97" y="371"/>
                  </a:lnTo>
                  <a:lnTo>
                    <a:pt x="94" y="371"/>
                  </a:lnTo>
                  <a:lnTo>
                    <a:pt x="89" y="369"/>
                  </a:lnTo>
                  <a:lnTo>
                    <a:pt x="77" y="364"/>
                  </a:lnTo>
                  <a:lnTo>
                    <a:pt x="77" y="364"/>
                  </a:lnTo>
                  <a:lnTo>
                    <a:pt x="74" y="364"/>
                  </a:lnTo>
                  <a:lnTo>
                    <a:pt x="73" y="364"/>
                  </a:lnTo>
                  <a:lnTo>
                    <a:pt x="70" y="366"/>
                  </a:lnTo>
                  <a:lnTo>
                    <a:pt x="70" y="366"/>
                  </a:lnTo>
                  <a:lnTo>
                    <a:pt x="67" y="366"/>
                  </a:lnTo>
                  <a:lnTo>
                    <a:pt x="64" y="368"/>
                  </a:lnTo>
                  <a:lnTo>
                    <a:pt x="61" y="369"/>
                  </a:lnTo>
                  <a:lnTo>
                    <a:pt x="59" y="371"/>
                  </a:lnTo>
                  <a:lnTo>
                    <a:pt x="55" y="373"/>
                  </a:lnTo>
                  <a:lnTo>
                    <a:pt x="54" y="376"/>
                  </a:lnTo>
                  <a:lnTo>
                    <a:pt x="54" y="379"/>
                  </a:lnTo>
                  <a:lnTo>
                    <a:pt x="55" y="384"/>
                  </a:lnTo>
                  <a:lnTo>
                    <a:pt x="55" y="384"/>
                  </a:lnTo>
                  <a:lnTo>
                    <a:pt x="59" y="379"/>
                  </a:lnTo>
                  <a:lnTo>
                    <a:pt x="62" y="376"/>
                  </a:lnTo>
                  <a:lnTo>
                    <a:pt x="64" y="376"/>
                  </a:lnTo>
                  <a:lnTo>
                    <a:pt x="66" y="376"/>
                  </a:lnTo>
                  <a:lnTo>
                    <a:pt x="66" y="376"/>
                  </a:lnTo>
                  <a:lnTo>
                    <a:pt x="67" y="377"/>
                  </a:lnTo>
                  <a:lnTo>
                    <a:pt x="66" y="380"/>
                  </a:lnTo>
                  <a:lnTo>
                    <a:pt x="67" y="383"/>
                  </a:lnTo>
                  <a:lnTo>
                    <a:pt x="67" y="385"/>
                  </a:lnTo>
                  <a:lnTo>
                    <a:pt x="69" y="386"/>
                  </a:lnTo>
                  <a:lnTo>
                    <a:pt x="69" y="386"/>
                  </a:lnTo>
                  <a:lnTo>
                    <a:pt x="71" y="387"/>
                  </a:lnTo>
                  <a:lnTo>
                    <a:pt x="76" y="387"/>
                  </a:lnTo>
                  <a:lnTo>
                    <a:pt x="84" y="386"/>
                  </a:lnTo>
                  <a:lnTo>
                    <a:pt x="93" y="385"/>
                  </a:lnTo>
                  <a:lnTo>
                    <a:pt x="96" y="385"/>
                  </a:lnTo>
                  <a:lnTo>
                    <a:pt x="98" y="386"/>
                  </a:lnTo>
                  <a:lnTo>
                    <a:pt x="98" y="386"/>
                  </a:lnTo>
                  <a:lnTo>
                    <a:pt x="98" y="386"/>
                  </a:lnTo>
                  <a:lnTo>
                    <a:pt x="96" y="387"/>
                  </a:lnTo>
                  <a:lnTo>
                    <a:pt x="89" y="388"/>
                  </a:lnTo>
                  <a:lnTo>
                    <a:pt x="80" y="389"/>
                  </a:lnTo>
                  <a:lnTo>
                    <a:pt x="77" y="391"/>
                  </a:lnTo>
                  <a:lnTo>
                    <a:pt x="76" y="392"/>
                  </a:lnTo>
                  <a:lnTo>
                    <a:pt x="76" y="392"/>
                  </a:lnTo>
                  <a:lnTo>
                    <a:pt x="76" y="395"/>
                  </a:lnTo>
                  <a:lnTo>
                    <a:pt x="76" y="395"/>
                  </a:lnTo>
                  <a:lnTo>
                    <a:pt x="76" y="397"/>
                  </a:lnTo>
                  <a:lnTo>
                    <a:pt x="74" y="400"/>
                  </a:lnTo>
                  <a:lnTo>
                    <a:pt x="71" y="403"/>
                  </a:lnTo>
                  <a:lnTo>
                    <a:pt x="70" y="407"/>
                  </a:lnTo>
                  <a:lnTo>
                    <a:pt x="70" y="407"/>
                  </a:lnTo>
                  <a:lnTo>
                    <a:pt x="70" y="409"/>
                  </a:lnTo>
                  <a:lnTo>
                    <a:pt x="71" y="413"/>
                  </a:lnTo>
                  <a:lnTo>
                    <a:pt x="74" y="416"/>
                  </a:lnTo>
                  <a:lnTo>
                    <a:pt x="78" y="419"/>
                  </a:lnTo>
                  <a:lnTo>
                    <a:pt x="78" y="419"/>
                  </a:lnTo>
                  <a:lnTo>
                    <a:pt x="78" y="418"/>
                  </a:lnTo>
                  <a:lnTo>
                    <a:pt x="78" y="415"/>
                  </a:lnTo>
                  <a:lnTo>
                    <a:pt x="78" y="411"/>
                  </a:lnTo>
                  <a:lnTo>
                    <a:pt x="78" y="409"/>
                  </a:lnTo>
                  <a:lnTo>
                    <a:pt x="79" y="408"/>
                  </a:lnTo>
                  <a:lnTo>
                    <a:pt x="79" y="408"/>
                  </a:lnTo>
                  <a:lnTo>
                    <a:pt x="81" y="408"/>
                  </a:lnTo>
                  <a:lnTo>
                    <a:pt x="82" y="409"/>
                  </a:lnTo>
                  <a:lnTo>
                    <a:pt x="84" y="412"/>
                  </a:lnTo>
                  <a:lnTo>
                    <a:pt x="86" y="413"/>
                  </a:lnTo>
                  <a:lnTo>
                    <a:pt x="86" y="413"/>
                  </a:lnTo>
                  <a:lnTo>
                    <a:pt x="89" y="413"/>
                  </a:lnTo>
                  <a:lnTo>
                    <a:pt x="91" y="411"/>
                  </a:lnTo>
                  <a:lnTo>
                    <a:pt x="95" y="406"/>
                  </a:lnTo>
                  <a:lnTo>
                    <a:pt x="102" y="401"/>
                  </a:lnTo>
                  <a:lnTo>
                    <a:pt x="105" y="398"/>
                  </a:lnTo>
                  <a:lnTo>
                    <a:pt x="109" y="395"/>
                  </a:lnTo>
                  <a:lnTo>
                    <a:pt x="109" y="395"/>
                  </a:lnTo>
                  <a:lnTo>
                    <a:pt x="113" y="393"/>
                  </a:lnTo>
                  <a:lnTo>
                    <a:pt x="117" y="392"/>
                  </a:lnTo>
                  <a:lnTo>
                    <a:pt x="118" y="393"/>
                  </a:lnTo>
                  <a:lnTo>
                    <a:pt x="118" y="394"/>
                  </a:lnTo>
                  <a:lnTo>
                    <a:pt x="117" y="398"/>
                  </a:lnTo>
                  <a:lnTo>
                    <a:pt x="118" y="400"/>
                  </a:lnTo>
                  <a:lnTo>
                    <a:pt x="119" y="401"/>
                  </a:lnTo>
                  <a:lnTo>
                    <a:pt x="119" y="401"/>
                  </a:lnTo>
                  <a:lnTo>
                    <a:pt x="122" y="402"/>
                  </a:lnTo>
                  <a:lnTo>
                    <a:pt x="123" y="404"/>
                  </a:lnTo>
                  <a:lnTo>
                    <a:pt x="123" y="405"/>
                  </a:lnTo>
                  <a:lnTo>
                    <a:pt x="122" y="407"/>
                  </a:lnTo>
                  <a:lnTo>
                    <a:pt x="119" y="411"/>
                  </a:lnTo>
                  <a:lnTo>
                    <a:pt x="118" y="413"/>
                  </a:lnTo>
                  <a:lnTo>
                    <a:pt x="118" y="413"/>
                  </a:lnTo>
                  <a:lnTo>
                    <a:pt x="121" y="413"/>
                  </a:lnTo>
                  <a:lnTo>
                    <a:pt x="125" y="412"/>
                  </a:lnTo>
                  <a:lnTo>
                    <a:pt x="129" y="407"/>
                  </a:lnTo>
                  <a:lnTo>
                    <a:pt x="132" y="405"/>
                  </a:lnTo>
                  <a:lnTo>
                    <a:pt x="133" y="402"/>
                  </a:lnTo>
                  <a:lnTo>
                    <a:pt x="133" y="402"/>
                  </a:lnTo>
                  <a:lnTo>
                    <a:pt x="134" y="401"/>
                  </a:lnTo>
                  <a:lnTo>
                    <a:pt x="135" y="400"/>
                  </a:lnTo>
                  <a:lnTo>
                    <a:pt x="137" y="399"/>
                  </a:lnTo>
                  <a:lnTo>
                    <a:pt x="138" y="398"/>
                  </a:lnTo>
                  <a:lnTo>
                    <a:pt x="138" y="398"/>
                  </a:lnTo>
                  <a:lnTo>
                    <a:pt x="139" y="397"/>
                  </a:lnTo>
                  <a:lnTo>
                    <a:pt x="139" y="394"/>
                  </a:lnTo>
                  <a:lnTo>
                    <a:pt x="139" y="392"/>
                  </a:lnTo>
                  <a:lnTo>
                    <a:pt x="139" y="390"/>
                  </a:lnTo>
                  <a:lnTo>
                    <a:pt x="139" y="390"/>
                  </a:lnTo>
                  <a:lnTo>
                    <a:pt x="140" y="389"/>
                  </a:lnTo>
                  <a:lnTo>
                    <a:pt x="142" y="388"/>
                  </a:lnTo>
                  <a:lnTo>
                    <a:pt x="147" y="386"/>
                  </a:lnTo>
                  <a:lnTo>
                    <a:pt x="151" y="385"/>
                  </a:lnTo>
                  <a:lnTo>
                    <a:pt x="152" y="384"/>
                  </a:lnTo>
                  <a:lnTo>
                    <a:pt x="152" y="383"/>
                  </a:lnTo>
                  <a:lnTo>
                    <a:pt x="152" y="383"/>
                  </a:lnTo>
                  <a:lnTo>
                    <a:pt x="152" y="379"/>
                  </a:lnTo>
                  <a:lnTo>
                    <a:pt x="154" y="376"/>
                  </a:lnTo>
                  <a:lnTo>
                    <a:pt x="156" y="375"/>
                  </a:lnTo>
                  <a:lnTo>
                    <a:pt x="160" y="374"/>
                  </a:lnTo>
                  <a:lnTo>
                    <a:pt x="160" y="374"/>
                  </a:lnTo>
                  <a:lnTo>
                    <a:pt x="161" y="375"/>
                  </a:lnTo>
                  <a:lnTo>
                    <a:pt x="162" y="378"/>
                  </a:lnTo>
                  <a:lnTo>
                    <a:pt x="165" y="381"/>
                  </a:lnTo>
                  <a:lnTo>
                    <a:pt x="168" y="384"/>
                  </a:lnTo>
                  <a:lnTo>
                    <a:pt x="171" y="386"/>
                  </a:lnTo>
                  <a:lnTo>
                    <a:pt x="171" y="386"/>
                  </a:lnTo>
                  <a:lnTo>
                    <a:pt x="184" y="379"/>
                  </a:lnTo>
                  <a:lnTo>
                    <a:pt x="184" y="379"/>
                  </a:lnTo>
                  <a:lnTo>
                    <a:pt x="189" y="377"/>
                  </a:lnTo>
                  <a:lnTo>
                    <a:pt x="192" y="375"/>
                  </a:lnTo>
                  <a:lnTo>
                    <a:pt x="192" y="375"/>
                  </a:lnTo>
                  <a:lnTo>
                    <a:pt x="190" y="372"/>
                  </a:lnTo>
                  <a:lnTo>
                    <a:pt x="188" y="370"/>
                  </a:lnTo>
                  <a:lnTo>
                    <a:pt x="185" y="366"/>
                  </a:lnTo>
                  <a:lnTo>
                    <a:pt x="185" y="366"/>
                  </a:lnTo>
                  <a:lnTo>
                    <a:pt x="185" y="363"/>
                  </a:lnTo>
                  <a:lnTo>
                    <a:pt x="185" y="362"/>
                  </a:lnTo>
                  <a:lnTo>
                    <a:pt x="185" y="362"/>
                  </a:lnTo>
                  <a:lnTo>
                    <a:pt x="189" y="365"/>
                  </a:lnTo>
                  <a:lnTo>
                    <a:pt x="193" y="369"/>
                  </a:lnTo>
                  <a:lnTo>
                    <a:pt x="198" y="372"/>
                  </a:lnTo>
                  <a:lnTo>
                    <a:pt x="198" y="372"/>
                  </a:lnTo>
                  <a:lnTo>
                    <a:pt x="213" y="362"/>
                  </a:lnTo>
                  <a:lnTo>
                    <a:pt x="213" y="362"/>
                  </a:lnTo>
                  <a:lnTo>
                    <a:pt x="217" y="361"/>
                  </a:lnTo>
                  <a:lnTo>
                    <a:pt x="217" y="361"/>
                  </a:lnTo>
                  <a:lnTo>
                    <a:pt x="217" y="361"/>
                  </a:lnTo>
                  <a:lnTo>
                    <a:pt x="217" y="361"/>
                  </a:lnTo>
                  <a:lnTo>
                    <a:pt x="214" y="359"/>
                  </a:lnTo>
                  <a:lnTo>
                    <a:pt x="211" y="355"/>
                  </a:lnTo>
                  <a:lnTo>
                    <a:pt x="208" y="350"/>
                  </a:lnTo>
                  <a:lnTo>
                    <a:pt x="208" y="348"/>
                  </a:lnTo>
                  <a:lnTo>
                    <a:pt x="209" y="347"/>
                  </a:lnTo>
                  <a:lnTo>
                    <a:pt x="209" y="347"/>
                  </a:lnTo>
                  <a:lnTo>
                    <a:pt x="210" y="346"/>
                  </a:lnTo>
                  <a:lnTo>
                    <a:pt x="210" y="344"/>
                  </a:lnTo>
                  <a:lnTo>
                    <a:pt x="208" y="337"/>
                  </a:lnTo>
                  <a:lnTo>
                    <a:pt x="206" y="332"/>
                  </a:lnTo>
                  <a:lnTo>
                    <a:pt x="206" y="330"/>
                  </a:lnTo>
                  <a:lnTo>
                    <a:pt x="208" y="328"/>
                  </a:lnTo>
                  <a:lnTo>
                    <a:pt x="208" y="328"/>
                  </a:lnTo>
                  <a:lnTo>
                    <a:pt x="238" y="313"/>
                  </a:lnTo>
                  <a:lnTo>
                    <a:pt x="264" y="301"/>
                  </a:lnTo>
                  <a:lnTo>
                    <a:pt x="264" y="301"/>
                  </a:lnTo>
                  <a:lnTo>
                    <a:pt x="262" y="297"/>
                  </a:lnTo>
                  <a:lnTo>
                    <a:pt x="260" y="292"/>
                  </a:lnTo>
                  <a:lnTo>
                    <a:pt x="256" y="288"/>
                  </a:lnTo>
                  <a:close/>
                  <a:moveTo>
                    <a:pt x="24" y="430"/>
                  </a:moveTo>
                  <a:lnTo>
                    <a:pt x="24" y="430"/>
                  </a:lnTo>
                  <a:lnTo>
                    <a:pt x="24" y="432"/>
                  </a:lnTo>
                  <a:lnTo>
                    <a:pt x="25" y="434"/>
                  </a:lnTo>
                  <a:lnTo>
                    <a:pt x="26" y="437"/>
                  </a:lnTo>
                  <a:lnTo>
                    <a:pt x="26" y="437"/>
                  </a:lnTo>
                  <a:lnTo>
                    <a:pt x="31" y="440"/>
                  </a:lnTo>
                  <a:lnTo>
                    <a:pt x="33" y="440"/>
                  </a:lnTo>
                  <a:lnTo>
                    <a:pt x="35" y="438"/>
                  </a:lnTo>
                  <a:lnTo>
                    <a:pt x="35" y="438"/>
                  </a:lnTo>
                  <a:lnTo>
                    <a:pt x="36" y="436"/>
                  </a:lnTo>
                  <a:lnTo>
                    <a:pt x="36" y="434"/>
                  </a:lnTo>
                  <a:lnTo>
                    <a:pt x="36" y="432"/>
                  </a:lnTo>
                  <a:lnTo>
                    <a:pt x="37" y="430"/>
                  </a:lnTo>
                  <a:lnTo>
                    <a:pt x="37" y="430"/>
                  </a:lnTo>
                  <a:lnTo>
                    <a:pt x="38" y="429"/>
                  </a:lnTo>
                  <a:lnTo>
                    <a:pt x="38" y="429"/>
                  </a:lnTo>
                  <a:lnTo>
                    <a:pt x="38" y="429"/>
                  </a:lnTo>
                  <a:lnTo>
                    <a:pt x="40" y="428"/>
                  </a:lnTo>
                  <a:lnTo>
                    <a:pt x="40" y="428"/>
                  </a:lnTo>
                  <a:lnTo>
                    <a:pt x="52" y="433"/>
                  </a:lnTo>
                  <a:lnTo>
                    <a:pt x="64" y="440"/>
                  </a:lnTo>
                  <a:lnTo>
                    <a:pt x="86" y="455"/>
                  </a:lnTo>
                  <a:lnTo>
                    <a:pt x="86" y="455"/>
                  </a:lnTo>
                  <a:lnTo>
                    <a:pt x="90" y="457"/>
                  </a:lnTo>
                  <a:lnTo>
                    <a:pt x="90" y="457"/>
                  </a:lnTo>
                  <a:lnTo>
                    <a:pt x="86" y="463"/>
                  </a:lnTo>
                  <a:lnTo>
                    <a:pt x="86" y="463"/>
                  </a:lnTo>
                  <a:lnTo>
                    <a:pt x="81" y="474"/>
                  </a:lnTo>
                  <a:lnTo>
                    <a:pt x="79" y="479"/>
                  </a:lnTo>
                  <a:lnTo>
                    <a:pt x="79" y="484"/>
                  </a:lnTo>
                  <a:lnTo>
                    <a:pt x="79" y="484"/>
                  </a:lnTo>
                  <a:lnTo>
                    <a:pt x="80" y="486"/>
                  </a:lnTo>
                  <a:lnTo>
                    <a:pt x="81" y="488"/>
                  </a:lnTo>
                  <a:lnTo>
                    <a:pt x="83" y="489"/>
                  </a:lnTo>
                  <a:lnTo>
                    <a:pt x="85" y="490"/>
                  </a:lnTo>
                  <a:lnTo>
                    <a:pt x="85" y="490"/>
                  </a:lnTo>
                  <a:lnTo>
                    <a:pt x="89" y="489"/>
                  </a:lnTo>
                  <a:lnTo>
                    <a:pt x="91" y="488"/>
                  </a:lnTo>
                  <a:lnTo>
                    <a:pt x="93" y="486"/>
                  </a:lnTo>
                  <a:lnTo>
                    <a:pt x="94" y="484"/>
                  </a:lnTo>
                  <a:lnTo>
                    <a:pt x="94" y="484"/>
                  </a:lnTo>
                  <a:lnTo>
                    <a:pt x="94" y="481"/>
                  </a:lnTo>
                  <a:lnTo>
                    <a:pt x="93" y="480"/>
                  </a:lnTo>
                  <a:lnTo>
                    <a:pt x="92" y="477"/>
                  </a:lnTo>
                  <a:lnTo>
                    <a:pt x="90" y="477"/>
                  </a:lnTo>
                  <a:lnTo>
                    <a:pt x="89" y="476"/>
                  </a:lnTo>
                  <a:lnTo>
                    <a:pt x="89" y="476"/>
                  </a:lnTo>
                  <a:lnTo>
                    <a:pt x="92" y="469"/>
                  </a:lnTo>
                  <a:lnTo>
                    <a:pt x="92" y="469"/>
                  </a:lnTo>
                  <a:lnTo>
                    <a:pt x="94" y="463"/>
                  </a:lnTo>
                  <a:lnTo>
                    <a:pt x="96" y="459"/>
                  </a:lnTo>
                  <a:lnTo>
                    <a:pt x="99" y="457"/>
                  </a:lnTo>
                  <a:lnTo>
                    <a:pt x="102" y="455"/>
                  </a:lnTo>
                  <a:lnTo>
                    <a:pt x="105" y="454"/>
                  </a:lnTo>
                  <a:lnTo>
                    <a:pt x="106" y="454"/>
                  </a:lnTo>
                  <a:lnTo>
                    <a:pt x="106" y="454"/>
                  </a:lnTo>
                  <a:lnTo>
                    <a:pt x="106" y="452"/>
                  </a:lnTo>
                  <a:lnTo>
                    <a:pt x="104" y="448"/>
                  </a:lnTo>
                  <a:lnTo>
                    <a:pt x="104" y="446"/>
                  </a:lnTo>
                  <a:lnTo>
                    <a:pt x="104" y="442"/>
                  </a:lnTo>
                  <a:lnTo>
                    <a:pt x="105" y="437"/>
                  </a:lnTo>
                  <a:lnTo>
                    <a:pt x="107" y="433"/>
                  </a:lnTo>
                  <a:lnTo>
                    <a:pt x="107" y="433"/>
                  </a:lnTo>
                  <a:lnTo>
                    <a:pt x="111" y="423"/>
                  </a:lnTo>
                  <a:lnTo>
                    <a:pt x="113" y="415"/>
                  </a:lnTo>
                  <a:lnTo>
                    <a:pt x="113" y="415"/>
                  </a:lnTo>
                  <a:lnTo>
                    <a:pt x="113" y="412"/>
                  </a:lnTo>
                  <a:lnTo>
                    <a:pt x="112" y="409"/>
                  </a:lnTo>
                  <a:lnTo>
                    <a:pt x="110" y="407"/>
                  </a:lnTo>
                  <a:lnTo>
                    <a:pt x="107" y="406"/>
                  </a:lnTo>
                  <a:lnTo>
                    <a:pt x="107" y="406"/>
                  </a:lnTo>
                  <a:lnTo>
                    <a:pt x="105" y="407"/>
                  </a:lnTo>
                  <a:lnTo>
                    <a:pt x="102" y="408"/>
                  </a:lnTo>
                  <a:lnTo>
                    <a:pt x="100" y="411"/>
                  </a:lnTo>
                  <a:lnTo>
                    <a:pt x="99" y="413"/>
                  </a:lnTo>
                  <a:lnTo>
                    <a:pt x="99" y="413"/>
                  </a:lnTo>
                  <a:lnTo>
                    <a:pt x="99" y="416"/>
                  </a:lnTo>
                  <a:lnTo>
                    <a:pt x="99" y="418"/>
                  </a:lnTo>
                  <a:lnTo>
                    <a:pt x="102" y="420"/>
                  </a:lnTo>
                  <a:lnTo>
                    <a:pt x="105" y="421"/>
                  </a:lnTo>
                  <a:lnTo>
                    <a:pt x="105" y="421"/>
                  </a:lnTo>
                  <a:lnTo>
                    <a:pt x="105" y="421"/>
                  </a:lnTo>
                  <a:lnTo>
                    <a:pt x="102" y="431"/>
                  </a:lnTo>
                  <a:lnTo>
                    <a:pt x="97" y="436"/>
                  </a:lnTo>
                  <a:lnTo>
                    <a:pt x="97" y="436"/>
                  </a:lnTo>
                  <a:lnTo>
                    <a:pt x="93" y="434"/>
                  </a:lnTo>
                  <a:lnTo>
                    <a:pt x="93" y="434"/>
                  </a:lnTo>
                  <a:lnTo>
                    <a:pt x="71" y="422"/>
                  </a:lnTo>
                  <a:lnTo>
                    <a:pt x="60" y="418"/>
                  </a:lnTo>
                  <a:lnTo>
                    <a:pt x="48" y="415"/>
                  </a:lnTo>
                  <a:lnTo>
                    <a:pt x="48" y="415"/>
                  </a:lnTo>
                  <a:lnTo>
                    <a:pt x="49" y="412"/>
                  </a:lnTo>
                  <a:lnTo>
                    <a:pt x="49" y="412"/>
                  </a:lnTo>
                  <a:lnTo>
                    <a:pt x="52" y="406"/>
                  </a:lnTo>
                  <a:lnTo>
                    <a:pt x="52" y="404"/>
                  </a:lnTo>
                  <a:lnTo>
                    <a:pt x="52" y="404"/>
                  </a:lnTo>
                  <a:lnTo>
                    <a:pt x="51" y="405"/>
                  </a:lnTo>
                  <a:lnTo>
                    <a:pt x="47" y="407"/>
                  </a:lnTo>
                  <a:lnTo>
                    <a:pt x="47" y="407"/>
                  </a:lnTo>
                  <a:lnTo>
                    <a:pt x="41" y="409"/>
                  </a:lnTo>
                  <a:lnTo>
                    <a:pt x="37" y="411"/>
                  </a:lnTo>
                  <a:lnTo>
                    <a:pt x="37" y="411"/>
                  </a:lnTo>
                  <a:lnTo>
                    <a:pt x="35" y="411"/>
                  </a:lnTo>
                  <a:lnTo>
                    <a:pt x="33" y="411"/>
                  </a:lnTo>
                  <a:lnTo>
                    <a:pt x="33" y="411"/>
                  </a:lnTo>
                  <a:lnTo>
                    <a:pt x="32" y="412"/>
                  </a:lnTo>
                  <a:lnTo>
                    <a:pt x="29" y="417"/>
                  </a:lnTo>
                  <a:lnTo>
                    <a:pt x="29" y="417"/>
                  </a:lnTo>
                  <a:lnTo>
                    <a:pt x="27" y="423"/>
                  </a:lnTo>
                  <a:lnTo>
                    <a:pt x="27" y="423"/>
                  </a:lnTo>
                  <a:lnTo>
                    <a:pt x="25" y="427"/>
                  </a:lnTo>
                  <a:lnTo>
                    <a:pt x="24" y="430"/>
                  </a:lnTo>
                  <a:close/>
                  <a:moveTo>
                    <a:pt x="29" y="71"/>
                  </a:moveTo>
                  <a:lnTo>
                    <a:pt x="29" y="71"/>
                  </a:lnTo>
                  <a:lnTo>
                    <a:pt x="38" y="70"/>
                  </a:lnTo>
                  <a:lnTo>
                    <a:pt x="43" y="69"/>
                  </a:lnTo>
                  <a:lnTo>
                    <a:pt x="42" y="47"/>
                  </a:lnTo>
                  <a:lnTo>
                    <a:pt x="42" y="47"/>
                  </a:lnTo>
                  <a:lnTo>
                    <a:pt x="32" y="45"/>
                  </a:lnTo>
                  <a:lnTo>
                    <a:pt x="32" y="45"/>
                  </a:lnTo>
                  <a:lnTo>
                    <a:pt x="28" y="45"/>
                  </a:lnTo>
                  <a:lnTo>
                    <a:pt x="26" y="46"/>
                  </a:lnTo>
                  <a:lnTo>
                    <a:pt x="24" y="47"/>
                  </a:lnTo>
                  <a:lnTo>
                    <a:pt x="23" y="49"/>
                  </a:lnTo>
                  <a:lnTo>
                    <a:pt x="22" y="53"/>
                  </a:lnTo>
                  <a:lnTo>
                    <a:pt x="22" y="55"/>
                  </a:lnTo>
                  <a:lnTo>
                    <a:pt x="22" y="61"/>
                  </a:lnTo>
                  <a:lnTo>
                    <a:pt x="22" y="61"/>
                  </a:lnTo>
                  <a:lnTo>
                    <a:pt x="23" y="66"/>
                  </a:lnTo>
                  <a:lnTo>
                    <a:pt x="25" y="69"/>
                  </a:lnTo>
                  <a:lnTo>
                    <a:pt x="26" y="70"/>
                  </a:lnTo>
                  <a:lnTo>
                    <a:pt x="29" y="71"/>
                  </a:lnTo>
                  <a:close/>
                  <a:moveTo>
                    <a:pt x="81" y="62"/>
                  </a:moveTo>
                  <a:lnTo>
                    <a:pt x="81" y="62"/>
                  </a:lnTo>
                  <a:lnTo>
                    <a:pt x="81" y="56"/>
                  </a:lnTo>
                  <a:lnTo>
                    <a:pt x="81" y="56"/>
                  </a:lnTo>
                  <a:lnTo>
                    <a:pt x="81" y="44"/>
                  </a:lnTo>
                  <a:lnTo>
                    <a:pt x="81" y="44"/>
                  </a:lnTo>
                  <a:lnTo>
                    <a:pt x="81" y="42"/>
                  </a:lnTo>
                  <a:lnTo>
                    <a:pt x="81" y="41"/>
                  </a:lnTo>
                  <a:lnTo>
                    <a:pt x="80" y="40"/>
                  </a:lnTo>
                  <a:lnTo>
                    <a:pt x="80" y="40"/>
                  </a:lnTo>
                  <a:lnTo>
                    <a:pt x="76" y="40"/>
                  </a:lnTo>
                  <a:lnTo>
                    <a:pt x="76" y="40"/>
                  </a:lnTo>
                  <a:lnTo>
                    <a:pt x="74" y="44"/>
                  </a:lnTo>
                  <a:lnTo>
                    <a:pt x="73" y="40"/>
                  </a:lnTo>
                  <a:lnTo>
                    <a:pt x="73" y="40"/>
                  </a:lnTo>
                  <a:lnTo>
                    <a:pt x="66" y="40"/>
                  </a:lnTo>
                  <a:lnTo>
                    <a:pt x="66" y="40"/>
                  </a:lnTo>
                  <a:lnTo>
                    <a:pt x="65" y="44"/>
                  </a:lnTo>
                  <a:lnTo>
                    <a:pt x="63" y="40"/>
                  </a:lnTo>
                  <a:lnTo>
                    <a:pt x="63" y="40"/>
                  </a:lnTo>
                  <a:lnTo>
                    <a:pt x="57" y="40"/>
                  </a:lnTo>
                  <a:lnTo>
                    <a:pt x="57" y="40"/>
                  </a:lnTo>
                  <a:lnTo>
                    <a:pt x="56" y="44"/>
                  </a:lnTo>
                  <a:lnTo>
                    <a:pt x="54" y="40"/>
                  </a:lnTo>
                  <a:lnTo>
                    <a:pt x="54" y="40"/>
                  </a:lnTo>
                  <a:lnTo>
                    <a:pt x="51" y="40"/>
                  </a:lnTo>
                  <a:lnTo>
                    <a:pt x="51" y="40"/>
                  </a:lnTo>
                  <a:lnTo>
                    <a:pt x="50" y="41"/>
                  </a:lnTo>
                  <a:lnTo>
                    <a:pt x="49" y="42"/>
                  </a:lnTo>
                  <a:lnTo>
                    <a:pt x="49" y="44"/>
                  </a:lnTo>
                  <a:lnTo>
                    <a:pt x="49" y="44"/>
                  </a:lnTo>
                  <a:lnTo>
                    <a:pt x="49" y="56"/>
                  </a:lnTo>
                  <a:lnTo>
                    <a:pt x="49" y="56"/>
                  </a:lnTo>
                  <a:lnTo>
                    <a:pt x="49" y="69"/>
                  </a:lnTo>
                  <a:lnTo>
                    <a:pt x="49" y="69"/>
                  </a:lnTo>
                  <a:lnTo>
                    <a:pt x="52" y="69"/>
                  </a:lnTo>
                  <a:lnTo>
                    <a:pt x="54" y="68"/>
                  </a:lnTo>
                  <a:lnTo>
                    <a:pt x="54" y="68"/>
                  </a:lnTo>
                  <a:lnTo>
                    <a:pt x="55" y="64"/>
                  </a:lnTo>
                  <a:lnTo>
                    <a:pt x="56" y="63"/>
                  </a:lnTo>
                  <a:lnTo>
                    <a:pt x="56" y="63"/>
                  </a:lnTo>
                  <a:lnTo>
                    <a:pt x="56" y="71"/>
                  </a:lnTo>
                  <a:lnTo>
                    <a:pt x="56" y="71"/>
                  </a:lnTo>
                  <a:lnTo>
                    <a:pt x="59" y="71"/>
                  </a:lnTo>
                  <a:lnTo>
                    <a:pt x="61" y="71"/>
                  </a:lnTo>
                  <a:lnTo>
                    <a:pt x="62" y="69"/>
                  </a:lnTo>
                  <a:lnTo>
                    <a:pt x="62" y="69"/>
                  </a:lnTo>
                  <a:lnTo>
                    <a:pt x="64" y="66"/>
                  </a:lnTo>
                  <a:lnTo>
                    <a:pt x="65" y="63"/>
                  </a:lnTo>
                  <a:lnTo>
                    <a:pt x="65" y="63"/>
                  </a:lnTo>
                  <a:lnTo>
                    <a:pt x="65" y="71"/>
                  </a:lnTo>
                  <a:lnTo>
                    <a:pt x="65" y="71"/>
                  </a:lnTo>
                  <a:lnTo>
                    <a:pt x="68" y="71"/>
                  </a:lnTo>
                  <a:lnTo>
                    <a:pt x="71" y="69"/>
                  </a:lnTo>
                  <a:lnTo>
                    <a:pt x="71" y="69"/>
                  </a:lnTo>
                  <a:lnTo>
                    <a:pt x="73" y="66"/>
                  </a:lnTo>
                  <a:lnTo>
                    <a:pt x="74" y="63"/>
                  </a:lnTo>
                  <a:lnTo>
                    <a:pt x="74" y="63"/>
                  </a:lnTo>
                  <a:lnTo>
                    <a:pt x="74" y="69"/>
                  </a:lnTo>
                  <a:lnTo>
                    <a:pt x="74" y="69"/>
                  </a:lnTo>
                  <a:lnTo>
                    <a:pt x="76" y="68"/>
                  </a:lnTo>
                  <a:lnTo>
                    <a:pt x="76" y="68"/>
                  </a:lnTo>
                  <a:lnTo>
                    <a:pt x="79" y="67"/>
                  </a:lnTo>
                  <a:lnTo>
                    <a:pt x="79" y="67"/>
                  </a:lnTo>
                  <a:lnTo>
                    <a:pt x="80" y="66"/>
                  </a:lnTo>
                  <a:lnTo>
                    <a:pt x="81" y="62"/>
                  </a:lnTo>
                  <a:close/>
                  <a:moveTo>
                    <a:pt x="93" y="74"/>
                  </a:moveTo>
                  <a:lnTo>
                    <a:pt x="93" y="67"/>
                  </a:lnTo>
                  <a:lnTo>
                    <a:pt x="93" y="67"/>
                  </a:lnTo>
                  <a:lnTo>
                    <a:pt x="92" y="66"/>
                  </a:lnTo>
                  <a:lnTo>
                    <a:pt x="91" y="62"/>
                  </a:lnTo>
                  <a:lnTo>
                    <a:pt x="91" y="59"/>
                  </a:lnTo>
                  <a:lnTo>
                    <a:pt x="91" y="59"/>
                  </a:lnTo>
                  <a:lnTo>
                    <a:pt x="91" y="56"/>
                  </a:lnTo>
                  <a:lnTo>
                    <a:pt x="92" y="53"/>
                  </a:lnTo>
                  <a:lnTo>
                    <a:pt x="93" y="51"/>
                  </a:lnTo>
                  <a:lnTo>
                    <a:pt x="93" y="44"/>
                  </a:lnTo>
                  <a:lnTo>
                    <a:pt x="93" y="44"/>
                  </a:lnTo>
                  <a:lnTo>
                    <a:pt x="91" y="42"/>
                  </a:lnTo>
                  <a:lnTo>
                    <a:pt x="89" y="41"/>
                  </a:lnTo>
                  <a:lnTo>
                    <a:pt x="86" y="41"/>
                  </a:lnTo>
                  <a:lnTo>
                    <a:pt x="86" y="64"/>
                  </a:lnTo>
                  <a:lnTo>
                    <a:pt x="86" y="64"/>
                  </a:lnTo>
                  <a:lnTo>
                    <a:pt x="85" y="68"/>
                  </a:lnTo>
                  <a:lnTo>
                    <a:pt x="83" y="71"/>
                  </a:lnTo>
                  <a:lnTo>
                    <a:pt x="80" y="73"/>
                  </a:lnTo>
                  <a:lnTo>
                    <a:pt x="76" y="74"/>
                  </a:lnTo>
                  <a:lnTo>
                    <a:pt x="76" y="74"/>
                  </a:lnTo>
                  <a:lnTo>
                    <a:pt x="67" y="76"/>
                  </a:lnTo>
                  <a:lnTo>
                    <a:pt x="60" y="76"/>
                  </a:lnTo>
                  <a:lnTo>
                    <a:pt x="53" y="76"/>
                  </a:lnTo>
                  <a:lnTo>
                    <a:pt x="53" y="76"/>
                  </a:lnTo>
                  <a:lnTo>
                    <a:pt x="54" y="83"/>
                  </a:lnTo>
                  <a:lnTo>
                    <a:pt x="54" y="83"/>
                  </a:lnTo>
                  <a:lnTo>
                    <a:pt x="56" y="85"/>
                  </a:lnTo>
                  <a:lnTo>
                    <a:pt x="57" y="86"/>
                  </a:lnTo>
                  <a:lnTo>
                    <a:pt x="85" y="86"/>
                  </a:lnTo>
                  <a:lnTo>
                    <a:pt x="93" y="74"/>
                  </a:lnTo>
                  <a:close/>
                  <a:moveTo>
                    <a:pt x="57" y="102"/>
                  </a:moveTo>
                  <a:lnTo>
                    <a:pt x="85" y="102"/>
                  </a:lnTo>
                  <a:lnTo>
                    <a:pt x="85" y="102"/>
                  </a:lnTo>
                  <a:lnTo>
                    <a:pt x="88" y="97"/>
                  </a:lnTo>
                  <a:lnTo>
                    <a:pt x="86" y="91"/>
                  </a:lnTo>
                  <a:lnTo>
                    <a:pt x="57" y="91"/>
                  </a:lnTo>
                  <a:lnTo>
                    <a:pt x="55" y="97"/>
                  </a:lnTo>
                  <a:lnTo>
                    <a:pt x="57" y="102"/>
                  </a:lnTo>
                  <a:close/>
                  <a:moveTo>
                    <a:pt x="85" y="107"/>
                  </a:moveTo>
                  <a:lnTo>
                    <a:pt x="57" y="107"/>
                  </a:lnTo>
                  <a:lnTo>
                    <a:pt x="57" y="145"/>
                  </a:lnTo>
                  <a:lnTo>
                    <a:pt x="82" y="145"/>
                  </a:lnTo>
                  <a:lnTo>
                    <a:pt x="90" y="139"/>
                  </a:lnTo>
                  <a:lnTo>
                    <a:pt x="85" y="107"/>
                  </a:lnTo>
                  <a:close/>
                  <a:moveTo>
                    <a:pt x="98" y="154"/>
                  </a:moveTo>
                  <a:lnTo>
                    <a:pt x="98" y="154"/>
                  </a:lnTo>
                  <a:lnTo>
                    <a:pt x="94" y="149"/>
                  </a:lnTo>
                  <a:lnTo>
                    <a:pt x="94" y="149"/>
                  </a:lnTo>
                  <a:lnTo>
                    <a:pt x="93" y="144"/>
                  </a:lnTo>
                  <a:lnTo>
                    <a:pt x="84" y="150"/>
                  </a:lnTo>
                  <a:lnTo>
                    <a:pt x="56" y="150"/>
                  </a:lnTo>
                  <a:lnTo>
                    <a:pt x="56" y="150"/>
                  </a:lnTo>
                  <a:lnTo>
                    <a:pt x="56" y="161"/>
                  </a:lnTo>
                  <a:lnTo>
                    <a:pt x="56" y="171"/>
                  </a:lnTo>
                  <a:lnTo>
                    <a:pt x="56" y="171"/>
                  </a:lnTo>
                  <a:lnTo>
                    <a:pt x="63" y="176"/>
                  </a:lnTo>
                  <a:lnTo>
                    <a:pt x="70" y="182"/>
                  </a:lnTo>
                  <a:lnTo>
                    <a:pt x="89" y="159"/>
                  </a:lnTo>
                  <a:lnTo>
                    <a:pt x="98" y="154"/>
                  </a:lnTo>
                  <a:close/>
                  <a:moveTo>
                    <a:pt x="93" y="162"/>
                  </a:moveTo>
                  <a:lnTo>
                    <a:pt x="76" y="184"/>
                  </a:lnTo>
                  <a:lnTo>
                    <a:pt x="103" y="196"/>
                  </a:lnTo>
                  <a:lnTo>
                    <a:pt x="103" y="196"/>
                  </a:lnTo>
                  <a:lnTo>
                    <a:pt x="116" y="188"/>
                  </a:lnTo>
                  <a:lnTo>
                    <a:pt x="127" y="181"/>
                  </a:lnTo>
                  <a:lnTo>
                    <a:pt x="140" y="172"/>
                  </a:lnTo>
                  <a:lnTo>
                    <a:pt x="103" y="158"/>
                  </a:lnTo>
                  <a:lnTo>
                    <a:pt x="93" y="162"/>
                  </a:lnTo>
                  <a:close/>
                  <a:moveTo>
                    <a:pt x="108" y="52"/>
                  </a:moveTo>
                  <a:lnTo>
                    <a:pt x="108" y="52"/>
                  </a:lnTo>
                  <a:lnTo>
                    <a:pt x="108" y="29"/>
                  </a:lnTo>
                  <a:lnTo>
                    <a:pt x="108" y="29"/>
                  </a:lnTo>
                  <a:lnTo>
                    <a:pt x="109" y="27"/>
                  </a:lnTo>
                  <a:lnTo>
                    <a:pt x="109" y="27"/>
                  </a:lnTo>
                  <a:lnTo>
                    <a:pt x="109" y="25"/>
                  </a:lnTo>
                  <a:lnTo>
                    <a:pt x="109" y="23"/>
                  </a:lnTo>
                  <a:lnTo>
                    <a:pt x="95" y="23"/>
                  </a:lnTo>
                  <a:lnTo>
                    <a:pt x="95" y="23"/>
                  </a:lnTo>
                  <a:lnTo>
                    <a:pt x="95" y="26"/>
                  </a:lnTo>
                  <a:lnTo>
                    <a:pt x="95" y="26"/>
                  </a:lnTo>
                  <a:lnTo>
                    <a:pt x="96" y="28"/>
                  </a:lnTo>
                  <a:lnTo>
                    <a:pt x="97" y="29"/>
                  </a:lnTo>
                  <a:lnTo>
                    <a:pt x="97" y="52"/>
                  </a:lnTo>
                  <a:lnTo>
                    <a:pt x="97" y="52"/>
                  </a:lnTo>
                  <a:lnTo>
                    <a:pt x="96" y="53"/>
                  </a:lnTo>
                  <a:lnTo>
                    <a:pt x="95" y="59"/>
                  </a:lnTo>
                  <a:lnTo>
                    <a:pt x="95" y="59"/>
                  </a:lnTo>
                  <a:lnTo>
                    <a:pt x="95" y="61"/>
                  </a:lnTo>
                  <a:lnTo>
                    <a:pt x="96" y="64"/>
                  </a:lnTo>
                  <a:lnTo>
                    <a:pt x="97" y="67"/>
                  </a:lnTo>
                  <a:lnTo>
                    <a:pt x="97" y="85"/>
                  </a:lnTo>
                  <a:lnTo>
                    <a:pt x="97" y="85"/>
                  </a:lnTo>
                  <a:lnTo>
                    <a:pt x="97" y="86"/>
                  </a:lnTo>
                  <a:lnTo>
                    <a:pt x="96" y="88"/>
                  </a:lnTo>
                  <a:lnTo>
                    <a:pt x="96" y="88"/>
                  </a:lnTo>
                  <a:lnTo>
                    <a:pt x="96" y="91"/>
                  </a:lnTo>
                  <a:lnTo>
                    <a:pt x="109" y="91"/>
                  </a:lnTo>
                  <a:lnTo>
                    <a:pt x="109" y="91"/>
                  </a:lnTo>
                  <a:lnTo>
                    <a:pt x="109" y="87"/>
                  </a:lnTo>
                  <a:lnTo>
                    <a:pt x="109" y="87"/>
                  </a:lnTo>
                  <a:lnTo>
                    <a:pt x="108" y="85"/>
                  </a:lnTo>
                  <a:lnTo>
                    <a:pt x="107" y="67"/>
                  </a:lnTo>
                  <a:lnTo>
                    <a:pt x="107" y="67"/>
                  </a:lnTo>
                  <a:lnTo>
                    <a:pt x="109" y="63"/>
                  </a:lnTo>
                  <a:lnTo>
                    <a:pt x="110" y="61"/>
                  </a:lnTo>
                  <a:lnTo>
                    <a:pt x="110" y="59"/>
                  </a:lnTo>
                  <a:lnTo>
                    <a:pt x="110" y="59"/>
                  </a:lnTo>
                  <a:lnTo>
                    <a:pt x="109" y="55"/>
                  </a:lnTo>
                  <a:lnTo>
                    <a:pt x="108" y="52"/>
                  </a:lnTo>
                  <a:close/>
                  <a:moveTo>
                    <a:pt x="136" y="70"/>
                  </a:moveTo>
                  <a:lnTo>
                    <a:pt x="156" y="48"/>
                  </a:lnTo>
                  <a:lnTo>
                    <a:pt x="156" y="48"/>
                  </a:lnTo>
                  <a:lnTo>
                    <a:pt x="126" y="48"/>
                  </a:lnTo>
                  <a:lnTo>
                    <a:pt x="126" y="48"/>
                  </a:lnTo>
                  <a:lnTo>
                    <a:pt x="123" y="47"/>
                  </a:lnTo>
                  <a:lnTo>
                    <a:pt x="120" y="45"/>
                  </a:lnTo>
                  <a:lnTo>
                    <a:pt x="116" y="44"/>
                  </a:lnTo>
                  <a:lnTo>
                    <a:pt x="114" y="43"/>
                  </a:lnTo>
                  <a:lnTo>
                    <a:pt x="114" y="43"/>
                  </a:lnTo>
                  <a:lnTo>
                    <a:pt x="111" y="49"/>
                  </a:lnTo>
                  <a:lnTo>
                    <a:pt x="111" y="49"/>
                  </a:lnTo>
                  <a:lnTo>
                    <a:pt x="113" y="53"/>
                  </a:lnTo>
                  <a:lnTo>
                    <a:pt x="114" y="56"/>
                  </a:lnTo>
                  <a:lnTo>
                    <a:pt x="116" y="59"/>
                  </a:lnTo>
                  <a:lnTo>
                    <a:pt x="116" y="59"/>
                  </a:lnTo>
                  <a:lnTo>
                    <a:pt x="114" y="62"/>
                  </a:lnTo>
                  <a:lnTo>
                    <a:pt x="113" y="66"/>
                  </a:lnTo>
                  <a:lnTo>
                    <a:pt x="111" y="69"/>
                  </a:lnTo>
                  <a:lnTo>
                    <a:pt x="111" y="69"/>
                  </a:lnTo>
                  <a:lnTo>
                    <a:pt x="116" y="75"/>
                  </a:lnTo>
                  <a:lnTo>
                    <a:pt x="116" y="75"/>
                  </a:lnTo>
                  <a:lnTo>
                    <a:pt x="119" y="73"/>
                  </a:lnTo>
                  <a:lnTo>
                    <a:pt x="126" y="70"/>
                  </a:lnTo>
                  <a:lnTo>
                    <a:pt x="126" y="70"/>
                  </a:lnTo>
                  <a:lnTo>
                    <a:pt x="136" y="70"/>
                  </a:lnTo>
                  <a:close/>
                  <a:moveTo>
                    <a:pt x="228" y="70"/>
                  </a:moveTo>
                  <a:lnTo>
                    <a:pt x="255" y="35"/>
                  </a:lnTo>
                  <a:lnTo>
                    <a:pt x="255" y="35"/>
                  </a:lnTo>
                  <a:lnTo>
                    <a:pt x="254" y="35"/>
                  </a:lnTo>
                  <a:lnTo>
                    <a:pt x="252" y="35"/>
                  </a:lnTo>
                  <a:lnTo>
                    <a:pt x="249" y="37"/>
                  </a:lnTo>
                  <a:lnTo>
                    <a:pt x="249" y="37"/>
                  </a:lnTo>
                  <a:lnTo>
                    <a:pt x="247" y="39"/>
                  </a:lnTo>
                  <a:lnTo>
                    <a:pt x="246" y="41"/>
                  </a:lnTo>
                  <a:lnTo>
                    <a:pt x="245" y="44"/>
                  </a:lnTo>
                  <a:lnTo>
                    <a:pt x="245" y="44"/>
                  </a:lnTo>
                  <a:lnTo>
                    <a:pt x="243" y="42"/>
                  </a:lnTo>
                  <a:lnTo>
                    <a:pt x="242" y="41"/>
                  </a:lnTo>
                  <a:lnTo>
                    <a:pt x="238" y="41"/>
                  </a:lnTo>
                  <a:lnTo>
                    <a:pt x="235" y="41"/>
                  </a:lnTo>
                  <a:lnTo>
                    <a:pt x="234" y="42"/>
                  </a:lnTo>
                  <a:lnTo>
                    <a:pt x="234" y="42"/>
                  </a:lnTo>
                  <a:lnTo>
                    <a:pt x="236" y="47"/>
                  </a:lnTo>
                  <a:lnTo>
                    <a:pt x="236" y="51"/>
                  </a:lnTo>
                  <a:lnTo>
                    <a:pt x="234" y="53"/>
                  </a:lnTo>
                  <a:lnTo>
                    <a:pt x="232" y="53"/>
                  </a:lnTo>
                  <a:lnTo>
                    <a:pt x="232" y="53"/>
                  </a:lnTo>
                  <a:lnTo>
                    <a:pt x="228" y="52"/>
                  </a:lnTo>
                  <a:lnTo>
                    <a:pt x="227" y="49"/>
                  </a:lnTo>
                  <a:lnTo>
                    <a:pt x="227" y="46"/>
                  </a:lnTo>
                  <a:lnTo>
                    <a:pt x="227" y="46"/>
                  </a:lnTo>
                  <a:lnTo>
                    <a:pt x="224" y="48"/>
                  </a:lnTo>
                  <a:lnTo>
                    <a:pt x="222" y="48"/>
                  </a:lnTo>
                  <a:lnTo>
                    <a:pt x="219" y="46"/>
                  </a:lnTo>
                  <a:lnTo>
                    <a:pt x="219" y="46"/>
                  </a:lnTo>
                  <a:lnTo>
                    <a:pt x="218" y="44"/>
                  </a:lnTo>
                  <a:lnTo>
                    <a:pt x="219" y="41"/>
                  </a:lnTo>
                  <a:lnTo>
                    <a:pt x="223" y="40"/>
                  </a:lnTo>
                  <a:lnTo>
                    <a:pt x="227" y="39"/>
                  </a:lnTo>
                  <a:lnTo>
                    <a:pt x="227" y="39"/>
                  </a:lnTo>
                  <a:lnTo>
                    <a:pt x="227" y="37"/>
                  </a:lnTo>
                  <a:lnTo>
                    <a:pt x="226" y="33"/>
                  </a:lnTo>
                  <a:lnTo>
                    <a:pt x="224" y="31"/>
                  </a:lnTo>
                  <a:lnTo>
                    <a:pt x="224" y="31"/>
                  </a:lnTo>
                  <a:lnTo>
                    <a:pt x="221" y="30"/>
                  </a:lnTo>
                  <a:lnTo>
                    <a:pt x="219" y="30"/>
                  </a:lnTo>
                  <a:lnTo>
                    <a:pt x="216" y="31"/>
                  </a:lnTo>
                  <a:lnTo>
                    <a:pt x="216" y="31"/>
                  </a:lnTo>
                  <a:lnTo>
                    <a:pt x="218" y="30"/>
                  </a:lnTo>
                  <a:lnTo>
                    <a:pt x="219" y="28"/>
                  </a:lnTo>
                  <a:lnTo>
                    <a:pt x="220" y="26"/>
                  </a:lnTo>
                  <a:lnTo>
                    <a:pt x="220" y="26"/>
                  </a:lnTo>
                  <a:lnTo>
                    <a:pt x="220" y="20"/>
                  </a:lnTo>
                  <a:lnTo>
                    <a:pt x="218" y="18"/>
                  </a:lnTo>
                  <a:lnTo>
                    <a:pt x="217" y="16"/>
                  </a:lnTo>
                  <a:lnTo>
                    <a:pt x="217" y="15"/>
                  </a:lnTo>
                  <a:lnTo>
                    <a:pt x="217" y="15"/>
                  </a:lnTo>
                  <a:lnTo>
                    <a:pt x="217" y="15"/>
                  </a:lnTo>
                  <a:lnTo>
                    <a:pt x="213" y="16"/>
                  </a:lnTo>
                  <a:lnTo>
                    <a:pt x="210" y="17"/>
                  </a:lnTo>
                  <a:lnTo>
                    <a:pt x="207" y="19"/>
                  </a:lnTo>
                  <a:lnTo>
                    <a:pt x="207" y="19"/>
                  </a:lnTo>
                  <a:lnTo>
                    <a:pt x="206" y="23"/>
                  </a:lnTo>
                  <a:lnTo>
                    <a:pt x="205" y="25"/>
                  </a:lnTo>
                  <a:lnTo>
                    <a:pt x="206" y="27"/>
                  </a:lnTo>
                  <a:lnTo>
                    <a:pt x="206" y="27"/>
                  </a:lnTo>
                  <a:lnTo>
                    <a:pt x="204" y="24"/>
                  </a:lnTo>
                  <a:lnTo>
                    <a:pt x="203" y="21"/>
                  </a:lnTo>
                  <a:lnTo>
                    <a:pt x="199" y="20"/>
                  </a:lnTo>
                  <a:lnTo>
                    <a:pt x="199" y="20"/>
                  </a:lnTo>
                  <a:lnTo>
                    <a:pt x="196" y="20"/>
                  </a:lnTo>
                  <a:lnTo>
                    <a:pt x="194" y="21"/>
                  </a:lnTo>
                  <a:lnTo>
                    <a:pt x="192" y="23"/>
                  </a:lnTo>
                  <a:lnTo>
                    <a:pt x="192" y="23"/>
                  </a:lnTo>
                  <a:lnTo>
                    <a:pt x="194" y="27"/>
                  </a:lnTo>
                  <a:lnTo>
                    <a:pt x="195" y="31"/>
                  </a:lnTo>
                  <a:lnTo>
                    <a:pt x="194" y="33"/>
                  </a:lnTo>
                  <a:lnTo>
                    <a:pt x="192" y="34"/>
                  </a:lnTo>
                  <a:lnTo>
                    <a:pt x="192" y="34"/>
                  </a:lnTo>
                  <a:lnTo>
                    <a:pt x="189" y="33"/>
                  </a:lnTo>
                  <a:lnTo>
                    <a:pt x="186" y="31"/>
                  </a:lnTo>
                  <a:lnTo>
                    <a:pt x="186" y="28"/>
                  </a:lnTo>
                  <a:lnTo>
                    <a:pt x="186" y="28"/>
                  </a:lnTo>
                  <a:lnTo>
                    <a:pt x="184" y="30"/>
                  </a:lnTo>
                  <a:lnTo>
                    <a:pt x="182" y="31"/>
                  </a:lnTo>
                  <a:lnTo>
                    <a:pt x="179" y="30"/>
                  </a:lnTo>
                  <a:lnTo>
                    <a:pt x="179" y="30"/>
                  </a:lnTo>
                  <a:lnTo>
                    <a:pt x="177" y="28"/>
                  </a:lnTo>
                  <a:lnTo>
                    <a:pt x="177" y="25"/>
                  </a:lnTo>
                  <a:lnTo>
                    <a:pt x="179" y="23"/>
                  </a:lnTo>
                  <a:lnTo>
                    <a:pt x="185" y="20"/>
                  </a:lnTo>
                  <a:lnTo>
                    <a:pt x="185" y="20"/>
                  </a:lnTo>
                  <a:lnTo>
                    <a:pt x="184" y="19"/>
                  </a:lnTo>
                  <a:lnTo>
                    <a:pt x="183" y="16"/>
                  </a:lnTo>
                  <a:lnTo>
                    <a:pt x="180" y="14"/>
                  </a:lnTo>
                  <a:lnTo>
                    <a:pt x="178" y="14"/>
                  </a:lnTo>
                  <a:lnTo>
                    <a:pt x="176" y="14"/>
                  </a:lnTo>
                  <a:lnTo>
                    <a:pt x="176" y="14"/>
                  </a:lnTo>
                  <a:lnTo>
                    <a:pt x="178" y="11"/>
                  </a:lnTo>
                  <a:lnTo>
                    <a:pt x="179" y="9"/>
                  </a:lnTo>
                  <a:lnTo>
                    <a:pt x="179" y="5"/>
                  </a:lnTo>
                  <a:lnTo>
                    <a:pt x="179" y="5"/>
                  </a:lnTo>
                  <a:lnTo>
                    <a:pt x="178" y="3"/>
                  </a:lnTo>
                  <a:lnTo>
                    <a:pt x="177" y="1"/>
                  </a:lnTo>
                  <a:lnTo>
                    <a:pt x="175" y="0"/>
                  </a:lnTo>
                  <a:lnTo>
                    <a:pt x="167" y="43"/>
                  </a:lnTo>
                  <a:lnTo>
                    <a:pt x="188" y="52"/>
                  </a:lnTo>
                  <a:lnTo>
                    <a:pt x="188" y="52"/>
                  </a:lnTo>
                  <a:lnTo>
                    <a:pt x="193" y="48"/>
                  </a:lnTo>
                  <a:lnTo>
                    <a:pt x="193" y="48"/>
                  </a:lnTo>
                  <a:lnTo>
                    <a:pt x="197" y="46"/>
                  </a:lnTo>
                  <a:lnTo>
                    <a:pt x="202" y="46"/>
                  </a:lnTo>
                  <a:lnTo>
                    <a:pt x="205" y="47"/>
                  </a:lnTo>
                  <a:lnTo>
                    <a:pt x="209" y="48"/>
                  </a:lnTo>
                  <a:lnTo>
                    <a:pt x="209" y="48"/>
                  </a:lnTo>
                  <a:lnTo>
                    <a:pt x="213" y="51"/>
                  </a:lnTo>
                  <a:lnTo>
                    <a:pt x="216" y="53"/>
                  </a:lnTo>
                  <a:lnTo>
                    <a:pt x="217" y="56"/>
                  </a:lnTo>
                  <a:lnTo>
                    <a:pt x="217" y="58"/>
                  </a:lnTo>
                  <a:lnTo>
                    <a:pt x="217" y="58"/>
                  </a:lnTo>
                  <a:lnTo>
                    <a:pt x="216" y="61"/>
                  </a:lnTo>
                  <a:lnTo>
                    <a:pt x="214" y="64"/>
                  </a:lnTo>
                  <a:lnTo>
                    <a:pt x="228" y="70"/>
                  </a:lnTo>
                  <a:close/>
                  <a:moveTo>
                    <a:pt x="328" y="64"/>
                  </a:moveTo>
                  <a:lnTo>
                    <a:pt x="346" y="57"/>
                  </a:lnTo>
                  <a:lnTo>
                    <a:pt x="328" y="49"/>
                  </a:lnTo>
                  <a:lnTo>
                    <a:pt x="328" y="49"/>
                  </a:lnTo>
                  <a:lnTo>
                    <a:pt x="299" y="49"/>
                  </a:lnTo>
                  <a:lnTo>
                    <a:pt x="253" y="48"/>
                  </a:lnTo>
                  <a:lnTo>
                    <a:pt x="238" y="67"/>
                  </a:lnTo>
                  <a:lnTo>
                    <a:pt x="238" y="67"/>
                  </a:lnTo>
                  <a:lnTo>
                    <a:pt x="328" y="64"/>
                  </a:lnTo>
                  <a:close/>
                  <a:moveTo>
                    <a:pt x="306" y="157"/>
                  </a:moveTo>
                  <a:lnTo>
                    <a:pt x="306" y="157"/>
                  </a:lnTo>
                  <a:lnTo>
                    <a:pt x="296" y="152"/>
                  </a:lnTo>
                  <a:lnTo>
                    <a:pt x="288" y="147"/>
                  </a:lnTo>
                  <a:lnTo>
                    <a:pt x="281" y="142"/>
                  </a:lnTo>
                  <a:lnTo>
                    <a:pt x="276" y="135"/>
                  </a:lnTo>
                  <a:lnTo>
                    <a:pt x="276" y="135"/>
                  </a:lnTo>
                  <a:lnTo>
                    <a:pt x="274" y="131"/>
                  </a:lnTo>
                  <a:lnTo>
                    <a:pt x="272" y="127"/>
                  </a:lnTo>
                  <a:lnTo>
                    <a:pt x="272" y="121"/>
                  </a:lnTo>
                  <a:lnTo>
                    <a:pt x="274" y="116"/>
                  </a:lnTo>
                  <a:lnTo>
                    <a:pt x="276" y="111"/>
                  </a:lnTo>
                  <a:lnTo>
                    <a:pt x="278" y="106"/>
                  </a:lnTo>
                  <a:lnTo>
                    <a:pt x="281" y="102"/>
                  </a:lnTo>
                  <a:lnTo>
                    <a:pt x="286" y="99"/>
                  </a:lnTo>
                  <a:lnTo>
                    <a:pt x="286" y="99"/>
                  </a:lnTo>
                  <a:lnTo>
                    <a:pt x="289" y="101"/>
                  </a:lnTo>
                  <a:lnTo>
                    <a:pt x="289" y="103"/>
                  </a:lnTo>
                  <a:lnTo>
                    <a:pt x="290" y="105"/>
                  </a:lnTo>
                  <a:lnTo>
                    <a:pt x="290" y="105"/>
                  </a:lnTo>
                  <a:lnTo>
                    <a:pt x="304" y="104"/>
                  </a:lnTo>
                  <a:lnTo>
                    <a:pt x="304" y="104"/>
                  </a:lnTo>
                  <a:lnTo>
                    <a:pt x="304" y="100"/>
                  </a:lnTo>
                  <a:lnTo>
                    <a:pt x="304" y="97"/>
                  </a:lnTo>
                  <a:lnTo>
                    <a:pt x="302" y="95"/>
                  </a:lnTo>
                  <a:lnTo>
                    <a:pt x="302" y="95"/>
                  </a:lnTo>
                  <a:lnTo>
                    <a:pt x="307" y="98"/>
                  </a:lnTo>
                  <a:lnTo>
                    <a:pt x="308" y="101"/>
                  </a:lnTo>
                  <a:lnTo>
                    <a:pt x="309" y="104"/>
                  </a:lnTo>
                  <a:lnTo>
                    <a:pt x="309" y="104"/>
                  </a:lnTo>
                  <a:lnTo>
                    <a:pt x="322" y="105"/>
                  </a:lnTo>
                  <a:lnTo>
                    <a:pt x="322" y="105"/>
                  </a:lnTo>
                  <a:lnTo>
                    <a:pt x="321" y="101"/>
                  </a:lnTo>
                  <a:lnTo>
                    <a:pt x="320" y="97"/>
                  </a:lnTo>
                  <a:lnTo>
                    <a:pt x="320" y="97"/>
                  </a:lnTo>
                  <a:lnTo>
                    <a:pt x="324" y="100"/>
                  </a:lnTo>
                  <a:lnTo>
                    <a:pt x="328" y="102"/>
                  </a:lnTo>
                  <a:lnTo>
                    <a:pt x="331" y="106"/>
                  </a:lnTo>
                  <a:lnTo>
                    <a:pt x="334" y="110"/>
                  </a:lnTo>
                  <a:lnTo>
                    <a:pt x="336" y="117"/>
                  </a:lnTo>
                  <a:lnTo>
                    <a:pt x="337" y="124"/>
                  </a:lnTo>
                  <a:lnTo>
                    <a:pt x="337" y="124"/>
                  </a:lnTo>
                  <a:lnTo>
                    <a:pt x="336" y="131"/>
                  </a:lnTo>
                  <a:lnTo>
                    <a:pt x="333" y="138"/>
                  </a:lnTo>
                  <a:lnTo>
                    <a:pt x="328" y="143"/>
                  </a:lnTo>
                  <a:lnTo>
                    <a:pt x="324" y="147"/>
                  </a:lnTo>
                  <a:lnTo>
                    <a:pt x="324" y="147"/>
                  </a:lnTo>
                  <a:lnTo>
                    <a:pt x="314" y="153"/>
                  </a:lnTo>
                  <a:lnTo>
                    <a:pt x="306" y="157"/>
                  </a:lnTo>
                  <a:close/>
                  <a:moveTo>
                    <a:pt x="293" y="248"/>
                  </a:moveTo>
                  <a:lnTo>
                    <a:pt x="293" y="248"/>
                  </a:lnTo>
                  <a:lnTo>
                    <a:pt x="291" y="247"/>
                  </a:lnTo>
                  <a:lnTo>
                    <a:pt x="291" y="247"/>
                  </a:lnTo>
                  <a:lnTo>
                    <a:pt x="291" y="247"/>
                  </a:lnTo>
                  <a:lnTo>
                    <a:pt x="291" y="247"/>
                  </a:lnTo>
                  <a:lnTo>
                    <a:pt x="293" y="248"/>
                  </a:lnTo>
                  <a:close/>
                  <a:moveTo>
                    <a:pt x="166" y="77"/>
                  </a:moveTo>
                  <a:lnTo>
                    <a:pt x="166" y="77"/>
                  </a:lnTo>
                  <a:lnTo>
                    <a:pt x="165" y="78"/>
                  </a:lnTo>
                  <a:lnTo>
                    <a:pt x="161" y="78"/>
                  </a:lnTo>
                  <a:lnTo>
                    <a:pt x="155" y="80"/>
                  </a:lnTo>
                  <a:lnTo>
                    <a:pt x="155" y="80"/>
                  </a:lnTo>
                  <a:lnTo>
                    <a:pt x="154" y="76"/>
                  </a:lnTo>
                  <a:lnTo>
                    <a:pt x="154" y="72"/>
                  </a:lnTo>
                  <a:lnTo>
                    <a:pt x="154" y="72"/>
                  </a:lnTo>
                  <a:lnTo>
                    <a:pt x="156" y="72"/>
                  </a:lnTo>
                  <a:lnTo>
                    <a:pt x="160" y="73"/>
                  </a:lnTo>
                  <a:lnTo>
                    <a:pt x="164" y="74"/>
                  </a:lnTo>
                  <a:lnTo>
                    <a:pt x="166" y="77"/>
                  </a:lnTo>
                  <a:close/>
                  <a:moveTo>
                    <a:pt x="355" y="213"/>
                  </a:moveTo>
                  <a:lnTo>
                    <a:pt x="355" y="213"/>
                  </a:lnTo>
                  <a:lnTo>
                    <a:pt x="361" y="214"/>
                  </a:lnTo>
                  <a:lnTo>
                    <a:pt x="364" y="213"/>
                  </a:lnTo>
                  <a:lnTo>
                    <a:pt x="364" y="213"/>
                  </a:lnTo>
                  <a:lnTo>
                    <a:pt x="364" y="206"/>
                  </a:lnTo>
                  <a:lnTo>
                    <a:pt x="362" y="197"/>
                  </a:lnTo>
                  <a:lnTo>
                    <a:pt x="362" y="197"/>
                  </a:lnTo>
                  <a:lnTo>
                    <a:pt x="360" y="197"/>
                  </a:lnTo>
                  <a:lnTo>
                    <a:pt x="356" y="197"/>
                  </a:lnTo>
                  <a:lnTo>
                    <a:pt x="352" y="196"/>
                  </a:lnTo>
                  <a:lnTo>
                    <a:pt x="349" y="192"/>
                  </a:lnTo>
                  <a:lnTo>
                    <a:pt x="349" y="192"/>
                  </a:lnTo>
                  <a:lnTo>
                    <a:pt x="347" y="188"/>
                  </a:lnTo>
                  <a:lnTo>
                    <a:pt x="347" y="188"/>
                  </a:lnTo>
                  <a:lnTo>
                    <a:pt x="340" y="179"/>
                  </a:lnTo>
                  <a:lnTo>
                    <a:pt x="333" y="173"/>
                  </a:lnTo>
                  <a:lnTo>
                    <a:pt x="325" y="168"/>
                  </a:lnTo>
                  <a:lnTo>
                    <a:pt x="318" y="163"/>
                  </a:lnTo>
                  <a:lnTo>
                    <a:pt x="318" y="163"/>
                  </a:lnTo>
                  <a:lnTo>
                    <a:pt x="329" y="157"/>
                  </a:lnTo>
                  <a:lnTo>
                    <a:pt x="337" y="150"/>
                  </a:lnTo>
                  <a:lnTo>
                    <a:pt x="341" y="145"/>
                  </a:lnTo>
                  <a:lnTo>
                    <a:pt x="345" y="141"/>
                  </a:lnTo>
                  <a:lnTo>
                    <a:pt x="345" y="141"/>
                  </a:lnTo>
                  <a:lnTo>
                    <a:pt x="347" y="136"/>
                  </a:lnTo>
                  <a:lnTo>
                    <a:pt x="348" y="130"/>
                  </a:lnTo>
                  <a:lnTo>
                    <a:pt x="349" y="124"/>
                  </a:lnTo>
                  <a:lnTo>
                    <a:pt x="349" y="116"/>
                  </a:lnTo>
                  <a:lnTo>
                    <a:pt x="347" y="109"/>
                  </a:lnTo>
                  <a:lnTo>
                    <a:pt x="343" y="101"/>
                  </a:lnTo>
                  <a:lnTo>
                    <a:pt x="338" y="95"/>
                  </a:lnTo>
                  <a:lnTo>
                    <a:pt x="334" y="91"/>
                  </a:lnTo>
                  <a:lnTo>
                    <a:pt x="329" y="88"/>
                  </a:lnTo>
                  <a:lnTo>
                    <a:pt x="329" y="88"/>
                  </a:lnTo>
                  <a:lnTo>
                    <a:pt x="322" y="85"/>
                  </a:lnTo>
                  <a:lnTo>
                    <a:pt x="315" y="83"/>
                  </a:lnTo>
                  <a:lnTo>
                    <a:pt x="309" y="83"/>
                  </a:lnTo>
                  <a:lnTo>
                    <a:pt x="303" y="82"/>
                  </a:lnTo>
                  <a:lnTo>
                    <a:pt x="292" y="84"/>
                  </a:lnTo>
                  <a:lnTo>
                    <a:pt x="283" y="86"/>
                  </a:lnTo>
                  <a:lnTo>
                    <a:pt x="283" y="86"/>
                  </a:lnTo>
                  <a:lnTo>
                    <a:pt x="278" y="89"/>
                  </a:lnTo>
                  <a:lnTo>
                    <a:pt x="272" y="93"/>
                  </a:lnTo>
                  <a:lnTo>
                    <a:pt x="268" y="98"/>
                  </a:lnTo>
                  <a:lnTo>
                    <a:pt x="265" y="103"/>
                  </a:lnTo>
                  <a:lnTo>
                    <a:pt x="262" y="110"/>
                  </a:lnTo>
                  <a:lnTo>
                    <a:pt x="261" y="116"/>
                  </a:lnTo>
                  <a:lnTo>
                    <a:pt x="260" y="124"/>
                  </a:lnTo>
                  <a:lnTo>
                    <a:pt x="261" y="131"/>
                  </a:lnTo>
                  <a:lnTo>
                    <a:pt x="261" y="131"/>
                  </a:lnTo>
                  <a:lnTo>
                    <a:pt x="263" y="136"/>
                  </a:lnTo>
                  <a:lnTo>
                    <a:pt x="265" y="142"/>
                  </a:lnTo>
                  <a:lnTo>
                    <a:pt x="268" y="147"/>
                  </a:lnTo>
                  <a:lnTo>
                    <a:pt x="271" y="150"/>
                  </a:lnTo>
                  <a:lnTo>
                    <a:pt x="281" y="157"/>
                  </a:lnTo>
                  <a:lnTo>
                    <a:pt x="292" y="163"/>
                  </a:lnTo>
                  <a:lnTo>
                    <a:pt x="292" y="163"/>
                  </a:lnTo>
                  <a:lnTo>
                    <a:pt x="283" y="168"/>
                  </a:lnTo>
                  <a:lnTo>
                    <a:pt x="277" y="174"/>
                  </a:lnTo>
                  <a:lnTo>
                    <a:pt x="275" y="177"/>
                  </a:lnTo>
                  <a:lnTo>
                    <a:pt x="274" y="182"/>
                  </a:lnTo>
                  <a:lnTo>
                    <a:pt x="272" y="186"/>
                  </a:lnTo>
                  <a:lnTo>
                    <a:pt x="271" y="191"/>
                  </a:lnTo>
                  <a:lnTo>
                    <a:pt x="271" y="191"/>
                  </a:lnTo>
                  <a:lnTo>
                    <a:pt x="272" y="198"/>
                  </a:lnTo>
                  <a:lnTo>
                    <a:pt x="275" y="205"/>
                  </a:lnTo>
                  <a:lnTo>
                    <a:pt x="276" y="214"/>
                  </a:lnTo>
                  <a:lnTo>
                    <a:pt x="276" y="219"/>
                  </a:lnTo>
                  <a:lnTo>
                    <a:pt x="275" y="225"/>
                  </a:lnTo>
                  <a:lnTo>
                    <a:pt x="275" y="225"/>
                  </a:lnTo>
                  <a:lnTo>
                    <a:pt x="276" y="225"/>
                  </a:lnTo>
                  <a:lnTo>
                    <a:pt x="280" y="224"/>
                  </a:lnTo>
                  <a:lnTo>
                    <a:pt x="285" y="220"/>
                  </a:lnTo>
                  <a:lnTo>
                    <a:pt x="285" y="220"/>
                  </a:lnTo>
                  <a:lnTo>
                    <a:pt x="288" y="213"/>
                  </a:lnTo>
                  <a:lnTo>
                    <a:pt x="289" y="206"/>
                  </a:lnTo>
                  <a:lnTo>
                    <a:pt x="289" y="199"/>
                  </a:lnTo>
                  <a:lnTo>
                    <a:pt x="289" y="199"/>
                  </a:lnTo>
                  <a:lnTo>
                    <a:pt x="291" y="202"/>
                  </a:lnTo>
                  <a:lnTo>
                    <a:pt x="292" y="207"/>
                  </a:lnTo>
                  <a:lnTo>
                    <a:pt x="292" y="212"/>
                  </a:lnTo>
                  <a:lnTo>
                    <a:pt x="291" y="216"/>
                  </a:lnTo>
                  <a:lnTo>
                    <a:pt x="291" y="216"/>
                  </a:lnTo>
                  <a:lnTo>
                    <a:pt x="295" y="214"/>
                  </a:lnTo>
                  <a:lnTo>
                    <a:pt x="297" y="212"/>
                  </a:lnTo>
                  <a:lnTo>
                    <a:pt x="299" y="210"/>
                  </a:lnTo>
                  <a:lnTo>
                    <a:pt x="299" y="210"/>
                  </a:lnTo>
                  <a:lnTo>
                    <a:pt x="300" y="202"/>
                  </a:lnTo>
                  <a:lnTo>
                    <a:pt x="300" y="195"/>
                  </a:lnTo>
                  <a:lnTo>
                    <a:pt x="298" y="189"/>
                  </a:lnTo>
                  <a:lnTo>
                    <a:pt x="296" y="185"/>
                  </a:lnTo>
                  <a:lnTo>
                    <a:pt x="296" y="185"/>
                  </a:lnTo>
                  <a:lnTo>
                    <a:pt x="296" y="181"/>
                  </a:lnTo>
                  <a:lnTo>
                    <a:pt x="297" y="176"/>
                  </a:lnTo>
                  <a:lnTo>
                    <a:pt x="300" y="172"/>
                  </a:lnTo>
                  <a:lnTo>
                    <a:pt x="304" y="170"/>
                  </a:lnTo>
                  <a:lnTo>
                    <a:pt x="304" y="170"/>
                  </a:lnTo>
                  <a:lnTo>
                    <a:pt x="314" y="175"/>
                  </a:lnTo>
                  <a:lnTo>
                    <a:pt x="314" y="175"/>
                  </a:lnTo>
                  <a:lnTo>
                    <a:pt x="319" y="178"/>
                  </a:lnTo>
                  <a:lnTo>
                    <a:pt x="325" y="184"/>
                  </a:lnTo>
                  <a:lnTo>
                    <a:pt x="332" y="191"/>
                  </a:lnTo>
                  <a:lnTo>
                    <a:pt x="335" y="196"/>
                  </a:lnTo>
                  <a:lnTo>
                    <a:pt x="337" y="201"/>
                  </a:lnTo>
                  <a:lnTo>
                    <a:pt x="337" y="201"/>
                  </a:lnTo>
                  <a:lnTo>
                    <a:pt x="339" y="207"/>
                  </a:lnTo>
                  <a:lnTo>
                    <a:pt x="341" y="214"/>
                  </a:lnTo>
                  <a:lnTo>
                    <a:pt x="341" y="220"/>
                  </a:lnTo>
                  <a:lnTo>
                    <a:pt x="341" y="225"/>
                  </a:lnTo>
                  <a:lnTo>
                    <a:pt x="339" y="232"/>
                  </a:lnTo>
                  <a:lnTo>
                    <a:pt x="337" y="236"/>
                  </a:lnTo>
                  <a:lnTo>
                    <a:pt x="337" y="236"/>
                  </a:lnTo>
                  <a:lnTo>
                    <a:pt x="333" y="242"/>
                  </a:lnTo>
                  <a:lnTo>
                    <a:pt x="327" y="247"/>
                  </a:lnTo>
                  <a:lnTo>
                    <a:pt x="322" y="250"/>
                  </a:lnTo>
                  <a:lnTo>
                    <a:pt x="314" y="251"/>
                  </a:lnTo>
                  <a:lnTo>
                    <a:pt x="314" y="251"/>
                  </a:lnTo>
                  <a:lnTo>
                    <a:pt x="313" y="251"/>
                  </a:lnTo>
                  <a:lnTo>
                    <a:pt x="313" y="251"/>
                  </a:lnTo>
                  <a:lnTo>
                    <a:pt x="305" y="251"/>
                  </a:lnTo>
                  <a:lnTo>
                    <a:pt x="305" y="251"/>
                  </a:lnTo>
                  <a:lnTo>
                    <a:pt x="297" y="249"/>
                  </a:lnTo>
                  <a:lnTo>
                    <a:pt x="297" y="249"/>
                  </a:lnTo>
                  <a:lnTo>
                    <a:pt x="291" y="247"/>
                  </a:lnTo>
                  <a:lnTo>
                    <a:pt x="291" y="247"/>
                  </a:lnTo>
                  <a:lnTo>
                    <a:pt x="284" y="244"/>
                  </a:lnTo>
                  <a:lnTo>
                    <a:pt x="275" y="237"/>
                  </a:lnTo>
                  <a:lnTo>
                    <a:pt x="264" y="230"/>
                  </a:lnTo>
                  <a:lnTo>
                    <a:pt x="253" y="219"/>
                  </a:lnTo>
                  <a:lnTo>
                    <a:pt x="253" y="219"/>
                  </a:lnTo>
                  <a:lnTo>
                    <a:pt x="239" y="202"/>
                  </a:lnTo>
                  <a:lnTo>
                    <a:pt x="229" y="190"/>
                  </a:lnTo>
                  <a:lnTo>
                    <a:pt x="229" y="190"/>
                  </a:lnTo>
                  <a:lnTo>
                    <a:pt x="235" y="192"/>
                  </a:lnTo>
                  <a:lnTo>
                    <a:pt x="239" y="192"/>
                  </a:lnTo>
                  <a:lnTo>
                    <a:pt x="245" y="192"/>
                  </a:lnTo>
                  <a:lnTo>
                    <a:pt x="245" y="192"/>
                  </a:lnTo>
                  <a:lnTo>
                    <a:pt x="245" y="183"/>
                  </a:lnTo>
                  <a:lnTo>
                    <a:pt x="246" y="173"/>
                  </a:lnTo>
                  <a:lnTo>
                    <a:pt x="246" y="173"/>
                  </a:lnTo>
                  <a:lnTo>
                    <a:pt x="246" y="164"/>
                  </a:lnTo>
                  <a:lnTo>
                    <a:pt x="246" y="164"/>
                  </a:lnTo>
                  <a:lnTo>
                    <a:pt x="242" y="164"/>
                  </a:lnTo>
                  <a:lnTo>
                    <a:pt x="235" y="163"/>
                  </a:lnTo>
                  <a:lnTo>
                    <a:pt x="231" y="161"/>
                  </a:lnTo>
                  <a:lnTo>
                    <a:pt x="227" y="159"/>
                  </a:lnTo>
                  <a:lnTo>
                    <a:pt x="224" y="157"/>
                  </a:lnTo>
                  <a:lnTo>
                    <a:pt x="222" y="154"/>
                  </a:lnTo>
                  <a:lnTo>
                    <a:pt x="222" y="154"/>
                  </a:lnTo>
                  <a:lnTo>
                    <a:pt x="224" y="155"/>
                  </a:lnTo>
                  <a:lnTo>
                    <a:pt x="228" y="156"/>
                  </a:lnTo>
                  <a:lnTo>
                    <a:pt x="233" y="157"/>
                  </a:lnTo>
                  <a:lnTo>
                    <a:pt x="233" y="157"/>
                  </a:lnTo>
                  <a:lnTo>
                    <a:pt x="241" y="157"/>
                  </a:lnTo>
                  <a:lnTo>
                    <a:pt x="247" y="156"/>
                  </a:lnTo>
                  <a:lnTo>
                    <a:pt x="247" y="156"/>
                  </a:lnTo>
                  <a:lnTo>
                    <a:pt x="248" y="146"/>
                  </a:lnTo>
                  <a:lnTo>
                    <a:pt x="248" y="138"/>
                  </a:lnTo>
                  <a:lnTo>
                    <a:pt x="248" y="138"/>
                  </a:lnTo>
                  <a:lnTo>
                    <a:pt x="248" y="129"/>
                  </a:lnTo>
                  <a:lnTo>
                    <a:pt x="248" y="129"/>
                  </a:lnTo>
                  <a:lnTo>
                    <a:pt x="241" y="129"/>
                  </a:lnTo>
                  <a:lnTo>
                    <a:pt x="233" y="128"/>
                  </a:lnTo>
                  <a:lnTo>
                    <a:pt x="233" y="128"/>
                  </a:lnTo>
                  <a:lnTo>
                    <a:pt x="226" y="125"/>
                  </a:lnTo>
                  <a:lnTo>
                    <a:pt x="223" y="123"/>
                  </a:lnTo>
                  <a:lnTo>
                    <a:pt x="221" y="119"/>
                  </a:lnTo>
                  <a:lnTo>
                    <a:pt x="221" y="119"/>
                  </a:lnTo>
                  <a:lnTo>
                    <a:pt x="224" y="120"/>
                  </a:lnTo>
                  <a:lnTo>
                    <a:pt x="233" y="123"/>
                  </a:lnTo>
                  <a:lnTo>
                    <a:pt x="233" y="123"/>
                  </a:lnTo>
                  <a:lnTo>
                    <a:pt x="238" y="123"/>
                  </a:lnTo>
                  <a:lnTo>
                    <a:pt x="243" y="123"/>
                  </a:lnTo>
                  <a:lnTo>
                    <a:pt x="247" y="121"/>
                  </a:lnTo>
                  <a:lnTo>
                    <a:pt x="249" y="120"/>
                  </a:lnTo>
                  <a:lnTo>
                    <a:pt x="249" y="120"/>
                  </a:lnTo>
                  <a:lnTo>
                    <a:pt x="249" y="103"/>
                  </a:lnTo>
                  <a:lnTo>
                    <a:pt x="249" y="103"/>
                  </a:lnTo>
                  <a:lnTo>
                    <a:pt x="249" y="99"/>
                  </a:lnTo>
                  <a:lnTo>
                    <a:pt x="249" y="93"/>
                  </a:lnTo>
                  <a:lnTo>
                    <a:pt x="249" y="93"/>
                  </a:lnTo>
                  <a:lnTo>
                    <a:pt x="246" y="93"/>
                  </a:lnTo>
                  <a:lnTo>
                    <a:pt x="240" y="92"/>
                  </a:lnTo>
                  <a:lnTo>
                    <a:pt x="233" y="89"/>
                  </a:lnTo>
                  <a:lnTo>
                    <a:pt x="229" y="87"/>
                  </a:lnTo>
                  <a:lnTo>
                    <a:pt x="225" y="84"/>
                  </a:lnTo>
                  <a:lnTo>
                    <a:pt x="225" y="84"/>
                  </a:lnTo>
                  <a:lnTo>
                    <a:pt x="224" y="82"/>
                  </a:lnTo>
                  <a:lnTo>
                    <a:pt x="224" y="80"/>
                  </a:lnTo>
                  <a:lnTo>
                    <a:pt x="225" y="75"/>
                  </a:lnTo>
                  <a:lnTo>
                    <a:pt x="225" y="75"/>
                  </a:lnTo>
                  <a:lnTo>
                    <a:pt x="206" y="67"/>
                  </a:lnTo>
                  <a:lnTo>
                    <a:pt x="206" y="67"/>
                  </a:lnTo>
                  <a:lnTo>
                    <a:pt x="208" y="64"/>
                  </a:lnTo>
                  <a:lnTo>
                    <a:pt x="209" y="62"/>
                  </a:lnTo>
                  <a:lnTo>
                    <a:pt x="210" y="59"/>
                  </a:lnTo>
                  <a:lnTo>
                    <a:pt x="210" y="59"/>
                  </a:lnTo>
                  <a:lnTo>
                    <a:pt x="209" y="56"/>
                  </a:lnTo>
                  <a:lnTo>
                    <a:pt x="206" y="54"/>
                  </a:lnTo>
                  <a:lnTo>
                    <a:pt x="203" y="53"/>
                  </a:lnTo>
                  <a:lnTo>
                    <a:pt x="198" y="53"/>
                  </a:lnTo>
                  <a:lnTo>
                    <a:pt x="198" y="53"/>
                  </a:lnTo>
                  <a:lnTo>
                    <a:pt x="194" y="54"/>
                  </a:lnTo>
                  <a:lnTo>
                    <a:pt x="191" y="56"/>
                  </a:lnTo>
                  <a:lnTo>
                    <a:pt x="189" y="59"/>
                  </a:lnTo>
                  <a:lnTo>
                    <a:pt x="164" y="48"/>
                  </a:lnTo>
                  <a:lnTo>
                    <a:pt x="146" y="68"/>
                  </a:lnTo>
                  <a:lnTo>
                    <a:pt x="146" y="68"/>
                  </a:lnTo>
                  <a:lnTo>
                    <a:pt x="145" y="69"/>
                  </a:lnTo>
                  <a:lnTo>
                    <a:pt x="145" y="71"/>
                  </a:lnTo>
                  <a:lnTo>
                    <a:pt x="145" y="73"/>
                  </a:lnTo>
                  <a:lnTo>
                    <a:pt x="145" y="73"/>
                  </a:lnTo>
                  <a:lnTo>
                    <a:pt x="145" y="74"/>
                  </a:lnTo>
                  <a:lnTo>
                    <a:pt x="143" y="75"/>
                  </a:lnTo>
                  <a:lnTo>
                    <a:pt x="143" y="75"/>
                  </a:lnTo>
                  <a:lnTo>
                    <a:pt x="138" y="82"/>
                  </a:lnTo>
                  <a:lnTo>
                    <a:pt x="138" y="82"/>
                  </a:lnTo>
                  <a:lnTo>
                    <a:pt x="135" y="87"/>
                  </a:lnTo>
                  <a:lnTo>
                    <a:pt x="135" y="87"/>
                  </a:lnTo>
                  <a:lnTo>
                    <a:pt x="133" y="91"/>
                  </a:lnTo>
                  <a:lnTo>
                    <a:pt x="131" y="95"/>
                  </a:lnTo>
                  <a:lnTo>
                    <a:pt x="131" y="95"/>
                  </a:lnTo>
                  <a:lnTo>
                    <a:pt x="131" y="96"/>
                  </a:lnTo>
                  <a:lnTo>
                    <a:pt x="131" y="98"/>
                  </a:lnTo>
                  <a:lnTo>
                    <a:pt x="133" y="102"/>
                  </a:lnTo>
                  <a:lnTo>
                    <a:pt x="138" y="107"/>
                  </a:lnTo>
                  <a:lnTo>
                    <a:pt x="138" y="107"/>
                  </a:lnTo>
                  <a:lnTo>
                    <a:pt x="138" y="107"/>
                  </a:lnTo>
                  <a:lnTo>
                    <a:pt x="139" y="106"/>
                  </a:lnTo>
                  <a:lnTo>
                    <a:pt x="140" y="106"/>
                  </a:lnTo>
                  <a:lnTo>
                    <a:pt x="140" y="106"/>
                  </a:lnTo>
                  <a:lnTo>
                    <a:pt x="143" y="110"/>
                  </a:lnTo>
                  <a:lnTo>
                    <a:pt x="143" y="110"/>
                  </a:lnTo>
                  <a:lnTo>
                    <a:pt x="145" y="109"/>
                  </a:lnTo>
                  <a:lnTo>
                    <a:pt x="147" y="104"/>
                  </a:lnTo>
                  <a:lnTo>
                    <a:pt x="147" y="104"/>
                  </a:lnTo>
                  <a:lnTo>
                    <a:pt x="150" y="100"/>
                  </a:lnTo>
                  <a:lnTo>
                    <a:pt x="154" y="97"/>
                  </a:lnTo>
                  <a:lnTo>
                    <a:pt x="154" y="97"/>
                  </a:lnTo>
                  <a:lnTo>
                    <a:pt x="159" y="95"/>
                  </a:lnTo>
                  <a:lnTo>
                    <a:pt x="163" y="95"/>
                  </a:lnTo>
                  <a:lnTo>
                    <a:pt x="163" y="95"/>
                  </a:lnTo>
                  <a:lnTo>
                    <a:pt x="167" y="95"/>
                  </a:lnTo>
                  <a:lnTo>
                    <a:pt x="170" y="98"/>
                  </a:lnTo>
                  <a:lnTo>
                    <a:pt x="170" y="98"/>
                  </a:lnTo>
                  <a:lnTo>
                    <a:pt x="172" y="100"/>
                  </a:lnTo>
                  <a:lnTo>
                    <a:pt x="174" y="104"/>
                  </a:lnTo>
                  <a:lnTo>
                    <a:pt x="174" y="109"/>
                  </a:lnTo>
                  <a:lnTo>
                    <a:pt x="174" y="112"/>
                  </a:lnTo>
                  <a:lnTo>
                    <a:pt x="174" y="112"/>
                  </a:lnTo>
                  <a:lnTo>
                    <a:pt x="171" y="110"/>
                  </a:lnTo>
                  <a:lnTo>
                    <a:pt x="171" y="110"/>
                  </a:lnTo>
                  <a:lnTo>
                    <a:pt x="167" y="109"/>
                  </a:lnTo>
                  <a:lnTo>
                    <a:pt x="163" y="107"/>
                  </a:lnTo>
                  <a:lnTo>
                    <a:pt x="156" y="107"/>
                  </a:lnTo>
                  <a:lnTo>
                    <a:pt x="150" y="109"/>
                  </a:lnTo>
                  <a:lnTo>
                    <a:pt x="150" y="109"/>
                  </a:lnTo>
                  <a:lnTo>
                    <a:pt x="142" y="112"/>
                  </a:lnTo>
                  <a:lnTo>
                    <a:pt x="129" y="116"/>
                  </a:lnTo>
                  <a:lnTo>
                    <a:pt x="129" y="116"/>
                  </a:lnTo>
                  <a:lnTo>
                    <a:pt x="126" y="117"/>
                  </a:lnTo>
                  <a:lnTo>
                    <a:pt x="123" y="117"/>
                  </a:lnTo>
                  <a:lnTo>
                    <a:pt x="121" y="116"/>
                  </a:lnTo>
                  <a:lnTo>
                    <a:pt x="120" y="113"/>
                  </a:lnTo>
                  <a:lnTo>
                    <a:pt x="120" y="113"/>
                  </a:lnTo>
                  <a:lnTo>
                    <a:pt x="120" y="110"/>
                  </a:lnTo>
                  <a:lnTo>
                    <a:pt x="120" y="107"/>
                  </a:lnTo>
                  <a:lnTo>
                    <a:pt x="121" y="105"/>
                  </a:lnTo>
                  <a:lnTo>
                    <a:pt x="121" y="105"/>
                  </a:lnTo>
                  <a:lnTo>
                    <a:pt x="117" y="107"/>
                  </a:lnTo>
                  <a:lnTo>
                    <a:pt x="114" y="110"/>
                  </a:lnTo>
                  <a:lnTo>
                    <a:pt x="112" y="113"/>
                  </a:lnTo>
                  <a:lnTo>
                    <a:pt x="112" y="113"/>
                  </a:lnTo>
                  <a:lnTo>
                    <a:pt x="112" y="117"/>
                  </a:lnTo>
                  <a:lnTo>
                    <a:pt x="113" y="121"/>
                  </a:lnTo>
                  <a:lnTo>
                    <a:pt x="116" y="124"/>
                  </a:lnTo>
                  <a:lnTo>
                    <a:pt x="119" y="126"/>
                  </a:lnTo>
                  <a:lnTo>
                    <a:pt x="119" y="126"/>
                  </a:lnTo>
                  <a:lnTo>
                    <a:pt x="123" y="126"/>
                  </a:lnTo>
                  <a:lnTo>
                    <a:pt x="128" y="125"/>
                  </a:lnTo>
                  <a:lnTo>
                    <a:pt x="138" y="120"/>
                  </a:lnTo>
                  <a:lnTo>
                    <a:pt x="138" y="120"/>
                  </a:lnTo>
                  <a:lnTo>
                    <a:pt x="148" y="115"/>
                  </a:lnTo>
                  <a:lnTo>
                    <a:pt x="148" y="115"/>
                  </a:lnTo>
                  <a:lnTo>
                    <a:pt x="152" y="114"/>
                  </a:lnTo>
                  <a:lnTo>
                    <a:pt x="155" y="113"/>
                  </a:lnTo>
                  <a:lnTo>
                    <a:pt x="160" y="114"/>
                  </a:lnTo>
                  <a:lnTo>
                    <a:pt x="164" y="115"/>
                  </a:lnTo>
                  <a:lnTo>
                    <a:pt x="164" y="115"/>
                  </a:lnTo>
                  <a:lnTo>
                    <a:pt x="168" y="118"/>
                  </a:lnTo>
                  <a:lnTo>
                    <a:pt x="170" y="120"/>
                  </a:lnTo>
                  <a:lnTo>
                    <a:pt x="170" y="120"/>
                  </a:lnTo>
                  <a:lnTo>
                    <a:pt x="168" y="123"/>
                  </a:lnTo>
                  <a:lnTo>
                    <a:pt x="166" y="125"/>
                  </a:lnTo>
                  <a:lnTo>
                    <a:pt x="161" y="126"/>
                  </a:lnTo>
                  <a:lnTo>
                    <a:pt x="161" y="126"/>
                  </a:lnTo>
                  <a:lnTo>
                    <a:pt x="157" y="125"/>
                  </a:lnTo>
                  <a:lnTo>
                    <a:pt x="154" y="124"/>
                  </a:lnTo>
                  <a:lnTo>
                    <a:pt x="151" y="121"/>
                  </a:lnTo>
                  <a:lnTo>
                    <a:pt x="149" y="119"/>
                  </a:lnTo>
                  <a:lnTo>
                    <a:pt x="149" y="119"/>
                  </a:lnTo>
                  <a:lnTo>
                    <a:pt x="148" y="124"/>
                  </a:lnTo>
                  <a:lnTo>
                    <a:pt x="148" y="124"/>
                  </a:lnTo>
                  <a:lnTo>
                    <a:pt x="147" y="126"/>
                  </a:lnTo>
                  <a:lnTo>
                    <a:pt x="147" y="128"/>
                  </a:lnTo>
                  <a:lnTo>
                    <a:pt x="147" y="129"/>
                  </a:lnTo>
                  <a:lnTo>
                    <a:pt x="147" y="131"/>
                  </a:lnTo>
                  <a:lnTo>
                    <a:pt x="147" y="131"/>
                  </a:lnTo>
                  <a:lnTo>
                    <a:pt x="146" y="132"/>
                  </a:lnTo>
                  <a:lnTo>
                    <a:pt x="145" y="134"/>
                  </a:lnTo>
                  <a:lnTo>
                    <a:pt x="140" y="138"/>
                  </a:lnTo>
                  <a:lnTo>
                    <a:pt x="140" y="138"/>
                  </a:lnTo>
                  <a:lnTo>
                    <a:pt x="134" y="141"/>
                  </a:lnTo>
                  <a:lnTo>
                    <a:pt x="128" y="142"/>
                  </a:lnTo>
                  <a:lnTo>
                    <a:pt x="128" y="142"/>
                  </a:lnTo>
                  <a:lnTo>
                    <a:pt x="133" y="152"/>
                  </a:lnTo>
                  <a:lnTo>
                    <a:pt x="133" y="152"/>
                  </a:lnTo>
                  <a:lnTo>
                    <a:pt x="137" y="158"/>
                  </a:lnTo>
                  <a:lnTo>
                    <a:pt x="139" y="162"/>
                  </a:lnTo>
                  <a:lnTo>
                    <a:pt x="141" y="165"/>
                  </a:lnTo>
                  <a:lnTo>
                    <a:pt x="141" y="165"/>
                  </a:lnTo>
                  <a:lnTo>
                    <a:pt x="146" y="164"/>
                  </a:lnTo>
                  <a:lnTo>
                    <a:pt x="153" y="161"/>
                  </a:lnTo>
                  <a:lnTo>
                    <a:pt x="153" y="161"/>
                  </a:lnTo>
                  <a:lnTo>
                    <a:pt x="159" y="157"/>
                  </a:lnTo>
                  <a:lnTo>
                    <a:pt x="162" y="153"/>
                  </a:lnTo>
                  <a:lnTo>
                    <a:pt x="162" y="153"/>
                  </a:lnTo>
                  <a:lnTo>
                    <a:pt x="157" y="162"/>
                  </a:lnTo>
                  <a:lnTo>
                    <a:pt x="154" y="169"/>
                  </a:lnTo>
                  <a:lnTo>
                    <a:pt x="150" y="172"/>
                  </a:lnTo>
                  <a:lnTo>
                    <a:pt x="147" y="175"/>
                  </a:lnTo>
                  <a:lnTo>
                    <a:pt x="147" y="175"/>
                  </a:lnTo>
                  <a:lnTo>
                    <a:pt x="132" y="185"/>
                  </a:lnTo>
                  <a:lnTo>
                    <a:pt x="112" y="197"/>
                  </a:lnTo>
                  <a:lnTo>
                    <a:pt x="102" y="202"/>
                  </a:lnTo>
                  <a:lnTo>
                    <a:pt x="91" y="206"/>
                  </a:lnTo>
                  <a:lnTo>
                    <a:pt x="79" y="211"/>
                  </a:lnTo>
                  <a:lnTo>
                    <a:pt x="67" y="213"/>
                  </a:lnTo>
                  <a:lnTo>
                    <a:pt x="67" y="213"/>
                  </a:lnTo>
                  <a:lnTo>
                    <a:pt x="64" y="213"/>
                  </a:lnTo>
                  <a:lnTo>
                    <a:pt x="60" y="211"/>
                  </a:lnTo>
                  <a:lnTo>
                    <a:pt x="52" y="205"/>
                  </a:lnTo>
                  <a:lnTo>
                    <a:pt x="45" y="200"/>
                  </a:lnTo>
                  <a:lnTo>
                    <a:pt x="40" y="195"/>
                  </a:lnTo>
                  <a:lnTo>
                    <a:pt x="40" y="195"/>
                  </a:lnTo>
                  <a:lnTo>
                    <a:pt x="39" y="195"/>
                  </a:lnTo>
                  <a:lnTo>
                    <a:pt x="37" y="193"/>
                  </a:lnTo>
                  <a:lnTo>
                    <a:pt x="35" y="195"/>
                  </a:lnTo>
                  <a:lnTo>
                    <a:pt x="32" y="197"/>
                  </a:lnTo>
                  <a:lnTo>
                    <a:pt x="32" y="197"/>
                  </a:lnTo>
                  <a:lnTo>
                    <a:pt x="29" y="197"/>
                  </a:lnTo>
                  <a:lnTo>
                    <a:pt x="24" y="197"/>
                  </a:lnTo>
                  <a:lnTo>
                    <a:pt x="19" y="198"/>
                  </a:lnTo>
                  <a:lnTo>
                    <a:pt x="17" y="200"/>
                  </a:lnTo>
                  <a:lnTo>
                    <a:pt x="14" y="202"/>
                  </a:lnTo>
                  <a:lnTo>
                    <a:pt x="14" y="202"/>
                  </a:lnTo>
                  <a:lnTo>
                    <a:pt x="14" y="203"/>
                  </a:lnTo>
                  <a:lnTo>
                    <a:pt x="18" y="203"/>
                  </a:lnTo>
                  <a:lnTo>
                    <a:pt x="21" y="202"/>
                  </a:lnTo>
                  <a:lnTo>
                    <a:pt x="25" y="203"/>
                  </a:lnTo>
                  <a:lnTo>
                    <a:pt x="25" y="203"/>
                  </a:lnTo>
                  <a:lnTo>
                    <a:pt x="26" y="204"/>
                  </a:lnTo>
                  <a:lnTo>
                    <a:pt x="25" y="205"/>
                  </a:lnTo>
                  <a:lnTo>
                    <a:pt x="24" y="206"/>
                  </a:lnTo>
                  <a:lnTo>
                    <a:pt x="24" y="208"/>
                  </a:lnTo>
                  <a:lnTo>
                    <a:pt x="24" y="208"/>
                  </a:lnTo>
                  <a:lnTo>
                    <a:pt x="24" y="210"/>
                  </a:lnTo>
                  <a:lnTo>
                    <a:pt x="26" y="212"/>
                  </a:lnTo>
                  <a:lnTo>
                    <a:pt x="31" y="214"/>
                  </a:lnTo>
                  <a:lnTo>
                    <a:pt x="42" y="218"/>
                  </a:lnTo>
                  <a:lnTo>
                    <a:pt x="42" y="218"/>
                  </a:lnTo>
                  <a:lnTo>
                    <a:pt x="43" y="219"/>
                  </a:lnTo>
                  <a:lnTo>
                    <a:pt x="43" y="220"/>
                  </a:lnTo>
                  <a:lnTo>
                    <a:pt x="43" y="220"/>
                  </a:lnTo>
                  <a:lnTo>
                    <a:pt x="36" y="219"/>
                  </a:lnTo>
                  <a:lnTo>
                    <a:pt x="31" y="217"/>
                  </a:lnTo>
                  <a:lnTo>
                    <a:pt x="23" y="214"/>
                  </a:lnTo>
                  <a:lnTo>
                    <a:pt x="23" y="214"/>
                  </a:lnTo>
                  <a:lnTo>
                    <a:pt x="18" y="213"/>
                  </a:lnTo>
                  <a:lnTo>
                    <a:pt x="14" y="213"/>
                  </a:lnTo>
                  <a:lnTo>
                    <a:pt x="12" y="215"/>
                  </a:lnTo>
                  <a:lnTo>
                    <a:pt x="12" y="217"/>
                  </a:lnTo>
                  <a:lnTo>
                    <a:pt x="12" y="217"/>
                  </a:lnTo>
                  <a:lnTo>
                    <a:pt x="11" y="218"/>
                  </a:lnTo>
                  <a:lnTo>
                    <a:pt x="10" y="218"/>
                  </a:lnTo>
                  <a:lnTo>
                    <a:pt x="7" y="220"/>
                  </a:lnTo>
                  <a:lnTo>
                    <a:pt x="5" y="221"/>
                  </a:lnTo>
                  <a:lnTo>
                    <a:pt x="3" y="225"/>
                  </a:lnTo>
                  <a:lnTo>
                    <a:pt x="2" y="228"/>
                  </a:lnTo>
                  <a:lnTo>
                    <a:pt x="0" y="233"/>
                  </a:lnTo>
                  <a:lnTo>
                    <a:pt x="0" y="233"/>
                  </a:lnTo>
                  <a:lnTo>
                    <a:pt x="2" y="233"/>
                  </a:lnTo>
                  <a:lnTo>
                    <a:pt x="6" y="229"/>
                  </a:lnTo>
                  <a:lnTo>
                    <a:pt x="9" y="227"/>
                  </a:lnTo>
                  <a:lnTo>
                    <a:pt x="10" y="226"/>
                  </a:lnTo>
                  <a:lnTo>
                    <a:pt x="11" y="227"/>
                  </a:lnTo>
                  <a:lnTo>
                    <a:pt x="11" y="227"/>
                  </a:lnTo>
                  <a:lnTo>
                    <a:pt x="13" y="231"/>
                  </a:lnTo>
                  <a:lnTo>
                    <a:pt x="17" y="233"/>
                  </a:lnTo>
                  <a:lnTo>
                    <a:pt x="21" y="233"/>
                  </a:lnTo>
                  <a:lnTo>
                    <a:pt x="25" y="233"/>
                  </a:lnTo>
                  <a:lnTo>
                    <a:pt x="35" y="232"/>
                  </a:lnTo>
                  <a:lnTo>
                    <a:pt x="38" y="232"/>
                  </a:lnTo>
                  <a:lnTo>
                    <a:pt x="41" y="233"/>
                  </a:lnTo>
                  <a:lnTo>
                    <a:pt x="41" y="233"/>
                  </a:lnTo>
                  <a:lnTo>
                    <a:pt x="41" y="233"/>
                  </a:lnTo>
                  <a:lnTo>
                    <a:pt x="41" y="233"/>
                  </a:lnTo>
                  <a:lnTo>
                    <a:pt x="39" y="234"/>
                  </a:lnTo>
                  <a:lnTo>
                    <a:pt x="31" y="235"/>
                  </a:lnTo>
                  <a:lnTo>
                    <a:pt x="26" y="236"/>
                  </a:lnTo>
                  <a:lnTo>
                    <a:pt x="23" y="239"/>
                  </a:lnTo>
                  <a:lnTo>
                    <a:pt x="21" y="241"/>
                  </a:lnTo>
                  <a:lnTo>
                    <a:pt x="21" y="242"/>
                  </a:lnTo>
                  <a:lnTo>
                    <a:pt x="22" y="243"/>
                  </a:lnTo>
                  <a:lnTo>
                    <a:pt x="22" y="243"/>
                  </a:lnTo>
                  <a:lnTo>
                    <a:pt x="20" y="245"/>
                  </a:lnTo>
                  <a:lnTo>
                    <a:pt x="18" y="249"/>
                  </a:lnTo>
                  <a:lnTo>
                    <a:pt x="17" y="251"/>
                  </a:lnTo>
                  <a:lnTo>
                    <a:pt x="17" y="255"/>
                  </a:lnTo>
                  <a:lnTo>
                    <a:pt x="18" y="258"/>
                  </a:lnTo>
                  <a:lnTo>
                    <a:pt x="20" y="262"/>
                  </a:lnTo>
                  <a:lnTo>
                    <a:pt x="20" y="262"/>
                  </a:lnTo>
                  <a:lnTo>
                    <a:pt x="21" y="257"/>
                  </a:lnTo>
                  <a:lnTo>
                    <a:pt x="24" y="253"/>
                  </a:lnTo>
                  <a:lnTo>
                    <a:pt x="25" y="251"/>
                  </a:lnTo>
                  <a:lnTo>
                    <a:pt x="27" y="251"/>
                  </a:lnTo>
                  <a:lnTo>
                    <a:pt x="27" y="251"/>
                  </a:lnTo>
                  <a:lnTo>
                    <a:pt x="32" y="253"/>
                  </a:lnTo>
                  <a:lnTo>
                    <a:pt x="35" y="254"/>
                  </a:lnTo>
                  <a:lnTo>
                    <a:pt x="38" y="254"/>
                  </a:lnTo>
                  <a:lnTo>
                    <a:pt x="42" y="251"/>
                  </a:lnTo>
                  <a:lnTo>
                    <a:pt x="42" y="251"/>
                  </a:lnTo>
                  <a:lnTo>
                    <a:pt x="47" y="248"/>
                  </a:lnTo>
                  <a:lnTo>
                    <a:pt x="50" y="246"/>
                  </a:lnTo>
                  <a:lnTo>
                    <a:pt x="55" y="244"/>
                  </a:lnTo>
                  <a:lnTo>
                    <a:pt x="55" y="244"/>
                  </a:lnTo>
                  <a:lnTo>
                    <a:pt x="56" y="246"/>
                  </a:lnTo>
                  <a:lnTo>
                    <a:pt x="57" y="249"/>
                  </a:lnTo>
                  <a:lnTo>
                    <a:pt x="57" y="249"/>
                  </a:lnTo>
                  <a:lnTo>
                    <a:pt x="60" y="250"/>
                  </a:lnTo>
                  <a:lnTo>
                    <a:pt x="61" y="251"/>
                  </a:lnTo>
                  <a:lnTo>
                    <a:pt x="62" y="253"/>
                  </a:lnTo>
                  <a:lnTo>
                    <a:pt x="62" y="253"/>
                  </a:lnTo>
                  <a:lnTo>
                    <a:pt x="61" y="255"/>
                  </a:lnTo>
                  <a:lnTo>
                    <a:pt x="59" y="258"/>
                  </a:lnTo>
                  <a:lnTo>
                    <a:pt x="56" y="260"/>
                  </a:lnTo>
                  <a:lnTo>
                    <a:pt x="56" y="260"/>
                  </a:lnTo>
                  <a:lnTo>
                    <a:pt x="57" y="260"/>
                  </a:lnTo>
                  <a:lnTo>
                    <a:pt x="61" y="260"/>
                  </a:lnTo>
                  <a:lnTo>
                    <a:pt x="64" y="259"/>
                  </a:lnTo>
                  <a:lnTo>
                    <a:pt x="66" y="257"/>
                  </a:lnTo>
                  <a:lnTo>
                    <a:pt x="68" y="254"/>
                  </a:lnTo>
                  <a:lnTo>
                    <a:pt x="68" y="254"/>
                  </a:lnTo>
                  <a:lnTo>
                    <a:pt x="69" y="253"/>
                  </a:lnTo>
                  <a:lnTo>
                    <a:pt x="70" y="253"/>
                  </a:lnTo>
                  <a:lnTo>
                    <a:pt x="74" y="253"/>
                  </a:lnTo>
                  <a:lnTo>
                    <a:pt x="74" y="253"/>
                  </a:lnTo>
                  <a:lnTo>
                    <a:pt x="76" y="251"/>
                  </a:lnTo>
                  <a:lnTo>
                    <a:pt x="77" y="250"/>
                  </a:lnTo>
                  <a:lnTo>
                    <a:pt x="77" y="247"/>
                  </a:lnTo>
                  <a:lnTo>
                    <a:pt x="76" y="244"/>
                  </a:lnTo>
                  <a:lnTo>
                    <a:pt x="77" y="243"/>
                  </a:lnTo>
                  <a:lnTo>
                    <a:pt x="78" y="241"/>
                  </a:lnTo>
                  <a:lnTo>
                    <a:pt x="78" y="241"/>
                  </a:lnTo>
                  <a:lnTo>
                    <a:pt x="82" y="237"/>
                  </a:lnTo>
                  <a:lnTo>
                    <a:pt x="86" y="234"/>
                  </a:lnTo>
                  <a:lnTo>
                    <a:pt x="96" y="230"/>
                  </a:lnTo>
                  <a:lnTo>
                    <a:pt x="96" y="230"/>
                  </a:lnTo>
                  <a:lnTo>
                    <a:pt x="95" y="234"/>
                  </a:lnTo>
                  <a:lnTo>
                    <a:pt x="95" y="239"/>
                  </a:lnTo>
                  <a:lnTo>
                    <a:pt x="97" y="244"/>
                  </a:lnTo>
                  <a:lnTo>
                    <a:pt x="121" y="237"/>
                  </a:lnTo>
                  <a:lnTo>
                    <a:pt x="121" y="237"/>
                  </a:lnTo>
                  <a:lnTo>
                    <a:pt x="120" y="233"/>
                  </a:lnTo>
                  <a:lnTo>
                    <a:pt x="121" y="228"/>
                  </a:lnTo>
                  <a:lnTo>
                    <a:pt x="123" y="222"/>
                  </a:lnTo>
                  <a:lnTo>
                    <a:pt x="127" y="217"/>
                  </a:lnTo>
                  <a:lnTo>
                    <a:pt x="127" y="217"/>
                  </a:lnTo>
                  <a:lnTo>
                    <a:pt x="127" y="219"/>
                  </a:lnTo>
                  <a:lnTo>
                    <a:pt x="126" y="225"/>
                  </a:lnTo>
                  <a:lnTo>
                    <a:pt x="126" y="231"/>
                  </a:lnTo>
                  <a:lnTo>
                    <a:pt x="126" y="234"/>
                  </a:lnTo>
                  <a:lnTo>
                    <a:pt x="127" y="236"/>
                  </a:lnTo>
                  <a:lnTo>
                    <a:pt x="151" y="230"/>
                  </a:lnTo>
                  <a:lnTo>
                    <a:pt x="151" y="230"/>
                  </a:lnTo>
                  <a:lnTo>
                    <a:pt x="150" y="227"/>
                  </a:lnTo>
                  <a:lnTo>
                    <a:pt x="150" y="222"/>
                  </a:lnTo>
                  <a:lnTo>
                    <a:pt x="152" y="215"/>
                  </a:lnTo>
                  <a:lnTo>
                    <a:pt x="152" y="215"/>
                  </a:lnTo>
                  <a:lnTo>
                    <a:pt x="154" y="224"/>
                  </a:lnTo>
                  <a:lnTo>
                    <a:pt x="157" y="231"/>
                  </a:lnTo>
                  <a:lnTo>
                    <a:pt x="163" y="237"/>
                  </a:lnTo>
                  <a:lnTo>
                    <a:pt x="166" y="240"/>
                  </a:lnTo>
                  <a:lnTo>
                    <a:pt x="170" y="242"/>
                  </a:lnTo>
                  <a:lnTo>
                    <a:pt x="170" y="242"/>
                  </a:lnTo>
                  <a:lnTo>
                    <a:pt x="183" y="247"/>
                  </a:lnTo>
                  <a:lnTo>
                    <a:pt x="197" y="251"/>
                  </a:lnTo>
                  <a:lnTo>
                    <a:pt x="229" y="261"/>
                  </a:lnTo>
                  <a:lnTo>
                    <a:pt x="229" y="261"/>
                  </a:lnTo>
                  <a:lnTo>
                    <a:pt x="240" y="264"/>
                  </a:lnTo>
                  <a:lnTo>
                    <a:pt x="248" y="268"/>
                  </a:lnTo>
                  <a:lnTo>
                    <a:pt x="248" y="268"/>
                  </a:lnTo>
                  <a:lnTo>
                    <a:pt x="249" y="269"/>
                  </a:lnTo>
                  <a:lnTo>
                    <a:pt x="250" y="270"/>
                  </a:lnTo>
                  <a:lnTo>
                    <a:pt x="249" y="273"/>
                  </a:lnTo>
                  <a:lnTo>
                    <a:pt x="246" y="275"/>
                  </a:lnTo>
                  <a:lnTo>
                    <a:pt x="246" y="275"/>
                  </a:lnTo>
                  <a:lnTo>
                    <a:pt x="250" y="278"/>
                  </a:lnTo>
                  <a:lnTo>
                    <a:pt x="259" y="284"/>
                  </a:lnTo>
                  <a:lnTo>
                    <a:pt x="259" y="284"/>
                  </a:lnTo>
                  <a:lnTo>
                    <a:pt x="264" y="289"/>
                  </a:lnTo>
                  <a:lnTo>
                    <a:pt x="267" y="296"/>
                  </a:lnTo>
                  <a:lnTo>
                    <a:pt x="270" y="304"/>
                  </a:lnTo>
                  <a:lnTo>
                    <a:pt x="272" y="313"/>
                  </a:lnTo>
                  <a:lnTo>
                    <a:pt x="272" y="313"/>
                  </a:lnTo>
                  <a:lnTo>
                    <a:pt x="274" y="320"/>
                  </a:lnTo>
                  <a:lnTo>
                    <a:pt x="275" y="328"/>
                  </a:lnTo>
                  <a:lnTo>
                    <a:pt x="275" y="334"/>
                  </a:lnTo>
                  <a:lnTo>
                    <a:pt x="275" y="337"/>
                  </a:lnTo>
                  <a:lnTo>
                    <a:pt x="274" y="339"/>
                  </a:lnTo>
                  <a:lnTo>
                    <a:pt x="274" y="339"/>
                  </a:lnTo>
                  <a:lnTo>
                    <a:pt x="271" y="341"/>
                  </a:lnTo>
                  <a:lnTo>
                    <a:pt x="269" y="342"/>
                  </a:lnTo>
                  <a:lnTo>
                    <a:pt x="266" y="343"/>
                  </a:lnTo>
                  <a:lnTo>
                    <a:pt x="260" y="345"/>
                  </a:lnTo>
                  <a:lnTo>
                    <a:pt x="262" y="354"/>
                  </a:lnTo>
                  <a:lnTo>
                    <a:pt x="262" y="354"/>
                  </a:lnTo>
                  <a:lnTo>
                    <a:pt x="266" y="354"/>
                  </a:lnTo>
                  <a:lnTo>
                    <a:pt x="270" y="352"/>
                  </a:lnTo>
                  <a:lnTo>
                    <a:pt x="275" y="351"/>
                  </a:lnTo>
                  <a:lnTo>
                    <a:pt x="275" y="351"/>
                  </a:lnTo>
                  <a:lnTo>
                    <a:pt x="274" y="352"/>
                  </a:lnTo>
                  <a:lnTo>
                    <a:pt x="274" y="352"/>
                  </a:lnTo>
                  <a:lnTo>
                    <a:pt x="270" y="358"/>
                  </a:lnTo>
                  <a:lnTo>
                    <a:pt x="269" y="362"/>
                  </a:lnTo>
                  <a:lnTo>
                    <a:pt x="279" y="369"/>
                  </a:lnTo>
                  <a:lnTo>
                    <a:pt x="279" y="369"/>
                  </a:lnTo>
                  <a:lnTo>
                    <a:pt x="283" y="358"/>
                  </a:lnTo>
                  <a:lnTo>
                    <a:pt x="285" y="355"/>
                  </a:lnTo>
                  <a:lnTo>
                    <a:pt x="288" y="352"/>
                  </a:lnTo>
                  <a:lnTo>
                    <a:pt x="288" y="352"/>
                  </a:lnTo>
                  <a:lnTo>
                    <a:pt x="290" y="352"/>
                  </a:lnTo>
                  <a:lnTo>
                    <a:pt x="293" y="354"/>
                  </a:lnTo>
                  <a:lnTo>
                    <a:pt x="297" y="356"/>
                  </a:lnTo>
                  <a:lnTo>
                    <a:pt x="302" y="358"/>
                  </a:lnTo>
                  <a:lnTo>
                    <a:pt x="306" y="362"/>
                  </a:lnTo>
                  <a:lnTo>
                    <a:pt x="311" y="368"/>
                  </a:lnTo>
                  <a:lnTo>
                    <a:pt x="315" y="373"/>
                  </a:lnTo>
                  <a:lnTo>
                    <a:pt x="319" y="379"/>
                  </a:lnTo>
                  <a:lnTo>
                    <a:pt x="319" y="379"/>
                  </a:lnTo>
                  <a:lnTo>
                    <a:pt x="320" y="385"/>
                  </a:lnTo>
                  <a:lnTo>
                    <a:pt x="321" y="390"/>
                  </a:lnTo>
                  <a:lnTo>
                    <a:pt x="321" y="395"/>
                  </a:lnTo>
                  <a:lnTo>
                    <a:pt x="320" y="402"/>
                  </a:lnTo>
                  <a:lnTo>
                    <a:pt x="319" y="407"/>
                  </a:lnTo>
                  <a:lnTo>
                    <a:pt x="317" y="412"/>
                  </a:lnTo>
                  <a:lnTo>
                    <a:pt x="313" y="415"/>
                  </a:lnTo>
                  <a:lnTo>
                    <a:pt x="310" y="417"/>
                  </a:lnTo>
                  <a:lnTo>
                    <a:pt x="310" y="417"/>
                  </a:lnTo>
                  <a:lnTo>
                    <a:pt x="307" y="417"/>
                  </a:lnTo>
                  <a:lnTo>
                    <a:pt x="304" y="416"/>
                  </a:lnTo>
                  <a:lnTo>
                    <a:pt x="297" y="413"/>
                  </a:lnTo>
                  <a:lnTo>
                    <a:pt x="291" y="409"/>
                  </a:lnTo>
                  <a:lnTo>
                    <a:pt x="289" y="409"/>
                  </a:lnTo>
                  <a:lnTo>
                    <a:pt x="286" y="412"/>
                  </a:lnTo>
                  <a:lnTo>
                    <a:pt x="286" y="412"/>
                  </a:lnTo>
                  <a:lnTo>
                    <a:pt x="285" y="414"/>
                  </a:lnTo>
                  <a:lnTo>
                    <a:pt x="282" y="415"/>
                  </a:lnTo>
                  <a:lnTo>
                    <a:pt x="277" y="418"/>
                  </a:lnTo>
                  <a:lnTo>
                    <a:pt x="274" y="420"/>
                  </a:lnTo>
                  <a:lnTo>
                    <a:pt x="272" y="423"/>
                  </a:lnTo>
                  <a:lnTo>
                    <a:pt x="272" y="428"/>
                  </a:lnTo>
                  <a:lnTo>
                    <a:pt x="274" y="433"/>
                  </a:lnTo>
                  <a:lnTo>
                    <a:pt x="274" y="433"/>
                  </a:lnTo>
                  <a:lnTo>
                    <a:pt x="278" y="428"/>
                  </a:lnTo>
                  <a:lnTo>
                    <a:pt x="281" y="426"/>
                  </a:lnTo>
                  <a:lnTo>
                    <a:pt x="283" y="426"/>
                  </a:lnTo>
                  <a:lnTo>
                    <a:pt x="283" y="426"/>
                  </a:lnTo>
                  <a:lnTo>
                    <a:pt x="284" y="427"/>
                  </a:lnTo>
                  <a:lnTo>
                    <a:pt x="284" y="428"/>
                  </a:lnTo>
                  <a:lnTo>
                    <a:pt x="286" y="431"/>
                  </a:lnTo>
                  <a:lnTo>
                    <a:pt x="286" y="431"/>
                  </a:lnTo>
                  <a:lnTo>
                    <a:pt x="288" y="431"/>
                  </a:lnTo>
                  <a:lnTo>
                    <a:pt x="290" y="431"/>
                  </a:lnTo>
                  <a:lnTo>
                    <a:pt x="296" y="431"/>
                  </a:lnTo>
                  <a:lnTo>
                    <a:pt x="302" y="430"/>
                  </a:lnTo>
                  <a:lnTo>
                    <a:pt x="304" y="430"/>
                  </a:lnTo>
                  <a:lnTo>
                    <a:pt x="305" y="431"/>
                  </a:lnTo>
                  <a:lnTo>
                    <a:pt x="305" y="431"/>
                  </a:lnTo>
                  <a:lnTo>
                    <a:pt x="305" y="432"/>
                  </a:lnTo>
                  <a:lnTo>
                    <a:pt x="304" y="432"/>
                  </a:lnTo>
                  <a:lnTo>
                    <a:pt x="300" y="432"/>
                  </a:lnTo>
                  <a:lnTo>
                    <a:pt x="300" y="432"/>
                  </a:lnTo>
                  <a:lnTo>
                    <a:pt x="290" y="434"/>
                  </a:lnTo>
                  <a:lnTo>
                    <a:pt x="284" y="436"/>
                  </a:lnTo>
                  <a:lnTo>
                    <a:pt x="282" y="438"/>
                  </a:lnTo>
                  <a:lnTo>
                    <a:pt x="282" y="438"/>
                  </a:lnTo>
                  <a:lnTo>
                    <a:pt x="282" y="441"/>
                  </a:lnTo>
                  <a:lnTo>
                    <a:pt x="282" y="443"/>
                  </a:lnTo>
                  <a:lnTo>
                    <a:pt x="282" y="443"/>
                  </a:lnTo>
                  <a:lnTo>
                    <a:pt x="280" y="445"/>
                  </a:lnTo>
                  <a:lnTo>
                    <a:pt x="277" y="447"/>
                  </a:lnTo>
                  <a:lnTo>
                    <a:pt x="275" y="451"/>
                  </a:lnTo>
                  <a:lnTo>
                    <a:pt x="274" y="454"/>
                  </a:lnTo>
                  <a:lnTo>
                    <a:pt x="274" y="457"/>
                  </a:lnTo>
                  <a:lnTo>
                    <a:pt x="274" y="457"/>
                  </a:lnTo>
                  <a:lnTo>
                    <a:pt x="275" y="461"/>
                  </a:lnTo>
                  <a:lnTo>
                    <a:pt x="277" y="463"/>
                  </a:lnTo>
                  <a:lnTo>
                    <a:pt x="280" y="466"/>
                  </a:lnTo>
                  <a:lnTo>
                    <a:pt x="280" y="466"/>
                  </a:lnTo>
                  <a:lnTo>
                    <a:pt x="280" y="464"/>
                  </a:lnTo>
                  <a:lnTo>
                    <a:pt x="280" y="461"/>
                  </a:lnTo>
                  <a:lnTo>
                    <a:pt x="281" y="457"/>
                  </a:lnTo>
                  <a:lnTo>
                    <a:pt x="282" y="455"/>
                  </a:lnTo>
                  <a:lnTo>
                    <a:pt x="284" y="455"/>
                  </a:lnTo>
                  <a:lnTo>
                    <a:pt x="284" y="455"/>
                  </a:lnTo>
                  <a:lnTo>
                    <a:pt x="285" y="455"/>
                  </a:lnTo>
                  <a:lnTo>
                    <a:pt x="286" y="456"/>
                  </a:lnTo>
                  <a:lnTo>
                    <a:pt x="289" y="458"/>
                  </a:lnTo>
                  <a:lnTo>
                    <a:pt x="291" y="458"/>
                  </a:lnTo>
                  <a:lnTo>
                    <a:pt x="291" y="458"/>
                  </a:lnTo>
                  <a:lnTo>
                    <a:pt x="293" y="458"/>
                  </a:lnTo>
                  <a:lnTo>
                    <a:pt x="296" y="456"/>
                  </a:lnTo>
                  <a:lnTo>
                    <a:pt x="303" y="449"/>
                  </a:lnTo>
                  <a:lnTo>
                    <a:pt x="309" y="444"/>
                  </a:lnTo>
                  <a:lnTo>
                    <a:pt x="311" y="442"/>
                  </a:lnTo>
                  <a:lnTo>
                    <a:pt x="313" y="442"/>
                  </a:lnTo>
                  <a:lnTo>
                    <a:pt x="313" y="442"/>
                  </a:lnTo>
                  <a:lnTo>
                    <a:pt x="313" y="443"/>
                  </a:lnTo>
                  <a:lnTo>
                    <a:pt x="312" y="444"/>
                  </a:lnTo>
                  <a:lnTo>
                    <a:pt x="309" y="447"/>
                  </a:lnTo>
                  <a:lnTo>
                    <a:pt x="305" y="451"/>
                  </a:lnTo>
                  <a:lnTo>
                    <a:pt x="303" y="454"/>
                  </a:lnTo>
                  <a:lnTo>
                    <a:pt x="302" y="457"/>
                  </a:lnTo>
                  <a:lnTo>
                    <a:pt x="302" y="457"/>
                  </a:lnTo>
                  <a:lnTo>
                    <a:pt x="303" y="460"/>
                  </a:lnTo>
                  <a:lnTo>
                    <a:pt x="304" y="462"/>
                  </a:lnTo>
                  <a:lnTo>
                    <a:pt x="306" y="464"/>
                  </a:lnTo>
                  <a:lnTo>
                    <a:pt x="307" y="466"/>
                  </a:lnTo>
                  <a:lnTo>
                    <a:pt x="307" y="466"/>
                  </a:lnTo>
                  <a:lnTo>
                    <a:pt x="308" y="470"/>
                  </a:lnTo>
                  <a:lnTo>
                    <a:pt x="309" y="472"/>
                  </a:lnTo>
                  <a:lnTo>
                    <a:pt x="312" y="474"/>
                  </a:lnTo>
                  <a:lnTo>
                    <a:pt x="315" y="475"/>
                  </a:lnTo>
                  <a:lnTo>
                    <a:pt x="322" y="477"/>
                  </a:lnTo>
                  <a:lnTo>
                    <a:pt x="325" y="477"/>
                  </a:lnTo>
                  <a:lnTo>
                    <a:pt x="325" y="477"/>
                  </a:lnTo>
                  <a:lnTo>
                    <a:pt x="324" y="475"/>
                  </a:lnTo>
                  <a:lnTo>
                    <a:pt x="321" y="472"/>
                  </a:lnTo>
                  <a:lnTo>
                    <a:pt x="318" y="467"/>
                  </a:lnTo>
                  <a:lnTo>
                    <a:pt x="317" y="466"/>
                  </a:lnTo>
                  <a:lnTo>
                    <a:pt x="318" y="464"/>
                  </a:lnTo>
                  <a:lnTo>
                    <a:pt x="318" y="464"/>
                  </a:lnTo>
                  <a:lnTo>
                    <a:pt x="319" y="464"/>
                  </a:lnTo>
                  <a:lnTo>
                    <a:pt x="321" y="464"/>
                  </a:lnTo>
                  <a:lnTo>
                    <a:pt x="323" y="464"/>
                  </a:lnTo>
                  <a:lnTo>
                    <a:pt x="325" y="464"/>
                  </a:lnTo>
                  <a:lnTo>
                    <a:pt x="325" y="464"/>
                  </a:lnTo>
                  <a:lnTo>
                    <a:pt x="325" y="461"/>
                  </a:lnTo>
                  <a:lnTo>
                    <a:pt x="325" y="456"/>
                  </a:lnTo>
                  <a:lnTo>
                    <a:pt x="325" y="451"/>
                  </a:lnTo>
                  <a:lnTo>
                    <a:pt x="326" y="447"/>
                  </a:lnTo>
                  <a:lnTo>
                    <a:pt x="329" y="443"/>
                  </a:lnTo>
                  <a:lnTo>
                    <a:pt x="334" y="437"/>
                  </a:lnTo>
                  <a:lnTo>
                    <a:pt x="334" y="437"/>
                  </a:lnTo>
                  <a:lnTo>
                    <a:pt x="336" y="441"/>
                  </a:lnTo>
                  <a:lnTo>
                    <a:pt x="338" y="442"/>
                  </a:lnTo>
                  <a:lnTo>
                    <a:pt x="342" y="444"/>
                  </a:lnTo>
                  <a:lnTo>
                    <a:pt x="342" y="444"/>
                  </a:lnTo>
                  <a:lnTo>
                    <a:pt x="343" y="444"/>
                  </a:lnTo>
                  <a:lnTo>
                    <a:pt x="345" y="445"/>
                  </a:lnTo>
                  <a:lnTo>
                    <a:pt x="345" y="449"/>
                  </a:lnTo>
                  <a:lnTo>
                    <a:pt x="345" y="455"/>
                  </a:lnTo>
                  <a:lnTo>
                    <a:pt x="345" y="455"/>
                  </a:lnTo>
                  <a:lnTo>
                    <a:pt x="346" y="454"/>
                  </a:lnTo>
                  <a:lnTo>
                    <a:pt x="348" y="450"/>
                  </a:lnTo>
                  <a:lnTo>
                    <a:pt x="350" y="445"/>
                  </a:lnTo>
                  <a:lnTo>
                    <a:pt x="350" y="440"/>
                  </a:lnTo>
                  <a:lnTo>
                    <a:pt x="350" y="440"/>
                  </a:lnTo>
                  <a:lnTo>
                    <a:pt x="352" y="437"/>
                  </a:lnTo>
                  <a:lnTo>
                    <a:pt x="354" y="434"/>
                  </a:lnTo>
                  <a:lnTo>
                    <a:pt x="354" y="434"/>
                  </a:lnTo>
                  <a:lnTo>
                    <a:pt x="354" y="431"/>
                  </a:lnTo>
                  <a:lnTo>
                    <a:pt x="354" y="430"/>
                  </a:lnTo>
                  <a:lnTo>
                    <a:pt x="351" y="427"/>
                  </a:lnTo>
                  <a:lnTo>
                    <a:pt x="350" y="424"/>
                  </a:lnTo>
                  <a:lnTo>
                    <a:pt x="348" y="421"/>
                  </a:lnTo>
                  <a:lnTo>
                    <a:pt x="348" y="417"/>
                  </a:lnTo>
                  <a:lnTo>
                    <a:pt x="348" y="409"/>
                  </a:lnTo>
                  <a:lnTo>
                    <a:pt x="348" y="409"/>
                  </a:lnTo>
                  <a:lnTo>
                    <a:pt x="347" y="407"/>
                  </a:lnTo>
                  <a:lnTo>
                    <a:pt x="347" y="406"/>
                  </a:lnTo>
                  <a:lnTo>
                    <a:pt x="343" y="404"/>
                  </a:lnTo>
                  <a:lnTo>
                    <a:pt x="343" y="404"/>
                  </a:lnTo>
                  <a:lnTo>
                    <a:pt x="341" y="401"/>
                  </a:lnTo>
                  <a:lnTo>
                    <a:pt x="341" y="400"/>
                  </a:lnTo>
                  <a:lnTo>
                    <a:pt x="342" y="400"/>
                  </a:lnTo>
                  <a:lnTo>
                    <a:pt x="342" y="400"/>
                  </a:lnTo>
                  <a:lnTo>
                    <a:pt x="347" y="401"/>
                  </a:lnTo>
                  <a:lnTo>
                    <a:pt x="350" y="401"/>
                  </a:lnTo>
                  <a:lnTo>
                    <a:pt x="354" y="400"/>
                  </a:lnTo>
                  <a:lnTo>
                    <a:pt x="354" y="400"/>
                  </a:lnTo>
                  <a:lnTo>
                    <a:pt x="355" y="388"/>
                  </a:lnTo>
                  <a:lnTo>
                    <a:pt x="355" y="380"/>
                  </a:lnTo>
                  <a:lnTo>
                    <a:pt x="355" y="377"/>
                  </a:lnTo>
                  <a:lnTo>
                    <a:pt x="355" y="377"/>
                  </a:lnTo>
                  <a:lnTo>
                    <a:pt x="350" y="377"/>
                  </a:lnTo>
                  <a:lnTo>
                    <a:pt x="347" y="376"/>
                  </a:lnTo>
                  <a:lnTo>
                    <a:pt x="343" y="375"/>
                  </a:lnTo>
                  <a:lnTo>
                    <a:pt x="342" y="373"/>
                  </a:lnTo>
                  <a:lnTo>
                    <a:pt x="342" y="373"/>
                  </a:lnTo>
                  <a:lnTo>
                    <a:pt x="346" y="373"/>
                  </a:lnTo>
                  <a:lnTo>
                    <a:pt x="350" y="373"/>
                  </a:lnTo>
                  <a:lnTo>
                    <a:pt x="353" y="373"/>
                  </a:lnTo>
                  <a:lnTo>
                    <a:pt x="355" y="372"/>
                  </a:lnTo>
                  <a:lnTo>
                    <a:pt x="355" y="372"/>
                  </a:lnTo>
                  <a:lnTo>
                    <a:pt x="355" y="360"/>
                  </a:lnTo>
                  <a:lnTo>
                    <a:pt x="354" y="352"/>
                  </a:lnTo>
                  <a:lnTo>
                    <a:pt x="353" y="350"/>
                  </a:lnTo>
                  <a:lnTo>
                    <a:pt x="353" y="349"/>
                  </a:lnTo>
                  <a:lnTo>
                    <a:pt x="353" y="349"/>
                  </a:lnTo>
                  <a:lnTo>
                    <a:pt x="349" y="350"/>
                  </a:lnTo>
                  <a:lnTo>
                    <a:pt x="346" y="350"/>
                  </a:lnTo>
                  <a:lnTo>
                    <a:pt x="342" y="349"/>
                  </a:lnTo>
                  <a:lnTo>
                    <a:pt x="339" y="348"/>
                  </a:lnTo>
                  <a:lnTo>
                    <a:pt x="339" y="348"/>
                  </a:lnTo>
                  <a:lnTo>
                    <a:pt x="337" y="347"/>
                  </a:lnTo>
                  <a:lnTo>
                    <a:pt x="337" y="345"/>
                  </a:lnTo>
                  <a:lnTo>
                    <a:pt x="337" y="342"/>
                  </a:lnTo>
                  <a:lnTo>
                    <a:pt x="336" y="340"/>
                  </a:lnTo>
                  <a:lnTo>
                    <a:pt x="336" y="339"/>
                  </a:lnTo>
                  <a:lnTo>
                    <a:pt x="334" y="337"/>
                  </a:lnTo>
                  <a:lnTo>
                    <a:pt x="334" y="337"/>
                  </a:lnTo>
                  <a:lnTo>
                    <a:pt x="327" y="335"/>
                  </a:lnTo>
                  <a:lnTo>
                    <a:pt x="322" y="332"/>
                  </a:lnTo>
                  <a:lnTo>
                    <a:pt x="318" y="329"/>
                  </a:lnTo>
                  <a:lnTo>
                    <a:pt x="315" y="327"/>
                  </a:lnTo>
                  <a:lnTo>
                    <a:pt x="315" y="327"/>
                  </a:lnTo>
                  <a:lnTo>
                    <a:pt x="313" y="323"/>
                  </a:lnTo>
                  <a:lnTo>
                    <a:pt x="313" y="320"/>
                  </a:lnTo>
                  <a:lnTo>
                    <a:pt x="313" y="318"/>
                  </a:lnTo>
                  <a:lnTo>
                    <a:pt x="313" y="318"/>
                  </a:lnTo>
                  <a:lnTo>
                    <a:pt x="319" y="320"/>
                  </a:lnTo>
                  <a:lnTo>
                    <a:pt x="321" y="320"/>
                  </a:lnTo>
                  <a:lnTo>
                    <a:pt x="324" y="320"/>
                  </a:lnTo>
                  <a:lnTo>
                    <a:pt x="325" y="302"/>
                  </a:lnTo>
                  <a:lnTo>
                    <a:pt x="325" y="302"/>
                  </a:lnTo>
                  <a:lnTo>
                    <a:pt x="323" y="302"/>
                  </a:lnTo>
                  <a:lnTo>
                    <a:pt x="319" y="301"/>
                  </a:lnTo>
                  <a:lnTo>
                    <a:pt x="319" y="301"/>
                  </a:lnTo>
                  <a:lnTo>
                    <a:pt x="317" y="299"/>
                  </a:lnTo>
                  <a:lnTo>
                    <a:pt x="314" y="297"/>
                  </a:lnTo>
                  <a:lnTo>
                    <a:pt x="313" y="294"/>
                  </a:lnTo>
                  <a:lnTo>
                    <a:pt x="313" y="294"/>
                  </a:lnTo>
                  <a:lnTo>
                    <a:pt x="314" y="296"/>
                  </a:lnTo>
                  <a:lnTo>
                    <a:pt x="320" y="297"/>
                  </a:lnTo>
                  <a:lnTo>
                    <a:pt x="320" y="297"/>
                  </a:lnTo>
                  <a:lnTo>
                    <a:pt x="324" y="297"/>
                  </a:lnTo>
                  <a:lnTo>
                    <a:pt x="326" y="296"/>
                  </a:lnTo>
                  <a:lnTo>
                    <a:pt x="328" y="276"/>
                  </a:lnTo>
                  <a:lnTo>
                    <a:pt x="328" y="276"/>
                  </a:lnTo>
                  <a:lnTo>
                    <a:pt x="325" y="276"/>
                  </a:lnTo>
                  <a:lnTo>
                    <a:pt x="322" y="276"/>
                  </a:lnTo>
                  <a:lnTo>
                    <a:pt x="319" y="274"/>
                  </a:lnTo>
                  <a:lnTo>
                    <a:pt x="318" y="271"/>
                  </a:lnTo>
                  <a:lnTo>
                    <a:pt x="318" y="270"/>
                  </a:lnTo>
                  <a:lnTo>
                    <a:pt x="318" y="270"/>
                  </a:lnTo>
                  <a:lnTo>
                    <a:pt x="325" y="268"/>
                  </a:lnTo>
                  <a:lnTo>
                    <a:pt x="332" y="264"/>
                  </a:lnTo>
                  <a:lnTo>
                    <a:pt x="337" y="260"/>
                  </a:lnTo>
                  <a:lnTo>
                    <a:pt x="341" y="256"/>
                  </a:lnTo>
                  <a:lnTo>
                    <a:pt x="346" y="250"/>
                  </a:lnTo>
                  <a:lnTo>
                    <a:pt x="349" y="244"/>
                  </a:lnTo>
                  <a:lnTo>
                    <a:pt x="352" y="239"/>
                  </a:lnTo>
                  <a:lnTo>
                    <a:pt x="353" y="232"/>
                  </a:lnTo>
                  <a:lnTo>
                    <a:pt x="353" y="232"/>
                  </a:lnTo>
                  <a:lnTo>
                    <a:pt x="359" y="234"/>
                  </a:lnTo>
                  <a:lnTo>
                    <a:pt x="361" y="234"/>
                  </a:lnTo>
                  <a:lnTo>
                    <a:pt x="364" y="234"/>
                  </a:lnTo>
                  <a:lnTo>
                    <a:pt x="364" y="234"/>
                  </a:lnTo>
                  <a:lnTo>
                    <a:pt x="365" y="227"/>
                  </a:lnTo>
                  <a:lnTo>
                    <a:pt x="365" y="218"/>
                  </a:lnTo>
                  <a:lnTo>
                    <a:pt x="365" y="218"/>
                  </a:lnTo>
                  <a:lnTo>
                    <a:pt x="360" y="217"/>
                  </a:lnTo>
                  <a:lnTo>
                    <a:pt x="357" y="216"/>
                  </a:lnTo>
                  <a:lnTo>
                    <a:pt x="355" y="2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1" name="Freeform 45"/>
            <p:cNvSpPr>
              <a:spLocks/>
            </p:cNvSpPr>
            <p:nvPr userDrawn="1"/>
          </p:nvSpPr>
          <p:spPr bwMode="auto">
            <a:xfrm>
              <a:off x="4518" y="2652"/>
              <a:ext cx="207" cy="53"/>
            </a:xfrm>
            <a:custGeom>
              <a:avLst/>
              <a:gdLst>
                <a:gd name="T0" fmla="*/ 0 w 207"/>
                <a:gd name="T1" fmla="*/ 20 h 53"/>
                <a:gd name="T2" fmla="*/ 0 w 207"/>
                <a:gd name="T3" fmla="*/ 20 h 53"/>
                <a:gd name="T4" fmla="*/ 13 w 207"/>
                <a:gd name="T5" fmla="*/ 29 h 53"/>
                <a:gd name="T6" fmla="*/ 24 w 207"/>
                <a:gd name="T7" fmla="*/ 35 h 53"/>
                <a:gd name="T8" fmla="*/ 24 w 207"/>
                <a:gd name="T9" fmla="*/ 35 h 53"/>
                <a:gd name="T10" fmla="*/ 42 w 207"/>
                <a:gd name="T11" fmla="*/ 43 h 53"/>
                <a:gd name="T12" fmla="*/ 54 w 207"/>
                <a:gd name="T13" fmla="*/ 46 h 53"/>
                <a:gd name="T14" fmla="*/ 67 w 207"/>
                <a:gd name="T15" fmla="*/ 49 h 53"/>
                <a:gd name="T16" fmla="*/ 82 w 207"/>
                <a:gd name="T17" fmla="*/ 51 h 53"/>
                <a:gd name="T18" fmla="*/ 98 w 207"/>
                <a:gd name="T19" fmla="*/ 53 h 53"/>
                <a:gd name="T20" fmla="*/ 115 w 207"/>
                <a:gd name="T21" fmla="*/ 53 h 53"/>
                <a:gd name="T22" fmla="*/ 134 w 207"/>
                <a:gd name="T23" fmla="*/ 53 h 53"/>
                <a:gd name="T24" fmla="*/ 134 w 207"/>
                <a:gd name="T25" fmla="*/ 53 h 53"/>
                <a:gd name="T26" fmla="*/ 151 w 207"/>
                <a:gd name="T27" fmla="*/ 50 h 53"/>
                <a:gd name="T28" fmla="*/ 166 w 207"/>
                <a:gd name="T29" fmla="*/ 48 h 53"/>
                <a:gd name="T30" fmla="*/ 179 w 207"/>
                <a:gd name="T31" fmla="*/ 44 h 53"/>
                <a:gd name="T32" fmla="*/ 189 w 207"/>
                <a:gd name="T33" fmla="*/ 41 h 53"/>
                <a:gd name="T34" fmla="*/ 203 w 207"/>
                <a:gd name="T35" fmla="*/ 34 h 53"/>
                <a:gd name="T36" fmla="*/ 207 w 207"/>
                <a:gd name="T37" fmla="*/ 31 h 53"/>
                <a:gd name="T38" fmla="*/ 207 w 207"/>
                <a:gd name="T39" fmla="*/ 31 h 53"/>
                <a:gd name="T40" fmla="*/ 200 w 207"/>
                <a:gd name="T41" fmla="*/ 29 h 53"/>
                <a:gd name="T42" fmla="*/ 195 w 207"/>
                <a:gd name="T43" fmla="*/ 26 h 53"/>
                <a:gd name="T44" fmla="*/ 186 w 207"/>
                <a:gd name="T45" fmla="*/ 18 h 53"/>
                <a:gd name="T46" fmla="*/ 186 w 207"/>
                <a:gd name="T47" fmla="*/ 18 h 53"/>
                <a:gd name="T48" fmla="*/ 185 w 207"/>
                <a:gd name="T49" fmla="*/ 22 h 53"/>
                <a:gd name="T50" fmla="*/ 185 w 207"/>
                <a:gd name="T51" fmla="*/ 22 h 53"/>
                <a:gd name="T52" fmla="*/ 184 w 207"/>
                <a:gd name="T53" fmla="*/ 30 h 53"/>
                <a:gd name="T54" fmla="*/ 184 w 207"/>
                <a:gd name="T55" fmla="*/ 30 h 53"/>
                <a:gd name="T56" fmla="*/ 180 w 207"/>
                <a:gd name="T57" fmla="*/ 29 h 53"/>
                <a:gd name="T58" fmla="*/ 180 w 207"/>
                <a:gd name="T59" fmla="*/ 29 h 53"/>
                <a:gd name="T60" fmla="*/ 177 w 207"/>
                <a:gd name="T61" fmla="*/ 27 h 53"/>
                <a:gd name="T62" fmla="*/ 173 w 207"/>
                <a:gd name="T63" fmla="*/ 23 h 53"/>
                <a:gd name="T64" fmla="*/ 171 w 207"/>
                <a:gd name="T65" fmla="*/ 19 h 53"/>
                <a:gd name="T66" fmla="*/ 170 w 207"/>
                <a:gd name="T67" fmla="*/ 14 h 53"/>
                <a:gd name="T68" fmla="*/ 170 w 207"/>
                <a:gd name="T69" fmla="*/ 14 h 53"/>
                <a:gd name="T70" fmla="*/ 170 w 207"/>
                <a:gd name="T71" fmla="*/ 13 h 53"/>
                <a:gd name="T72" fmla="*/ 170 w 207"/>
                <a:gd name="T73" fmla="*/ 13 h 53"/>
                <a:gd name="T74" fmla="*/ 161 w 207"/>
                <a:gd name="T75" fmla="*/ 16 h 53"/>
                <a:gd name="T76" fmla="*/ 150 w 207"/>
                <a:gd name="T77" fmla="*/ 19 h 53"/>
                <a:gd name="T78" fmla="*/ 136 w 207"/>
                <a:gd name="T79" fmla="*/ 22 h 53"/>
                <a:gd name="T80" fmla="*/ 122 w 207"/>
                <a:gd name="T81" fmla="*/ 23 h 53"/>
                <a:gd name="T82" fmla="*/ 122 w 207"/>
                <a:gd name="T83" fmla="*/ 23 h 53"/>
                <a:gd name="T84" fmla="*/ 96 w 207"/>
                <a:gd name="T85" fmla="*/ 22 h 53"/>
                <a:gd name="T86" fmla="*/ 83 w 207"/>
                <a:gd name="T87" fmla="*/ 21 h 53"/>
                <a:gd name="T88" fmla="*/ 70 w 207"/>
                <a:gd name="T89" fmla="*/ 19 h 53"/>
                <a:gd name="T90" fmla="*/ 57 w 207"/>
                <a:gd name="T91" fmla="*/ 17 h 53"/>
                <a:gd name="T92" fmla="*/ 44 w 207"/>
                <a:gd name="T93" fmla="*/ 13 h 53"/>
                <a:gd name="T94" fmla="*/ 32 w 207"/>
                <a:gd name="T95" fmla="*/ 9 h 53"/>
                <a:gd name="T96" fmla="*/ 20 w 207"/>
                <a:gd name="T97" fmla="*/ 4 h 53"/>
                <a:gd name="T98" fmla="*/ 20 w 207"/>
                <a:gd name="T99" fmla="*/ 4 h 53"/>
                <a:gd name="T100" fmla="*/ 10 w 207"/>
                <a:gd name="T101" fmla="*/ 0 h 53"/>
                <a:gd name="T102" fmla="*/ 10 w 207"/>
                <a:gd name="T103" fmla="*/ 0 h 53"/>
                <a:gd name="T104" fmla="*/ 10 w 207"/>
                <a:gd name="T105" fmla="*/ 1 h 53"/>
                <a:gd name="T106" fmla="*/ 10 w 207"/>
                <a:gd name="T107" fmla="*/ 3 h 53"/>
                <a:gd name="T108" fmla="*/ 11 w 207"/>
                <a:gd name="T109" fmla="*/ 8 h 53"/>
                <a:gd name="T110" fmla="*/ 17 w 207"/>
                <a:gd name="T111" fmla="*/ 15 h 53"/>
                <a:gd name="T112" fmla="*/ 17 w 207"/>
                <a:gd name="T113" fmla="*/ 15 h 53"/>
                <a:gd name="T114" fmla="*/ 11 w 207"/>
                <a:gd name="T115" fmla="*/ 14 h 53"/>
                <a:gd name="T116" fmla="*/ 6 w 207"/>
                <a:gd name="T117" fmla="*/ 16 h 53"/>
                <a:gd name="T118" fmla="*/ 6 w 207"/>
                <a:gd name="T119" fmla="*/ 16 h 53"/>
                <a:gd name="T120" fmla="*/ 3 w 207"/>
                <a:gd name="T121" fmla="*/ 18 h 53"/>
                <a:gd name="T122" fmla="*/ 0 w 207"/>
                <a:gd name="T123" fmla="*/ 2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7" h="53">
                  <a:moveTo>
                    <a:pt x="0" y="20"/>
                  </a:moveTo>
                  <a:lnTo>
                    <a:pt x="0" y="20"/>
                  </a:lnTo>
                  <a:lnTo>
                    <a:pt x="13" y="29"/>
                  </a:lnTo>
                  <a:lnTo>
                    <a:pt x="24" y="35"/>
                  </a:lnTo>
                  <a:lnTo>
                    <a:pt x="24" y="35"/>
                  </a:lnTo>
                  <a:lnTo>
                    <a:pt x="42" y="43"/>
                  </a:lnTo>
                  <a:lnTo>
                    <a:pt x="54" y="46"/>
                  </a:lnTo>
                  <a:lnTo>
                    <a:pt x="67" y="49"/>
                  </a:lnTo>
                  <a:lnTo>
                    <a:pt x="82" y="51"/>
                  </a:lnTo>
                  <a:lnTo>
                    <a:pt x="98" y="53"/>
                  </a:lnTo>
                  <a:lnTo>
                    <a:pt x="115" y="53"/>
                  </a:lnTo>
                  <a:lnTo>
                    <a:pt x="134" y="53"/>
                  </a:lnTo>
                  <a:lnTo>
                    <a:pt x="134" y="53"/>
                  </a:lnTo>
                  <a:lnTo>
                    <a:pt x="151" y="50"/>
                  </a:lnTo>
                  <a:lnTo>
                    <a:pt x="166" y="48"/>
                  </a:lnTo>
                  <a:lnTo>
                    <a:pt x="179" y="44"/>
                  </a:lnTo>
                  <a:lnTo>
                    <a:pt x="189" y="41"/>
                  </a:lnTo>
                  <a:lnTo>
                    <a:pt x="203" y="34"/>
                  </a:lnTo>
                  <a:lnTo>
                    <a:pt x="207" y="31"/>
                  </a:lnTo>
                  <a:lnTo>
                    <a:pt x="207" y="31"/>
                  </a:lnTo>
                  <a:lnTo>
                    <a:pt x="200" y="29"/>
                  </a:lnTo>
                  <a:lnTo>
                    <a:pt x="195" y="26"/>
                  </a:lnTo>
                  <a:lnTo>
                    <a:pt x="186" y="18"/>
                  </a:lnTo>
                  <a:lnTo>
                    <a:pt x="186" y="18"/>
                  </a:lnTo>
                  <a:lnTo>
                    <a:pt x="185" y="22"/>
                  </a:lnTo>
                  <a:lnTo>
                    <a:pt x="185" y="22"/>
                  </a:lnTo>
                  <a:lnTo>
                    <a:pt x="184" y="30"/>
                  </a:lnTo>
                  <a:lnTo>
                    <a:pt x="184" y="30"/>
                  </a:lnTo>
                  <a:lnTo>
                    <a:pt x="180" y="29"/>
                  </a:lnTo>
                  <a:lnTo>
                    <a:pt x="180" y="29"/>
                  </a:lnTo>
                  <a:lnTo>
                    <a:pt x="177" y="27"/>
                  </a:lnTo>
                  <a:lnTo>
                    <a:pt x="173" y="23"/>
                  </a:lnTo>
                  <a:lnTo>
                    <a:pt x="171" y="19"/>
                  </a:lnTo>
                  <a:lnTo>
                    <a:pt x="170" y="14"/>
                  </a:lnTo>
                  <a:lnTo>
                    <a:pt x="170" y="14"/>
                  </a:lnTo>
                  <a:lnTo>
                    <a:pt x="170" y="13"/>
                  </a:lnTo>
                  <a:lnTo>
                    <a:pt x="170" y="13"/>
                  </a:lnTo>
                  <a:lnTo>
                    <a:pt x="161" y="16"/>
                  </a:lnTo>
                  <a:lnTo>
                    <a:pt x="150" y="19"/>
                  </a:lnTo>
                  <a:lnTo>
                    <a:pt x="136" y="22"/>
                  </a:lnTo>
                  <a:lnTo>
                    <a:pt x="122" y="23"/>
                  </a:lnTo>
                  <a:lnTo>
                    <a:pt x="122" y="23"/>
                  </a:lnTo>
                  <a:lnTo>
                    <a:pt x="96" y="22"/>
                  </a:lnTo>
                  <a:lnTo>
                    <a:pt x="83" y="21"/>
                  </a:lnTo>
                  <a:lnTo>
                    <a:pt x="70" y="19"/>
                  </a:lnTo>
                  <a:lnTo>
                    <a:pt x="57" y="17"/>
                  </a:lnTo>
                  <a:lnTo>
                    <a:pt x="44" y="13"/>
                  </a:lnTo>
                  <a:lnTo>
                    <a:pt x="32" y="9"/>
                  </a:lnTo>
                  <a:lnTo>
                    <a:pt x="20" y="4"/>
                  </a:lnTo>
                  <a:lnTo>
                    <a:pt x="20" y="4"/>
                  </a:lnTo>
                  <a:lnTo>
                    <a:pt x="10" y="0"/>
                  </a:lnTo>
                  <a:lnTo>
                    <a:pt x="10" y="0"/>
                  </a:lnTo>
                  <a:lnTo>
                    <a:pt x="10" y="1"/>
                  </a:lnTo>
                  <a:lnTo>
                    <a:pt x="10" y="3"/>
                  </a:lnTo>
                  <a:lnTo>
                    <a:pt x="11" y="8"/>
                  </a:lnTo>
                  <a:lnTo>
                    <a:pt x="17" y="15"/>
                  </a:lnTo>
                  <a:lnTo>
                    <a:pt x="17" y="15"/>
                  </a:lnTo>
                  <a:lnTo>
                    <a:pt x="11" y="14"/>
                  </a:lnTo>
                  <a:lnTo>
                    <a:pt x="6" y="16"/>
                  </a:lnTo>
                  <a:lnTo>
                    <a:pt x="6" y="16"/>
                  </a:lnTo>
                  <a:lnTo>
                    <a:pt x="3" y="18"/>
                  </a:lnTo>
                  <a:lnTo>
                    <a:pt x="0"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2" name="Freeform 46"/>
            <p:cNvSpPr>
              <a:spLocks/>
            </p:cNvSpPr>
            <p:nvPr userDrawn="1"/>
          </p:nvSpPr>
          <p:spPr bwMode="auto">
            <a:xfrm>
              <a:off x="4473" y="2479"/>
              <a:ext cx="210" cy="149"/>
            </a:xfrm>
            <a:custGeom>
              <a:avLst/>
              <a:gdLst>
                <a:gd name="T0" fmla="*/ 192 w 210"/>
                <a:gd name="T1" fmla="*/ 12 h 149"/>
                <a:gd name="T2" fmla="*/ 188 w 210"/>
                <a:gd name="T3" fmla="*/ 2 h 149"/>
                <a:gd name="T4" fmla="*/ 183 w 210"/>
                <a:gd name="T5" fmla="*/ 0 h 149"/>
                <a:gd name="T6" fmla="*/ 134 w 210"/>
                <a:gd name="T7" fmla="*/ 23 h 149"/>
                <a:gd name="T8" fmla="*/ 122 w 210"/>
                <a:gd name="T9" fmla="*/ 31 h 149"/>
                <a:gd name="T10" fmla="*/ 103 w 210"/>
                <a:gd name="T11" fmla="*/ 31 h 149"/>
                <a:gd name="T12" fmla="*/ 107 w 210"/>
                <a:gd name="T13" fmla="*/ 43 h 149"/>
                <a:gd name="T14" fmla="*/ 101 w 210"/>
                <a:gd name="T15" fmla="*/ 47 h 149"/>
                <a:gd name="T16" fmla="*/ 107 w 210"/>
                <a:gd name="T17" fmla="*/ 55 h 149"/>
                <a:gd name="T18" fmla="*/ 116 w 210"/>
                <a:gd name="T19" fmla="*/ 53 h 149"/>
                <a:gd name="T20" fmla="*/ 111 w 210"/>
                <a:gd name="T21" fmla="*/ 67 h 149"/>
                <a:gd name="T22" fmla="*/ 85 w 210"/>
                <a:gd name="T23" fmla="*/ 86 h 149"/>
                <a:gd name="T24" fmla="*/ 59 w 210"/>
                <a:gd name="T25" fmla="*/ 91 h 149"/>
                <a:gd name="T26" fmla="*/ 46 w 210"/>
                <a:gd name="T27" fmla="*/ 80 h 149"/>
                <a:gd name="T28" fmla="*/ 40 w 210"/>
                <a:gd name="T29" fmla="*/ 74 h 149"/>
                <a:gd name="T30" fmla="*/ 29 w 210"/>
                <a:gd name="T31" fmla="*/ 74 h 149"/>
                <a:gd name="T32" fmla="*/ 16 w 210"/>
                <a:gd name="T33" fmla="*/ 81 h 149"/>
                <a:gd name="T34" fmla="*/ 28 w 210"/>
                <a:gd name="T35" fmla="*/ 82 h 149"/>
                <a:gd name="T36" fmla="*/ 25 w 210"/>
                <a:gd name="T37" fmla="*/ 88 h 149"/>
                <a:gd name="T38" fmla="*/ 44 w 210"/>
                <a:gd name="T39" fmla="*/ 100 h 149"/>
                <a:gd name="T40" fmla="*/ 43 w 210"/>
                <a:gd name="T41" fmla="*/ 101 h 149"/>
                <a:gd name="T42" fmla="*/ 23 w 210"/>
                <a:gd name="T43" fmla="*/ 94 h 149"/>
                <a:gd name="T44" fmla="*/ 16 w 210"/>
                <a:gd name="T45" fmla="*/ 96 h 149"/>
                <a:gd name="T46" fmla="*/ 5 w 210"/>
                <a:gd name="T47" fmla="*/ 101 h 149"/>
                <a:gd name="T48" fmla="*/ 1 w 210"/>
                <a:gd name="T49" fmla="*/ 114 h 149"/>
                <a:gd name="T50" fmla="*/ 10 w 210"/>
                <a:gd name="T51" fmla="*/ 106 h 149"/>
                <a:gd name="T52" fmla="*/ 12 w 210"/>
                <a:gd name="T53" fmla="*/ 110 h 149"/>
                <a:gd name="T54" fmla="*/ 15 w 210"/>
                <a:gd name="T55" fmla="*/ 116 h 149"/>
                <a:gd name="T56" fmla="*/ 39 w 210"/>
                <a:gd name="T57" fmla="*/ 115 h 149"/>
                <a:gd name="T58" fmla="*/ 44 w 210"/>
                <a:gd name="T59" fmla="*/ 116 h 149"/>
                <a:gd name="T60" fmla="*/ 23 w 210"/>
                <a:gd name="T61" fmla="*/ 121 h 149"/>
                <a:gd name="T62" fmla="*/ 22 w 210"/>
                <a:gd name="T63" fmla="*/ 125 h 149"/>
                <a:gd name="T64" fmla="*/ 16 w 210"/>
                <a:gd name="T65" fmla="*/ 137 h 149"/>
                <a:gd name="T66" fmla="*/ 20 w 210"/>
                <a:gd name="T67" fmla="*/ 146 h 149"/>
                <a:gd name="T68" fmla="*/ 24 w 210"/>
                <a:gd name="T69" fmla="*/ 145 h 149"/>
                <a:gd name="T70" fmla="*/ 25 w 210"/>
                <a:gd name="T71" fmla="*/ 138 h 149"/>
                <a:gd name="T72" fmla="*/ 32 w 210"/>
                <a:gd name="T73" fmla="*/ 143 h 149"/>
                <a:gd name="T74" fmla="*/ 41 w 210"/>
                <a:gd name="T75" fmla="*/ 136 h 149"/>
                <a:gd name="T76" fmla="*/ 55 w 210"/>
                <a:gd name="T77" fmla="*/ 125 h 149"/>
                <a:gd name="T78" fmla="*/ 64 w 210"/>
                <a:gd name="T79" fmla="*/ 124 h 149"/>
                <a:gd name="T80" fmla="*/ 65 w 210"/>
                <a:gd name="T81" fmla="*/ 131 h 149"/>
                <a:gd name="T82" fmla="*/ 68 w 210"/>
                <a:gd name="T83" fmla="*/ 137 h 149"/>
                <a:gd name="T84" fmla="*/ 67 w 210"/>
                <a:gd name="T85" fmla="*/ 143 h 149"/>
                <a:gd name="T86" fmla="*/ 79 w 210"/>
                <a:gd name="T87" fmla="*/ 132 h 149"/>
                <a:gd name="T88" fmla="*/ 83 w 210"/>
                <a:gd name="T89" fmla="*/ 129 h 149"/>
                <a:gd name="T90" fmla="*/ 85 w 210"/>
                <a:gd name="T91" fmla="*/ 124 h 149"/>
                <a:gd name="T92" fmla="*/ 86 w 210"/>
                <a:gd name="T93" fmla="*/ 119 h 149"/>
                <a:gd name="T94" fmla="*/ 98 w 210"/>
                <a:gd name="T95" fmla="*/ 114 h 149"/>
                <a:gd name="T96" fmla="*/ 100 w 210"/>
                <a:gd name="T97" fmla="*/ 106 h 149"/>
                <a:gd name="T98" fmla="*/ 107 w 210"/>
                <a:gd name="T99" fmla="*/ 105 h 149"/>
                <a:gd name="T100" fmla="*/ 117 w 210"/>
                <a:gd name="T101" fmla="*/ 116 h 149"/>
                <a:gd name="T102" fmla="*/ 135 w 210"/>
                <a:gd name="T103" fmla="*/ 107 h 149"/>
                <a:gd name="T104" fmla="*/ 134 w 210"/>
                <a:gd name="T105" fmla="*/ 100 h 149"/>
                <a:gd name="T106" fmla="*/ 131 w 210"/>
                <a:gd name="T107" fmla="*/ 92 h 149"/>
                <a:gd name="T108" fmla="*/ 144 w 210"/>
                <a:gd name="T109" fmla="*/ 102 h 149"/>
                <a:gd name="T110" fmla="*/ 163 w 210"/>
                <a:gd name="T111" fmla="*/ 91 h 149"/>
                <a:gd name="T112" fmla="*/ 160 w 210"/>
                <a:gd name="T113" fmla="*/ 89 h 149"/>
                <a:gd name="T114" fmla="*/ 155 w 210"/>
                <a:gd name="T115" fmla="*/ 77 h 149"/>
                <a:gd name="T116" fmla="*/ 154 w 210"/>
                <a:gd name="T117" fmla="*/ 67 h 149"/>
                <a:gd name="T118" fmla="*/ 154 w 210"/>
                <a:gd name="T119" fmla="*/ 58 h 149"/>
                <a:gd name="T120" fmla="*/ 208 w 210"/>
                <a:gd name="T121" fmla="*/ 2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0" h="149">
                  <a:moveTo>
                    <a:pt x="202" y="18"/>
                  </a:moveTo>
                  <a:lnTo>
                    <a:pt x="202" y="18"/>
                  </a:lnTo>
                  <a:lnTo>
                    <a:pt x="197" y="15"/>
                  </a:lnTo>
                  <a:lnTo>
                    <a:pt x="192" y="12"/>
                  </a:lnTo>
                  <a:lnTo>
                    <a:pt x="182" y="7"/>
                  </a:lnTo>
                  <a:lnTo>
                    <a:pt x="182" y="7"/>
                  </a:lnTo>
                  <a:lnTo>
                    <a:pt x="186" y="4"/>
                  </a:lnTo>
                  <a:lnTo>
                    <a:pt x="188" y="2"/>
                  </a:lnTo>
                  <a:lnTo>
                    <a:pt x="188" y="1"/>
                  </a:lnTo>
                  <a:lnTo>
                    <a:pt x="188" y="1"/>
                  </a:lnTo>
                  <a:lnTo>
                    <a:pt x="185" y="0"/>
                  </a:lnTo>
                  <a:lnTo>
                    <a:pt x="183" y="0"/>
                  </a:lnTo>
                  <a:lnTo>
                    <a:pt x="183" y="0"/>
                  </a:lnTo>
                  <a:lnTo>
                    <a:pt x="165" y="7"/>
                  </a:lnTo>
                  <a:lnTo>
                    <a:pt x="149" y="15"/>
                  </a:lnTo>
                  <a:lnTo>
                    <a:pt x="134" y="23"/>
                  </a:lnTo>
                  <a:lnTo>
                    <a:pt x="122" y="31"/>
                  </a:lnTo>
                  <a:lnTo>
                    <a:pt x="122" y="31"/>
                  </a:lnTo>
                  <a:lnTo>
                    <a:pt x="122" y="31"/>
                  </a:lnTo>
                  <a:lnTo>
                    <a:pt x="122" y="31"/>
                  </a:lnTo>
                  <a:lnTo>
                    <a:pt x="118" y="33"/>
                  </a:lnTo>
                  <a:lnTo>
                    <a:pt x="115" y="33"/>
                  </a:lnTo>
                  <a:lnTo>
                    <a:pt x="109" y="33"/>
                  </a:lnTo>
                  <a:lnTo>
                    <a:pt x="103" y="31"/>
                  </a:lnTo>
                  <a:lnTo>
                    <a:pt x="101" y="30"/>
                  </a:lnTo>
                  <a:lnTo>
                    <a:pt x="100" y="39"/>
                  </a:lnTo>
                  <a:lnTo>
                    <a:pt x="100" y="39"/>
                  </a:lnTo>
                  <a:lnTo>
                    <a:pt x="107" y="43"/>
                  </a:lnTo>
                  <a:lnTo>
                    <a:pt x="110" y="44"/>
                  </a:lnTo>
                  <a:lnTo>
                    <a:pt x="110" y="44"/>
                  </a:lnTo>
                  <a:lnTo>
                    <a:pt x="105" y="45"/>
                  </a:lnTo>
                  <a:lnTo>
                    <a:pt x="101" y="47"/>
                  </a:lnTo>
                  <a:lnTo>
                    <a:pt x="99" y="48"/>
                  </a:lnTo>
                  <a:lnTo>
                    <a:pt x="102" y="57"/>
                  </a:lnTo>
                  <a:lnTo>
                    <a:pt x="102" y="57"/>
                  </a:lnTo>
                  <a:lnTo>
                    <a:pt x="107" y="55"/>
                  </a:lnTo>
                  <a:lnTo>
                    <a:pt x="110" y="53"/>
                  </a:lnTo>
                  <a:lnTo>
                    <a:pt x="116" y="52"/>
                  </a:lnTo>
                  <a:lnTo>
                    <a:pt x="116" y="52"/>
                  </a:lnTo>
                  <a:lnTo>
                    <a:pt x="116" y="53"/>
                  </a:lnTo>
                  <a:lnTo>
                    <a:pt x="116" y="53"/>
                  </a:lnTo>
                  <a:lnTo>
                    <a:pt x="115" y="58"/>
                  </a:lnTo>
                  <a:lnTo>
                    <a:pt x="114" y="62"/>
                  </a:lnTo>
                  <a:lnTo>
                    <a:pt x="111" y="67"/>
                  </a:lnTo>
                  <a:lnTo>
                    <a:pt x="107" y="72"/>
                  </a:lnTo>
                  <a:lnTo>
                    <a:pt x="97" y="80"/>
                  </a:lnTo>
                  <a:lnTo>
                    <a:pt x="92" y="84"/>
                  </a:lnTo>
                  <a:lnTo>
                    <a:pt x="85" y="86"/>
                  </a:lnTo>
                  <a:lnTo>
                    <a:pt x="85" y="86"/>
                  </a:lnTo>
                  <a:lnTo>
                    <a:pt x="74" y="90"/>
                  </a:lnTo>
                  <a:lnTo>
                    <a:pt x="66" y="91"/>
                  </a:lnTo>
                  <a:lnTo>
                    <a:pt x="59" y="91"/>
                  </a:lnTo>
                  <a:lnTo>
                    <a:pt x="56" y="90"/>
                  </a:lnTo>
                  <a:lnTo>
                    <a:pt x="56" y="90"/>
                  </a:lnTo>
                  <a:lnTo>
                    <a:pt x="50" y="86"/>
                  </a:lnTo>
                  <a:lnTo>
                    <a:pt x="46" y="80"/>
                  </a:lnTo>
                  <a:lnTo>
                    <a:pt x="43" y="76"/>
                  </a:lnTo>
                  <a:lnTo>
                    <a:pt x="42" y="74"/>
                  </a:lnTo>
                  <a:lnTo>
                    <a:pt x="40" y="74"/>
                  </a:lnTo>
                  <a:lnTo>
                    <a:pt x="40" y="74"/>
                  </a:lnTo>
                  <a:lnTo>
                    <a:pt x="38" y="74"/>
                  </a:lnTo>
                  <a:lnTo>
                    <a:pt x="36" y="75"/>
                  </a:lnTo>
                  <a:lnTo>
                    <a:pt x="36" y="75"/>
                  </a:lnTo>
                  <a:lnTo>
                    <a:pt x="29" y="74"/>
                  </a:lnTo>
                  <a:lnTo>
                    <a:pt x="24" y="75"/>
                  </a:lnTo>
                  <a:lnTo>
                    <a:pt x="19" y="77"/>
                  </a:lnTo>
                  <a:lnTo>
                    <a:pt x="17" y="78"/>
                  </a:lnTo>
                  <a:lnTo>
                    <a:pt x="16" y="81"/>
                  </a:lnTo>
                  <a:lnTo>
                    <a:pt x="16" y="81"/>
                  </a:lnTo>
                  <a:lnTo>
                    <a:pt x="24" y="80"/>
                  </a:lnTo>
                  <a:lnTo>
                    <a:pt x="28" y="81"/>
                  </a:lnTo>
                  <a:lnTo>
                    <a:pt x="28" y="82"/>
                  </a:lnTo>
                  <a:lnTo>
                    <a:pt x="27" y="84"/>
                  </a:lnTo>
                  <a:lnTo>
                    <a:pt x="27" y="84"/>
                  </a:lnTo>
                  <a:lnTo>
                    <a:pt x="25" y="86"/>
                  </a:lnTo>
                  <a:lnTo>
                    <a:pt x="25" y="88"/>
                  </a:lnTo>
                  <a:lnTo>
                    <a:pt x="27" y="90"/>
                  </a:lnTo>
                  <a:lnTo>
                    <a:pt x="30" y="92"/>
                  </a:lnTo>
                  <a:lnTo>
                    <a:pt x="44" y="100"/>
                  </a:lnTo>
                  <a:lnTo>
                    <a:pt x="44" y="100"/>
                  </a:lnTo>
                  <a:lnTo>
                    <a:pt x="44" y="101"/>
                  </a:lnTo>
                  <a:lnTo>
                    <a:pt x="44" y="101"/>
                  </a:lnTo>
                  <a:lnTo>
                    <a:pt x="43" y="101"/>
                  </a:lnTo>
                  <a:lnTo>
                    <a:pt x="43" y="101"/>
                  </a:lnTo>
                  <a:lnTo>
                    <a:pt x="40" y="101"/>
                  </a:lnTo>
                  <a:lnTo>
                    <a:pt x="35" y="99"/>
                  </a:lnTo>
                  <a:lnTo>
                    <a:pt x="23" y="94"/>
                  </a:lnTo>
                  <a:lnTo>
                    <a:pt x="23" y="94"/>
                  </a:lnTo>
                  <a:lnTo>
                    <a:pt x="20" y="94"/>
                  </a:lnTo>
                  <a:lnTo>
                    <a:pt x="19" y="94"/>
                  </a:lnTo>
                  <a:lnTo>
                    <a:pt x="16" y="96"/>
                  </a:lnTo>
                  <a:lnTo>
                    <a:pt x="16" y="96"/>
                  </a:lnTo>
                  <a:lnTo>
                    <a:pt x="13" y="96"/>
                  </a:lnTo>
                  <a:lnTo>
                    <a:pt x="10" y="98"/>
                  </a:lnTo>
                  <a:lnTo>
                    <a:pt x="7" y="99"/>
                  </a:lnTo>
                  <a:lnTo>
                    <a:pt x="5" y="101"/>
                  </a:lnTo>
                  <a:lnTo>
                    <a:pt x="1" y="103"/>
                  </a:lnTo>
                  <a:lnTo>
                    <a:pt x="0" y="106"/>
                  </a:lnTo>
                  <a:lnTo>
                    <a:pt x="0" y="109"/>
                  </a:lnTo>
                  <a:lnTo>
                    <a:pt x="1" y="114"/>
                  </a:lnTo>
                  <a:lnTo>
                    <a:pt x="1" y="114"/>
                  </a:lnTo>
                  <a:lnTo>
                    <a:pt x="5" y="109"/>
                  </a:lnTo>
                  <a:lnTo>
                    <a:pt x="8" y="106"/>
                  </a:lnTo>
                  <a:lnTo>
                    <a:pt x="10" y="106"/>
                  </a:lnTo>
                  <a:lnTo>
                    <a:pt x="12" y="106"/>
                  </a:lnTo>
                  <a:lnTo>
                    <a:pt x="12" y="106"/>
                  </a:lnTo>
                  <a:lnTo>
                    <a:pt x="13" y="107"/>
                  </a:lnTo>
                  <a:lnTo>
                    <a:pt x="12" y="110"/>
                  </a:lnTo>
                  <a:lnTo>
                    <a:pt x="13" y="113"/>
                  </a:lnTo>
                  <a:lnTo>
                    <a:pt x="13" y="115"/>
                  </a:lnTo>
                  <a:lnTo>
                    <a:pt x="15" y="116"/>
                  </a:lnTo>
                  <a:lnTo>
                    <a:pt x="15" y="116"/>
                  </a:lnTo>
                  <a:lnTo>
                    <a:pt x="17" y="117"/>
                  </a:lnTo>
                  <a:lnTo>
                    <a:pt x="22" y="117"/>
                  </a:lnTo>
                  <a:lnTo>
                    <a:pt x="30" y="116"/>
                  </a:lnTo>
                  <a:lnTo>
                    <a:pt x="39" y="115"/>
                  </a:lnTo>
                  <a:lnTo>
                    <a:pt x="42" y="115"/>
                  </a:lnTo>
                  <a:lnTo>
                    <a:pt x="44" y="116"/>
                  </a:lnTo>
                  <a:lnTo>
                    <a:pt x="44" y="116"/>
                  </a:lnTo>
                  <a:lnTo>
                    <a:pt x="44" y="116"/>
                  </a:lnTo>
                  <a:lnTo>
                    <a:pt x="42" y="117"/>
                  </a:lnTo>
                  <a:lnTo>
                    <a:pt x="35" y="118"/>
                  </a:lnTo>
                  <a:lnTo>
                    <a:pt x="26" y="119"/>
                  </a:lnTo>
                  <a:lnTo>
                    <a:pt x="23" y="121"/>
                  </a:lnTo>
                  <a:lnTo>
                    <a:pt x="22" y="122"/>
                  </a:lnTo>
                  <a:lnTo>
                    <a:pt x="22" y="122"/>
                  </a:lnTo>
                  <a:lnTo>
                    <a:pt x="22" y="125"/>
                  </a:lnTo>
                  <a:lnTo>
                    <a:pt x="22" y="125"/>
                  </a:lnTo>
                  <a:lnTo>
                    <a:pt x="22" y="127"/>
                  </a:lnTo>
                  <a:lnTo>
                    <a:pt x="20" y="130"/>
                  </a:lnTo>
                  <a:lnTo>
                    <a:pt x="17" y="133"/>
                  </a:lnTo>
                  <a:lnTo>
                    <a:pt x="16" y="137"/>
                  </a:lnTo>
                  <a:lnTo>
                    <a:pt x="16" y="137"/>
                  </a:lnTo>
                  <a:lnTo>
                    <a:pt x="16" y="139"/>
                  </a:lnTo>
                  <a:lnTo>
                    <a:pt x="17" y="143"/>
                  </a:lnTo>
                  <a:lnTo>
                    <a:pt x="20" y="146"/>
                  </a:lnTo>
                  <a:lnTo>
                    <a:pt x="24" y="149"/>
                  </a:lnTo>
                  <a:lnTo>
                    <a:pt x="24" y="149"/>
                  </a:lnTo>
                  <a:lnTo>
                    <a:pt x="24" y="148"/>
                  </a:lnTo>
                  <a:lnTo>
                    <a:pt x="24" y="145"/>
                  </a:lnTo>
                  <a:lnTo>
                    <a:pt x="24" y="141"/>
                  </a:lnTo>
                  <a:lnTo>
                    <a:pt x="24" y="139"/>
                  </a:lnTo>
                  <a:lnTo>
                    <a:pt x="25" y="138"/>
                  </a:lnTo>
                  <a:lnTo>
                    <a:pt x="25" y="138"/>
                  </a:lnTo>
                  <a:lnTo>
                    <a:pt x="27" y="138"/>
                  </a:lnTo>
                  <a:lnTo>
                    <a:pt x="28" y="139"/>
                  </a:lnTo>
                  <a:lnTo>
                    <a:pt x="30" y="142"/>
                  </a:lnTo>
                  <a:lnTo>
                    <a:pt x="32" y="143"/>
                  </a:lnTo>
                  <a:lnTo>
                    <a:pt x="32" y="143"/>
                  </a:lnTo>
                  <a:lnTo>
                    <a:pt x="35" y="143"/>
                  </a:lnTo>
                  <a:lnTo>
                    <a:pt x="37" y="141"/>
                  </a:lnTo>
                  <a:lnTo>
                    <a:pt x="41" y="136"/>
                  </a:lnTo>
                  <a:lnTo>
                    <a:pt x="48" y="131"/>
                  </a:lnTo>
                  <a:lnTo>
                    <a:pt x="51" y="128"/>
                  </a:lnTo>
                  <a:lnTo>
                    <a:pt x="55" y="125"/>
                  </a:lnTo>
                  <a:lnTo>
                    <a:pt x="55" y="125"/>
                  </a:lnTo>
                  <a:lnTo>
                    <a:pt x="59" y="123"/>
                  </a:lnTo>
                  <a:lnTo>
                    <a:pt x="63" y="122"/>
                  </a:lnTo>
                  <a:lnTo>
                    <a:pt x="64" y="123"/>
                  </a:lnTo>
                  <a:lnTo>
                    <a:pt x="64" y="124"/>
                  </a:lnTo>
                  <a:lnTo>
                    <a:pt x="63" y="128"/>
                  </a:lnTo>
                  <a:lnTo>
                    <a:pt x="64" y="130"/>
                  </a:lnTo>
                  <a:lnTo>
                    <a:pt x="65" y="131"/>
                  </a:lnTo>
                  <a:lnTo>
                    <a:pt x="65" y="131"/>
                  </a:lnTo>
                  <a:lnTo>
                    <a:pt x="68" y="132"/>
                  </a:lnTo>
                  <a:lnTo>
                    <a:pt x="69" y="134"/>
                  </a:lnTo>
                  <a:lnTo>
                    <a:pt x="69" y="135"/>
                  </a:lnTo>
                  <a:lnTo>
                    <a:pt x="68" y="137"/>
                  </a:lnTo>
                  <a:lnTo>
                    <a:pt x="65" y="141"/>
                  </a:lnTo>
                  <a:lnTo>
                    <a:pt x="64" y="143"/>
                  </a:lnTo>
                  <a:lnTo>
                    <a:pt x="64" y="143"/>
                  </a:lnTo>
                  <a:lnTo>
                    <a:pt x="67" y="143"/>
                  </a:lnTo>
                  <a:lnTo>
                    <a:pt x="71" y="142"/>
                  </a:lnTo>
                  <a:lnTo>
                    <a:pt x="75" y="137"/>
                  </a:lnTo>
                  <a:lnTo>
                    <a:pt x="78" y="135"/>
                  </a:lnTo>
                  <a:lnTo>
                    <a:pt x="79" y="132"/>
                  </a:lnTo>
                  <a:lnTo>
                    <a:pt x="79" y="132"/>
                  </a:lnTo>
                  <a:lnTo>
                    <a:pt x="80" y="131"/>
                  </a:lnTo>
                  <a:lnTo>
                    <a:pt x="81" y="130"/>
                  </a:lnTo>
                  <a:lnTo>
                    <a:pt x="83" y="129"/>
                  </a:lnTo>
                  <a:lnTo>
                    <a:pt x="84" y="128"/>
                  </a:lnTo>
                  <a:lnTo>
                    <a:pt x="84" y="128"/>
                  </a:lnTo>
                  <a:lnTo>
                    <a:pt x="85" y="127"/>
                  </a:lnTo>
                  <a:lnTo>
                    <a:pt x="85" y="124"/>
                  </a:lnTo>
                  <a:lnTo>
                    <a:pt x="85" y="122"/>
                  </a:lnTo>
                  <a:lnTo>
                    <a:pt x="85" y="120"/>
                  </a:lnTo>
                  <a:lnTo>
                    <a:pt x="85" y="120"/>
                  </a:lnTo>
                  <a:lnTo>
                    <a:pt x="86" y="119"/>
                  </a:lnTo>
                  <a:lnTo>
                    <a:pt x="88" y="118"/>
                  </a:lnTo>
                  <a:lnTo>
                    <a:pt x="93" y="116"/>
                  </a:lnTo>
                  <a:lnTo>
                    <a:pt x="97" y="115"/>
                  </a:lnTo>
                  <a:lnTo>
                    <a:pt x="98" y="114"/>
                  </a:lnTo>
                  <a:lnTo>
                    <a:pt x="98" y="113"/>
                  </a:lnTo>
                  <a:lnTo>
                    <a:pt x="98" y="113"/>
                  </a:lnTo>
                  <a:lnTo>
                    <a:pt x="98" y="109"/>
                  </a:lnTo>
                  <a:lnTo>
                    <a:pt x="100" y="106"/>
                  </a:lnTo>
                  <a:lnTo>
                    <a:pt x="102" y="105"/>
                  </a:lnTo>
                  <a:lnTo>
                    <a:pt x="106" y="104"/>
                  </a:lnTo>
                  <a:lnTo>
                    <a:pt x="106" y="104"/>
                  </a:lnTo>
                  <a:lnTo>
                    <a:pt x="107" y="105"/>
                  </a:lnTo>
                  <a:lnTo>
                    <a:pt x="108" y="108"/>
                  </a:lnTo>
                  <a:lnTo>
                    <a:pt x="111" y="111"/>
                  </a:lnTo>
                  <a:lnTo>
                    <a:pt x="114" y="114"/>
                  </a:lnTo>
                  <a:lnTo>
                    <a:pt x="117" y="116"/>
                  </a:lnTo>
                  <a:lnTo>
                    <a:pt x="117" y="116"/>
                  </a:lnTo>
                  <a:lnTo>
                    <a:pt x="130" y="109"/>
                  </a:lnTo>
                  <a:lnTo>
                    <a:pt x="130" y="109"/>
                  </a:lnTo>
                  <a:lnTo>
                    <a:pt x="135" y="107"/>
                  </a:lnTo>
                  <a:lnTo>
                    <a:pt x="138" y="105"/>
                  </a:lnTo>
                  <a:lnTo>
                    <a:pt x="138" y="105"/>
                  </a:lnTo>
                  <a:lnTo>
                    <a:pt x="136" y="102"/>
                  </a:lnTo>
                  <a:lnTo>
                    <a:pt x="134" y="100"/>
                  </a:lnTo>
                  <a:lnTo>
                    <a:pt x="131" y="96"/>
                  </a:lnTo>
                  <a:lnTo>
                    <a:pt x="131" y="96"/>
                  </a:lnTo>
                  <a:lnTo>
                    <a:pt x="131" y="93"/>
                  </a:lnTo>
                  <a:lnTo>
                    <a:pt x="131" y="92"/>
                  </a:lnTo>
                  <a:lnTo>
                    <a:pt x="131" y="92"/>
                  </a:lnTo>
                  <a:lnTo>
                    <a:pt x="135" y="95"/>
                  </a:lnTo>
                  <a:lnTo>
                    <a:pt x="139" y="99"/>
                  </a:lnTo>
                  <a:lnTo>
                    <a:pt x="144" y="102"/>
                  </a:lnTo>
                  <a:lnTo>
                    <a:pt x="144" y="102"/>
                  </a:lnTo>
                  <a:lnTo>
                    <a:pt x="159" y="92"/>
                  </a:lnTo>
                  <a:lnTo>
                    <a:pt x="159" y="92"/>
                  </a:lnTo>
                  <a:lnTo>
                    <a:pt x="163" y="91"/>
                  </a:lnTo>
                  <a:lnTo>
                    <a:pt x="163" y="91"/>
                  </a:lnTo>
                  <a:lnTo>
                    <a:pt x="163" y="91"/>
                  </a:lnTo>
                  <a:lnTo>
                    <a:pt x="163" y="91"/>
                  </a:lnTo>
                  <a:lnTo>
                    <a:pt x="160" y="89"/>
                  </a:lnTo>
                  <a:lnTo>
                    <a:pt x="157" y="85"/>
                  </a:lnTo>
                  <a:lnTo>
                    <a:pt x="154" y="80"/>
                  </a:lnTo>
                  <a:lnTo>
                    <a:pt x="154" y="78"/>
                  </a:lnTo>
                  <a:lnTo>
                    <a:pt x="155" y="77"/>
                  </a:lnTo>
                  <a:lnTo>
                    <a:pt x="155" y="77"/>
                  </a:lnTo>
                  <a:lnTo>
                    <a:pt x="156" y="76"/>
                  </a:lnTo>
                  <a:lnTo>
                    <a:pt x="156" y="74"/>
                  </a:lnTo>
                  <a:lnTo>
                    <a:pt x="154" y="67"/>
                  </a:lnTo>
                  <a:lnTo>
                    <a:pt x="152" y="62"/>
                  </a:lnTo>
                  <a:lnTo>
                    <a:pt x="152" y="60"/>
                  </a:lnTo>
                  <a:lnTo>
                    <a:pt x="154" y="58"/>
                  </a:lnTo>
                  <a:lnTo>
                    <a:pt x="154" y="58"/>
                  </a:lnTo>
                  <a:lnTo>
                    <a:pt x="184" y="43"/>
                  </a:lnTo>
                  <a:lnTo>
                    <a:pt x="210" y="31"/>
                  </a:lnTo>
                  <a:lnTo>
                    <a:pt x="210" y="31"/>
                  </a:lnTo>
                  <a:lnTo>
                    <a:pt x="208" y="27"/>
                  </a:lnTo>
                  <a:lnTo>
                    <a:pt x="206" y="22"/>
                  </a:lnTo>
                  <a:lnTo>
                    <a:pt x="202"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3" name="Freeform 47"/>
            <p:cNvSpPr>
              <a:spLocks/>
            </p:cNvSpPr>
            <p:nvPr userDrawn="1"/>
          </p:nvSpPr>
          <p:spPr bwMode="auto">
            <a:xfrm>
              <a:off x="4443" y="2613"/>
              <a:ext cx="89" cy="86"/>
            </a:xfrm>
            <a:custGeom>
              <a:avLst/>
              <a:gdLst>
                <a:gd name="T0" fmla="*/ 0 w 89"/>
                <a:gd name="T1" fmla="*/ 26 h 86"/>
                <a:gd name="T2" fmla="*/ 1 w 89"/>
                <a:gd name="T3" fmla="*/ 30 h 86"/>
                <a:gd name="T4" fmla="*/ 2 w 89"/>
                <a:gd name="T5" fmla="*/ 33 h 86"/>
                <a:gd name="T6" fmla="*/ 9 w 89"/>
                <a:gd name="T7" fmla="*/ 36 h 86"/>
                <a:gd name="T8" fmla="*/ 11 w 89"/>
                <a:gd name="T9" fmla="*/ 34 h 86"/>
                <a:gd name="T10" fmla="*/ 12 w 89"/>
                <a:gd name="T11" fmla="*/ 30 h 86"/>
                <a:gd name="T12" fmla="*/ 13 w 89"/>
                <a:gd name="T13" fmla="*/ 26 h 86"/>
                <a:gd name="T14" fmla="*/ 14 w 89"/>
                <a:gd name="T15" fmla="*/ 25 h 86"/>
                <a:gd name="T16" fmla="*/ 14 w 89"/>
                <a:gd name="T17" fmla="*/ 25 h 86"/>
                <a:gd name="T18" fmla="*/ 16 w 89"/>
                <a:gd name="T19" fmla="*/ 24 h 86"/>
                <a:gd name="T20" fmla="*/ 40 w 89"/>
                <a:gd name="T21" fmla="*/ 36 h 86"/>
                <a:gd name="T22" fmla="*/ 62 w 89"/>
                <a:gd name="T23" fmla="*/ 51 h 86"/>
                <a:gd name="T24" fmla="*/ 66 w 89"/>
                <a:gd name="T25" fmla="*/ 53 h 86"/>
                <a:gd name="T26" fmla="*/ 62 w 89"/>
                <a:gd name="T27" fmla="*/ 59 h 86"/>
                <a:gd name="T28" fmla="*/ 55 w 89"/>
                <a:gd name="T29" fmla="*/ 75 h 86"/>
                <a:gd name="T30" fmla="*/ 55 w 89"/>
                <a:gd name="T31" fmla="*/ 80 h 86"/>
                <a:gd name="T32" fmla="*/ 57 w 89"/>
                <a:gd name="T33" fmla="*/ 84 h 86"/>
                <a:gd name="T34" fmla="*/ 61 w 89"/>
                <a:gd name="T35" fmla="*/ 86 h 86"/>
                <a:gd name="T36" fmla="*/ 65 w 89"/>
                <a:gd name="T37" fmla="*/ 85 h 86"/>
                <a:gd name="T38" fmla="*/ 69 w 89"/>
                <a:gd name="T39" fmla="*/ 82 h 86"/>
                <a:gd name="T40" fmla="*/ 70 w 89"/>
                <a:gd name="T41" fmla="*/ 80 h 86"/>
                <a:gd name="T42" fmla="*/ 69 w 89"/>
                <a:gd name="T43" fmla="*/ 76 h 86"/>
                <a:gd name="T44" fmla="*/ 66 w 89"/>
                <a:gd name="T45" fmla="*/ 73 h 86"/>
                <a:gd name="T46" fmla="*/ 65 w 89"/>
                <a:gd name="T47" fmla="*/ 72 h 86"/>
                <a:gd name="T48" fmla="*/ 68 w 89"/>
                <a:gd name="T49" fmla="*/ 65 h 86"/>
                <a:gd name="T50" fmla="*/ 72 w 89"/>
                <a:gd name="T51" fmla="*/ 55 h 86"/>
                <a:gd name="T52" fmla="*/ 78 w 89"/>
                <a:gd name="T53" fmla="*/ 51 h 86"/>
                <a:gd name="T54" fmla="*/ 82 w 89"/>
                <a:gd name="T55" fmla="*/ 50 h 86"/>
                <a:gd name="T56" fmla="*/ 82 w 89"/>
                <a:gd name="T57" fmla="*/ 48 h 86"/>
                <a:gd name="T58" fmla="*/ 80 w 89"/>
                <a:gd name="T59" fmla="*/ 42 h 86"/>
                <a:gd name="T60" fmla="*/ 81 w 89"/>
                <a:gd name="T61" fmla="*/ 33 h 86"/>
                <a:gd name="T62" fmla="*/ 83 w 89"/>
                <a:gd name="T63" fmla="*/ 29 h 86"/>
                <a:gd name="T64" fmla="*/ 89 w 89"/>
                <a:gd name="T65" fmla="*/ 11 h 86"/>
                <a:gd name="T66" fmla="*/ 89 w 89"/>
                <a:gd name="T67" fmla="*/ 8 h 86"/>
                <a:gd name="T68" fmla="*/ 86 w 89"/>
                <a:gd name="T69" fmla="*/ 3 h 86"/>
                <a:gd name="T70" fmla="*/ 83 w 89"/>
                <a:gd name="T71" fmla="*/ 2 h 86"/>
                <a:gd name="T72" fmla="*/ 78 w 89"/>
                <a:gd name="T73" fmla="*/ 4 h 86"/>
                <a:gd name="T74" fmla="*/ 75 w 89"/>
                <a:gd name="T75" fmla="*/ 9 h 86"/>
                <a:gd name="T76" fmla="*/ 75 w 89"/>
                <a:gd name="T77" fmla="*/ 12 h 86"/>
                <a:gd name="T78" fmla="*/ 78 w 89"/>
                <a:gd name="T79" fmla="*/ 16 h 86"/>
                <a:gd name="T80" fmla="*/ 81 w 89"/>
                <a:gd name="T81" fmla="*/ 17 h 86"/>
                <a:gd name="T82" fmla="*/ 78 w 89"/>
                <a:gd name="T83" fmla="*/ 27 h 86"/>
                <a:gd name="T84" fmla="*/ 73 w 89"/>
                <a:gd name="T85" fmla="*/ 32 h 86"/>
                <a:gd name="T86" fmla="*/ 69 w 89"/>
                <a:gd name="T87" fmla="*/ 30 h 86"/>
                <a:gd name="T88" fmla="*/ 36 w 89"/>
                <a:gd name="T89" fmla="*/ 14 h 86"/>
                <a:gd name="T90" fmla="*/ 24 w 89"/>
                <a:gd name="T91" fmla="*/ 11 h 86"/>
                <a:gd name="T92" fmla="*/ 25 w 89"/>
                <a:gd name="T93" fmla="*/ 8 h 86"/>
                <a:gd name="T94" fmla="*/ 28 w 89"/>
                <a:gd name="T95" fmla="*/ 0 h 86"/>
                <a:gd name="T96" fmla="*/ 27 w 89"/>
                <a:gd name="T97" fmla="*/ 1 h 86"/>
                <a:gd name="T98" fmla="*/ 23 w 89"/>
                <a:gd name="T99" fmla="*/ 3 h 86"/>
                <a:gd name="T100" fmla="*/ 13 w 89"/>
                <a:gd name="T101" fmla="*/ 7 h 86"/>
                <a:gd name="T102" fmla="*/ 11 w 89"/>
                <a:gd name="T103" fmla="*/ 7 h 86"/>
                <a:gd name="T104" fmla="*/ 9 w 89"/>
                <a:gd name="T105" fmla="*/ 7 h 86"/>
                <a:gd name="T106" fmla="*/ 5 w 89"/>
                <a:gd name="T107" fmla="*/ 13 h 86"/>
                <a:gd name="T108" fmla="*/ 3 w 89"/>
                <a:gd name="T109" fmla="*/ 19 h 86"/>
                <a:gd name="T110" fmla="*/ 1 w 89"/>
                <a:gd name="T111" fmla="*/ 2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 h="86">
                  <a:moveTo>
                    <a:pt x="0" y="26"/>
                  </a:moveTo>
                  <a:lnTo>
                    <a:pt x="0" y="26"/>
                  </a:lnTo>
                  <a:lnTo>
                    <a:pt x="0" y="28"/>
                  </a:lnTo>
                  <a:lnTo>
                    <a:pt x="1" y="30"/>
                  </a:lnTo>
                  <a:lnTo>
                    <a:pt x="2" y="33"/>
                  </a:lnTo>
                  <a:lnTo>
                    <a:pt x="2" y="33"/>
                  </a:lnTo>
                  <a:lnTo>
                    <a:pt x="7" y="36"/>
                  </a:lnTo>
                  <a:lnTo>
                    <a:pt x="9" y="36"/>
                  </a:lnTo>
                  <a:lnTo>
                    <a:pt x="11" y="34"/>
                  </a:lnTo>
                  <a:lnTo>
                    <a:pt x="11" y="34"/>
                  </a:lnTo>
                  <a:lnTo>
                    <a:pt x="12" y="32"/>
                  </a:lnTo>
                  <a:lnTo>
                    <a:pt x="12" y="30"/>
                  </a:lnTo>
                  <a:lnTo>
                    <a:pt x="12" y="28"/>
                  </a:lnTo>
                  <a:lnTo>
                    <a:pt x="13" y="26"/>
                  </a:lnTo>
                  <a:lnTo>
                    <a:pt x="13" y="26"/>
                  </a:lnTo>
                  <a:lnTo>
                    <a:pt x="14" y="25"/>
                  </a:lnTo>
                  <a:lnTo>
                    <a:pt x="14" y="25"/>
                  </a:lnTo>
                  <a:lnTo>
                    <a:pt x="14" y="25"/>
                  </a:lnTo>
                  <a:lnTo>
                    <a:pt x="16" y="24"/>
                  </a:lnTo>
                  <a:lnTo>
                    <a:pt x="16" y="24"/>
                  </a:lnTo>
                  <a:lnTo>
                    <a:pt x="28" y="29"/>
                  </a:lnTo>
                  <a:lnTo>
                    <a:pt x="40" y="36"/>
                  </a:lnTo>
                  <a:lnTo>
                    <a:pt x="62" y="51"/>
                  </a:lnTo>
                  <a:lnTo>
                    <a:pt x="62" y="51"/>
                  </a:lnTo>
                  <a:lnTo>
                    <a:pt x="66" y="53"/>
                  </a:lnTo>
                  <a:lnTo>
                    <a:pt x="66" y="53"/>
                  </a:lnTo>
                  <a:lnTo>
                    <a:pt x="62" y="59"/>
                  </a:lnTo>
                  <a:lnTo>
                    <a:pt x="62" y="59"/>
                  </a:lnTo>
                  <a:lnTo>
                    <a:pt x="57" y="70"/>
                  </a:lnTo>
                  <a:lnTo>
                    <a:pt x="55" y="75"/>
                  </a:lnTo>
                  <a:lnTo>
                    <a:pt x="55" y="80"/>
                  </a:lnTo>
                  <a:lnTo>
                    <a:pt x="55" y="80"/>
                  </a:lnTo>
                  <a:lnTo>
                    <a:pt x="56" y="82"/>
                  </a:lnTo>
                  <a:lnTo>
                    <a:pt x="57" y="84"/>
                  </a:lnTo>
                  <a:lnTo>
                    <a:pt x="59" y="85"/>
                  </a:lnTo>
                  <a:lnTo>
                    <a:pt x="61" y="86"/>
                  </a:lnTo>
                  <a:lnTo>
                    <a:pt x="61" y="86"/>
                  </a:lnTo>
                  <a:lnTo>
                    <a:pt x="65" y="85"/>
                  </a:lnTo>
                  <a:lnTo>
                    <a:pt x="67" y="84"/>
                  </a:lnTo>
                  <a:lnTo>
                    <a:pt x="69" y="82"/>
                  </a:lnTo>
                  <a:lnTo>
                    <a:pt x="70" y="80"/>
                  </a:lnTo>
                  <a:lnTo>
                    <a:pt x="70" y="80"/>
                  </a:lnTo>
                  <a:lnTo>
                    <a:pt x="70" y="77"/>
                  </a:lnTo>
                  <a:lnTo>
                    <a:pt x="69" y="76"/>
                  </a:lnTo>
                  <a:lnTo>
                    <a:pt x="68" y="73"/>
                  </a:lnTo>
                  <a:lnTo>
                    <a:pt x="66" y="73"/>
                  </a:lnTo>
                  <a:lnTo>
                    <a:pt x="65" y="72"/>
                  </a:lnTo>
                  <a:lnTo>
                    <a:pt x="65" y="72"/>
                  </a:lnTo>
                  <a:lnTo>
                    <a:pt x="68" y="65"/>
                  </a:lnTo>
                  <a:lnTo>
                    <a:pt x="68" y="65"/>
                  </a:lnTo>
                  <a:lnTo>
                    <a:pt x="70" y="59"/>
                  </a:lnTo>
                  <a:lnTo>
                    <a:pt x="72" y="55"/>
                  </a:lnTo>
                  <a:lnTo>
                    <a:pt x="75" y="53"/>
                  </a:lnTo>
                  <a:lnTo>
                    <a:pt x="78" y="51"/>
                  </a:lnTo>
                  <a:lnTo>
                    <a:pt x="81" y="50"/>
                  </a:lnTo>
                  <a:lnTo>
                    <a:pt x="82" y="50"/>
                  </a:lnTo>
                  <a:lnTo>
                    <a:pt x="82" y="50"/>
                  </a:lnTo>
                  <a:lnTo>
                    <a:pt x="82" y="48"/>
                  </a:lnTo>
                  <a:lnTo>
                    <a:pt x="80" y="44"/>
                  </a:lnTo>
                  <a:lnTo>
                    <a:pt x="80" y="42"/>
                  </a:lnTo>
                  <a:lnTo>
                    <a:pt x="80" y="38"/>
                  </a:lnTo>
                  <a:lnTo>
                    <a:pt x="81" y="33"/>
                  </a:lnTo>
                  <a:lnTo>
                    <a:pt x="83" y="29"/>
                  </a:lnTo>
                  <a:lnTo>
                    <a:pt x="83" y="29"/>
                  </a:lnTo>
                  <a:lnTo>
                    <a:pt x="87" y="19"/>
                  </a:lnTo>
                  <a:lnTo>
                    <a:pt x="89" y="11"/>
                  </a:lnTo>
                  <a:lnTo>
                    <a:pt x="89" y="11"/>
                  </a:lnTo>
                  <a:lnTo>
                    <a:pt x="89" y="8"/>
                  </a:lnTo>
                  <a:lnTo>
                    <a:pt x="88" y="5"/>
                  </a:lnTo>
                  <a:lnTo>
                    <a:pt x="86" y="3"/>
                  </a:lnTo>
                  <a:lnTo>
                    <a:pt x="83" y="2"/>
                  </a:lnTo>
                  <a:lnTo>
                    <a:pt x="83" y="2"/>
                  </a:lnTo>
                  <a:lnTo>
                    <a:pt x="81" y="3"/>
                  </a:lnTo>
                  <a:lnTo>
                    <a:pt x="78" y="4"/>
                  </a:lnTo>
                  <a:lnTo>
                    <a:pt x="76" y="7"/>
                  </a:lnTo>
                  <a:lnTo>
                    <a:pt x="75" y="9"/>
                  </a:lnTo>
                  <a:lnTo>
                    <a:pt x="75" y="9"/>
                  </a:lnTo>
                  <a:lnTo>
                    <a:pt x="75" y="12"/>
                  </a:lnTo>
                  <a:lnTo>
                    <a:pt x="75" y="14"/>
                  </a:lnTo>
                  <a:lnTo>
                    <a:pt x="78" y="16"/>
                  </a:lnTo>
                  <a:lnTo>
                    <a:pt x="81" y="17"/>
                  </a:lnTo>
                  <a:lnTo>
                    <a:pt x="81" y="17"/>
                  </a:lnTo>
                  <a:lnTo>
                    <a:pt x="81" y="17"/>
                  </a:lnTo>
                  <a:lnTo>
                    <a:pt x="78" y="27"/>
                  </a:lnTo>
                  <a:lnTo>
                    <a:pt x="73" y="32"/>
                  </a:lnTo>
                  <a:lnTo>
                    <a:pt x="73" y="32"/>
                  </a:lnTo>
                  <a:lnTo>
                    <a:pt x="69" y="30"/>
                  </a:lnTo>
                  <a:lnTo>
                    <a:pt x="69" y="30"/>
                  </a:lnTo>
                  <a:lnTo>
                    <a:pt x="47" y="18"/>
                  </a:lnTo>
                  <a:lnTo>
                    <a:pt x="36" y="14"/>
                  </a:lnTo>
                  <a:lnTo>
                    <a:pt x="24" y="11"/>
                  </a:lnTo>
                  <a:lnTo>
                    <a:pt x="24" y="11"/>
                  </a:lnTo>
                  <a:lnTo>
                    <a:pt x="25" y="8"/>
                  </a:lnTo>
                  <a:lnTo>
                    <a:pt x="25" y="8"/>
                  </a:lnTo>
                  <a:lnTo>
                    <a:pt x="28" y="2"/>
                  </a:lnTo>
                  <a:lnTo>
                    <a:pt x="28" y="0"/>
                  </a:lnTo>
                  <a:lnTo>
                    <a:pt x="28" y="0"/>
                  </a:lnTo>
                  <a:lnTo>
                    <a:pt x="27" y="1"/>
                  </a:lnTo>
                  <a:lnTo>
                    <a:pt x="23" y="3"/>
                  </a:lnTo>
                  <a:lnTo>
                    <a:pt x="23" y="3"/>
                  </a:lnTo>
                  <a:lnTo>
                    <a:pt x="17" y="5"/>
                  </a:lnTo>
                  <a:lnTo>
                    <a:pt x="13" y="7"/>
                  </a:lnTo>
                  <a:lnTo>
                    <a:pt x="13" y="7"/>
                  </a:lnTo>
                  <a:lnTo>
                    <a:pt x="11" y="7"/>
                  </a:lnTo>
                  <a:lnTo>
                    <a:pt x="9" y="7"/>
                  </a:lnTo>
                  <a:lnTo>
                    <a:pt x="9" y="7"/>
                  </a:lnTo>
                  <a:lnTo>
                    <a:pt x="8" y="8"/>
                  </a:lnTo>
                  <a:lnTo>
                    <a:pt x="5" y="13"/>
                  </a:lnTo>
                  <a:lnTo>
                    <a:pt x="5" y="13"/>
                  </a:lnTo>
                  <a:lnTo>
                    <a:pt x="3" y="19"/>
                  </a:lnTo>
                  <a:lnTo>
                    <a:pt x="3" y="19"/>
                  </a:lnTo>
                  <a:lnTo>
                    <a:pt x="1" y="23"/>
                  </a:lnTo>
                  <a:lnTo>
                    <a:pt x="0"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4" name="Freeform 48"/>
            <p:cNvSpPr>
              <a:spLocks/>
            </p:cNvSpPr>
            <p:nvPr userDrawn="1"/>
          </p:nvSpPr>
          <p:spPr bwMode="auto">
            <a:xfrm>
              <a:off x="4441" y="2254"/>
              <a:ext cx="21" cy="26"/>
            </a:xfrm>
            <a:custGeom>
              <a:avLst/>
              <a:gdLst>
                <a:gd name="T0" fmla="*/ 7 w 21"/>
                <a:gd name="T1" fmla="*/ 26 h 26"/>
                <a:gd name="T2" fmla="*/ 7 w 21"/>
                <a:gd name="T3" fmla="*/ 26 h 26"/>
                <a:gd name="T4" fmla="*/ 16 w 21"/>
                <a:gd name="T5" fmla="*/ 25 h 26"/>
                <a:gd name="T6" fmla="*/ 21 w 21"/>
                <a:gd name="T7" fmla="*/ 24 h 26"/>
                <a:gd name="T8" fmla="*/ 20 w 21"/>
                <a:gd name="T9" fmla="*/ 2 h 26"/>
                <a:gd name="T10" fmla="*/ 20 w 21"/>
                <a:gd name="T11" fmla="*/ 2 h 26"/>
                <a:gd name="T12" fmla="*/ 10 w 21"/>
                <a:gd name="T13" fmla="*/ 0 h 26"/>
                <a:gd name="T14" fmla="*/ 10 w 21"/>
                <a:gd name="T15" fmla="*/ 0 h 26"/>
                <a:gd name="T16" fmla="*/ 6 w 21"/>
                <a:gd name="T17" fmla="*/ 0 h 26"/>
                <a:gd name="T18" fmla="*/ 4 w 21"/>
                <a:gd name="T19" fmla="*/ 1 h 26"/>
                <a:gd name="T20" fmla="*/ 2 w 21"/>
                <a:gd name="T21" fmla="*/ 2 h 26"/>
                <a:gd name="T22" fmla="*/ 1 w 21"/>
                <a:gd name="T23" fmla="*/ 4 h 26"/>
                <a:gd name="T24" fmla="*/ 0 w 21"/>
                <a:gd name="T25" fmla="*/ 8 h 26"/>
                <a:gd name="T26" fmla="*/ 0 w 21"/>
                <a:gd name="T27" fmla="*/ 10 h 26"/>
                <a:gd name="T28" fmla="*/ 0 w 21"/>
                <a:gd name="T29" fmla="*/ 16 h 26"/>
                <a:gd name="T30" fmla="*/ 0 w 21"/>
                <a:gd name="T31" fmla="*/ 16 h 26"/>
                <a:gd name="T32" fmla="*/ 1 w 21"/>
                <a:gd name="T33" fmla="*/ 21 h 26"/>
                <a:gd name="T34" fmla="*/ 3 w 21"/>
                <a:gd name="T35" fmla="*/ 24 h 26"/>
                <a:gd name="T36" fmla="*/ 4 w 21"/>
                <a:gd name="T37" fmla="*/ 25 h 26"/>
                <a:gd name="T38" fmla="*/ 7 w 21"/>
                <a:gd name="T3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 h="26">
                  <a:moveTo>
                    <a:pt x="7" y="26"/>
                  </a:moveTo>
                  <a:lnTo>
                    <a:pt x="7" y="26"/>
                  </a:lnTo>
                  <a:lnTo>
                    <a:pt x="16" y="25"/>
                  </a:lnTo>
                  <a:lnTo>
                    <a:pt x="21" y="24"/>
                  </a:lnTo>
                  <a:lnTo>
                    <a:pt x="20" y="2"/>
                  </a:lnTo>
                  <a:lnTo>
                    <a:pt x="20" y="2"/>
                  </a:lnTo>
                  <a:lnTo>
                    <a:pt x="10" y="0"/>
                  </a:lnTo>
                  <a:lnTo>
                    <a:pt x="10" y="0"/>
                  </a:lnTo>
                  <a:lnTo>
                    <a:pt x="6" y="0"/>
                  </a:lnTo>
                  <a:lnTo>
                    <a:pt x="4" y="1"/>
                  </a:lnTo>
                  <a:lnTo>
                    <a:pt x="2" y="2"/>
                  </a:lnTo>
                  <a:lnTo>
                    <a:pt x="1" y="4"/>
                  </a:lnTo>
                  <a:lnTo>
                    <a:pt x="0" y="8"/>
                  </a:lnTo>
                  <a:lnTo>
                    <a:pt x="0" y="10"/>
                  </a:lnTo>
                  <a:lnTo>
                    <a:pt x="0" y="16"/>
                  </a:lnTo>
                  <a:lnTo>
                    <a:pt x="0" y="16"/>
                  </a:lnTo>
                  <a:lnTo>
                    <a:pt x="1" y="21"/>
                  </a:lnTo>
                  <a:lnTo>
                    <a:pt x="3" y="24"/>
                  </a:lnTo>
                  <a:lnTo>
                    <a:pt x="4" y="25"/>
                  </a:lnTo>
                  <a:lnTo>
                    <a:pt x="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5" name="Freeform 49"/>
            <p:cNvSpPr>
              <a:spLocks/>
            </p:cNvSpPr>
            <p:nvPr userDrawn="1"/>
          </p:nvSpPr>
          <p:spPr bwMode="auto">
            <a:xfrm>
              <a:off x="4468" y="2249"/>
              <a:ext cx="32" cy="31"/>
            </a:xfrm>
            <a:custGeom>
              <a:avLst/>
              <a:gdLst>
                <a:gd name="T0" fmla="*/ 32 w 32"/>
                <a:gd name="T1" fmla="*/ 22 h 31"/>
                <a:gd name="T2" fmla="*/ 32 w 32"/>
                <a:gd name="T3" fmla="*/ 16 h 31"/>
                <a:gd name="T4" fmla="*/ 32 w 32"/>
                <a:gd name="T5" fmla="*/ 4 h 31"/>
                <a:gd name="T6" fmla="*/ 32 w 32"/>
                <a:gd name="T7" fmla="*/ 1 h 31"/>
                <a:gd name="T8" fmla="*/ 31 w 32"/>
                <a:gd name="T9" fmla="*/ 0 h 31"/>
                <a:gd name="T10" fmla="*/ 27 w 32"/>
                <a:gd name="T11" fmla="*/ 0 h 31"/>
                <a:gd name="T12" fmla="*/ 24 w 32"/>
                <a:gd name="T13" fmla="*/ 0 h 31"/>
                <a:gd name="T14" fmla="*/ 17 w 32"/>
                <a:gd name="T15" fmla="*/ 0 h 31"/>
                <a:gd name="T16" fmla="*/ 16 w 32"/>
                <a:gd name="T17" fmla="*/ 4 h 31"/>
                <a:gd name="T18" fmla="*/ 14 w 32"/>
                <a:gd name="T19" fmla="*/ 0 h 31"/>
                <a:gd name="T20" fmla="*/ 8 w 32"/>
                <a:gd name="T21" fmla="*/ 0 h 31"/>
                <a:gd name="T22" fmla="*/ 5 w 32"/>
                <a:gd name="T23" fmla="*/ 0 h 31"/>
                <a:gd name="T24" fmla="*/ 2 w 32"/>
                <a:gd name="T25" fmla="*/ 0 h 31"/>
                <a:gd name="T26" fmla="*/ 1 w 32"/>
                <a:gd name="T27" fmla="*/ 1 h 31"/>
                <a:gd name="T28" fmla="*/ 0 w 32"/>
                <a:gd name="T29" fmla="*/ 4 h 31"/>
                <a:gd name="T30" fmla="*/ 0 w 32"/>
                <a:gd name="T31" fmla="*/ 16 h 31"/>
                <a:gd name="T32" fmla="*/ 0 w 32"/>
                <a:gd name="T33" fmla="*/ 29 h 31"/>
                <a:gd name="T34" fmla="*/ 3 w 32"/>
                <a:gd name="T35" fmla="*/ 29 h 31"/>
                <a:gd name="T36" fmla="*/ 5 w 32"/>
                <a:gd name="T37" fmla="*/ 28 h 31"/>
                <a:gd name="T38" fmla="*/ 7 w 32"/>
                <a:gd name="T39" fmla="*/ 23 h 31"/>
                <a:gd name="T40" fmla="*/ 7 w 32"/>
                <a:gd name="T41" fmla="*/ 31 h 31"/>
                <a:gd name="T42" fmla="*/ 10 w 32"/>
                <a:gd name="T43" fmla="*/ 31 h 31"/>
                <a:gd name="T44" fmla="*/ 13 w 32"/>
                <a:gd name="T45" fmla="*/ 29 h 31"/>
                <a:gd name="T46" fmla="*/ 15 w 32"/>
                <a:gd name="T47" fmla="*/ 26 h 31"/>
                <a:gd name="T48" fmla="*/ 16 w 32"/>
                <a:gd name="T49" fmla="*/ 23 h 31"/>
                <a:gd name="T50" fmla="*/ 16 w 32"/>
                <a:gd name="T51" fmla="*/ 31 h 31"/>
                <a:gd name="T52" fmla="*/ 22 w 32"/>
                <a:gd name="T53" fmla="*/ 29 h 31"/>
                <a:gd name="T54" fmla="*/ 24 w 32"/>
                <a:gd name="T55" fmla="*/ 26 h 31"/>
                <a:gd name="T56" fmla="*/ 25 w 32"/>
                <a:gd name="T57" fmla="*/ 23 h 31"/>
                <a:gd name="T58" fmla="*/ 25 w 32"/>
                <a:gd name="T59" fmla="*/ 29 h 31"/>
                <a:gd name="T60" fmla="*/ 27 w 32"/>
                <a:gd name="T61" fmla="*/ 28 h 31"/>
                <a:gd name="T62" fmla="*/ 30 w 32"/>
                <a:gd name="T63" fmla="*/ 27 h 31"/>
                <a:gd name="T64" fmla="*/ 32 w 32"/>
                <a:gd name="T65" fmla="*/ 2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1">
                  <a:moveTo>
                    <a:pt x="32" y="22"/>
                  </a:moveTo>
                  <a:lnTo>
                    <a:pt x="32" y="22"/>
                  </a:lnTo>
                  <a:lnTo>
                    <a:pt x="32" y="16"/>
                  </a:lnTo>
                  <a:lnTo>
                    <a:pt x="32" y="16"/>
                  </a:lnTo>
                  <a:lnTo>
                    <a:pt x="32" y="4"/>
                  </a:lnTo>
                  <a:lnTo>
                    <a:pt x="32" y="4"/>
                  </a:lnTo>
                  <a:lnTo>
                    <a:pt x="32" y="2"/>
                  </a:lnTo>
                  <a:lnTo>
                    <a:pt x="32" y="1"/>
                  </a:lnTo>
                  <a:lnTo>
                    <a:pt x="31" y="0"/>
                  </a:lnTo>
                  <a:lnTo>
                    <a:pt x="31" y="0"/>
                  </a:lnTo>
                  <a:lnTo>
                    <a:pt x="27" y="0"/>
                  </a:lnTo>
                  <a:lnTo>
                    <a:pt x="27" y="0"/>
                  </a:lnTo>
                  <a:lnTo>
                    <a:pt x="25" y="4"/>
                  </a:lnTo>
                  <a:lnTo>
                    <a:pt x="24" y="0"/>
                  </a:lnTo>
                  <a:lnTo>
                    <a:pt x="24" y="0"/>
                  </a:lnTo>
                  <a:lnTo>
                    <a:pt x="17" y="0"/>
                  </a:lnTo>
                  <a:lnTo>
                    <a:pt x="17" y="0"/>
                  </a:lnTo>
                  <a:lnTo>
                    <a:pt x="16" y="4"/>
                  </a:lnTo>
                  <a:lnTo>
                    <a:pt x="14" y="0"/>
                  </a:lnTo>
                  <a:lnTo>
                    <a:pt x="14" y="0"/>
                  </a:lnTo>
                  <a:lnTo>
                    <a:pt x="8" y="0"/>
                  </a:lnTo>
                  <a:lnTo>
                    <a:pt x="8" y="0"/>
                  </a:lnTo>
                  <a:lnTo>
                    <a:pt x="7" y="4"/>
                  </a:lnTo>
                  <a:lnTo>
                    <a:pt x="5" y="0"/>
                  </a:lnTo>
                  <a:lnTo>
                    <a:pt x="5" y="0"/>
                  </a:lnTo>
                  <a:lnTo>
                    <a:pt x="2" y="0"/>
                  </a:lnTo>
                  <a:lnTo>
                    <a:pt x="2" y="0"/>
                  </a:lnTo>
                  <a:lnTo>
                    <a:pt x="1" y="1"/>
                  </a:lnTo>
                  <a:lnTo>
                    <a:pt x="0" y="2"/>
                  </a:lnTo>
                  <a:lnTo>
                    <a:pt x="0" y="4"/>
                  </a:lnTo>
                  <a:lnTo>
                    <a:pt x="0" y="4"/>
                  </a:lnTo>
                  <a:lnTo>
                    <a:pt x="0" y="16"/>
                  </a:lnTo>
                  <a:lnTo>
                    <a:pt x="0" y="16"/>
                  </a:lnTo>
                  <a:lnTo>
                    <a:pt x="0" y="29"/>
                  </a:lnTo>
                  <a:lnTo>
                    <a:pt x="0" y="29"/>
                  </a:lnTo>
                  <a:lnTo>
                    <a:pt x="3" y="29"/>
                  </a:lnTo>
                  <a:lnTo>
                    <a:pt x="5" y="28"/>
                  </a:lnTo>
                  <a:lnTo>
                    <a:pt x="5" y="28"/>
                  </a:lnTo>
                  <a:lnTo>
                    <a:pt x="6" y="24"/>
                  </a:lnTo>
                  <a:lnTo>
                    <a:pt x="7" y="23"/>
                  </a:lnTo>
                  <a:lnTo>
                    <a:pt x="7" y="23"/>
                  </a:lnTo>
                  <a:lnTo>
                    <a:pt x="7" y="31"/>
                  </a:lnTo>
                  <a:lnTo>
                    <a:pt x="7" y="31"/>
                  </a:lnTo>
                  <a:lnTo>
                    <a:pt x="10" y="31"/>
                  </a:lnTo>
                  <a:lnTo>
                    <a:pt x="12" y="31"/>
                  </a:lnTo>
                  <a:lnTo>
                    <a:pt x="13" y="29"/>
                  </a:lnTo>
                  <a:lnTo>
                    <a:pt x="13" y="29"/>
                  </a:lnTo>
                  <a:lnTo>
                    <a:pt x="15" y="26"/>
                  </a:lnTo>
                  <a:lnTo>
                    <a:pt x="16" y="23"/>
                  </a:lnTo>
                  <a:lnTo>
                    <a:pt x="16" y="23"/>
                  </a:lnTo>
                  <a:lnTo>
                    <a:pt x="16" y="31"/>
                  </a:lnTo>
                  <a:lnTo>
                    <a:pt x="16" y="31"/>
                  </a:lnTo>
                  <a:lnTo>
                    <a:pt x="19" y="31"/>
                  </a:lnTo>
                  <a:lnTo>
                    <a:pt x="22" y="29"/>
                  </a:lnTo>
                  <a:lnTo>
                    <a:pt x="22" y="29"/>
                  </a:lnTo>
                  <a:lnTo>
                    <a:pt x="24" y="26"/>
                  </a:lnTo>
                  <a:lnTo>
                    <a:pt x="25" y="23"/>
                  </a:lnTo>
                  <a:lnTo>
                    <a:pt x="25" y="23"/>
                  </a:lnTo>
                  <a:lnTo>
                    <a:pt x="25" y="29"/>
                  </a:lnTo>
                  <a:lnTo>
                    <a:pt x="25" y="29"/>
                  </a:lnTo>
                  <a:lnTo>
                    <a:pt x="27" y="28"/>
                  </a:lnTo>
                  <a:lnTo>
                    <a:pt x="27" y="28"/>
                  </a:lnTo>
                  <a:lnTo>
                    <a:pt x="30" y="27"/>
                  </a:lnTo>
                  <a:lnTo>
                    <a:pt x="30" y="27"/>
                  </a:lnTo>
                  <a:lnTo>
                    <a:pt x="31" y="26"/>
                  </a:lnTo>
                  <a:lnTo>
                    <a:pt x="32"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6" name="Freeform 50"/>
            <p:cNvSpPr>
              <a:spLocks/>
            </p:cNvSpPr>
            <p:nvPr userDrawn="1"/>
          </p:nvSpPr>
          <p:spPr bwMode="auto">
            <a:xfrm>
              <a:off x="4472" y="2250"/>
              <a:ext cx="40" cy="45"/>
            </a:xfrm>
            <a:custGeom>
              <a:avLst/>
              <a:gdLst>
                <a:gd name="T0" fmla="*/ 40 w 40"/>
                <a:gd name="T1" fmla="*/ 33 h 45"/>
                <a:gd name="T2" fmla="*/ 40 w 40"/>
                <a:gd name="T3" fmla="*/ 26 h 45"/>
                <a:gd name="T4" fmla="*/ 40 w 40"/>
                <a:gd name="T5" fmla="*/ 26 h 45"/>
                <a:gd name="T6" fmla="*/ 39 w 40"/>
                <a:gd name="T7" fmla="*/ 25 h 45"/>
                <a:gd name="T8" fmla="*/ 38 w 40"/>
                <a:gd name="T9" fmla="*/ 21 h 45"/>
                <a:gd name="T10" fmla="*/ 38 w 40"/>
                <a:gd name="T11" fmla="*/ 18 h 45"/>
                <a:gd name="T12" fmla="*/ 38 w 40"/>
                <a:gd name="T13" fmla="*/ 18 h 45"/>
                <a:gd name="T14" fmla="*/ 38 w 40"/>
                <a:gd name="T15" fmla="*/ 15 h 45"/>
                <a:gd name="T16" fmla="*/ 39 w 40"/>
                <a:gd name="T17" fmla="*/ 12 h 45"/>
                <a:gd name="T18" fmla="*/ 40 w 40"/>
                <a:gd name="T19" fmla="*/ 10 h 45"/>
                <a:gd name="T20" fmla="*/ 40 w 40"/>
                <a:gd name="T21" fmla="*/ 3 h 45"/>
                <a:gd name="T22" fmla="*/ 40 w 40"/>
                <a:gd name="T23" fmla="*/ 3 h 45"/>
                <a:gd name="T24" fmla="*/ 38 w 40"/>
                <a:gd name="T25" fmla="*/ 1 h 45"/>
                <a:gd name="T26" fmla="*/ 36 w 40"/>
                <a:gd name="T27" fmla="*/ 0 h 45"/>
                <a:gd name="T28" fmla="*/ 33 w 40"/>
                <a:gd name="T29" fmla="*/ 0 h 45"/>
                <a:gd name="T30" fmla="*/ 33 w 40"/>
                <a:gd name="T31" fmla="*/ 23 h 45"/>
                <a:gd name="T32" fmla="*/ 33 w 40"/>
                <a:gd name="T33" fmla="*/ 23 h 45"/>
                <a:gd name="T34" fmla="*/ 32 w 40"/>
                <a:gd name="T35" fmla="*/ 27 h 45"/>
                <a:gd name="T36" fmla="*/ 30 w 40"/>
                <a:gd name="T37" fmla="*/ 30 h 45"/>
                <a:gd name="T38" fmla="*/ 27 w 40"/>
                <a:gd name="T39" fmla="*/ 32 h 45"/>
                <a:gd name="T40" fmla="*/ 23 w 40"/>
                <a:gd name="T41" fmla="*/ 33 h 45"/>
                <a:gd name="T42" fmla="*/ 23 w 40"/>
                <a:gd name="T43" fmla="*/ 33 h 45"/>
                <a:gd name="T44" fmla="*/ 14 w 40"/>
                <a:gd name="T45" fmla="*/ 35 h 45"/>
                <a:gd name="T46" fmla="*/ 7 w 40"/>
                <a:gd name="T47" fmla="*/ 35 h 45"/>
                <a:gd name="T48" fmla="*/ 0 w 40"/>
                <a:gd name="T49" fmla="*/ 35 h 45"/>
                <a:gd name="T50" fmla="*/ 0 w 40"/>
                <a:gd name="T51" fmla="*/ 35 h 45"/>
                <a:gd name="T52" fmla="*/ 1 w 40"/>
                <a:gd name="T53" fmla="*/ 42 h 45"/>
                <a:gd name="T54" fmla="*/ 1 w 40"/>
                <a:gd name="T55" fmla="*/ 42 h 45"/>
                <a:gd name="T56" fmla="*/ 3 w 40"/>
                <a:gd name="T57" fmla="*/ 44 h 45"/>
                <a:gd name="T58" fmla="*/ 4 w 40"/>
                <a:gd name="T59" fmla="*/ 45 h 45"/>
                <a:gd name="T60" fmla="*/ 32 w 40"/>
                <a:gd name="T61" fmla="*/ 45 h 45"/>
                <a:gd name="T62" fmla="*/ 40 w 40"/>
                <a:gd name="T63" fmla="*/ 3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 h="45">
                  <a:moveTo>
                    <a:pt x="40" y="33"/>
                  </a:moveTo>
                  <a:lnTo>
                    <a:pt x="40" y="26"/>
                  </a:lnTo>
                  <a:lnTo>
                    <a:pt x="40" y="26"/>
                  </a:lnTo>
                  <a:lnTo>
                    <a:pt x="39" y="25"/>
                  </a:lnTo>
                  <a:lnTo>
                    <a:pt x="38" y="21"/>
                  </a:lnTo>
                  <a:lnTo>
                    <a:pt x="38" y="18"/>
                  </a:lnTo>
                  <a:lnTo>
                    <a:pt x="38" y="18"/>
                  </a:lnTo>
                  <a:lnTo>
                    <a:pt x="38" y="15"/>
                  </a:lnTo>
                  <a:lnTo>
                    <a:pt x="39" y="12"/>
                  </a:lnTo>
                  <a:lnTo>
                    <a:pt x="40" y="10"/>
                  </a:lnTo>
                  <a:lnTo>
                    <a:pt x="40" y="3"/>
                  </a:lnTo>
                  <a:lnTo>
                    <a:pt x="40" y="3"/>
                  </a:lnTo>
                  <a:lnTo>
                    <a:pt x="38" y="1"/>
                  </a:lnTo>
                  <a:lnTo>
                    <a:pt x="36" y="0"/>
                  </a:lnTo>
                  <a:lnTo>
                    <a:pt x="33" y="0"/>
                  </a:lnTo>
                  <a:lnTo>
                    <a:pt x="33" y="23"/>
                  </a:lnTo>
                  <a:lnTo>
                    <a:pt x="33" y="23"/>
                  </a:lnTo>
                  <a:lnTo>
                    <a:pt x="32" y="27"/>
                  </a:lnTo>
                  <a:lnTo>
                    <a:pt x="30" y="30"/>
                  </a:lnTo>
                  <a:lnTo>
                    <a:pt x="27" y="32"/>
                  </a:lnTo>
                  <a:lnTo>
                    <a:pt x="23" y="33"/>
                  </a:lnTo>
                  <a:lnTo>
                    <a:pt x="23" y="33"/>
                  </a:lnTo>
                  <a:lnTo>
                    <a:pt x="14" y="35"/>
                  </a:lnTo>
                  <a:lnTo>
                    <a:pt x="7" y="35"/>
                  </a:lnTo>
                  <a:lnTo>
                    <a:pt x="0" y="35"/>
                  </a:lnTo>
                  <a:lnTo>
                    <a:pt x="0" y="35"/>
                  </a:lnTo>
                  <a:lnTo>
                    <a:pt x="1" y="42"/>
                  </a:lnTo>
                  <a:lnTo>
                    <a:pt x="1" y="42"/>
                  </a:lnTo>
                  <a:lnTo>
                    <a:pt x="3" y="44"/>
                  </a:lnTo>
                  <a:lnTo>
                    <a:pt x="4" y="45"/>
                  </a:lnTo>
                  <a:lnTo>
                    <a:pt x="32" y="45"/>
                  </a:lnTo>
                  <a:lnTo>
                    <a:pt x="40"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7" name="Freeform 51"/>
            <p:cNvSpPr>
              <a:spLocks/>
            </p:cNvSpPr>
            <p:nvPr userDrawn="1"/>
          </p:nvSpPr>
          <p:spPr bwMode="auto">
            <a:xfrm>
              <a:off x="4474" y="2300"/>
              <a:ext cx="33" cy="11"/>
            </a:xfrm>
            <a:custGeom>
              <a:avLst/>
              <a:gdLst>
                <a:gd name="T0" fmla="*/ 2 w 33"/>
                <a:gd name="T1" fmla="*/ 11 h 11"/>
                <a:gd name="T2" fmla="*/ 30 w 33"/>
                <a:gd name="T3" fmla="*/ 11 h 11"/>
                <a:gd name="T4" fmla="*/ 30 w 33"/>
                <a:gd name="T5" fmla="*/ 11 h 11"/>
                <a:gd name="T6" fmla="*/ 33 w 33"/>
                <a:gd name="T7" fmla="*/ 6 h 11"/>
                <a:gd name="T8" fmla="*/ 31 w 33"/>
                <a:gd name="T9" fmla="*/ 0 h 11"/>
                <a:gd name="T10" fmla="*/ 2 w 33"/>
                <a:gd name="T11" fmla="*/ 0 h 11"/>
                <a:gd name="T12" fmla="*/ 0 w 33"/>
                <a:gd name="T13" fmla="*/ 6 h 11"/>
                <a:gd name="T14" fmla="*/ 2 w 33"/>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11">
                  <a:moveTo>
                    <a:pt x="2" y="11"/>
                  </a:moveTo>
                  <a:lnTo>
                    <a:pt x="30" y="11"/>
                  </a:lnTo>
                  <a:lnTo>
                    <a:pt x="30" y="11"/>
                  </a:lnTo>
                  <a:lnTo>
                    <a:pt x="33" y="6"/>
                  </a:lnTo>
                  <a:lnTo>
                    <a:pt x="31" y="0"/>
                  </a:lnTo>
                  <a:lnTo>
                    <a:pt x="2" y="0"/>
                  </a:lnTo>
                  <a:lnTo>
                    <a:pt x="0" y="6"/>
                  </a:lnTo>
                  <a:lnTo>
                    <a:pt x="2"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8" name="Freeform 52"/>
            <p:cNvSpPr>
              <a:spLocks/>
            </p:cNvSpPr>
            <p:nvPr userDrawn="1"/>
          </p:nvSpPr>
          <p:spPr bwMode="auto">
            <a:xfrm>
              <a:off x="4476" y="2316"/>
              <a:ext cx="33" cy="38"/>
            </a:xfrm>
            <a:custGeom>
              <a:avLst/>
              <a:gdLst>
                <a:gd name="T0" fmla="*/ 28 w 33"/>
                <a:gd name="T1" fmla="*/ 0 h 38"/>
                <a:gd name="T2" fmla="*/ 0 w 33"/>
                <a:gd name="T3" fmla="*/ 0 h 38"/>
                <a:gd name="T4" fmla="*/ 0 w 33"/>
                <a:gd name="T5" fmla="*/ 38 h 38"/>
                <a:gd name="T6" fmla="*/ 25 w 33"/>
                <a:gd name="T7" fmla="*/ 38 h 38"/>
                <a:gd name="T8" fmla="*/ 33 w 33"/>
                <a:gd name="T9" fmla="*/ 32 h 38"/>
                <a:gd name="T10" fmla="*/ 28 w 33"/>
                <a:gd name="T11" fmla="*/ 0 h 38"/>
              </a:gdLst>
              <a:ahLst/>
              <a:cxnLst>
                <a:cxn ang="0">
                  <a:pos x="T0" y="T1"/>
                </a:cxn>
                <a:cxn ang="0">
                  <a:pos x="T2" y="T3"/>
                </a:cxn>
                <a:cxn ang="0">
                  <a:pos x="T4" y="T5"/>
                </a:cxn>
                <a:cxn ang="0">
                  <a:pos x="T6" y="T7"/>
                </a:cxn>
                <a:cxn ang="0">
                  <a:pos x="T8" y="T9"/>
                </a:cxn>
                <a:cxn ang="0">
                  <a:pos x="T10" y="T11"/>
                </a:cxn>
              </a:cxnLst>
              <a:rect l="0" t="0" r="r" b="b"/>
              <a:pathLst>
                <a:path w="33" h="38">
                  <a:moveTo>
                    <a:pt x="28" y="0"/>
                  </a:moveTo>
                  <a:lnTo>
                    <a:pt x="0" y="0"/>
                  </a:lnTo>
                  <a:lnTo>
                    <a:pt x="0" y="38"/>
                  </a:lnTo>
                  <a:lnTo>
                    <a:pt x="25" y="38"/>
                  </a:lnTo>
                  <a:lnTo>
                    <a:pt x="33" y="32"/>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9" name="Freeform 53"/>
            <p:cNvSpPr>
              <a:spLocks/>
            </p:cNvSpPr>
            <p:nvPr userDrawn="1"/>
          </p:nvSpPr>
          <p:spPr bwMode="auto">
            <a:xfrm>
              <a:off x="4475" y="2353"/>
              <a:ext cx="42" cy="38"/>
            </a:xfrm>
            <a:custGeom>
              <a:avLst/>
              <a:gdLst>
                <a:gd name="T0" fmla="*/ 42 w 42"/>
                <a:gd name="T1" fmla="*/ 10 h 38"/>
                <a:gd name="T2" fmla="*/ 42 w 42"/>
                <a:gd name="T3" fmla="*/ 10 h 38"/>
                <a:gd name="T4" fmla="*/ 38 w 42"/>
                <a:gd name="T5" fmla="*/ 5 h 38"/>
                <a:gd name="T6" fmla="*/ 38 w 42"/>
                <a:gd name="T7" fmla="*/ 5 h 38"/>
                <a:gd name="T8" fmla="*/ 37 w 42"/>
                <a:gd name="T9" fmla="*/ 0 h 38"/>
                <a:gd name="T10" fmla="*/ 28 w 42"/>
                <a:gd name="T11" fmla="*/ 6 h 38"/>
                <a:gd name="T12" fmla="*/ 0 w 42"/>
                <a:gd name="T13" fmla="*/ 6 h 38"/>
                <a:gd name="T14" fmla="*/ 0 w 42"/>
                <a:gd name="T15" fmla="*/ 6 h 38"/>
                <a:gd name="T16" fmla="*/ 0 w 42"/>
                <a:gd name="T17" fmla="*/ 17 h 38"/>
                <a:gd name="T18" fmla="*/ 0 w 42"/>
                <a:gd name="T19" fmla="*/ 27 h 38"/>
                <a:gd name="T20" fmla="*/ 0 w 42"/>
                <a:gd name="T21" fmla="*/ 27 h 38"/>
                <a:gd name="T22" fmla="*/ 7 w 42"/>
                <a:gd name="T23" fmla="*/ 32 h 38"/>
                <a:gd name="T24" fmla="*/ 14 w 42"/>
                <a:gd name="T25" fmla="*/ 38 h 38"/>
                <a:gd name="T26" fmla="*/ 33 w 42"/>
                <a:gd name="T27" fmla="*/ 15 h 38"/>
                <a:gd name="T28" fmla="*/ 42 w 42"/>
                <a:gd name="T29" fmla="*/ 1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38">
                  <a:moveTo>
                    <a:pt x="42" y="10"/>
                  </a:moveTo>
                  <a:lnTo>
                    <a:pt x="42" y="10"/>
                  </a:lnTo>
                  <a:lnTo>
                    <a:pt x="38" y="5"/>
                  </a:lnTo>
                  <a:lnTo>
                    <a:pt x="38" y="5"/>
                  </a:lnTo>
                  <a:lnTo>
                    <a:pt x="37" y="0"/>
                  </a:lnTo>
                  <a:lnTo>
                    <a:pt x="28" y="6"/>
                  </a:lnTo>
                  <a:lnTo>
                    <a:pt x="0" y="6"/>
                  </a:lnTo>
                  <a:lnTo>
                    <a:pt x="0" y="6"/>
                  </a:lnTo>
                  <a:lnTo>
                    <a:pt x="0" y="17"/>
                  </a:lnTo>
                  <a:lnTo>
                    <a:pt x="0" y="27"/>
                  </a:lnTo>
                  <a:lnTo>
                    <a:pt x="0" y="27"/>
                  </a:lnTo>
                  <a:lnTo>
                    <a:pt x="7" y="32"/>
                  </a:lnTo>
                  <a:lnTo>
                    <a:pt x="14" y="38"/>
                  </a:lnTo>
                  <a:lnTo>
                    <a:pt x="33" y="15"/>
                  </a:lnTo>
                  <a:lnTo>
                    <a:pt x="42"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0" name="Freeform 54"/>
            <p:cNvSpPr>
              <a:spLocks/>
            </p:cNvSpPr>
            <p:nvPr userDrawn="1"/>
          </p:nvSpPr>
          <p:spPr bwMode="auto">
            <a:xfrm>
              <a:off x="4495" y="2367"/>
              <a:ext cx="64" cy="38"/>
            </a:xfrm>
            <a:custGeom>
              <a:avLst/>
              <a:gdLst>
                <a:gd name="T0" fmla="*/ 17 w 64"/>
                <a:gd name="T1" fmla="*/ 4 h 38"/>
                <a:gd name="T2" fmla="*/ 0 w 64"/>
                <a:gd name="T3" fmla="*/ 26 h 38"/>
                <a:gd name="T4" fmla="*/ 27 w 64"/>
                <a:gd name="T5" fmla="*/ 38 h 38"/>
                <a:gd name="T6" fmla="*/ 27 w 64"/>
                <a:gd name="T7" fmla="*/ 38 h 38"/>
                <a:gd name="T8" fmla="*/ 40 w 64"/>
                <a:gd name="T9" fmla="*/ 30 h 38"/>
                <a:gd name="T10" fmla="*/ 51 w 64"/>
                <a:gd name="T11" fmla="*/ 23 h 38"/>
                <a:gd name="T12" fmla="*/ 64 w 64"/>
                <a:gd name="T13" fmla="*/ 14 h 38"/>
                <a:gd name="T14" fmla="*/ 27 w 64"/>
                <a:gd name="T15" fmla="*/ 0 h 38"/>
                <a:gd name="T16" fmla="*/ 17 w 64"/>
                <a:gd name="T17"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38">
                  <a:moveTo>
                    <a:pt x="17" y="4"/>
                  </a:moveTo>
                  <a:lnTo>
                    <a:pt x="0" y="26"/>
                  </a:lnTo>
                  <a:lnTo>
                    <a:pt x="27" y="38"/>
                  </a:lnTo>
                  <a:lnTo>
                    <a:pt x="27" y="38"/>
                  </a:lnTo>
                  <a:lnTo>
                    <a:pt x="40" y="30"/>
                  </a:lnTo>
                  <a:lnTo>
                    <a:pt x="51" y="23"/>
                  </a:lnTo>
                  <a:lnTo>
                    <a:pt x="64" y="14"/>
                  </a:lnTo>
                  <a:lnTo>
                    <a:pt x="27" y="0"/>
                  </a:lnTo>
                  <a:lnTo>
                    <a:pt x="17"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1" name="Freeform 55"/>
            <p:cNvSpPr>
              <a:spLocks/>
            </p:cNvSpPr>
            <p:nvPr userDrawn="1"/>
          </p:nvSpPr>
          <p:spPr bwMode="auto">
            <a:xfrm>
              <a:off x="4514" y="2232"/>
              <a:ext cx="15" cy="68"/>
            </a:xfrm>
            <a:custGeom>
              <a:avLst/>
              <a:gdLst>
                <a:gd name="T0" fmla="*/ 13 w 15"/>
                <a:gd name="T1" fmla="*/ 29 h 68"/>
                <a:gd name="T2" fmla="*/ 13 w 15"/>
                <a:gd name="T3" fmla="*/ 29 h 68"/>
                <a:gd name="T4" fmla="*/ 13 w 15"/>
                <a:gd name="T5" fmla="*/ 6 h 68"/>
                <a:gd name="T6" fmla="*/ 13 w 15"/>
                <a:gd name="T7" fmla="*/ 6 h 68"/>
                <a:gd name="T8" fmla="*/ 14 w 15"/>
                <a:gd name="T9" fmla="*/ 4 h 68"/>
                <a:gd name="T10" fmla="*/ 14 w 15"/>
                <a:gd name="T11" fmla="*/ 4 h 68"/>
                <a:gd name="T12" fmla="*/ 14 w 15"/>
                <a:gd name="T13" fmla="*/ 2 h 68"/>
                <a:gd name="T14" fmla="*/ 14 w 15"/>
                <a:gd name="T15" fmla="*/ 0 h 68"/>
                <a:gd name="T16" fmla="*/ 0 w 15"/>
                <a:gd name="T17" fmla="*/ 0 h 68"/>
                <a:gd name="T18" fmla="*/ 0 w 15"/>
                <a:gd name="T19" fmla="*/ 0 h 68"/>
                <a:gd name="T20" fmla="*/ 0 w 15"/>
                <a:gd name="T21" fmla="*/ 3 h 68"/>
                <a:gd name="T22" fmla="*/ 0 w 15"/>
                <a:gd name="T23" fmla="*/ 3 h 68"/>
                <a:gd name="T24" fmla="*/ 1 w 15"/>
                <a:gd name="T25" fmla="*/ 5 h 68"/>
                <a:gd name="T26" fmla="*/ 2 w 15"/>
                <a:gd name="T27" fmla="*/ 6 h 68"/>
                <a:gd name="T28" fmla="*/ 2 w 15"/>
                <a:gd name="T29" fmla="*/ 29 h 68"/>
                <a:gd name="T30" fmla="*/ 2 w 15"/>
                <a:gd name="T31" fmla="*/ 29 h 68"/>
                <a:gd name="T32" fmla="*/ 1 w 15"/>
                <a:gd name="T33" fmla="*/ 30 h 68"/>
                <a:gd name="T34" fmla="*/ 0 w 15"/>
                <a:gd name="T35" fmla="*/ 36 h 68"/>
                <a:gd name="T36" fmla="*/ 0 w 15"/>
                <a:gd name="T37" fmla="*/ 36 h 68"/>
                <a:gd name="T38" fmla="*/ 0 w 15"/>
                <a:gd name="T39" fmla="*/ 38 h 68"/>
                <a:gd name="T40" fmla="*/ 1 w 15"/>
                <a:gd name="T41" fmla="*/ 41 h 68"/>
                <a:gd name="T42" fmla="*/ 2 w 15"/>
                <a:gd name="T43" fmla="*/ 44 h 68"/>
                <a:gd name="T44" fmla="*/ 2 w 15"/>
                <a:gd name="T45" fmla="*/ 62 h 68"/>
                <a:gd name="T46" fmla="*/ 2 w 15"/>
                <a:gd name="T47" fmla="*/ 62 h 68"/>
                <a:gd name="T48" fmla="*/ 2 w 15"/>
                <a:gd name="T49" fmla="*/ 63 h 68"/>
                <a:gd name="T50" fmla="*/ 1 w 15"/>
                <a:gd name="T51" fmla="*/ 65 h 68"/>
                <a:gd name="T52" fmla="*/ 1 w 15"/>
                <a:gd name="T53" fmla="*/ 65 h 68"/>
                <a:gd name="T54" fmla="*/ 1 w 15"/>
                <a:gd name="T55" fmla="*/ 68 h 68"/>
                <a:gd name="T56" fmla="*/ 14 w 15"/>
                <a:gd name="T57" fmla="*/ 68 h 68"/>
                <a:gd name="T58" fmla="*/ 14 w 15"/>
                <a:gd name="T59" fmla="*/ 68 h 68"/>
                <a:gd name="T60" fmla="*/ 14 w 15"/>
                <a:gd name="T61" fmla="*/ 64 h 68"/>
                <a:gd name="T62" fmla="*/ 14 w 15"/>
                <a:gd name="T63" fmla="*/ 64 h 68"/>
                <a:gd name="T64" fmla="*/ 13 w 15"/>
                <a:gd name="T65" fmla="*/ 62 h 68"/>
                <a:gd name="T66" fmla="*/ 12 w 15"/>
                <a:gd name="T67" fmla="*/ 44 h 68"/>
                <a:gd name="T68" fmla="*/ 12 w 15"/>
                <a:gd name="T69" fmla="*/ 44 h 68"/>
                <a:gd name="T70" fmla="*/ 14 w 15"/>
                <a:gd name="T71" fmla="*/ 40 h 68"/>
                <a:gd name="T72" fmla="*/ 15 w 15"/>
                <a:gd name="T73" fmla="*/ 38 h 68"/>
                <a:gd name="T74" fmla="*/ 15 w 15"/>
                <a:gd name="T75" fmla="*/ 36 h 68"/>
                <a:gd name="T76" fmla="*/ 15 w 15"/>
                <a:gd name="T77" fmla="*/ 36 h 68"/>
                <a:gd name="T78" fmla="*/ 14 w 15"/>
                <a:gd name="T79" fmla="*/ 32 h 68"/>
                <a:gd name="T80" fmla="*/ 13 w 15"/>
                <a:gd name="T81" fmla="*/ 2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 h="68">
                  <a:moveTo>
                    <a:pt x="13" y="29"/>
                  </a:moveTo>
                  <a:lnTo>
                    <a:pt x="13" y="29"/>
                  </a:lnTo>
                  <a:lnTo>
                    <a:pt x="13" y="6"/>
                  </a:lnTo>
                  <a:lnTo>
                    <a:pt x="13" y="6"/>
                  </a:lnTo>
                  <a:lnTo>
                    <a:pt x="14" y="4"/>
                  </a:lnTo>
                  <a:lnTo>
                    <a:pt x="14" y="4"/>
                  </a:lnTo>
                  <a:lnTo>
                    <a:pt x="14" y="2"/>
                  </a:lnTo>
                  <a:lnTo>
                    <a:pt x="14" y="0"/>
                  </a:lnTo>
                  <a:lnTo>
                    <a:pt x="0" y="0"/>
                  </a:lnTo>
                  <a:lnTo>
                    <a:pt x="0" y="0"/>
                  </a:lnTo>
                  <a:lnTo>
                    <a:pt x="0" y="3"/>
                  </a:lnTo>
                  <a:lnTo>
                    <a:pt x="0" y="3"/>
                  </a:lnTo>
                  <a:lnTo>
                    <a:pt x="1" y="5"/>
                  </a:lnTo>
                  <a:lnTo>
                    <a:pt x="2" y="6"/>
                  </a:lnTo>
                  <a:lnTo>
                    <a:pt x="2" y="29"/>
                  </a:lnTo>
                  <a:lnTo>
                    <a:pt x="2" y="29"/>
                  </a:lnTo>
                  <a:lnTo>
                    <a:pt x="1" y="30"/>
                  </a:lnTo>
                  <a:lnTo>
                    <a:pt x="0" y="36"/>
                  </a:lnTo>
                  <a:lnTo>
                    <a:pt x="0" y="36"/>
                  </a:lnTo>
                  <a:lnTo>
                    <a:pt x="0" y="38"/>
                  </a:lnTo>
                  <a:lnTo>
                    <a:pt x="1" y="41"/>
                  </a:lnTo>
                  <a:lnTo>
                    <a:pt x="2" y="44"/>
                  </a:lnTo>
                  <a:lnTo>
                    <a:pt x="2" y="62"/>
                  </a:lnTo>
                  <a:lnTo>
                    <a:pt x="2" y="62"/>
                  </a:lnTo>
                  <a:lnTo>
                    <a:pt x="2" y="63"/>
                  </a:lnTo>
                  <a:lnTo>
                    <a:pt x="1" y="65"/>
                  </a:lnTo>
                  <a:lnTo>
                    <a:pt x="1" y="65"/>
                  </a:lnTo>
                  <a:lnTo>
                    <a:pt x="1" y="68"/>
                  </a:lnTo>
                  <a:lnTo>
                    <a:pt x="14" y="68"/>
                  </a:lnTo>
                  <a:lnTo>
                    <a:pt x="14" y="68"/>
                  </a:lnTo>
                  <a:lnTo>
                    <a:pt x="14" y="64"/>
                  </a:lnTo>
                  <a:lnTo>
                    <a:pt x="14" y="64"/>
                  </a:lnTo>
                  <a:lnTo>
                    <a:pt x="13" y="62"/>
                  </a:lnTo>
                  <a:lnTo>
                    <a:pt x="12" y="44"/>
                  </a:lnTo>
                  <a:lnTo>
                    <a:pt x="12" y="44"/>
                  </a:lnTo>
                  <a:lnTo>
                    <a:pt x="14" y="40"/>
                  </a:lnTo>
                  <a:lnTo>
                    <a:pt x="15" y="38"/>
                  </a:lnTo>
                  <a:lnTo>
                    <a:pt x="15" y="36"/>
                  </a:lnTo>
                  <a:lnTo>
                    <a:pt x="15" y="36"/>
                  </a:lnTo>
                  <a:lnTo>
                    <a:pt x="14" y="32"/>
                  </a:lnTo>
                  <a:lnTo>
                    <a:pt x="13"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2" name="Freeform 56"/>
            <p:cNvSpPr>
              <a:spLocks/>
            </p:cNvSpPr>
            <p:nvPr userDrawn="1"/>
          </p:nvSpPr>
          <p:spPr bwMode="auto">
            <a:xfrm>
              <a:off x="4530" y="2252"/>
              <a:ext cx="45" cy="32"/>
            </a:xfrm>
            <a:custGeom>
              <a:avLst/>
              <a:gdLst>
                <a:gd name="T0" fmla="*/ 25 w 45"/>
                <a:gd name="T1" fmla="*/ 27 h 32"/>
                <a:gd name="T2" fmla="*/ 45 w 45"/>
                <a:gd name="T3" fmla="*/ 5 h 32"/>
                <a:gd name="T4" fmla="*/ 45 w 45"/>
                <a:gd name="T5" fmla="*/ 5 h 32"/>
                <a:gd name="T6" fmla="*/ 15 w 45"/>
                <a:gd name="T7" fmla="*/ 5 h 32"/>
                <a:gd name="T8" fmla="*/ 15 w 45"/>
                <a:gd name="T9" fmla="*/ 5 h 32"/>
                <a:gd name="T10" fmla="*/ 12 w 45"/>
                <a:gd name="T11" fmla="*/ 4 h 32"/>
                <a:gd name="T12" fmla="*/ 9 w 45"/>
                <a:gd name="T13" fmla="*/ 2 h 32"/>
                <a:gd name="T14" fmla="*/ 5 w 45"/>
                <a:gd name="T15" fmla="*/ 1 h 32"/>
                <a:gd name="T16" fmla="*/ 3 w 45"/>
                <a:gd name="T17" fmla="*/ 0 h 32"/>
                <a:gd name="T18" fmla="*/ 3 w 45"/>
                <a:gd name="T19" fmla="*/ 0 h 32"/>
                <a:gd name="T20" fmla="*/ 0 w 45"/>
                <a:gd name="T21" fmla="*/ 6 h 32"/>
                <a:gd name="T22" fmla="*/ 0 w 45"/>
                <a:gd name="T23" fmla="*/ 6 h 32"/>
                <a:gd name="T24" fmla="*/ 2 w 45"/>
                <a:gd name="T25" fmla="*/ 10 h 32"/>
                <a:gd name="T26" fmla="*/ 3 w 45"/>
                <a:gd name="T27" fmla="*/ 13 h 32"/>
                <a:gd name="T28" fmla="*/ 5 w 45"/>
                <a:gd name="T29" fmla="*/ 16 h 32"/>
                <a:gd name="T30" fmla="*/ 5 w 45"/>
                <a:gd name="T31" fmla="*/ 16 h 32"/>
                <a:gd name="T32" fmla="*/ 3 w 45"/>
                <a:gd name="T33" fmla="*/ 19 h 32"/>
                <a:gd name="T34" fmla="*/ 2 w 45"/>
                <a:gd name="T35" fmla="*/ 23 h 32"/>
                <a:gd name="T36" fmla="*/ 0 w 45"/>
                <a:gd name="T37" fmla="*/ 26 h 32"/>
                <a:gd name="T38" fmla="*/ 0 w 45"/>
                <a:gd name="T39" fmla="*/ 26 h 32"/>
                <a:gd name="T40" fmla="*/ 5 w 45"/>
                <a:gd name="T41" fmla="*/ 32 h 32"/>
                <a:gd name="T42" fmla="*/ 5 w 45"/>
                <a:gd name="T43" fmla="*/ 32 h 32"/>
                <a:gd name="T44" fmla="*/ 8 w 45"/>
                <a:gd name="T45" fmla="*/ 30 h 32"/>
                <a:gd name="T46" fmla="*/ 15 w 45"/>
                <a:gd name="T47" fmla="*/ 27 h 32"/>
                <a:gd name="T48" fmla="*/ 15 w 45"/>
                <a:gd name="T49" fmla="*/ 27 h 32"/>
                <a:gd name="T50" fmla="*/ 25 w 45"/>
                <a:gd name="T51"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 h="32">
                  <a:moveTo>
                    <a:pt x="25" y="27"/>
                  </a:moveTo>
                  <a:lnTo>
                    <a:pt x="45" y="5"/>
                  </a:lnTo>
                  <a:lnTo>
                    <a:pt x="45" y="5"/>
                  </a:lnTo>
                  <a:lnTo>
                    <a:pt x="15" y="5"/>
                  </a:lnTo>
                  <a:lnTo>
                    <a:pt x="15" y="5"/>
                  </a:lnTo>
                  <a:lnTo>
                    <a:pt x="12" y="4"/>
                  </a:lnTo>
                  <a:lnTo>
                    <a:pt x="9" y="2"/>
                  </a:lnTo>
                  <a:lnTo>
                    <a:pt x="5" y="1"/>
                  </a:lnTo>
                  <a:lnTo>
                    <a:pt x="3" y="0"/>
                  </a:lnTo>
                  <a:lnTo>
                    <a:pt x="3" y="0"/>
                  </a:lnTo>
                  <a:lnTo>
                    <a:pt x="0" y="6"/>
                  </a:lnTo>
                  <a:lnTo>
                    <a:pt x="0" y="6"/>
                  </a:lnTo>
                  <a:lnTo>
                    <a:pt x="2" y="10"/>
                  </a:lnTo>
                  <a:lnTo>
                    <a:pt x="3" y="13"/>
                  </a:lnTo>
                  <a:lnTo>
                    <a:pt x="5" y="16"/>
                  </a:lnTo>
                  <a:lnTo>
                    <a:pt x="5" y="16"/>
                  </a:lnTo>
                  <a:lnTo>
                    <a:pt x="3" y="19"/>
                  </a:lnTo>
                  <a:lnTo>
                    <a:pt x="2" y="23"/>
                  </a:lnTo>
                  <a:lnTo>
                    <a:pt x="0" y="26"/>
                  </a:lnTo>
                  <a:lnTo>
                    <a:pt x="0" y="26"/>
                  </a:lnTo>
                  <a:lnTo>
                    <a:pt x="5" y="32"/>
                  </a:lnTo>
                  <a:lnTo>
                    <a:pt x="5" y="32"/>
                  </a:lnTo>
                  <a:lnTo>
                    <a:pt x="8" y="30"/>
                  </a:lnTo>
                  <a:lnTo>
                    <a:pt x="15" y="27"/>
                  </a:lnTo>
                  <a:lnTo>
                    <a:pt x="15" y="27"/>
                  </a:lnTo>
                  <a:lnTo>
                    <a:pt x="25"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3" name="Freeform 57"/>
            <p:cNvSpPr>
              <a:spLocks/>
            </p:cNvSpPr>
            <p:nvPr userDrawn="1"/>
          </p:nvSpPr>
          <p:spPr bwMode="auto">
            <a:xfrm>
              <a:off x="4586" y="2209"/>
              <a:ext cx="88" cy="70"/>
            </a:xfrm>
            <a:custGeom>
              <a:avLst/>
              <a:gdLst>
                <a:gd name="T0" fmla="*/ 88 w 88"/>
                <a:gd name="T1" fmla="*/ 35 h 70"/>
                <a:gd name="T2" fmla="*/ 87 w 88"/>
                <a:gd name="T3" fmla="*/ 35 h 70"/>
                <a:gd name="T4" fmla="*/ 82 w 88"/>
                <a:gd name="T5" fmla="*/ 37 h 70"/>
                <a:gd name="T6" fmla="*/ 80 w 88"/>
                <a:gd name="T7" fmla="*/ 39 h 70"/>
                <a:gd name="T8" fmla="*/ 78 w 88"/>
                <a:gd name="T9" fmla="*/ 44 h 70"/>
                <a:gd name="T10" fmla="*/ 76 w 88"/>
                <a:gd name="T11" fmla="*/ 42 h 70"/>
                <a:gd name="T12" fmla="*/ 71 w 88"/>
                <a:gd name="T13" fmla="*/ 41 h 70"/>
                <a:gd name="T14" fmla="*/ 67 w 88"/>
                <a:gd name="T15" fmla="*/ 42 h 70"/>
                <a:gd name="T16" fmla="*/ 69 w 88"/>
                <a:gd name="T17" fmla="*/ 47 h 70"/>
                <a:gd name="T18" fmla="*/ 67 w 88"/>
                <a:gd name="T19" fmla="*/ 53 h 70"/>
                <a:gd name="T20" fmla="*/ 65 w 88"/>
                <a:gd name="T21" fmla="*/ 53 h 70"/>
                <a:gd name="T22" fmla="*/ 60 w 88"/>
                <a:gd name="T23" fmla="*/ 49 h 70"/>
                <a:gd name="T24" fmla="*/ 60 w 88"/>
                <a:gd name="T25" fmla="*/ 46 h 70"/>
                <a:gd name="T26" fmla="*/ 55 w 88"/>
                <a:gd name="T27" fmla="*/ 48 h 70"/>
                <a:gd name="T28" fmla="*/ 52 w 88"/>
                <a:gd name="T29" fmla="*/ 46 h 70"/>
                <a:gd name="T30" fmla="*/ 52 w 88"/>
                <a:gd name="T31" fmla="*/ 41 h 70"/>
                <a:gd name="T32" fmla="*/ 60 w 88"/>
                <a:gd name="T33" fmla="*/ 39 h 70"/>
                <a:gd name="T34" fmla="*/ 60 w 88"/>
                <a:gd name="T35" fmla="*/ 37 h 70"/>
                <a:gd name="T36" fmla="*/ 57 w 88"/>
                <a:gd name="T37" fmla="*/ 31 h 70"/>
                <a:gd name="T38" fmla="*/ 54 w 88"/>
                <a:gd name="T39" fmla="*/ 30 h 70"/>
                <a:gd name="T40" fmla="*/ 49 w 88"/>
                <a:gd name="T41" fmla="*/ 31 h 70"/>
                <a:gd name="T42" fmla="*/ 51 w 88"/>
                <a:gd name="T43" fmla="*/ 30 h 70"/>
                <a:gd name="T44" fmla="*/ 53 w 88"/>
                <a:gd name="T45" fmla="*/ 26 h 70"/>
                <a:gd name="T46" fmla="*/ 53 w 88"/>
                <a:gd name="T47" fmla="*/ 20 h 70"/>
                <a:gd name="T48" fmla="*/ 50 w 88"/>
                <a:gd name="T49" fmla="*/ 16 h 70"/>
                <a:gd name="T50" fmla="*/ 50 w 88"/>
                <a:gd name="T51" fmla="*/ 15 h 70"/>
                <a:gd name="T52" fmla="*/ 46 w 88"/>
                <a:gd name="T53" fmla="*/ 16 h 70"/>
                <a:gd name="T54" fmla="*/ 40 w 88"/>
                <a:gd name="T55" fmla="*/ 19 h 70"/>
                <a:gd name="T56" fmla="*/ 39 w 88"/>
                <a:gd name="T57" fmla="*/ 23 h 70"/>
                <a:gd name="T58" fmla="*/ 39 w 88"/>
                <a:gd name="T59" fmla="*/ 27 h 70"/>
                <a:gd name="T60" fmla="*/ 37 w 88"/>
                <a:gd name="T61" fmla="*/ 24 h 70"/>
                <a:gd name="T62" fmla="*/ 32 w 88"/>
                <a:gd name="T63" fmla="*/ 20 h 70"/>
                <a:gd name="T64" fmla="*/ 29 w 88"/>
                <a:gd name="T65" fmla="*/ 20 h 70"/>
                <a:gd name="T66" fmla="*/ 25 w 88"/>
                <a:gd name="T67" fmla="*/ 23 h 70"/>
                <a:gd name="T68" fmla="*/ 27 w 88"/>
                <a:gd name="T69" fmla="*/ 27 h 70"/>
                <a:gd name="T70" fmla="*/ 27 w 88"/>
                <a:gd name="T71" fmla="*/ 33 h 70"/>
                <a:gd name="T72" fmla="*/ 25 w 88"/>
                <a:gd name="T73" fmla="*/ 34 h 70"/>
                <a:gd name="T74" fmla="*/ 19 w 88"/>
                <a:gd name="T75" fmla="*/ 31 h 70"/>
                <a:gd name="T76" fmla="*/ 19 w 88"/>
                <a:gd name="T77" fmla="*/ 28 h 70"/>
                <a:gd name="T78" fmla="*/ 15 w 88"/>
                <a:gd name="T79" fmla="*/ 31 h 70"/>
                <a:gd name="T80" fmla="*/ 12 w 88"/>
                <a:gd name="T81" fmla="*/ 30 h 70"/>
                <a:gd name="T82" fmla="*/ 10 w 88"/>
                <a:gd name="T83" fmla="*/ 25 h 70"/>
                <a:gd name="T84" fmla="*/ 18 w 88"/>
                <a:gd name="T85" fmla="*/ 20 h 70"/>
                <a:gd name="T86" fmla="*/ 17 w 88"/>
                <a:gd name="T87" fmla="*/ 19 h 70"/>
                <a:gd name="T88" fmla="*/ 13 w 88"/>
                <a:gd name="T89" fmla="*/ 14 h 70"/>
                <a:gd name="T90" fmla="*/ 9 w 88"/>
                <a:gd name="T91" fmla="*/ 14 h 70"/>
                <a:gd name="T92" fmla="*/ 11 w 88"/>
                <a:gd name="T93" fmla="*/ 11 h 70"/>
                <a:gd name="T94" fmla="*/ 12 w 88"/>
                <a:gd name="T95" fmla="*/ 5 h 70"/>
                <a:gd name="T96" fmla="*/ 11 w 88"/>
                <a:gd name="T97" fmla="*/ 3 h 70"/>
                <a:gd name="T98" fmla="*/ 8 w 88"/>
                <a:gd name="T99" fmla="*/ 0 h 70"/>
                <a:gd name="T100" fmla="*/ 21 w 88"/>
                <a:gd name="T101" fmla="*/ 52 h 70"/>
                <a:gd name="T102" fmla="*/ 26 w 88"/>
                <a:gd name="T103" fmla="*/ 48 h 70"/>
                <a:gd name="T104" fmla="*/ 30 w 88"/>
                <a:gd name="T105" fmla="*/ 46 h 70"/>
                <a:gd name="T106" fmla="*/ 38 w 88"/>
                <a:gd name="T107" fmla="*/ 47 h 70"/>
                <a:gd name="T108" fmla="*/ 42 w 88"/>
                <a:gd name="T109" fmla="*/ 48 h 70"/>
                <a:gd name="T110" fmla="*/ 49 w 88"/>
                <a:gd name="T111" fmla="*/ 53 h 70"/>
                <a:gd name="T112" fmla="*/ 50 w 88"/>
                <a:gd name="T113" fmla="*/ 58 h 70"/>
                <a:gd name="T114" fmla="*/ 49 w 88"/>
                <a:gd name="T115" fmla="*/ 61 h 70"/>
                <a:gd name="T116" fmla="*/ 61 w 88"/>
                <a:gd name="T1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 h="70">
                  <a:moveTo>
                    <a:pt x="61" y="70"/>
                  </a:moveTo>
                  <a:lnTo>
                    <a:pt x="88" y="35"/>
                  </a:lnTo>
                  <a:lnTo>
                    <a:pt x="88" y="35"/>
                  </a:lnTo>
                  <a:lnTo>
                    <a:pt x="87" y="35"/>
                  </a:lnTo>
                  <a:lnTo>
                    <a:pt x="85" y="35"/>
                  </a:lnTo>
                  <a:lnTo>
                    <a:pt x="82" y="37"/>
                  </a:lnTo>
                  <a:lnTo>
                    <a:pt x="82" y="37"/>
                  </a:lnTo>
                  <a:lnTo>
                    <a:pt x="80" y="39"/>
                  </a:lnTo>
                  <a:lnTo>
                    <a:pt x="79" y="41"/>
                  </a:lnTo>
                  <a:lnTo>
                    <a:pt x="78" y="44"/>
                  </a:lnTo>
                  <a:lnTo>
                    <a:pt x="78" y="44"/>
                  </a:lnTo>
                  <a:lnTo>
                    <a:pt x="76" y="42"/>
                  </a:lnTo>
                  <a:lnTo>
                    <a:pt x="75" y="41"/>
                  </a:lnTo>
                  <a:lnTo>
                    <a:pt x="71" y="41"/>
                  </a:lnTo>
                  <a:lnTo>
                    <a:pt x="68" y="41"/>
                  </a:lnTo>
                  <a:lnTo>
                    <a:pt x="67" y="42"/>
                  </a:lnTo>
                  <a:lnTo>
                    <a:pt x="67" y="42"/>
                  </a:lnTo>
                  <a:lnTo>
                    <a:pt x="69" y="47"/>
                  </a:lnTo>
                  <a:lnTo>
                    <a:pt x="69" y="51"/>
                  </a:lnTo>
                  <a:lnTo>
                    <a:pt x="67" y="53"/>
                  </a:lnTo>
                  <a:lnTo>
                    <a:pt x="65" y="53"/>
                  </a:lnTo>
                  <a:lnTo>
                    <a:pt x="65" y="53"/>
                  </a:lnTo>
                  <a:lnTo>
                    <a:pt x="61" y="52"/>
                  </a:lnTo>
                  <a:lnTo>
                    <a:pt x="60" y="49"/>
                  </a:lnTo>
                  <a:lnTo>
                    <a:pt x="60" y="46"/>
                  </a:lnTo>
                  <a:lnTo>
                    <a:pt x="60" y="46"/>
                  </a:lnTo>
                  <a:lnTo>
                    <a:pt x="57" y="48"/>
                  </a:lnTo>
                  <a:lnTo>
                    <a:pt x="55" y="48"/>
                  </a:lnTo>
                  <a:lnTo>
                    <a:pt x="52" y="46"/>
                  </a:lnTo>
                  <a:lnTo>
                    <a:pt x="52" y="46"/>
                  </a:lnTo>
                  <a:lnTo>
                    <a:pt x="51" y="44"/>
                  </a:lnTo>
                  <a:lnTo>
                    <a:pt x="52" y="41"/>
                  </a:lnTo>
                  <a:lnTo>
                    <a:pt x="56" y="40"/>
                  </a:lnTo>
                  <a:lnTo>
                    <a:pt x="60" y="39"/>
                  </a:lnTo>
                  <a:lnTo>
                    <a:pt x="60" y="39"/>
                  </a:lnTo>
                  <a:lnTo>
                    <a:pt x="60" y="37"/>
                  </a:lnTo>
                  <a:lnTo>
                    <a:pt x="59" y="33"/>
                  </a:lnTo>
                  <a:lnTo>
                    <a:pt x="57" y="31"/>
                  </a:lnTo>
                  <a:lnTo>
                    <a:pt x="57" y="31"/>
                  </a:lnTo>
                  <a:lnTo>
                    <a:pt x="54" y="30"/>
                  </a:lnTo>
                  <a:lnTo>
                    <a:pt x="52" y="30"/>
                  </a:lnTo>
                  <a:lnTo>
                    <a:pt x="49" y="31"/>
                  </a:lnTo>
                  <a:lnTo>
                    <a:pt x="49" y="31"/>
                  </a:lnTo>
                  <a:lnTo>
                    <a:pt x="51" y="30"/>
                  </a:lnTo>
                  <a:lnTo>
                    <a:pt x="52" y="28"/>
                  </a:lnTo>
                  <a:lnTo>
                    <a:pt x="53" y="26"/>
                  </a:lnTo>
                  <a:lnTo>
                    <a:pt x="53" y="26"/>
                  </a:lnTo>
                  <a:lnTo>
                    <a:pt x="53" y="20"/>
                  </a:lnTo>
                  <a:lnTo>
                    <a:pt x="51" y="18"/>
                  </a:lnTo>
                  <a:lnTo>
                    <a:pt x="50" y="16"/>
                  </a:lnTo>
                  <a:lnTo>
                    <a:pt x="50" y="15"/>
                  </a:lnTo>
                  <a:lnTo>
                    <a:pt x="50" y="15"/>
                  </a:lnTo>
                  <a:lnTo>
                    <a:pt x="50" y="15"/>
                  </a:lnTo>
                  <a:lnTo>
                    <a:pt x="46" y="16"/>
                  </a:lnTo>
                  <a:lnTo>
                    <a:pt x="43" y="17"/>
                  </a:lnTo>
                  <a:lnTo>
                    <a:pt x="40" y="19"/>
                  </a:lnTo>
                  <a:lnTo>
                    <a:pt x="40" y="19"/>
                  </a:lnTo>
                  <a:lnTo>
                    <a:pt x="39" y="23"/>
                  </a:lnTo>
                  <a:lnTo>
                    <a:pt x="38" y="25"/>
                  </a:lnTo>
                  <a:lnTo>
                    <a:pt x="39" y="27"/>
                  </a:lnTo>
                  <a:lnTo>
                    <a:pt x="39" y="27"/>
                  </a:lnTo>
                  <a:lnTo>
                    <a:pt x="37" y="24"/>
                  </a:lnTo>
                  <a:lnTo>
                    <a:pt x="36" y="21"/>
                  </a:lnTo>
                  <a:lnTo>
                    <a:pt x="32" y="20"/>
                  </a:lnTo>
                  <a:lnTo>
                    <a:pt x="32" y="20"/>
                  </a:lnTo>
                  <a:lnTo>
                    <a:pt x="29" y="20"/>
                  </a:lnTo>
                  <a:lnTo>
                    <a:pt x="27" y="21"/>
                  </a:lnTo>
                  <a:lnTo>
                    <a:pt x="25" y="23"/>
                  </a:lnTo>
                  <a:lnTo>
                    <a:pt x="25" y="23"/>
                  </a:lnTo>
                  <a:lnTo>
                    <a:pt x="27" y="27"/>
                  </a:lnTo>
                  <a:lnTo>
                    <a:pt x="28" y="31"/>
                  </a:lnTo>
                  <a:lnTo>
                    <a:pt x="27" y="33"/>
                  </a:lnTo>
                  <a:lnTo>
                    <a:pt x="25" y="34"/>
                  </a:lnTo>
                  <a:lnTo>
                    <a:pt x="25" y="34"/>
                  </a:lnTo>
                  <a:lnTo>
                    <a:pt x="22" y="33"/>
                  </a:lnTo>
                  <a:lnTo>
                    <a:pt x="19" y="31"/>
                  </a:lnTo>
                  <a:lnTo>
                    <a:pt x="19" y="28"/>
                  </a:lnTo>
                  <a:lnTo>
                    <a:pt x="19" y="28"/>
                  </a:lnTo>
                  <a:lnTo>
                    <a:pt x="17" y="30"/>
                  </a:lnTo>
                  <a:lnTo>
                    <a:pt x="15" y="31"/>
                  </a:lnTo>
                  <a:lnTo>
                    <a:pt x="12" y="30"/>
                  </a:lnTo>
                  <a:lnTo>
                    <a:pt x="12" y="30"/>
                  </a:lnTo>
                  <a:lnTo>
                    <a:pt x="10" y="28"/>
                  </a:lnTo>
                  <a:lnTo>
                    <a:pt x="10" y="25"/>
                  </a:lnTo>
                  <a:lnTo>
                    <a:pt x="12" y="23"/>
                  </a:lnTo>
                  <a:lnTo>
                    <a:pt x="18" y="20"/>
                  </a:lnTo>
                  <a:lnTo>
                    <a:pt x="18" y="20"/>
                  </a:lnTo>
                  <a:lnTo>
                    <a:pt x="17" y="19"/>
                  </a:lnTo>
                  <a:lnTo>
                    <a:pt x="16" y="16"/>
                  </a:lnTo>
                  <a:lnTo>
                    <a:pt x="13" y="14"/>
                  </a:lnTo>
                  <a:lnTo>
                    <a:pt x="11" y="14"/>
                  </a:lnTo>
                  <a:lnTo>
                    <a:pt x="9" y="14"/>
                  </a:lnTo>
                  <a:lnTo>
                    <a:pt x="9" y="14"/>
                  </a:lnTo>
                  <a:lnTo>
                    <a:pt x="11" y="11"/>
                  </a:lnTo>
                  <a:lnTo>
                    <a:pt x="12" y="9"/>
                  </a:lnTo>
                  <a:lnTo>
                    <a:pt x="12" y="5"/>
                  </a:lnTo>
                  <a:lnTo>
                    <a:pt x="12" y="5"/>
                  </a:lnTo>
                  <a:lnTo>
                    <a:pt x="11" y="3"/>
                  </a:lnTo>
                  <a:lnTo>
                    <a:pt x="10" y="1"/>
                  </a:lnTo>
                  <a:lnTo>
                    <a:pt x="8" y="0"/>
                  </a:lnTo>
                  <a:lnTo>
                    <a:pt x="0" y="43"/>
                  </a:lnTo>
                  <a:lnTo>
                    <a:pt x="21" y="52"/>
                  </a:lnTo>
                  <a:lnTo>
                    <a:pt x="21" y="52"/>
                  </a:lnTo>
                  <a:lnTo>
                    <a:pt x="26" y="48"/>
                  </a:lnTo>
                  <a:lnTo>
                    <a:pt x="26" y="48"/>
                  </a:lnTo>
                  <a:lnTo>
                    <a:pt x="30" y="46"/>
                  </a:lnTo>
                  <a:lnTo>
                    <a:pt x="35" y="46"/>
                  </a:lnTo>
                  <a:lnTo>
                    <a:pt x="38" y="47"/>
                  </a:lnTo>
                  <a:lnTo>
                    <a:pt x="42" y="48"/>
                  </a:lnTo>
                  <a:lnTo>
                    <a:pt x="42" y="48"/>
                  </a:lnTo>
                  <a:lnTo>
                    <a:pt x="46" y="51"/>
                  </a:lnTo>
                  <a:lnTo>
                    <a:pt x="49" y="53"/>
                  </a:lnTo>
                  <a:lnTo>
                    <a:pt x="50" y="56"/>
                  </a:lnTo>
                  <a:lnTo>
                    <a:pt x="50" y="58"/>
                  </a:lnTo>
                  <a:lnTo>
                    <a:pt x="50" y="58"/>
                  </a:lnTo>
                  <a:lnTo>
                    <a:pt x="49" y="61"/>
                  </a:lnTo>
                  <a:lnTo>
                    <a:pt x="47" y="64"/>
                  </a:lnTo>
                  <a:lnTo>
                    <a:pt x="61"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4" name="Freeform 58"/>
            <p:cNvSpPr>
              <a:spLocks/>
            </p:cNvSpPr>
            <p:nvPr userDrawn="1"/>
          </p:nvSpPr>
          <p:spPr bwMode="auto">
            <a:xfrm>
              <a:off x="4657" y="2257"/>
              <a:ext cx="108" cy="19"/>
            </a:xfrm>
            <a:custGeom>
              <a:avLst/>
              <a:gdLst>
                <a:gd name="T0" fmla="*/ 90 w 108"/>
                <a:gd name="T1" fmla="*/ 16 h 19"/>
                <a:gd name="T2" fmla="*/ 108 w 108"/>
                <a:gd name="T3" fmla="*/ 9 h 19"/>
                <a:gd name="T4" fmla="*/ 90 w 108"/>
                <a:gd name="T5" fmla="*/ 1 h 19"/>
                <a:gd name="T6" fmla="*/ 90 w 108"/>
                <a:gd name="T7" fmla="*/ 1 h 19"/>
                <a:gd name="T8" fmla="*/ 61 w 108"/>
                <a:gd name="T9" fmla="*/ 1 h 19"/>
                <a:gd name="T10" fmla="*/ 15 w 108"/>
                <a:gd name="T11" fmla="*/ 0 h 19"/>
                <a:gd name="T12" fmla="*/ 0 w 108"/>
                <a:gd name="T13" fmla="*/ 19 h 19"/>
                <a:gd name="T14" fmla="*/ 0 w 108"/>
                <a:gd name="T15" fmla="*/ 19 h 19"/>
                <a:gd name="T16" fmla="*/ 90 w 108"/>
                <a:gd name="T1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19">
                  <a:moveTo>
                    <a:pt x="90" y="16"/>
                  </a:moveTo>
                  <a:lnTo>
                    <a:pt x="108" y="9"/>
                  </a:lnTo>
                  <a:lnTo>
                    <a:pt x="90" y="1"/>
                  </a:lnTo>
                  <a:lnTo>
                    <a:pt x="90" y="1"/>
                  </a:lnTo>
                  <a:lnTo>
                    <a:pt x="61" y="1"/>
                  </a:lnTo>
                  <a:lnTo>
                    <a:pt x="15" y="0"/>
                  </a:lnTo>
                  <a:lnTo>
                    <a:pt x="0" y="19"/>
                  </a:lnTo>
                  <a:lnTo>
                    <a:pt x="0" y="19"/>
                  </a:lnTo>
                  <a:lnTo>
                    <a:pt x="90"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5" name="Freeform 59"/>
            <p:cNvSpPr>
              <a:spLocks/>
            </p:cNvSpPr>
            <p:nvPr userDrawn="1"/>
          </p:nvSpPr>
          <p:spPr bwMode="auto">
            <a:xfrm>
              <a:off x="4691" y="2304"/>
              <a:ext cx="65" cy="62"/>
            </a:xfrm>
            <a:custGeom>
              <a:avLst/>
              <a:gdLst>
                <a:gd name="T0" fmla="*/ 34 w 65"/>
                <a:gd name="T1" fmla="*/ 62 h 62"/>
                <a:gd name="T2" fmla="*/ 34 w 65"/>
                <a:gd name="T3" fmla="*/ 62 h 62"/>
                <a:gd name="T4" fmla="*/ 24 w 65"/>
                <a:gd name="T5" fmla="*/ 57 h 62"/>
                <a:gd name="T6" fmla="*/ 16 w 65"/>
                <a:gd name="T7" fmla="*/ 52 h 62"/>
                <a:gd name="T8" fmla="*/ 9 w 65"/>
                <a:gd name="T9" fmla="*/ 47 h 62"/>
                <a:gd name="T10" fmla="*/ 4 w 65"/>
                <a:gd name="T11" fmla="*/ 40 h 62"/>
                <a:gd name="T12" fmla="*/ 4 w 65"/>
                <a:gd name="T13" fmla="*/ 40 h 62"/>
                <a:gd name="T14" fmla="*/ 2 w 65"/>
                <a:gd name="T15" fmla="*/ 36 h 62"/>
                <a:gd name="T16" fmla="*/ 0 w 65"/>
                <a:gd name="T17" fmla="*/ 32 h 62"/>
                <a:gd name="T18" fmla="*/ 0 w 65"/>
                <a:gd name="T19" fmla="*/ 26 h 62"/>
                <a:gd name="T20" fmla="*/ 2 w 65"/>
                <a:gd name="T21" fmla="*/ 21 h 62"/>
                <a:gd name="T22" fmla="*/ 4 w 65"/>
                <a:gd name="T23" fmla="*/ 16 h 62"/>
                <a:gd name="T24" fmla="*/ 6 w 65"/>
                <a:gd name="T25" fmla="*/ 11 h 62"/>
                <a:gd name="T26" fmla="*/ 9 w 65"/>
                <a:gd name="T27" fmla="*/ 7 h 62"/>
                <a:gd name="T28" fmla="*/ 14 w 65"/>
                <a:gd name="T29" fmla="*/ 4 h 62"/>
                <a:gd name="T30" fmla="*/ 14 w 65"/>
                <a:gd name="T31" fmla="*/ 4 h 62"/>
                <a:gd name="T32" fmla="*/ 17 w 65"/>
                <a:gd name="T33" fmla="*/ 6 h 62"/>
                <a:gd name="T34" fmla="*/ 17 w 65"/>
                <a:gd name="T35" fmla="*/ 8 h 62"/>
                <a:gd name="T36" fmla="*/ 18 w 65"/>
                <a:gd name="T37" fmla="*/ 10 h 62"/>
                <a:gd name="T38" fmla="*/ 18 w 65"/>
                <a:gd name="T39" fmla="*/ 10 h 62"/>
                <a:gd name="T40" fmla="*/ 32 w 65"/>
                <a:gd name="T41" fmla="*/ 9 h 62"/>
                <a:gd name="T42" fmla="*/ 32 w 65"/>
                <a:gd name="T43" fmla="*/ 9 h 62"/>
                <a:gd name="T44" fmla="*/ 32 w 65"/>
                <a:gd name="T45" fmla="*/ 5 h 62"/>
                <a:gd name="T46" fmla="*/ 32 w 65"/>
                <a:gd name="T47" fmla="*/ 2 h 62"/>
                <a:gd name="T48" fmla="*/ 30 w 65"/>
                <a:gd name="T49" fmla="*/ 0 h 62"/>
                <a:gd name="T50" fmla="*/ 30 w 65"/>
                <a:gd name="T51" fmla="*/ 0 h 62"/>
                <a:gd name="T52" fmla="*/ 35 w 65"/>
                <a:gd name="T53" fmla="*/ 3 h 62"/>
                <a:gd name="T54" fmla="*/ 36 w 65"/>
                <a:gd name="T55" fmla="*/ 6 h 62"/>
                <a:gd name="T56" fmla="*/ 37 w 65"/>
                <a:gd name="T57" fmla="*/ 9 h 62"/>
                <a:gd name="T58" fmla="*/ 37 w 65"/>
                <a:gd name="T59" fmla="*/ 9 h 62"/>
                <a:gd name="T60" fmla="*/ 50 w 65"/>
                <a:gd name="T61" fmla="*/ 10 h 62"/>
                <a:gd name="T62" fmla="*/ 50 w 65"/>
                <a:gd name="T63" fmla="*/ 10 h 62"/>
                <a:gd name="T64" fmla="*/ 49 w 65"/>
                <a:gd name="T65" fmla="*/ 6 h 62"/>
                <a:gd name="T66" fmla="*/ 48 w 65"/>
                <a:gd name="T67" fmla="*/ 2 h 62"/>
                <a:gd name="T68" fmla="*/ 48 w 65"/>
                <a:gd name="T69" fmla="*/ 2 h 62"/>
                <a:gd name="T70" fmla="*/ 52 w 65"/>
                <a:gd name="T71" fmla="*/ 5 h 62"/>
                <a:gd name="T72" fmla="*/ 56 w 65"/>
                <a:gd name="T73" fmla="*/ 7 h 62"/>
                <a:gd name="T74" fmla="*/ 59 w 65"/>
                <a:gd name="T75" fmla="*/ 11 h 62"/>
                <a:gd name="T76" fmla="*/ 62 w 65"/>
                <a:gd name="T77" fmla="*/ 15 h 62"/>
                <a:gd name="T78" fmla="*/ 64 w 65"/>
                <a:gd name="T79" fmla="*/ 22 h 62"/>
                <a:gd name="T80" fmla="*/ 65 w 65"/>
                <a:gd name="T81" fmla="*/ 29 h 62"/>
                <a:gd name="T82" fmla="*/ 65 w 65"/>
                <a:gd name="T83" fmla="*/ 29 h 62"/>
                <a:gd name="T84" fmla="*/ 64 w 65"/>
                <a:gd name="T85" fmla="*/ 36 h 62"/>
                <a:gd name="T86" fmla="*/ 61 w 65"/>
                <a:gd name="T87" fmla="*/ 43 h 62"/>
                <a:gd name="T88" fmla="*/ 56 w 65"/>
                <a:gd name="T89" fmla="*/ 48 h 62"/>
                <a:gd name="T90" fmla="*/ 52 w 65"/>
                <a:gd name="T91" fmla="*/ 52 h 62"/>
                <a:gd name="T92" fmla="*/ 52 w 65"/>
                <a:gd name="T93" fmla="*/ 52 h 62"/>
                <a:gd name="T94" fmla="*/ 42 w 65"/>
                <a:gd name="T95" fmla="*/ 58 h 62"/>
                <a:gd name="T96" fmla="*/ 34 w 65"/>
                <a:gd name="T9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 h="62">
                  <a:moveTo>
                    <a:pt x="34" y="62"/>
                  </a:moveTo>
                  <a:lnTo>
                    <a:pt x="34" y="62"/>
                  </a:lnTo>
                  <a:lnTo>
                    <a:pt x="24" y="57"/>
                  </a:lnTo>
                  <a:lnTo>
                    <a:pt x="16" y="52"/>
                  </a:lnTo>
                  <a:lnTo>
                    <a:pt x="9" y="47"/>
                  </a:lnTo>
                  <a:lnTo>
                    <a:pt x="4" y="40"/>
                  </a:lnTo>
                  <a:lnTo>
                    <a:pt x="4" y="40"/>
                  </a:lnTo>
                  <a:lnTo>
                    <a:pt x="2" y="36"/>
                  </a:lnTo>
                  <a:lnTo>
                    <a:pt x="0" y="32"/>
                  </a:lnTo>
                  <a:lnTo>
                    <a:pt x="0" y="26"/>
                  </a:lnTo>
                  <a:lnTo>
                    <a:pt x="2" y="21"/>
                  </a:lnTo>
                  <a:lnTo>
                    <a:pt x="4" y="16"/>
                  </a:lnTo>
                  <a:lnTo>
                    <a:pt x="6" y="11"/>
                  </a:lnTo>
                  <a:lnTo>
                    <a:pt x="9" y="7"/>
                  </a:lnTo>
                  <a:lnTo>
                    <a:pt x="14" y="4"/>
                  </a:lnTo>
                  <a:lnTo>
                    <a:pt x="14" y="4"/>
                  </a:lnTo>
                  <a:lnTo>
                    <a:pt x="17" y="6"/>
                  </a:lnTo>
                  <a:lnTo>
                    <a:pt x="17" y="8"/>
                  </a:lnTo>
                  <a:lnTo>
                    <a:pt x="18" y="10"/>
                  </a:lnTo>
                  <a:lnTo>
                    <a:pt x="18" y="10"/>
                  </a:lnTo>
                  <a:lnTo>
                    <a:pt x="32" y="9"/>
                  </a:lnTo>
                  <a:lnTo>
                    <a:pt x="32" y="9"/>
                  </a:lnTo>
                  <a:lnTo>
                    <a:pt x="32" y="5"/>
                  </a:lnTo>
                  <a:lnTo>
                    <a:pt x="32" y="2"/>
                  </a:lnTo>
                  <a:lnTo>
                    <a:pt x="30" y="0"/>
                  </a:lnTo>
                  <a:lnTo>
                    <a:pt x="30" y="0"/>
                  </a:lnTo>
                  <a:lnTo>
                    <a:pt x="35" y="3"/>
                  </a:lnTo>
                  <a:lnTo>
                    <a:pt x="36" y="6"/>
                  </a:lnTo>
                  <a:lnTo>
                    <a:pt x="37" y="9"/>
                  </a:lnTo>
                  <a:lnTo>
                    <a:pt x="37" y="9"/>
                  </a:lnTo>
                  <a:lnTo>
                    <a:pt x="50" y="10"/>
                  </a:lnTo>
                  <a:lnTo>
                    <a:pt x="50" y="10"/>
                  </a:lnTo>
                  <a:lnTo>
                    <a:pt x="49" y="6"/>
                  </a:lnTo>
                  <a:lnTo>
                    <a:pt x="48" y="2"/>
                  </a:lnTo>
                  <a:lnTo>
                    <a:pt x="48" y="2"/>
                  </a:lnTo>
                  <a:lnTo>
                    <a:pt x="52" y="5"/>
                  </a:lnTo>
                  <a:lnTo>
                    <a:pt x="56" y="7"/>
                  </a:lnTo>
                  <a:lnTo>
                    <a:pt x="59" y="11"/>
                  </a:lnTo>
                  <a:lnTo>
                    <a:pt x="62" y="15"/>
                  </a:lnTo>
                  <a:lnTo>
                    <a:pt x="64" y="22"/>
                  </a:lnTo>
                  <a:lnTo>
                    <a:pt x="65" y="29"/>
                  </a:lnTo>
                  <a:lnTo>
                    <a:pt x="65" y="29"/>
                  </a:lnTo>
                  <a:lnTo>
                    <a:pt x="64" y="36"/>
                  </a:lnTo>
                  <a:lnTo>
                    <a:pt x="61" y="43"/>
                  </a:lnTo>
                  <a:lnTo>
                    <a:pt x="56" y="48"/>
                  </a:lnTo>
                  <a:lnTo>
                    <a:pt x="52" y="52"/>
                  </a:lnTo>
                  <a:lnTo>
                    <a:pt x="52" y="52"/>
                  </a:lnTo>
                  <a:lnTo>
                    <a:pt x="42" y="58"/>
                  </a:lnTo>
                  <a:lnTo>
                    <a:pt x="34"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6" name="Freeform 60"/>
            <p:cNvSpPr>
              <a:spLocks/>
            </p:cNvSpPr>
            <p:nvPr userDrawn="1"/>
          </p:nvSpPr>
          <p:spPr bwMode="auto">
            <a:xfrm>
              <a:off x="4710" y="2456"/>
              <a:ext cx="2" cy="1"/>
            </a:xfrm>
            <a:custGeom>
              <a:avLst/>
              <a:gdLst>
                <a:gd name="T0" fmla="*/ 2 w 2"/>
                <a:gd name="T1" fmla="*/ 1 h 1"/>
                <a:gd name="T2" fmla="*/ 2 w 2"/>
                <a:gd name="T3" fmla="*/ 1 h 1"/>
                <a:gd name="T4" fmla="*/ 0 w 2"/>
                <a:gd name="T5" fmla="*/ 0 h 1"/>
                <a:gd name="T6" fmla="*/ 0 w 2"/>
                <a:gd name="T7" fmla="*/ 0 h 1"/>
                <a:gd name="T8" fmla="*/ 0 w 2"/>
                <a:gd name="T9" fmla="*/ 0 h 1"/>
                <a:gd name="T10" fmla="*/ 0 w 2"/>
                <a:gd name="T11" fmla="*/ 0 h 1"/>
                <a:gd name="T12" fmla="*/ 2 w 2"/>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2" h="1">
                  <a:moveTo>
                    <a:pt x="2" y="1"/>
                  </a:moveTo>
                  <a:lnTo>
                    <a:pt x="2" y="1"/>
                  </a:lnTo>
                  <a:lnTo>
                    <a:pt x="0" y="0"/>
                  </a:lnTo>
                  <a:lnTo>
                    <a:pt x="0" y="0"/>
                  </a:lnTo>
                  <a:lnTo>
                    <a:pt x="0" y="0"/>
                  </a:lnTo>
                  <a:lnTo>
                    <a:pt x="0" y="0"/>
                  </a:lnTo>
                  <a:lnTo>
                    <a:pt x="2"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7" name="Freeform 61"/>
            <p:cNvSpPr>
              <a:spLocks/>
            </p:cNvSpPr>
            <p:nvPr userDrawn="1"/>
          </p:nvSpPr>
          <p:spPr bwMode="auto">
            <a:xfrm>
              <a:off x="4573" y="2281"/>
              <a:ext cx="12" cy="8"/>
            </a:xfrm>
            <a:custGeom>
              <a:avLst/>
              <a:gdLst>
                <a:gd name="T0" fmla="*/ 12 w 12"/>
                <a:gd name="T1" fmla="*/ 5 h 8"/>
                <a:gd name="T2" fmla="*/ 12 w 12"/>
                <a:gd name="T3" fmla="*/ 5 h 8"/>
                <a:gd name="T4" fmla="*/ 11 w 12"/>
                <a:gd name="T5" fmla="*/ 6 h 8"/>
                <a:gd name="T6" fmla="*/ 7 w 12"/>
                <a:gd name="T7" fmla="*/ 6 h 8"/>
                <a:gd name="T8" fmla="*/ 1 w 12"/>
                <a:gd name="T9" fmla="*/ 8 h 8"/>
                <a:gd name="T10" fmla="*/ 1 w 12"/>
                <a:gd name="T11" fmla="*/ 8 h 8"/>
                <a:gd name="T12" fmla="*/ 0 w 12"/>
                <a:gd name="T13" fmla="*/ 4 h 8"/>
                <a:gd name="T14" fmla="*/ 0 w 12"/>
                <a:gd name="T15" fmla="*/ 0 h 8"/>
                <a:gd name="T16" fmla="*/ 0 w 12"/>
                <a:gd name="T17" fmla="*/ 0 h 8"/>
                <a:gd name="T18" fmla="*/ 2 w 12"/>
                <a:gd name="T19" fmla="*/ 0 h 8"/>
                <a:gd name="T20" fmla="*/ 6 w 12"/>
                <a:gd name="T21" fmla="*/ 1 h 8"/>
                <a:gd name="T22" fmla="*/ 10 w 12"/>
                <a:gd name="T23" fmla="*/ 2 h 8"/>
                <a:gd name="T24" fmla="*/ 12 w 12"/>
                <a:gd name="T25"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8">
                  <a:moveTo>
                    <a:pt x="12" y="5"/>
                  </a:moveTo>
                  <a:lnTo>
                    <a:pt x="12" y="5"/>
                  </a:lnTo>
                  <a:lnTo>
                    <a:pt x="11" y="6"/>
                  </a:lnTo>
                  <a:lnTo>
                    <a:pt x="7" y="6"/>
                  </a:lnTo>
                  <a:lnTo>
                    <a:pt x="1" y="8"/>
                  </a:lnTo>
                  <a:lnTo>
                    <a:pt x="1" y="8"/>
                  </a:lnTo>
                  <a:lnTo>
                    <a:pt x="0" y="4"/>
                  </a:lnTo>
                  <a:lnTo>
                    <a:pt x="0" y="0"/>
                  </a:lnTo>
                  <a:lnTo>
                    <a:pt x="0" y="0"/>
                  </a:lnTo>
                  <a:lnTo>
                    <a:pt x="2" y="0"/>
                  </a:lnTo>
                  <a:lnTo>
                    <a:pt x="6" y="1"/>
                  </a:lnTo>
                  <a:lnTo>
                    <a:pt x="10" y="2"/>
                  </a:lnTo>
                  <a:lnTo>
                    <a:pt x="12"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8" name="Freeform 62"/>
            <p:cNvSpPr>
              <a:spLocks/>
            </p:cNvSpPr>
            <p:nvPr userDrawn="1"/>
          </p:nvSpPr>
          <p:spPr bwMode="auto">
            <a:xfrm>
              <a:off x="4419" y="2257"/>
              <a:ext cx="365" cy="429"/>
            </a:xfrm>
            <a:custGeom>
              <a:avLst/>
              <a:gdLst>
                <a:gd name="T0" fmla="*/ 349 w 365"/>
                <a:gd name="T1" fmla="*/ 144 h 429"/>
                <a:gd name="T2" fmla="*/ 347 w 365"/>
                <a:gd name="T3" fmla="*/ 88 h 429"/>
                <a:gd name="T4" fmla="*/ 303 w 365"/>
                <a:gd name="T5" fmla="*/ 34 h 429"/>
                <a:gd name="T6" fmla="*/ 263 w 365"/>
                <a:gd name="T7" fmla="*/ 88 h 429"/>
                <a:gd name="T8" fmla="*/ 271 w 365"/>
                <a:gd name="T9" fmla="*/ 143 h 429"/>
                <a:gd name="T10" fmla="*/ 289 w 365"/>
                <a:gd name="T11" fmla="*/ 151 h 429"/>
                <a:gd name="T12" fmla="*/ 298 w 365"/>
                <a:gd name="T13" fmla="*/ 141 h 429"/>
                <a:gd name="T14" fmla="*/ 335 w 365"/>
                <a:gd name="T15" fmla="*/ 148 h 429"/>
                <a:gd name="T16" fmla="*/ 314 w 365"/>
                <a:gd name="T17" fmla="*/ 203 h 429"/>
                <a:gd name="T18" fmla="*/ 253 w 365"/>
                <a:gd name="T19" fmla="*/ 171 h 429"/>
                <a:gd name="T20" fmla="*/ 246 w 365"/>
                <a:gd name="T21" fmla="*/ 116 h 429"/>
                <a:gd name="T22" fmla="*/ 247 w 365"/>
                <a:gd name="T23" fmla="*/ 108 h 429"/>
                <a:gd name="T24" fmla="*/ 221 w 365"/>
                <a:gd name="T25" fmla="*/ 71 h 429"/>
                <a:gd name="T26" fmla="*/ 249 w 365"/>
                <a:gd name="T27" fmla="*/ 45 h 429"/>
                <a:gd name="T28" fmla="*/ 208 w 365"/>
                <a:gd name="T29" fmla="*/ 16 h 429"/>
                <a:gd name="T30" fmla="*/ 146 w 365"/>
                <a:gd name="T31" fmla="*/ 20 h 429"/>
                <a:gd name="T32" fmla="*/ 133 w 365"/>
                <a:gd name="T33" fmla="*/ 43 h 429"/>
                <a:gd name="T34" fmla="*/ 143 w 365"/>
                <a:gd name="T35" fmla="*/ 62 h 429"/>
                <a:gd name="T36" fmla="*/ 172 w 365"/>
                <a:gd name="T37" fmla="*/ 52 h 429"/>
                <a:gd name="T38" fmla="*/ 129 w 365"/>
                <a:gd name="T39" fmla="*/ 68 h 429"/>
                <a:gd name="T40" fmla="*/ 112 w 365"/>
                <a:gd name="T41" fmla="*/ 65 h 429"/>
                <a:gd name="T42" fmla="*/ 152 w 365"/>
                <a:gd name="T43" fmla="*/ 66 h 429"/>
                <a:gd name="T44" fmla="*/ 154 w 365"/>
                <a:gd name="T45" fmla="*/ 76 h 429"/>
                <a:gd name="T46" fmla="*/ 140 w 365"/>
                <a:gd name="T47" fmla="*/ 90 h 429"/>
                <a:gd name="T48" fmla="*/ 153 w 365"/>
                <a:gd name="T49" fmla="*/ 113 h 429"/>
                <a:gd name="T50" fmla="*/ 79 w 365"/>
                <a:gd name="T51" fmla="*/ 163 h 429"/>
                <a:gd name="T52" fmla="*/ 32 w 365"/>
                <a:gd name="T53" fmla="*/ 149 h 429"/>
                <a:gd name="T54" fmla="*/ 25 w 365"/>
                <a:gd name="T55" fmla="*/ 157 h 429"/>
                <a:gd name="T56" fmla="*/ 31 w 365"/>
                <a:gd name="T57" fmla="*/ 169 h 429"/>
                <a:gd name="T58" fmla="*/ 2 w 365"/>
                <a:gd name="T59" fmla="*/ 180 h 429"/>
                <a:gd name="T60" fmla="*/ 35 w 365"/>
                <a:gd name="T61" fmla="*/ 184 h 429"/>
                <a:gd name="T62" fmla="*/ 22 w 365"/>
                <a:gd name="T63" fmla="*/ 195 h 429"/>
                <a:gd name="T64" fmla="*/ 32 w 365"/>
                <a:gd name="T65" fmla="*/ 205 h 429"/>
                <a:gd name="T66" fmla="*/ 61 w 365"/>
                <a:gd name="T67" fmla="*/ 203 h 429"/>
                <a:gd name="T68" fmla="*/ 69 w 365"/>
                <a:gd name="T69" fmla="*/ 205 h 429"/>
                <a:gd name="T70" fmla="*/ 96 w 365"/>
                <a:gd name="T71" fmla="*/ 182 h 429"/>
                <a:gd name="T72" fmla="*/ 126 w 365"/>
                <a:gd name="T73" fmla="*/ 177 h 429"/>
                <a:gd name="T74" fmla="*/ 166 w 365"/>
                <a:gd name="T75" fmla="*/ 192 h 429"/>
                <a:gd name="T76" fmla="*/ 246 w 365"/>
                <a:gd name="T77" fmla="*/ 227 h 429"/>
                <a:gd name="T78" fmla="*/ 275 w 365"/>
                <a:gd name="T79" fmla="*/ 289 h 429"/>
                <a:gd name="T80" fmla="*/ 274 w 365"/>
                <a:gd name="T81" fmla="*/ 304 h 429"/>
                <a:gd name="T82" fmla="*/ 302 w 365"/>
                <a:gd name="T83" fmla="*/ 310 h 429"/>
                <a:gd name="T84" fmla="*/ 310 w 365"/>
                <a:gd name="T85" fmla="*/ 369 h 429"/>
                <a:gd name="T86" fmla="*/ 272 w 365"/>
                <a:gd name="T87" fmla="*/ 375 h 429"/>
                <a:gd name="T88" fmla="*/ 290 w 365"/>
                <a:gd name="T89" fmla="*/ 383 h 429"/>
                <a:gd name="T90" fmla="*/ 282 w 365"/>
                <a:gd name="T91" fmla="*/ 390 h 429"/>
                <a:gd name="T92" fmla="*/ 280 w 365"/>
                <a:gd name="T93" fmla="*/ 418 h 429"/>
                <a:gd name="T94" fmla="*/ 296 w 365"/>
                <a:gd name="T95" fmla="*/ 408 h 429"/>
                <a:gd name="T96" fmla="*/ 303 w 365"/>
                <a:gd name="T97" fmla="*/ 412 h 429"/>
                <a:gd name="T98" fmla="*/ 321 w 365"/>
                <a:gd name="T99" fmla="*/ 424 h 429"/>
                <a:gd name="T100" fmla="*/ 326 w 365"/>
                <a:gd name="T101" fmla="*/ 399 h 429"/>
                <a:gd name="T102" fmla="*/ 346 w 365"/>
                <a:gd name="T103" fmla="*/ 406 h 429"/>
                <a:gd name="T104" fmla="*/ 348 w 365"/>
                <a:gd name="T105" fmla="*/ 369 h 429"/>
                <a:gd name="T106" fmla="*/ 354 w 365"/>
                <a:gd name="T107" fmla="*/ 352 h 429"/>
                <a:gd name="T108" fmla="*/ 353 w 365"/>
                <a:gd name="T109" fmla="*/ 325 h 429"/>
                <a:gd name="T110" fmla="*/ 337 w 365"/>
                <a:gd name="T111" fmla="*/ 299 h 429"/>
                <a:gd name="T112" fmla="*/ 313 w 365"/>
                <a:gd name="T113" fmla="*/ 272 h 429"/>
                <a:gd name="T114" fmla="*/ 313 w 365"/>
                <a:gd name="T115" fmla="*/ 246 h 429"/>
                <a:gd name="T116" fmla="*/ 318 w 365"/>
                <a:gd name="T117" fmla="*/ 222 h 429"/>
                <a:gd name="T118" fmla="*/ 364 w 365"/>
                <a:gd name="T119" fmla="*/ 186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 h="429">
                  <a:moveTo>
                    <a:pt x="355" y="165"/>
                  </a:moveTo>
                  <a:lnTo>
                    <a:pt x="355" y="165"/>
                  </a:lnTo>
                  <a:lnTo>
                    <a:pt x="361" y="166"/>
                  </a:lnTo>
                  <a:lnTo>
                    <a:pt x="364" y="165"/>
                  </a:lnTo>
                  <a:lnTo>
                    <a:pt x="364" y="165"/>
                  </a:lnTo>
                  <a:lnTo>
                    <a:pt x="364" y="158"/>
                  </a:lnTo>
                  <a:lnTo>
                    <a:pt x="362" y="149"/>
                  </a:lnTo>
                  <a:lnTo>
                    <a:pt x="362" y="149"/>
                  </a:lnTo>
                  <a:lnTo>
                    <a:pt x="360" y="149"/>
                  </a:lnTo>
                  <a:lnTo>
                    <a:pt x="356" y="149"/>
                  </a:lnTo>
                  <a:lnTo>
                    <a:pt x="352" y="148"/>
                  </a:lnTo>
                  <a:lnTo>
                    <a:pt x="349" y="144"/>
                  </a:lnTo>
                  <a:lnTo>
                    <a:pt x="349" y="144"/>
                  </a:lnTo>
                  <a:lnTo>
                    <a:pt x="347" y="140"/>
                  </a:lnTo>
                  <a:lnTo>
                    <a:pt x="347" y="140"/>
                  </a:lnTo>
                  <a:lnTo>
                    <a:pt x="340" y="131"/>
                  </a:lnTo>
                  <a:lnTo>
                    <a:pt x="333" y="125"/>
                  </a:lnTo>
                  <a:lnTo>
                    <a:pt x="325" y="120"/>
                  </a:lnTo>
                  <a:lnTo>
                    <a:pt x="318" y="115"/>
                  </a:lnTo>
                  <a:lnTo>
                    <a:pt x="318" y="115"/>
                  </a:lnTo>
                  <a:lnTo>
                    <a:pt x="329" y="109"/>
                  </a:lnTo>
                  <a:lnTo>
                    <a:pt x="337" y="102"/>
                  </a:lnTo>
                  <a:lnTo>
                    <a:pt x="341" y="97"/>
                  </a:lnTo>
                  <a:lnTo>
                    <a:pt x="345" y="93"/>
                  </a:lnTo>
                  <a:lnTo>
                    <a:pt x="345" y="93"/>
                  </a:lnTo>
                  <a:lnTo>
                    <a:pt x="347" y="88"/>
                  </a:lnTo>
                  <a:lnTo>
                    <a:pt x="348" y="82"/>
                  </a:lnTo>
                  <a:lnTo>
                    <a:pt x="349" y="76"/>
                  </a:lnTo>
                  <a:lnTo>
                    <a:pt x="349" y="68"/>
                  </a:lnTo>
                  <a:lnTo>
                    <a:pt x="347" y="61"/>
                  </a:lnTo>
                  <a:lnTo>
                    <a:pt x="343" y="53"/>
                  </a:lnTo>
                  <a:lnTo>
                    <a:pt x="338" y="47"/>
                  </a:lnTo>
                  <a:lnTo>
                    <a:pt x="334" y="43"/>
                  </a:lnTo>
                  <a:lnTo>
                    <a:pt x="329" y="40"/>
                  </a:lnTo>
                  <a:lnTo>
                    <a:pt x="329" y="40"/>
                  </a:lnTo>
                  <a:lnTo>
                    <a:pt x="322" y="37"/>
                  </a:lnTo>
                  <a:lnTo>
                    <a:pt x="315" y="35"/>
                  </a:lnTo>
                  <a:lnTo>
                    <a:pt x="309" y="35"/>
                  </a:lnTo>
                  <a:lnTo>
                    <a:pt x="303" y="34"/>
                  </a:lnTo>
                  <a:lnTo>
                    <a:pt x="292" y="36"/>
                  </a:lnTo>
                  <a:lnTo>
                    <a:pt x="283" y="38"/>
                  </a:lnTo>
                  <a:lnTo>
                    <a:pt x="283" y="38"/>
                  </a:lnTo>
                  <a:lnTo>
                    <a:pt x="278" y="41"/>
                  </a:lnTo>
                  <a:lnTo>
                    <a:pt x="272" y="45"/>
                  </a:lnTo>
                  <a:lnTo>
                    <a:pt x="268" y="50"/>
                  </a:lnTo>
                  <a:lnTo>
                    <a:pt x="265" y="55"/>
                  </a:lnTo>
                  <a:lnTo>
                    <a:pt x="262" y="62"/>
                  </a:lnTo>
                  <a:lnTo>
                    <a:pt x="261" y="68"/>
                  </a:lnTo>
                  <a:lnTo>
                    <a:pt x="260" y="76"/>
                  </a:lnTo>
                  <a:lnTo>
                    <a:pt x="261" y="83"/>
                  </a:lnTo>
                  <a:lnTo>
                    <a:pt x="261" y="83"/>
                  </a:lnTo>
                  <a:lnTo>
                    <a:pt x="263" y="88"/>
                  </a:lnTo>
                  <a:lnTo>
                    <a:pt x="265" y="94"/>
                  </a:lnTo>
                  <a:lnTo>
                    <a:pt x="268" y="99"/>
                  </a:lnTo>
                  <a:lnTo>
                    <a:pt x="271" y="102"/>
                  </a:lnTo>
                  <a:lnTo>
                    <a:pt x="281" y="109"/>
                  </a:lnTo>
                  <a:lnTo>
                    <a:pt x="292" y="115"/>
                  </a:lnTo>
                  <a:lnTo>
                    <a:pt x="292" y="115"/>
                  </a:lnTo>
                  <a:lnTo>
                    <a:pt x="283" y="120"/>
                  </a:lnTo>
                  <a:lnTo>
                    <a:pt x="277" y="126"/>
                  </a:lnTo>
                  <a:lnTo>
                    <a:pt x="275" y="129"/>
                  </a:lnTo>
                  <a:lnTo>
                    <a:pt x="274" y="134"/>
                  </a:lnTo>
                  <a:lnTo>
                    <a:pt x="272" y="138"/>
                  </a:lnTo>
                  <a:lnTo>
                    <a:pt x="271" y="143"/>
                  </a:lnTo>
                  <a:lnTo>
                    <a:pt x="271" y="143"/>
                  </a:lnTo>
                  <a:lnTo>
                    <a:pt x="272" y="150"/>
                  </a:lnTo>
                  <a:lnTo>
                    <a:pt x="275" y="157"/>
                  </a:lnTo>
                  <a:lnTo>
                    <a:pt x="276" y="166"/>
                  </a:lnTo>
                  <a:lnTo>
                    <a:pt x="276" y="171"/>
                  </a:lnTo>
                  <a:lnTo>
                    <a:pt x="275" y="177"/>
                  </a:lnTo>
                  <a:lnTo>
                    <a:pt x="275" y="177"/>
                  </a:lnTo>
                  <a:lnTo>
                    <a:pt x="276" y="177"/>
                  </a:lnTo>
                  <a:lnTo>
                    <a:pt x="280" y="176"/>
                  </a:lnTo>
                  <a:lnTo>
                    <a:pt x="285" y="172"/>
                  </a:lnTo>
                  <a:lnTo>
                    <a:pt x="285" y="172"/>
                  </a:lnTo>
                  <a:lnTo>
                    <a:pt x="288" y="165"/>
                  </a:lnTo>
                  <a:lnTo>
                    <a:pt x="289" y="158"/>
                  </a:lnTo>
                  <a:lnTo>
                    <a:pt x="289" y="151"/>
                  </a:lnTo>
                  <a:lnTo>
                    <a:pt x="289" y="151"/>
                  </a:lnTo>
                  <a:lnTo>
                    <a:pt x="291" y="154"/>
                  </a:lnTo>
                  <a:lnTo>
                    <a:pt x="292" y="159"/>
                  </a:lnTo>
                  <a:lnTo>
                    <a:pt x="292" y="164"/>
                  </a:lnTo>
                  <a:lnTo>
                    <a:pt x="291" y="168"/>
                  </a:lnTo>
                  <a:lnTo>
                    <a:pt x="291" y="168"/>
                  </a:lnTo>
                  <a:lnTo>
                    <a:pt x="295" y="166"/>
                  </a:lnTo>
                  <a:lnTo>
                    <a:pt x="297" y="164"/>
                  </a:lnTo>
                  <a:lnTo>
                    <a:pt x="299" y="162"/>
                  </a:lnTo>
                  <a:lnTo>
                    <a:pt x="299" y="162"/>
                  </a:lnTo>
                  <a:lnTo>
                    <a:pt x="300" y="154"/>
                  </a:lnTo>
                  <a:lnTo>
                    <a:pt x="300" y="147"/>
                  </a:lnTo>
                  <a:lnTo>
                    <a:pt x="298" y="141"/>
                  </a:lnTo>
                  <a:lnTo>
                    <a:pt x="296" y="137"/>
                  </a:lnTo>
                  <a:lnTo>
                    <a:pt x="296" y="137"/>
                  </a:lnTo>
                  <a:lnTo>
                    <a:pt x="296" y="133"/>
                  </a:lnTo>
                  <a:lnTo>
                    <a:pt x="297" y="128"/>
                  </a:lnTo>
                  <a:lnTo>
                    <a:pt x="300" y="124"/>
                  </a:lnTo>
                  <a:lnTo>
                    <a:pt x="304" y="122"/>
                  </a:lnTo>
                  <a:lnTo>
                    <a:pt x="304" y="122"/>
                  </a:lnTo>
                  <a:lnTo>
                    <a:pt x="314" y="127"/>
                  </a:lnTo>
                  <a:lnTo>
                    <a:pt x="314" y="127"/>
                  </a:lnTo>
                  <a:lnTo>
                    <a:pt x="319" y="130"/>
                  </a:lnTo>
                  <a:lnTo>
                    <a:pt x="325" y="136"/>
                  </a:lnTo>
                  <a:lnTo>
                    <a:pt x="332" y="143"/>
                  </a:lnTo>
                  <a:lnTo>
                    <a:pt x="335" y="148"/>
                  </a:lnTo>
                  <a:lnTo>
                    <a:pt x="337" y="153"/>
                  </a:lnTo>
                  <a:lnTo>
                    <a:pt x="337" y="153"/>
                  </a:lnTo>
                  <a:lnTo>
                    <a:pt x="339" y="159"/>
                  </a:lnTo>
                  <a:lnTo>
                    <a:pt x="341" y="166"/>
                  </a:lnTo>
                  <a:lnTo>
                    <a:pt x="341" y="172"/>
                  </a:lnTo>
                  <a:lnTo>
                    <a:pt x="341" y="177"/>
                  </a:lnTo>
                  <a:lnTo>
                    <a:pt x="339" y="184"/>
                  </a:lnTo>
                  <a:lnTo>
                    <a:pt x="337" y="188"/>
                  </a:lnTo>
                  <a:lnTo>
                    <a:pt x="337" y="188"/>
                  </a:lnTo>
                  <a:lnTo>
                    <a:pt x="333" y="194"/>
                  </a:lnTo>
                  <a:lnTo>
                    <a:pt x="327" y="199"/>
                  </a:lnTo>
                  <a:lnTo>
                    <a:pt x="322" y="202"/>
                  </a:lnTo>
                  <a:lnTo>
                    <a:pt x="314" y="203"/>
                  </a:lnTo>
                  <a:lnTo>
                    <a:pt x="314" y="203"/>
                  </a:lnTo>
                  <a:lnTo>
                    <a:pt x="313" y="203"/>
                  </a:lnTo>
                  <a:lnTo>
                    <a:pt x="313" y="203"/>
                  </a:lnTo>
                  <a:lnTo>
                    <a:pt x="305" y="203"/>
                  </a:lnTo>
                  <a:lnTo>
                    <a:pt x="305" y="203"/>
                  </a:lnTo>
                  <a:lnTo>
                    <a:pt x="297" y="201"/>
                  </a:lnTo>
                  <a:lnTo>
                    <a:pt x="297" y="201"/>
                  </a:lnTo>
                  <a:lnTo>
                    <a:pt x="291" y="199"/>
                  </a:lnTo>
                  <a:lnTo>
                    <a:pt x="291" y="199"/>
                  </a:lnTo>
                  <a:lnTo>
                    <a:pt x="284" y="196"/>
                  </a:lnTo>
                  <a:lnTo>
                    <a:pt x="275" y="189"/>
                  </a:lnTo>
                  <a:lnTo>
                    <a:pt x="264" y="182"/>
                  </a:lnTo>
                  <a:lnTo>
                    <a:pt x="253" y="171"/>
                  </a:lnTo>
                  <a:lnTo>
                    <a:pt x="253" y="171"/>
                  </a:lnTo>
                  <a:lnTo>
                    <a:pt x="239" y="154"/>
                  </a:lnTo>
                  <a:lnTo>
                    <a:pt x="229" y="142"/>
                  </a:lnTo>
                  <a:lnTo>
                    <a:pt x="229" y="142"/>
                  </a:lnTo>
                  <a:lnTo>
                    <a:pt x="235" y="144"/>
                  </a:lnTo>
                  <a:lnTo>
                    <a:pt x="239" y="144"/>
                  </a:lnTo>
                  <a:lnTo>
                    <a:pt x="245" y="144"/>
                  </a:lnTo>
                  <a:lnTo>
                    <a:pt x="245" y="144"/>
                  </a:lnTo>
                  <a:lnTo>
                    <a:pt x="245" y="135"/>
                  </a:lnTo>
                  <a:lnTo>
                    <a:pt x="246" y="125"/>
                  </a:lnTo>
                  <a:lnTo>
                    <a:pt x="246" y="125"/>
                  </a:lnTo>
                  <a:lnTo>
                    <a:pt x="246" y="116"/>
                  </a:lnTo>
                  <a:lnTo>
                    <a:pt x="246" y="116"/>
                  </a:lnTo>
                  <a:lnTo>
                    <a:pt x="242" y="116"/>
                  </a:lnTo>
                  <a:lnTo>
                    <a:pt x="235" y="115"/>
                  </a:lnTo>
                  <a:lnTo>
                    <a:pt x="231" y="113"/>
                  </a:lnTo>
                  <a:lnTo>
                    <a:pt x="227" y="111"/>
                  </a:lnTo>
                  <a:lnTo>
                    <a:pt x="224" y="109"/>
                  </a:lnTo>
                  <a:lnTo>
                    <a:pt x="222" y="106"/>
                  </a:lnTo>
                  <a:lnTo>
                    <a:pt x="222" y="106"/>
                  </a:lnTo>
                  <a:lnTo>
                    <a:pt x="224" y="107"/>
                  </a:lnTo>
                  <a:lnTo>
                    <a:pt x="228" y="108"/>
                  </a:lnTo>
                  <a:lnTo>
                    <a:pt x="233" y="109"/>
                  </a:lnTo>
                  <a:lnTo>
                    <a:pt x="233" y="109"/>
                  </a:lnTo>
                  <a:lnTo>
                    <a:pt x="241" y="109"/>
                  </a:lnTo>
                  <a:lnTo>
                    <a:pt x="247" y="108"/>
                  </a:lnTo>
                  <a:lnTo>
                    <a:pt x="247" y="108"/>
                  </a:lnTo>
                  <a:lnTo>
                    <a:pt x="248" y="98"/>
                  </a:lnTo>
                  <a:lnTo>
                    <a:pt x="248" y="90"/>
                  </a:lnTo>
                  <a:lnTo>
                    <a:pt x="248" y="90"/>
                  </a:lnTo>
                  <a:lnTo>
                    <a:pt x="248" y="81"/>
                  </a:lnTo>
                  <a:lnTo>
                    <a:pt x="248" y="81"/>
                  </a:lnTo>
                  <a:lnTo>
                    <a:pt x="241" y="81"/>
                  </a:lnTo>
                  <a:lnTo>
                    <a:pt x="233" y="80"/>
                  </a:lnTo>
                  <a:lnTo>
                    <a:pt x="233" y="80"/>
                  </a:lnTo>
                  <a:lnTo>
                    <a:pt x="226" y="77"/>
                  </a:lnTo>
                  <a:lnTo>
                    <a:pt x="223" y="75"/>
                  </a:lnTo>
                  <a:lnTo>
                    <a:pt x="221" y="71"/>
                  </a:lnTo>
                  <a:lnTo>
                    <a:pt x="221" y="71"/>
                  </a:lnTo>
                  <a:lnTo>
                    <a:pt x="224" y="72"/>
                  </a:lnTo>
                  <a:lnTo>
                    <a:pt x="233" y="75"/>
                  </a:lnTo>
                  <a:lnTo>
                    <a:pt x="233" y="75"/>
                  </a:lnTo>
                  <a:lnTo>
                    <a:pt x="238" y="75"/>
                  </a:lnTo>
                  <a:lnTo>
                    <a:pt x="243" y="75"/>
                  </a:lnTo>
                  <a:lnTo>
                    <a:pt x="247" y="73"/>
                  </a:lnTo>
                  <a:lnTo>
                    <a:pt x="249" y="72"/>
                  </a:lnTo>
                  <a:lnTo>
                    <a:pt x="249" y="72"/>
                  </a:lnTo>
                  <a:lnTo>
                    <a:pt x="249" y="55"/>
                  </a:lnTo>
                  <a:lnTo>
                    <a:pt x="249" y="55"/>
                  </a:lnTo>
                  <a:lnTo>
                    <a:pt x="249" y="51"/>
                  </a:lnTo>
                  <a:lnTo>
                    <a:pt x="249" y="45"/>
                  </a:lnTo>
                  <a:lnTo>
                    <a:pt x="249" y="45"/>
                  </a:lnTo>
                  <a:lnTo>
                    <a:pt x="246" y="45"/>
                  </a:lnTo>
                  <a:lnTo>
                    <a:pt x="240" y="44"/>
                  </a:lnTo>
                  <a:lnTo>
                    <a:pt x="233" y="41"/>
                  </a:lnTo>
                  <a:lnTo>
                    <a:pt x="229" y="39"/>
                  </a:lnTo>
                  <a:lnTo>
                    <a:pt x="225" y="36"/>
                  </a:lnTo>
                  <a:lnTo>
                    <a:pt x="225" y="36"/>
                  </a:lnTo>
                  <a:lnTo>
                    <a:pt x="224" y="34"/>
                  </a:lnTo>
                  <a:lnTo>
                    <a:pt x="224" y="32"/>
                  </a:lnTo>
                  <a:lnTo>
                    <a:pt x="225" y="27"/>
                  </a:lnTo>
                  <a:lnTo>
                    <a:pt x="225" y="27"/>
                  </a:lnTo>
                  <a:lnTo>
                    <a:pt x="206" y="19"/>
                  </a:lnTo>
                  <a:lnTo>
                    <a:pt x="206" y="19"/>
                  </a:lnTo>
                  <a:lnTo>
                    <a:pt x="208" y="16"/>
                  </a:lnTo>
                  <a:lnTo>
                    <a:pt x="209" y="14"/>
                  </a:lnTo>
                  <a:lnTo>
                    <a:pt x="210" y="11"/>
                  </a:lnTo>
                  <a:lnTo>
                    <a:pt x="210" y="11"/>
                  </a:lnTo>
                  <a:lnTo>
                    <a:pt x="209" y="8"/>
                  </a:lnTo>
                  <a:lnTo>
                    <a:pt x="206" y="6"/>
                  </a:lnTo>
                  <a:lnTo>
                    <a:pt x="203" y="5"/>
                  </a:lnTo>
                  <a:lnTo>
                    <a:pt x="198" y="5"/>
                  </a:lnTo>
                  <a:lnTo>
                    <a:pt x="198" y="5"/>
                  </a:lnTo>
                  <a:lnTo>
                    <a:pt x="194" y="6"/>
                  </a:lnTo>
                  <a:lnTo>
                    <a:pt x="191" y="8"/>
                  </a:lnTo>
                  <a:lnTo>
                    <a:pt x="189" y="11"/>
                  </a:lnTo>
                  <a:lnTo>
                    <a:pt x="164" y="0"/>
                  </a:lnTo>
                  <a:lnTo>
                    <a:pt x="146" y="20"/>
                  </a:lnTo>
                  <a:lnTo>
                    <a:pt x="146" y="20"/>
                  </a:lnTo>
                  <a:lnTo>
                    <a:pt x="145" y="21"/>
                  </a:lnTo>
                  <a:lnTo>
                    <a:pt x="145" y="23"/>
                  </a:lnTo>
                  <a:lnTo>
                    <a:pt x="145" y="25"/>
                  </a:lnTo>
                  <a:lnTo>
                    <a:pt x="145" y="25"/>
                  </a:lnTo>
                  <a:lnTo>
                    <a:pt x="145" y="26"/>
                  </a:lnTo>
                  <a:lnTo>
                    <a:pt x="143" y="27"/>
                  </a:lnTo>
                  <a:lnTo>
                    <a:pt x="143" y="27"/>
                  </a:lnTo>
                  <a:lnTo>
                    <a:pt x="138" y="34"/>
                  </a:lnTo>
                  <a:lnTo>
                    <a:pt x="138" y="34"/>
                  </a:lnTo>
                  <a:lnTo>
                    <a:pt x="135" y="39"/>
                  </a:lnTo>
                  <a:lnTo>
                    <a:pt x="135" y="39"/>
                  </a:lnTo>
                  <a:lnTo>
                    <a:pt x="133" y="43"/>
                  </a:lnTo>
                  <a:lnTo>
                    <a:pt x="131" y="47"/>
                  </a:lnTo>
                  <a:lnTo>
                    <a:pt x="131" y="47"/>
                  </a:lnTo>
                  <a:lnTo>
                    <a:pt x="131" y="48"/>
                  </a:lnTo>
                  <a:lnTo>
                    <a:pt x="131" y="50"/>
                  </a:lnTo>
                  <a:lnTo>
                    <a:pt x="133" y="54"/>
                  </a:lnTo>
                  <a:lnTo>
                    <a:pt x="138" y="59"/>
                  </a:lnTo>
                  <a:lnTo>
                    <a:pt x="138" y="59"/>
                  </a:lnTo>
                  <a:lnTo>
                    <a:pt x="138" y="59"/>
                  </a:lnTo>
                  <a:lnTo>
                    <a:pt x="139" y="58"/>
                  </a:lnTo>
                  <a:lnTo>
                    <a:pt x="140" y="58"/>
                  </a:lnTo>
                  <a:lnTo>
                    <a:pt x="140" y="58"/>
                  </a:lnTo>
                  <a:lnTo>
                    <a:pt x="143" y="62"/>
                  </a:lnTo>
                  <a:lnTo>
                    <a:pt x="143" y="62"/>
                  </a:lnTo>
                  <a:lnTo>
                    <a:pt x="145" y="61"/>
                  </a:lnTo>
                  <a:lnTo>
                    <a:pt x="147" y="56"/>
                  </a:lnTo>
                  <a:lnTo>
                    <a:pt x="147" y="56"/>
                  </a:lnTo>
                  <a:lnTo>
                    <a:pt x="150" y="52"/>
                  </a:lnTo>
                  <a:lnTo>
                    <a:pt x="154" y="49"/>
                  </a:lnTo>
                  <a:lnTo>
                    <a:pt x="154" y="49"/>
                  </a:lnTo>
                  <a:lnTo>
                    <a:pt x="159" y="47"/>
                  </a:lnTo>
                  <a:lnTo>
                    <a:pt x="163" y="47"/>
                  </a:lnTo>
                  <a:lnTo>
                    <a:pt x="163" y="47"/>
                  </a:lnTo>
                  <a:lnTo>
                    <a:pt x="167" y="47"/>
                  </a:lnTo>
                  <a:lnTo>
                    <a:pt x="170" y="50"/>
                  </a:lnTo>
                  <a:lnTo>
                    <a:pt x="170" y="50"/>
                  </a:lnTo>
                  <a:lnTo>
                    <a:pt x="172" y="52"/>
                  </a:lnTo>
                  <a:lnTo>
                    <a:pt x="174" y="56"/>
                  </a:lnTo>
                  <a:lnTo>
                    <a:pt x="174" y="61"/>
                  </a:lnTo>
                  <a:lnTo>
                    <a:pt x="174" y="64"/>
                  </a:lnTo>
                  <a:lnTo>
                    <a:pt x="174" y="64"/>
                  </a:lnTo>
                  <a:lnTo>
                    <a:pt x="171" y="62"/>
                  </a:lnTo>
                  <a:lnTo>
                    <a:pt x="171" y="62"/>
                  </a:lnTo>
                  <a:lnTo>
                    <a:pt x="167" y="61"/>
                  </a:lnTo>
                  <a:lnTo>
                    <a:pt x="163" y="59"/>
                  </a:lnTo>
                  <a:lnTo>
                    <a:pt x="156" y="59"/>
                  </a:lnTo>
                  <a:lnTo>
                    <a:pt x="150" y="61"/>
                  </a:lnTo>
                  <a:lnTo>
                    <a:pt x="150" y="61"/>
                  </a:lnTo>
                  <a:lnTo>
                    <a:pt x="142" y="64"/>
                  </a:lnTo>
                  <a:lnTo>
                    <a:pt x="129" y="68"/>
                  </a:lnTo>
                  <a:lnTo>
                    <a:pt x="129" y="68"/>
                  </a:lnTo>
                  <a:lnTo>
                    <a:pt x="126" y="69"/>
                  </a:lnTo>
                  <a:lnTo>
                    <a:pt x="123" y="69"/>
                  </a:lnTo>
                  <a:lnTo>
                    <a:pt x="121" y="68"/>
                  </a:lnTo>
                  <a:lnTo>
                    <a:pt x="120" y="65"/>
                  </a:lnTo>
                  <a:lnTo>
                    <a:pt x="120" y="65"/>
                  </a:lnTo>
                  <a:lnTo>
                    <a:pt x="120" y="62"/>
                  </a:lnTo>
                  <a:lnTo>
                    <a:pt x="120" y="59"/>
                  </a:lnTo>
                  <a:lnTo>
                    <a:pt x="121" y="57"/>
                  </a:lnTo>
                  <a:lnTo>
                    <a:pt x="121" y="57"/>
                  </a:lnTo>
                  <a:lnTo>
                    <a:pt x="117" y="59"/>
                  </a:lnTo>
                  <a:lnTo>
                    <a:pt x="114" y="62"/>
                  </a:lnTo>
                  <a:lnTo>
                    <a:pt x="112" y="65"/>
                  </a:lnTo>
                  <a:lnTo>
                    <a:pt x="112" y="65"/>
                  </a:lnTo>
                  <a:lnTo>
                    <a:pt x="112" y="69"/>
                  </a:lnTo>
                  <a:lnTo>
                    <a:pt x="113" y="73"/>
                  </a:lnTo>
                  <a:lnTo>
                    <a:pt x="116" y="76"/>
                  </a:lnTo>
                  <a:lnTo>
                    <a:pt x="119" y="78"/>
                  </a:lnTo>
                  <a:lnTo>
                    <a:pt x="119" y="78"/>
                  </a:lnTo>
                  <a:lnTo>
                    <a:pt x="123" y="78"/>
                  </a:lnTo>
                  <a:lnTo>
                    <a:pt x="128" y="77"/>
                  </a:lnTo>
                  <a:lnTo>
                    <a:pt x="138" y="72"/>
                  </a:lnTo>
                  <a:lnTo>
                    <a:pt x="138" y="72"/>
                  </a:lnTo>
                  <a:lnTo>
                    <a:pt x="148" y="67"/>
                  </a:lnTo>
                  <a:lnTo>
                    <a:pt x="148" y="67"/>
                  </a:lnTo>
                  <a:lnTo>
                    <a:pt x="152" y="66"/>
                  </a:lnTo>
                  <a:lnTo>
                    <a:pt x="155" y="65"/>
                  </a:lnTo>
                  <a:lnTo>
                    <a:pt x="160" y="66"/>
                  </a:lnTo>
                  <a:lnTo>
                    <a:pt x="164" y="67"/>
                  </a:lnTo>
                  <a:lnTo>
                    <a:pt x="164" y="67"/>
                  </a:lnTo>
                  <a:lnTo>
                    <a:pt x="168" y="70"/>
                  </a:lnTo>
                  <a:lnTo>
                    <a:pt x="170" y="72"/>
                  </a:lnTo>
                  <a:lnTo>
                    <a:pt x="170" y="72"/>
                  </a:lnTo>
                  <a:lnTo>
                    <a:pt x="168" y="75"/>
                  </a:lnTo>
                  <a:lnTo>
                    <a:pt x="166" y="77"/>
                  </a:lnTo>
                  <a:lnTo>
                    <a:pt x="161" y="78"/>
                  </a:lnTo>
                  <a:lnTo>
                    <a:pt x="161" y="78"/>
                  </a:lnTo>
                  <a:lnTo>
                    <a:pt x="157" y="77"/>
                  </a:lnTo>
                  <a:lnTo>
                    <a:pt x="154" y="76"/>
                  </a:lnTo>
                  <a:lnTo>
                    <a:pt x="151" y="73"/>
                  </a:lnTo>
                  <a:lnTo>
                    <a:pt x="149" y="71"/>
                  </a:lnTo>
                  <a:lnTo>
                    <a:pt x="149" y="71"/>
                  </a:lnTo>
                  <a:lnTo>
                    <a:pt x="148" y="76"/>
                  </a:lnTo>
                  <a:lnTo>
                    <a:pt x="148" y="76"/>
                  </a:lnTo>
                  <a:lnTo>
                    <a:pt x="147" y="78"/>
                  </a:lnTo>
                  <a:lnTo>
                    <a:pt x="147" y="80"/>
                  </a:lnTo>
                  <a:lnTo>
                    <a:pt x="147" y="81"/>
                  </a:lnTo>
                  <a:lnTo>
                    <a:pt x="147" y="83"/>
                  </a:lnTo>
                  <a:lnTo>
                    <a:pt x="147" y="83"/>
                  </a:lnTo>
                  <a:lnTo>
                    <a:pt x="146" y="84"/>
                  </a:lnTo>
                  <a:lnTo>
                    <a:pt x="145" y="86"/>
                  </a:lnTo>
                  <a:lnTo>
                    <a:pt x="140" y="90"/>
                  </a:lnTo>
                  <a:lnTo>
                    <a:pt x="140" y="90"/>
                  </a:lnTo>
                  <a:lnTo>
                    <a:pt x="134" y="93"/>
                  </a:lnTo>
                  <a:lnTo>
                    <a:pt x="128" y="94"/>
                  </a:lnTo>
                  <a:lnTo>
                    <a:pt x="128" y="94"/>
                  </a:lnTo>
                  <a:lnTo>
                    <a:pt x="133" y="104"/>
                  </a:lnTo>
                  <a:lnTo>
                    <a:pt x="133" y="104"/>
                  </a:lnTo>
                  <a:lnTo>
                    <a:pt x="137" y="110"/>
                  </a:lnTo>
                  <a:lnTo>
                    <a:pt x="139" y="114"/>
                  </a:lnTo>
                  <a:lnTo>
                    <a:pt x="141" y="117"/>
                  </a:lnTo>
                  <a:lnTo>
                    <a:pt x="141" y="117"/>
                  </a:lnTo>
                  <a:lnTo>
                    <a:pt x="146" y="116"/>
                  </a:lnTo>
                  <a:lnTo>
                    <a:pt x="153" y="113"/>
                  </a:lnTo>
                  <a:lnTo>
                    <a:pt x="153" y="113"/>
                  </a:lnTo>
                  <a:lnTo>
                    <a:pt x="159" y="109"/>
                  </a:lnTo>
                  <a:lnTo>
                    <a:pt x="162" y="105"/>
                  </a:lnTo>
                  <a:lnTo>
                    <a:pt x="162" y="105"/>
                  </a:lnTo>
                  <a:lnTo>
                    <a:pt x="157" y="114"/>
                  </a:lnTo>
                  <a:lnTo>
                    <a:pt x="154" y="121"/>
                  </a:lnTo>
                  <a:lnTo>
                    <a:pt x="150" y="124"/>
                  </a:lnTo>
                  <a:lnTo>
                    <a:pt x="147" y="127"/>
                  </a:lnTo>
                  <a:lnTo>
                    <a:pt x="147" y="127"/>
                  </a:lnTo>
                  <a:lnTo>
                    <a:pt x="132" y="137"/>
                  </a:lnTo>
                  <a:lnTo>
                    <a:pt x="112" y="149"/>
                  </a:lnTo>
                  <a:lnTo>
                    <a:pt x="102" y="154"/>
                  </a:lnTo>
                  <a:lnTo>
                    <a:pt x="91" y="158"/>
                  </a:lnTo>
                  <a:lnTo>
                    <a:pt x="79" y="163"/>
                  </a:lnTo>
                  <a:lnTo>
                    <a:pt x="67" y="165"/>
                  </a:lnTo>
                  <a:lnTo>
                    <a:pt x="67" y="165"/>
                  </a:lnTo>
                  <a:lnTo>
                    <a:pt x="64" y="165"/>
                  </a:lnTo>
                  <a:lnTo>
                    <a:pt x="60" y="163"/>
                  </a:lnTo>
                  <a:lnTo>
                    <a:pt x="52" y="157"/>
                  </a:lnTo>
                  <a:lnTo>
                    <a:pt x="45" y="152"/>
                  </a:lnTo>
                  <a:lnTo>
                    <a:pt x="40" y="147"/>
                  </a:lnTo>
                  <a:lnTo>
                    <a:pt x="40" y="147"/>
                  </a:lnTo>
                  <a:lnTo>
                    <a:pt x="39" y="147"/>
                  </a:lnTo>
                  <a:lnTo>
                    <a:pt x="37" y="145"/>
                  </a:lnTo>
                  <a:lnTo>
                    <a:pt x="35" y="147"/>
                  </a:lnTo>
                  <a:lnTo>
                    <a:pt x="32" y="149"/>
                  </a:lnTo>
                  <a:lnTo>
                    <a:pt x="32" y="149"/>
                  </a:lnTo>
                  <a:lnTo>
                    <a:pt x="29" y="149"/>
                  </a:lnTo>
                  <a:lnTo>
                    <a:pt x="24" y="149"/>
                  </a:lnTo>
                  <a:lnTo>
                    <a:pt x="19" y="150"/>
                  </a:lnTo>
                  <a:lnTo>
                    <a:pt x="17" y="152"/>
                  </a:lnTo>
                  <a:lnTo>
                    <a:pt x="14" y="154"/>
                  </a:lnTo>
                  <a:lnTo>
                    <a:pt x="14" y="154"/>
                  </a:lnTo>
                  <a:lnTo>
                    <a:pt x="14" y="155"/>
                  </a:lnTo>
                  <a:lnTo>
                    <a:pt x="18" y="155"/>
                  </a:lnTo>
                  <a:lnTo>
                    <a:pt x="21" y="154"/>
                  </a:lnTo>
                  <a:lnTo>
                    <a:pt x="25" y="155"/>
                  </a:lnTo>
                  <a:lnTo>
                    <a:pt x="25" y="155"/>
                  </a:lnTo>
                  <a:lnTo>
                    <a:pt x="26" y="156"/>
                  </a:lnTo>
                  <a:lnTo>
                    <a:pt x="25" y="157"/>
                  </a:lnTo>
                  <a:lnTo>
                    <a:pt x="24" y="158"/>
                  </a:lnTo>
                  <a:lnTo>
                    <a:pt x="24" y="160"/>
                  </a:lnTo>
                  <a:lnTo>
                    <a:pt x="24" y="160"/>
                  </a:lnTo>
                  <a:lnTo>
                    <a:pt x="24" y="162"/>
                  </a:lnTo>
                  <a:lnTo>
                    <a:pt x="26" y="164"/>
                  </a:lnTo>
                  <a:lnTo>
                    <a:pt x="31" y="166"/>
                  </a:lnTo>
                  <a:lnTo>
                    <a:pt x="42" y="170"/>
                  </a:lnTo>
                  <a:lnTo>
                    <a:pt x="42" y="170"/>
                  </a:lnTo>
                  <a:lnTo>
                    <a:pt x="43" y="171"/>
                  </a:lnTo>
                  <a:lnTo>
                    <a:pt x="43" y="172"/>
                  </a:lnTo>
                  <a:lnTo>
                    <a:pt x="43" y="172"/>
                  </a:lnTo>
                  <a:lnTo>
                    <a:pt x="36" y="171"/>
                  </a:lnTo>
                  <a:lnTo>
                    <a:pt x="31" y="169"/>
                  </a:lnTo>
                  <a:lnTo>
                    <a:pt x="23" y="166"/>
                  </a:lnTo>
                  <a:lnTo>
                    <a:pt x="23" y="166"/>
                  </a:lnTo>
                  <a:lnTo>
                    <a:pt x="18" y="165"/>
                  </a:lnTo>
                  <a:lnTo>
                    <a:pt x="14" y="165"/>
                  </a:lnTo>
                  <a:lnTo>
                    <a:pt x="12" y="167"/>
                  </a:lnTo>
                  <a:lnTo>
                    <a:pt x="12" y="169"/>
                  </a:lnTo>
                  <a:lnTo>
                    <a:pt x="12" y="169"/>
                  </a:lnTo>
                  <a:lnTo>
                    <a:pt x="11" y="170"/>
                  </a:lnTo>
                  <a:lnTo>
                    <a:pt x="10" y="170"/>
                  </a:lnTo>
                  <a:lnTo>
                    <a:pt x="7" y="172"/>
                  </a:lnTo>
                  <a:lnTo>
                    <a:pt x="5" y="173"/>
                  </a:lnTo>
                  <a:lnTo>
                    <a:pt x="3" y="177"/>
                  </a:lnTo>
                  <a:lnTo>
                    <a:pt x="2" y="180"/>
                  </a:lnTo>
                  <a:lnTo>
                    <a:pt x="0" y="185"/>
                  </a:lnTo>
                  <a:lnTo>
                    <a:pt x="0" y="185"/>
                  </a:lnTo>
                  <a:lnTo>
                    <a:pt x="2" y="185"/>
                  </a:lnTo>
                  <a:lnTo>
                    <a:pt x="6" y="181"/>
                  </a:lnTo>
                  <a:lnTo>
                    <a:pt x="9" y="179"/>
                  </a:lnTo>
                  <a:lnTo>
                    <a:pt x="10" y="178"/>
                  </a:lnTo>
                  <a:lnTo>
                    <a:pt x="11" y="179"/>
                  </a:lnTo>
                  <a:lnTo>
                    <a:pt x="11" y="179"/>
                  </a:lnTo>
                  <a:lnTo>
                    <a:pt x="13" y="183"/>
                  </a:lnTo>
                  <a:lnTo>
                    <a:pt x="17" y="185"/>
                  </a:lnTo>
                  <a:lnTo>
                    <a:pt x="21" y="185"/>
                  </a:lnTo>
                  <a:lnTo>
                    <a:pt x="25" y="185"/>
                  </a:lnTo>
                  <a:lnTo>
                    <a:pt x="35" y="184"/>
                  </a:lnTo>
                  <a:lnTo>
                    <a:pt x="38" y="184"/>
                  </a:lnTo>
                  <a:lnTo>
                    <a:pt x="41" y="185"/>
                  </a:lnTo>
                  <a:lnTo>
                    <a:pt x="41" y="185"/>
                  </a:lnTo>
                  <a:lnTo>
                    <a:pt x="41" y="185"/>
                  </a:lnTo>
                  <a:lnTo>
                    <a:pt x="41" y="185"/>
                  </a:lnTo>
                  <a:lnTo>
                    <a:pt x="39" y="186"/>
                  </a:lnTo>
                  <a:lnTo>
                    <a:pt x="31" y="187"/>
                  </a:lnTo>
                  <a:lnTo>
                    <a:pt x="26" y="188"/>
                  </a:lnTo>
                  <a:lnTo>
                    <a:pt x="23" y="191"/>
                  </a:lnTo>
                  <a:lnTo>
                    <a:pt x="21" y="193"/>
                  </a:lnTo>
                  <a:lnTo>
                    <a:pt x="21" y="194"/>
                  </a:lnTo>
                  <a:lnTo>
                    <a:pt x="22" y="195"/>
                  </a:lnTo>
                  <a:lnTo>
                    <a:pt x="22" y="195"/>
                  </a:lnTo>
                  <a:lnTo>
                    <a:pt x="20" y="197"/>
                  </a:lnTo>
                  <a:lnTo>
                    <a:pt x="18" y="201"/>
                  </a:lnTo>
                  <a:lnTo>
                    <a:pt x="17" y="203"/>
                  </a:lnTo>
                  <a:lnTo>
                    <a:pt x="17" y="207"/>
                  </a:lnTo>
                  <a:lnTo>
                    <a:pt x="18" y="210"/>
                  </a:lnTo>
                  <a:lnTo>
                    <a:pt x="20" y="214"/>
                  </a:lnTo>
                  <a:lnTo>
                    <a:pt x="20" y="214"/>
                  </a:lnTo>
                  <a:lnTo>
                    <a:pt x="21" y="209"/>
                  </a:lnTo>
                  <a:lnTo>
                    <a:pt x="24" y="205"/>
                  </a:lnTo>
                  <a:lnTo>
                    <a:pt x="25" y="203"/>
                  </a:lnTo>
                  <a:lnTo>
                    <a:pt x="27" y="203"/>
                  </a:lnTo>
                  <a:lnTo>
                    <a:pt x="27" y="203"/>
                  </a:lnTo>
                  <a:lnTo>
                    <a:pt x="32" y="205"/>
                  </a:lnTo>
                  <a:lnTo>
                    <a:pt x="35" y="206"/>
                  </a:lnTo>
                  <a:lnTo>
                    <a:pt x="38" y="206"/>
                  </a:lnTo>
                  <a:lnTo>
                    <a:pt x="42" y="203"/>
                  </a:lnTo>
                  <a:lnTo>
                    <a:pt x="42" y="203"/>
                  </a:lnTo>
                  <a:lnTo>
                    <a:pt x="47" y="200"/>
                  </a:lnTo>
                  <a:lnTo>
                    <a:pt x="50" y="198"/>
                  </a:lnTo>
                  <a:lnTo>
                    <a:pt x="55" y="196"/>
                  </a:lnTo>
                  <a:lnTo>
                    <a:pt x="55" y="196"/>
                  </a:lnTo>
                  <a:lnTo>
                    <a:pt x="56" y="198"/>
                  </a:lnTo>
                  <a:lnTo>
                    <a:pt x="57" y="201"/>
                  </a:lnTo>
                  <a:lnTo>
                    <a:pt x="57" y="201"/>
                  </a:lnTo>
                  <a:lnTo>
                    <a:pt x="60" y="202"/>
                  </a:lnTo>
                  <a:lnTo>
                    <a:pt x="61" y="203"/>
                  </a:lnTo>
                  <a:lnTo>
                    <a:pt x="62" y="205"/>
                  </a:lnTo>
                  <a:lnTo>
                    <a:pt x="62" y="205"/>
                  </a:lnTo>
                  <a:lnTo>
                    <a:pt x="61" y="207"/>
                  </a:lnTo>
                  <a:lnTo>
                    <a:pt x="59" y="210"/>
                  </a:lnTo>
                  <a:lnTo>
                    <a:pt x="56" y="212"/>
                  </a:lnTo>
                  <a:lnTo>
                    <a:pt x="56" y="212"/>
                  </a:lnTo>
                  <a:lnTo>
                    <a:pt x="57" y="212"/>
                  </a:lnTo>
                  <a:lnTo>
                    <a:pt x="61" y="212"/>
                  </a:lnTo>
                  <a:lnTo>
                    <a:pt x="64" y="211"/>
                  </a:lnTo>
                  <a:lnTo>
                    <a:pt x="66" y="209"/>
                  </a:lnTo>
                  <a:lnTo>
                    <a:pt x="68" y="206"/>
                  </a:lnTo>
                  <a:lnTo>
                    <a:pt x="68" y="206"/>
                  </a:lnTo>
                  <a:lnTo>
                    <a:pt x="69" y="205"/>
                  </a:lnTo>
                  <a:lnTo>
                    <a:pt x="70" y="205"/>
                  </a:lnTo>
                  <a:lnTo>
                    <a:pt x="74" y="205"/>
                  </a:lnTo>
                  <a:lnTo>
                    <a:pt x="74" y="205"/>
                  </a:lnTo>
                  <a:lnTo>
                    <a:pt x="76" y="203"/>
                  </a:lnTo>
                  <a:lnTo>
                    <a:pt x="77" y="202"/>
                  </a:lnTo>
                  <a:lnTo>
                    <a:pt x="77" y="199"/>
                  </a:lnTo>
                  <a:lnTo>
                    <a:pt x="76" y="196"/>
                  </a:lnTo>
                  <a:lnTo>
                    <a:pt x="77" y="195"/>
                  </a:lnTo>
                  <a:lnTo>
                    <a:pt x="78" y="193"/>
                  </a:lnTo>
                  <a:lnTo>
                    <a:pt x="78" y="193"/>
                  </a:lnTo>
                  <a:lnTo>
                    <a:pt x="82" y="189"/>
                  </a:lnTo>
                  <a:lnTo>
                    <a:pt x="86" y="186"/>
                  </a:lnTo>
                  <a:lnTo>
                    <a:pt x="96" y="182"/>
                  </a:lnTo>
                  <a:lnTo>
                    <a:pt x="96" y="182"/>
                  </a:lnTo>
                  <a:lnTo>
                    <a:pt x="95" y="186"/>
                  </a:lnTo>
                  <a:lnTo>
                    <a:pt x="95" y="191"/>
                  </a:lnTo>
                  <a:lnTo>
                    <a:pt x="97" y="196"/>
                  </a:lnTo>
                  <a:lnTo>
                    <a:pt x="121" y="189"/>
                  </a:lnTo>
                  <a:lnTo>
                    <a:pt x="121" y="189"/>
                  </a:lnTo>
                  <a:lnTo>
                    <a:pt x="120" y="185"/>
                  </a:lnTo>
                  <a:lnTo>
                    <a:pt x="121" y="180"/>
                  </a:lnTo>
                  <a:lnTo>
                    <a:pt x="123" y="174"/>
                  </a:lnTo>
                  <a:lnTo>
                    <a:pt x="127" y="169"/>
                  </a:lnTo>
                  <a:lnTo>
                    <a:pt x="127" y="169"/>
                  </a:lnTo>
                  <a:lnTo>
                    <a:pt x="127" y="171"/>
                  </a:lnTo>
                  <a:lnTo>
                    <a:pt x="126" y="177"/>
                  </a:lnTo>
                  <a:lnTo>
                    <a:pt x="126" y="183"/>
                  </a:lnTo>
                  <a:lnTo>
                    <a:pt x="126" y="186"/>
                  </a:lnTo>
                  <a:lnTo>
                    <a:pt x="127" y="188"/>
                  </a:lnTo>
                  <a:lnTo>
                    <a:pt x="151" y="182"/>
                  </a:lnTo>
                  <a:lnTo>
                    <a:pt x="151" y="182"/>
                  </a:lnTo>
                  <a:lnTo>
                    <a:pt x="150" y="179"/>
                  </a:lnTo>
                  <a:lnTo>
                    <a:pt x="150" y="174"/>
                  </a:lnTo>
                  <a:lnTo>
                    <a:pt x="152" y="167"/>
                  </a:lnTo>
                  <a:lnTo>
                    <a:pt x="152" y="167"/>
                  </a:lnTo>
                  <a:lnTo>
                    <a:pt x="154" y="176"/>
                  </a:lnTo>
                  <a:lnTo>
                    <a:pt x="157" y="183"/>
                  </a:lnTo>
                  <a:lnTo>
                    <a:pt x="163" y="189"/>
                  </a:lnTo>
                  <a:lnTo>
                    <a:pt x="166" y="192"/>
                  </a:lnTo>
                  <a:lnTo>
                    <a:pt x="170" y="194"/>
                  </a:lnTo>
                  <a:lnTo>
                    <a:pt x="170" y="194"/>
                  </a:lnTo>
                  <a:lnTo>
                    <a:pt x="183" y="199"/>
                  </a:lnTo>
                  <a:lnTo>
                    <a:pt x="197" y="203"/>
                  </a:lnTo>
                  <a:lnTo>
                    <a:pt x="229" y="213"/>
                  </a:lnTo>
                  <a:lnTo>
                    <a:pt x="229" y="213"/>
                  </a:lnTo>
                  <a:lnTo>
                    <a:pt x="240" y="216"/>
                  </a:lnTo>
                  <a:lnTo>
                    <a:pt x="248" y="220"/>
                  </a:lnTo>
                  <a:lnTo>
                    <a:pt x="248" y="220"/>
                  </a:lnTo>
                  <a:lnTo>
                    <a:pt x="249" y="221"/>
                  </a:lnTo>
                  <a:lnTo>
                    <a:pt x="250" y="222"/>
                  </a:lnTo>
                  <a:lnTo>
                    <a:pt x="249" y="225"/>
                  </a:lnTo>
                  <a:lnTo>
                    <a:pt x="246" y="227"/>
                  </a:lnTo>
                  <a:lnTo>
                    <a:pt x="246" y="227"/>
                  </a:lnTo>
                  <a:lnTo>
                    <a:pt x="250" y="230"/>
                  </a:lnTo>
                  <a:lnTo>
                    <a:pt x="259" y="236"/>
                  </a:lnTo>
                  <a:lnTo>
                    <a:pt x="259" y="236"/>
                  </a:lnTo>
                  <a:lnTo>
                    <a:pt x="264" y="241"/>
                  </a:lnTo>
                  <a:lnTo>
                    <a:pt x="267" y="248"/>
                  </a:lnTo>
                  <a:lnTo>
                    <a:pt x="270" y="256"/>
                  </a:lnTo>
                  <a:lnTo>
                    <a:pt x="272" y="265"/>
                  </a:lnTo>
                  <a:lnTo>
                    <a:pt x="272" y="265"/>
                  </a:lnTo>
                  <a:lnTo>
                    <a:pt x="274" y="272"/>
                  </a:lnTo>
                  <a:lnTo>
                    <a:pt x="275" y="280"/>
                  </a:lnTo>
                  <a:lnTo>
                    <a:pt x="275" y="286"/>
                  </a:lnTo>
                  <a:lnTo>
                    <a:pt x="275" y="289"/>
                  </a:lnTo>
                  <a:lnTo>
                    <a:pt x="274" y="291"/>
                  </a:lnTo>
                  <a:lnTo>
                    <a:pt x="274" y="291"/>
                  </a:lnTo>
                  <a:lnTo>
                    <a:pt x="271" y="293"/>
                  </a:lnTo>
                  <a:lnTo>
                    <a:pt x="269" y="294"/>
                  </a:lnTo>
                  <a:lnTo>
                    <a:pt x="266" y="295"/>
                  </a:lnTo>
                  <a:lnTo>
                    <a:pt x="260" y="297"/>
                  </a:lnTo>
                  <a:lnTo>
                    <a:pt x="262" y="306"/>
                  </a:lnTo>
                  <a:lnTo>
                    <a:pt x="262" y="306"/>
                  </a:lnTo>
                  <a:lnTo>
                    <a:pt x="266" y="306"/>
                  </a:lnTo>
                  <a:lnTo>
                    <a:pt x="270" y="304"/>
                  </a:lnTo>
                  <a:lnTo>
                    <a:pt x="275" y="303"/>
                  </a:lnTo>
                  <a:lnTo>
                    <a:pt x="275" y="303"/>
                  </a:lnTo>
                  <a:lnTo>
                    <a:pt x="274" y="304"/>
                  </a:lnTo>
                  <a:lnTo>
                    <a:pt x="274" y="304"/>
                  </a:lnTo>
                  <a:lnTo>
                    <a:pt x="270" y="310"/>
                  </a:lnTo>
                  <a:lnTo>
                    <a:pt x="269" y="314"/>
                  </a:lnTo>
                  <a:lnTo>
                    <a:pt x="279" y="321"/>
                  </a:lnTo>
                  <a:lnTo>
                    <a:pt x="279" y="321"/>
                  </a:lnTo>
                  <a:lnTo>
                    <a:pt x="283" y="310"/>
                  </a:lnTo>
                  <a:lnTo>
                    <a:pt x="285" y="307"/>
                  </a:lnTo>
                  <a:lnTo>
                    <a:pt x="288" y="304"/>
                  </a:lnTo>
                  <a:lnTo>
                    <a:pt x="288" y="304"/>
                  </a:lnTo>
                  <a:lnTo>
                    <a:pt x="290" y="304"/>
                  </a:lnTo>
                  <a:lnTo>
                    <a:pt x="293" y="306"/>
                  </a:lnTo>
                  <a:lnTo>
                    <a:pt x="297" y="308"/>
                  </a:lnTo>
                  <a:lnTo>
                    <a:pt x="302" y="310"/>
                  </a:lnTo>
                  <a:lnTo>
                    <a:pt x="306" y="314"/>
                  </a:lnTo>
                  <a:lnTo>
                    <a:pt x="311" y="320"/>
                  </a:lnTo>
                  <a:lnTo>
                    <a:pt x="315" y="325"/>
                  </a:lnTo>
                  <a:lnTo>
                    <a:pt x="319" y="331"/>
                  </a:lnTo>
                  <a:lnTo>
                    <a:pt x="319" y="331"/>
                  </a:lnTo>
                  <a:lnTo>
                    <a:pt x="320" y="337"/>
                  </a:lnTo>
                  <a:lnTo>
                    <a:pt x="321" y="342"/>
                  </a:lnTo>
                  <a:lnTo>
                    <a:pt x="321" y="347"/>
                  </a:lnTo>
                  <a:lnTo>
                    <a:pt x="320" y="354"/>
                  </a:lnTo>
                  <a:lnTo>
                    <a:pt x="319" y="359"/>
                  </a:lnTo>
                  <a:lnTo>
                    <a:pt x="317" y="364"/>
                  </a:lnTo>
                  <a:lnTo>
                    <a:pt x="313" y="367"/>
                  </a:lnTo>
                  <a:lnTo>
                    <a:pt x="310" y="369"/>
                  </a:lnTo>
                  <a:lnTo>
                    <a:pt x="310" y="369"/>
                  </a:lnTo>
                  <a:lnTo>
                    <a:pt x="307" y="369"/>
                  </a:lnTo>
                  <a:lnTo>
                    <a:pt x="304" y="368"/>
                  </a:lnTo>
                  <a:lnTo>
                    <a:pt x="297" y="365"/>
                  </a:lnTo>
                  <a:lnTo>
                    <a:pt x="291" y="361"/>
                  </a:lnTo>
                  <a:lnTo>
                    <a:pt x="289" y="361"/>
                  </a:lnTo>
                  <a:lnTo>
                    <a:pt x="286" y="364"/>
                  </a:lnTo>
                  <a:lnTo>
                    <a:pt x="286" y="364"/>
                  </a:lnTo>
                  <a:lnTo>
                    <a:pt x="285" y="366"/>
                  </a:lnTo>
                  <a:lnTo>
                    <a:pt x="282" y="367"/>
                  </a:lnTo>
                  <a:lnTo>
                    <a:pt x="277" y="370"/>
                  </a:lnTo>
                  <a:lnTo>
                    <a:pt x="274" y="372"/>
                  </a:lnTo>
                  <a:lnTo>
                    <a:pt x="272" y="375"/>
                  </a:lnTo>
                  <a:lnTo>
                    <a:pt x="272" y="380"/>
                  </a:lnTo>
                  <a:lnTo>
                    <a:pt x="274" y="385"/>
                  </a:lnTo>
                  <a:lnTo>
                    <a:pt x="274" y="385"/>
                  </a:lnTo>
                  <a:lnTo>
                    <a:pt x="278" y="380"/>
                  </a:lnTo>
                  <a:lnTo>
                    <a:pt x="281" y="378"/>
                  </a:lnTo>
                  <a:lnTo>
                    <a:pt x="283" y="378"/>
                  </a:lnTo>
                  <a:lnTo>
                    <a:pt x="283" y="378"/>
                  </a:lnTo>
                  <a:lnTo>
                    <a:pt x="284" y="379"/>
                  </a:lnTo>
                  <a:lnTo>
                    <a:pt x="284" y="380"/>
                  </a:lnTo>
                  <a:lnTo>
                    <a:pt x="286" y="383"/>
                  </a:lnTo>
                  <a:lnTo>
                    <a:pt x="286" y="383"/>
                  </a:lnTo>
                  <a:lnTo>
                    <a:pt x="288" y="383"/>
                  </a:lnTo>
                  <a:lnTo>
                    <a:pt x="290" y="383"/>
                  </a:lnTo>
                  <a:lnTo>
                    <a:pt x="296" y="383"/>
                  </a:lnTo>
                  <a:lnTo>
                    <a:pt x="302" y="382"/>
                  </a:lnTo>
                  <a:lnTo>
                    <a:pt x="304" y="382"/>
                  </a:lnTo>
                  <a:lnTo>
                    <a:pt x="305" y="383"/>
                  </a:lnTo>
                  <a:lnTo>
                    <a:pt x="305" y="383"/>
                  </a:lnTo>
                  <a:lnTo>
                    <a:pt x="305" y="384"/>
                  </a:lnTo>
                  <a:lnTo>
                    <a:pt x="304" y="384"/>
                  </a:lnTo>
                  <a:lnTo>
                    <a:pt x="300" y="384"/>
                  </a:lnTo>
                  <a:lnTo>
                    <a:pt x="300" y="384"/>
                  </a:lnTo>
                  <a:lnTo>
                    <a:pt x="290" y="386"/>
                  </a:lnTo>
                  <a:lnTo>
                    <a:pt x="284" y="388"/>
                  </a:lnTo>
                  <a:lnTo>
                    <a:pt x="282" y="390"/>
                  </a:lnTo>
                  <a:lnTo>
                    <a:pt x="282" y="390"/>
                  </a:lnTo>
                  <a:lnTo>
                    <a:pt x="282" y="393"/>
                  </a:lnTo>
                  <a:lnTo>
                    <a:pt x="282" y="395"/>
                  </a:lnTo>
                  <a:lnTo>
                    <a:pt x="282" y="395"/>
                  </a:lnTo>
                  <a:lnTo>
                    <a:pt x="280" y="397"/>
                  </a:lnTo>
                  <a:lnTo>
                    <a:pt x="277" y="399"/>
                  </a:lnTo>
                  <a:lnTo>
                    <a:pt x="275" y="403"/>
                  </a:lnTo>
                  <a:lnTo>
                    <a:pt x="274" y="406"/>
                  </a:lnTo>
                  <a:lnTo>
                    <a:pt x="274" y="409"/>
                  </a:lnTo>
                  <a:lnTo>
                    <a:pt x="274" y="409"/>
                  </a:lnTo>
                  <a:lnTo>
                    <a:pt x="275" y="413"/>
                  </a:lnTo>
                  <a:lnTo>
                    <a:pt x="277" y="415"/>
                  </a:lnTo>
                  <a:lnTo>
                    <a:pt x="280" y="418"/>
                  </a:lnTo>
                  <a:lnTo>
                    <a:pt x="280" y="418"/>
                  </a:lnTo>
                  <a:lnTo>
                    <a:pt x="280" y="416"/>
                  </a:lnTo>
                  <a:lnTo>
                    <a:pt x="280" y="413"/>
                  </a:lnTo>
                  <a:lnTo>
                    <a:pt x="281" y="409"/>
                  </a:lnTo>
                  <a:lnTo>
                    <a:pt x="282" y="407"/>
                  </a:lnTo>
                  <a:lnTo>
                    <a:pt x="284" y="407"/>
                  </a:lnTo>
                  <a:lnTo>
                    <a:pt x="284" y="407"/>
                  </a:lnTo>
                  <a:lnTo>
                    <a:pt x="285" y="407"/>
                  </a:lnTo>
                  <a:lnTo>
                    <a:pt x="286" y="408"/>
                  </a:lnTo>
                  <a:lnTo>
                    <a:pt x="289" y="410"/>
                  </a:lnTo>
                  <a:lnTo>
                    <a:pt x="291" y="410"/>
                  </a:lnTo>
                  <a:lnTo>
                    <a:pt x="291" y="410"/>
                  </a:lnTo>
                  <a:lnTo>
                    <a:pt x="293" y="410"/>
                  </a:lnTo>
                  <a:lnTo>
                    <a:pt x="296" y="408"/>
                  </a:lnTo>
                  <a:lnTo>
                    <a:pt x="303" y="401"/>
                  </a:lnTo>
                  <a:lnTo>
                    <a:pt x="309" y="396"/>
                  </a:lnTo>
                  <a:lnTo>
                    <a:pt x="311" y="394"/>
                  </a:lnTo>
                  <a:lnTo>
                    <a:pt x="313" y="394"/>
                  </a:lnTo>
                  <a:lnTo>
                    <a:pt x="313" y="394"/>
                  </a:lnTo>
                  <a:lnTo>
                    <a:pt x="313" y="395"/>
                  </a:lnTo>
                  <a:lnTo>
                    <a:pt x="312" y="396"/>
                  </a:lnTo>
                  <a:lnTo>
                    <a:pt x="309" y="399"/>
                  </a:lnTo>
                  <a:lnTo>
                    <a:pt x="305" y="403"/>
                  </a:lnTo>
                  <a:lnTo>
                    <a:pt x="303" y="406"/>
                  </a:lnTo>
                  <a:lnTo>
                    <a:pt x="302" y="409"/>
                  </a:lnTo>
                  <a:lnTo>
                    <a:pt x="302" y="409"/>
                  </a:lnTo>
                  <a:lnTo>
                    <a:pt x="303" y="412"/>
                  </a:lnTo>
                  <a:lnTo>
                    <a:pt x="304" y="414"/>
                  </a:lnTo>
                  <a:lnTo>
                    <a:pt x="306" y="416"/>
                  </a:lnTo>
                  <a:lnTo>
                    <a:pt x="307" y="418"/>
                  </a:lnTo>
                  <a:lnTo>
                    <a:pt x="307" y="418"/>
                  </a:lnTo>
                  <a:lnTo>
                    <a:pt x="308" y="422"/>
                  </a:lnTo>
                  <a:lnTo>
                    <a:pt x="309" y="424"/>
                  </a:lnTo>
                  <a:lnTo>
                    <a:pt x="312" y="426"/>
                  </a:lnTo>
                  <a:lnTo>
                    <a:pt x="315" y="427"/>
                  </a:lnTo>
                  <a:lnTo>
                    <a:pt x="322" y="429"/>
                  </a:lnTo>
                  <a:lnTo>
                    <a:pt x="325" y="429"/>
                  </a:lnTo>
                  <a:lnTo>
                    <a:pt x="325" y="429"/>
                  </a:lnTo>
                  <a:lnTo>
                    <a:pt x="324" y="427"/>
                  </a:lnTo>
                  <a:lnTo>
                    <a:pt x="321" y="424"/>
                  </a:lnTo>
                  <a:lnTo>
                    <a:pt x="318" y="419"/>
                  </a:lnTo>
                  <a:lnTo>
                    <a:pt x="317" y="418"/>
                  </a:lnTo>
                  <a:lnTo>
                    <a:pt x="318" y="416"/>
                  </a:lnTo>
                  <a:lnTo>
                    <a:pt x="318" y="416"/>
                  </a:lnTo>
                  <a:lnTo>
                    <a:pt x="319" y="416"/>
                  </a:lnTo>
                  <a:lnTo>
                    <a:pt x="321" y="416"/>
                  </a:lnTo>
                  <a:lnTo>
                    <a:pt x="323" y="416"/>
                  </a:lnTo>
                  <a:lnTo>
                    <a:pt x="325" y="416"/>
                  </a:lnTo>
                  <a:lnTo>
                    <a:pt x="325" y="416"/>
                  </a:lnTo>
                  <a:lnTo>
                    <a:pt x="325" y="413"/>
                  </a:lnTo>
                  <a:lnTo>
                    <a:pt x="325" y="408"/>
                  </a:lnTo>
                  <a:lnTo>
                    <a:pt x="325" y="403"/>
                  </a:lnTo>
                  <a:lnTo>
                    <a:pt x="326" y="399"/>
                  </a:lnTo>
                  <a:lnTo>
                    <a:pt x="329" y="395"/>
                  </a:lnTo>
                  <a:lnTo>
                    <a:pt x="334" y="389"/>
                  </a:lnTo>
                  <a:lnTo>
                    <a:pt x="334" y="389"/>
                  </a:lnTo>
                  <a:lnTo>
                    <a:pt x="336" y="393"/>
                  </a:lnTo>
                  <a:lnTo>
                    <a:pt x="338" y="394"/>
                  </a:lnTo>
                  <a:lnTo>
                    <a:pt x="342" y="396"/>
                  </a:lnTo>
                  <a:lnTo>
                    <a:pt x="342" y="396"/>
                  </a:lnTo>
                  <a:lnTo>
                    <a:pt x="343" y="396"/>
                  </a:lnTo>
                  <a:lnTo>
                    <a:pt x="345" y="397"/>
                  </a:lnTo>
                  <a:lnTo>
                    <a:pt x="345" y="401"/>
                  </a:lnTo>
                  <a:lnTo>
                    <a:pt x="345" y="407"/>
                  </a:lnTo>
                  <a:lnTo>
                    <a:pt x="345" y="407"/>
                  </a:lnTo>
                  <a:lnTo>
                    <a:pt x="346" y="406"/>
                  </a:lnTo>
                  <a:lnTo>
                    <a:pt x="348" y="402"/>
                  </a:lnTo>
                  <a:lnTo>
                    <a:pt x="350" y="397"/>
                  </a:lnTo>
                  <a:lnTo>
                    <a:pt x="350" y="392"/>
                  </a:lnTo>
                  <a:lnTo>
                    <a:pt x="350" y="392"/>
                  </a:lnTo>
                  <a:lnTo>
                    <a:pt x="352" y="389"/>
                  </a:lnTo>
                  <a:lnTo>
                    <a:pt x="354" y="386"/>
                  </a:lnTo>
                  <a:lnTo>
                    <a:pt x="354" y="386"/>
                  </a:lnTo>
                  <a:lnTo>
                    <a:pt x="354" y="383"/>
                  </a:lnTo>
                  <a:lnTo>
                    <a:pt x="354" y="382"/>
                  </a:lnTo>
                  <a:lnTo>
                    <a:pt x="351" y="379"/>
                  </a:lnTo>
                  <a:lnTo>
                    <a:pt x="350" y="376"/>
                  </a:lnTo>
                  <a:lnTo>
                    <a:pt x="348" y="373"/>
                  </a:lnTo>
                  <a:lnTo>
                    <a:pt x="348" y="369"/>
                  </a:lnTo>
                  <a:lnTo>
                    <a:pt x="348" y="361"/>
                  </a:lnTo>
                  <a:lnTo>
                    <a:pt x="348" y="361"/>
                  </a:lnTo>
                  <a:lnTo>
                    <a:pt x="347" y="359"/>
                  </a:lnTo>
                  <a:lnTo>
                    <a:pt x="347" y="358"/>
                  </a:lnTo>
                  <a:lnTo>
                    <a:pt x="343" y="356"/>
                  </a:lnTo>
                  <a:lnTo>
                    <a:pt x="343" y="356"/>
                  </a:lnTo>
                  <a:lnTo>
                    <a:pt x="341" y="353"/>
                  </a:lnTo>
                  <a:lnTo>
                    <a:pt x="341" y="352"/>
                  </a:lnTo>
                  <a:lnTo>
                    <a:pt x="342" y="352"/>
                  </a:lnTo>
                  <a:lnTo>
                    <a:pt x="342" y="352"/>
                  </a:lnTo>
                  <a:lnTo>
                    <a:pt x="347" y="353"/>
                  </a:lnTo>
                  <a:lnTo>
                    <a:pt x="350" y="353"/>
                  </a:lnTo>
                  <a:lnTo>
                    <a:pt x="354" y="352"/>
                  </a:lnTo>
                  <a:lnTo>
                    <a:pt x="354" y="352"/>
                  </a:lnTo>
                  <a:lnTo>
                    <a:pt x="355" y="340"/>
                  </a:lnTo>
                  <a:lnTo>
                    <a:pt x="355" y="332"/>
                  </a:lnTo>
                  <a:lnTo>
                    <a:pt x="355" y="329"/>
                  </a:lnTo>
                  <a:lnTo>
                    <a:pt x="355" y="329"/>
                  </a:lnTo>
                  <a:lnTo>
                    <a:pt x="350" y="329"/>
                  </a:lnTo>
                  <a:lnTo>
                    <a:pt x="347" y="328"/>
                  </a:lnTo>
                  <a:lnTo>
                    <a:pt x="343" y="327"/>
                  </a:lnTo>
                  <a:lnTo>
                    <a:pt x="342" y="325"/>
                  </a:lnTo>
                  <a:lnTo>
                    <a:pt x="342" y="325"/>
                  </a:lnTo>
                  <a:lnTo>
                    <a:pt x="346" y="325"/>
                  </a:lnTo>
                  <a:lnTo>
                    <a:pt x="350" y="325"/>
                  </a:lnTo>
                  <a:lnTo>
                    <a:pt x="353" y="325"/>
                  </a:lnTo>
                  <a:lnTo>
                    <a:pt x="355" y="324"/>
                  </a:lnTo>
                  <a:lnTo>
                    <a:pt x="355" y="324"/>
                  </a:lnTo>
                  <a:lnTo>
                    <a:pt x="355" y="312"/>
                  </a:lnTo>
                  <a:lnTo>
                    <a:pt x="354" y="304"/>
                  </a:lnTo>
                  <a:lnTo>
                    <a:pt x="353" y="302"/>
                  </a:lnTo>
                  <a:lnTo>
                    <a:pt x="353" y="301"/>
                  </a:lnTo>
                  <a:lnTo>
                    <a:pt x="353" y="301"/>
                  </a:lnTo>
                  <a:lnTo>
                    <a:pt x="349" y="302"/>
                  </a:lnTo>
                  <a:lnTo>
                    <a:pt x="346" y="302"/>
                  </a:lnTo>
                  <a:lnTo>
                    <a:pt x="342" y="301"/>
                  </a:lnTo>
                  <a:lnTo>
                    <a:pt x="339" y="300"/>
                  </a:lnTo>
                  <a:lnTo>
                    <a:pt x="339" y="300"/>
                  </a:lnTo>
                  <a:lnTo>
                    <a:pt x="337" y="299"/>
                  </a:lnTo>
                  <a:lnTo>
                    <a:pt x="337" y="297"/>
                  </a:lnTo>
                  <a:lnTo>
                    <a:pt x="337" y="294"/>
                  </a:lnTo>
                  <a:lnTo>
                    <a:pt x="336" y="292"/>
                  </a:lnTo>
                  <a:lnTo>
                    <a:pt x="336" y="291"/>
                  </a:lnTo>
                  <a:lnTo>
                    <a:pt x="334" y="289"/>
                  </a:lnTo>
                  <a:lnTo>
                    <a:pt x="334" y="289"/>
                  </a:lnTo>
                  <a:lnTo>
                    <a:pt x="327" y="287"/>
                  </a:lnTo>
                  <a:lnTo>
                    <a:pt x="322" y="284"/>
                  </a:lnTo>
                  <a:lnTo>
                    <a:pt x="318" y="281"/>
                  </a:lnTo>
                  <a:lnTo>
                    <a:pt x="315" y="279"/>
                  </a:lnTo>
                  <a:lnTo>
                    <a:pt x="315" y="279"/>
                  </a:lnTo>
                  <a:lnTo>
                    <a:pt x="313" y="275"/>
                  </a:lnTo>
                  <a:lnTo>
                    <a:pt x="313" y="272"/>
                  </a:lnTo>
                  <a:lnTo>
                    <a:pt x="313" y="270"/>
                  </a:lnTo>
                  <a:lnTo>
                    <a:pt x="313" y="270"/>
                  </a:lnTo>
                  <a:lnTo>
                    <a:pt x="319" y="272"/>
                  </a:lnTo>
                  <a:lnTo>
                    <a:pt x="321" y="272"/>
                  </a:lnTo>
                  <a:lnTo>
                    <a:pt x="324" y="272"/>
                  </a:lnTo>
                  <a:lnTo>
                    <a:pt x="325" y="254"/>
                  </a:lnTo>
                  <a:lnTo>
                    <a:pt x="325" y="254"/>
                  </a:lnTo>
                  <a:lnTo>
                    <a:pt x="323" y="254"/>
                  </a:lnTo>
                  <a:lnTo>
                    <a:pt x="319" y="253"/>
                  </a:lnTo>
                  <a:lnTo>
                    <a:pt x="319" y="253"/>
                  </a:lnTo>
                  <a:lnTo>
                    <a:pt x="317" y="251"/>
                  </a:lnTo>
                  <a:lnTo>
                    <a:pt x="314" y="249"/>
                  </a:lnTo>
                  <a:lnTo>
                    <a:pt x="313" y="246"/>
                  </a:lnTo>
                  <a:lnTo>
                    <a:pt x="313" y="246"/>
                  </a:lnTo>
                  <a:lnTo>
                    <a:pt x="314" y="248"/>
                  </a:lnTo>
                  <a:lnTo>
                    <a:pt x="320" y="249"/>
                  </a:lnTo>
                  <a:lnTo>
                    <a:pt x="320" y="249"/>
                  </a:lnTo>
                  <a:lnTo>
                    <a:pt x="324" y="249"/>
                  </a:lnTo>
                  <a:lnTo>
                    <a:pt x="326" y="248"/>
                  </a:lnTo>
                  <a:lnTo>
                    <a:pt x="328" y="228"/>
                  </a:lnTo>
                  <a:lnTo>
                    <a:pt x="328" y="228"/>
                  </a:lnTo>
                  <a:lnTo>
                    <a:pt x="325" y="228"/>
                  </a:lnTo>
                  <a:lnTo>
                    <a:pt x="322" y="228"/>
                  </a:lnTo>
                  <a:lnTo>
                    <a:pt x="319" y="226"/>
                  </a:lnTo>
                  <a:lnTo>
                    <a:pt x="318" y="223"/>
                  </a:lnTo>
                  <a:lnTo>
                    <a:pt x="318" y="222"/>
                  </a:lnTo>
                  <a:lnTo>
                    <a:pt x="318" y="222"/>
                  </a:lnTo>
                  <a:lnTo>
                    <a:pt x="325" y="220"/>
                  </a:lnTo>
                  <a:lnTo>
                    <a:pt x="332" y="216"/>
                  </a:lnTo>
                  <a:lnTo>
                    <a:pt x="337" y="212"/>
                  </a:lnTo>
                  <a:lnTo>
                    <a:pt x="341" y="208"/>
                  </a:lnTo>
                  <a:lnTo>
                    <a:pt x="346" y="202"/>
                  </a:lnTo>
                  <a:lnTo>
                    <a:pt x="349" y="196"/>
                  </a:lnTo>
                  <a:lnTo>
                    <a:pt x="352" y="191"/>
                  </a:lnTo>
                  <a:lnTo>
                    <a:pt x="353" y="184"/>
                  </a:lnTo>
                  <a:lnTo>
                    <a:pt x="353" y="184"/>
                  </a:lnTo>
                  <a:lnTo>
                    <a:pt x="359" y="186"/>
                  </a:lnTo>
                  <a:lnTo>
                    <a:pt x="361" y="186"/>
                  </a:lnTo>
                  <a:lnTo>
                    <a:pt x="364" y="186"/>
                  </a:lnTo>
                  <a:lnTo>
                    <a:pt x="364" y="186"/>
                  </a:lnTo>
                  <a:lnTo>
                    <a:pt x="365" y="179"/>
                  </a:lnTo>
                  <a:lnTo>
                    <a:pt x="365" y="170"/>
                  </a:lnTo>
                  <a:lnTo>
                    <a:pt x="365" y="170"/>
                  </a:lnTo>
                  <a:lnTo>
                    <a:pt x="360" y="169"/>
                  </a:lnTo>
                  <a:lnTo>
                    <a:pt x="357" y="168"/>
                  </a:lnTo>
                  <a:lnTo>
                    <a:pt x="355"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403804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4.3.2020</a:t>
            </a:fld>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4120518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9144000" cy="4371950"/>
          </a:xfrm>
        </p:spPr>
        <p:txBody>
          <a:bodyPr/>
          <a:lstStyle/>
          <a:p>
            <a:pPr lvl="0"/>
            <a:r>
              <a:rPr lang="fi-FI" smtClean="0"/>
              <a:t>Muokkaa tekstin perustyylejä</a:t>
            </a:r>
          </a:p>
        </p:txBody>
      </p:sp>
      <p:sp>
        <p:nvSpPr>
          <p:cNvPr id="8" name="Otsikko 7"/>
          <p:cNvSpPr>
            <a:spLocks noGrp="1"/>
          </p:cNvSpPr>
          <p:nvPr>
            <p:ph type="title"/>
          </p:nvPr>
        </p:nvSpPr>
        <p:spPr>
          <a:xfrm>
            <a:off x="432785" y="4371949"/>
            <a:ext cx="4211223" cy="607895"/>
          </a:xfrm>
        </p:spPr>
        <p:txBody>
          <a:bodyPr/>
          <a:lstStyle>
            <a:lvl1pPr>
              <a:defRPr sz="2800">
                <a:solidFill>
                  <a:schemeClr val="tx2"/>
                </a:solidFill>
              </a:defRPr>
            </a:lvl1pPr>
          </a:lstStyle>
          <a:p>
            <a:r>
              <a:rPr lang="fi-FI" smtClean="0"/>
              <a:t>Muokkaa perustyyl. napsautt.</a:t>
            </a:r>
            <a:endParaRPr lang="fi-FI" dirty="0"/>
          </a:p>
        </p:txBody>
      </p:sp>
      <p:sp>
        <p:nvSpPr>
          <p:cNvPr id="15" name="Content Placeholder 9"/>
          <p:cNvSpPr>
            <a:spLocks noGrp="1"/>
          </p:cNvSpPr>
          <p:nvPr>
            <p:ph idx="13"/>
          </p:nvPr>
        </p:nvSpPr>
        <p:spPr>
          <a:xfrm>
            <a:off x="4860032" y="4518180"/>
            <a:ext cx="4283968" cy="461665"/>
          </a:xfrm>
        </p:spPr>
        <p:txBody>
          <a:bodyPr>
            <a:noAutofit/>
          </a:bodyPr>
          <a:lstStyle/>
          <a:p>
            <a:pPr marL="0" lvl="0" indent="0">
              <a:buNone/>
            </a:pPr>
            <a:r>
              <a:rPr lang="fi-FI" sz="1200" smtClean="0"/>
              <a:t>Muokkaa tekstin perustyylejä</a:t>
            </a:r>
          </a:p>
        </p:txBody>
      </p:sp>
    </p:spTree>
    <p:extLst>
      <p:ext uri="{BB962C8B-B14F-4D97-AF65-F5344CB8AC3E}">
        <p14:creationId xmlns:p14="http://schemas.microsoft.com/office/powerpoint/2010/main" val="36399480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90" r:id="rId1"/>
    <p:sldLayoutId id="2147483782" r:id="rId2"/>
    <p:sldLayoutId id="2147483776" r:id="rId3"/>
    <p:sldLayoutId id="2147483775" r:id="rId4"/>
    <p:sldLayoutId id="2147483774" r:id="rId5"/>
    <p:sldLayoutId id="2147483778" r:id="rId6"/>
    <p:sldLayoutId id="2147483803" r:id="rId7"/>
    <p:sldLayoutId id="2147483747" r:id="rId8"/>
    <p:sldLayoutId id="2147483780" r:id="rId9"/>
    <p:sldLayoutId id="2147483781" r:id="rId10"/>
    <p:sldLayoutId id="2147483675" r:id="rId11"/>
    <p:sldLayoutId id="2147483691" r:id="rId12"/>
    <p:sldLayoutId id="2147483804" r:id="rId13"/>
  </p:sldLayoutIdLst>
  <p:timing>
    <p:tnLst>
      <p:par>
        <p:cTn id="1" dur="indefinite" restart="never" nodeType="tmRoot"/>
      </p:par>
    </p:tnLst>
  </p:timing>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851670"/>
            <a:ext cx="6192688" cy="2095528"/>
          </a:xfrm>
        </p:spPr>
        <p:txBody>
          <a:bodyPr/>
          <a:lstStyle/>
          <a:p>
            <a:r>
              <a:rPr lang="fi-FI" dirty="0"/>
              <a:t>Kestävän kehityksen tavoitteiden toimeenpano ja seuranta Suomessa</a:t>
            </a:r>
            <a:endParaRPr lang="fi-FI" dirty="0"/>
          </a:p>
        </p:txBody>
      </p:sp>
      <p:sp>
        <p:nvSpPr>
          <p:cNvPr id="5" name="Subtitle 4"/>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1105585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42983" y="1048528"/>
            <a:ext cx="4115996" cy="4115996"/>
          </a:xfrm>
          <a:prstGeom prst="rect">
            <a:avLst/>
          </a:prstGeom>
        </p:spPr>
      </p:pic>
      <p:sp>
        <p:nvSpPr>
          <p:cNvPr id="8" name="Title 7"/>
          <p:cNvSpPr>
            <a:spLocks noGrp="1"/>
          </p:cNvSpPr>
          <p:nvPr>
            <p:ph type="title"/>
          </p:nvPr>
        </p:nvSpPr>
        <p:spPr>
          <a:xfrm>
            <a:off x="899592" y="176056"/>
            <a:ext cx="7739615" cy="974270"/>
          </a:xfrm>
        </p:spPr>
        <p:txBody>
          <a:bodyPr/>
          <a:lstStyle/>
          <a:p>
            <a:r>
              <a:rPr lang="fi-FI" dirty="0" smtClean="0">
                <a:solidFill>
                  <a:schemeClr val="accent1">
                    <a:lumMod val="75000"/>
                  </a:schemeClr>
                </a:solidFill>
              </a:rPr>
              <a:t>Kestävä kehitys on ihmisten hyvinvoinnin turvaamista maapallon kantokyvyn rajoissa</a:t>
            </a:r>
            <a:endParaRPr lang="fi-FI" dirty="0">
              <a:solidFill>
                <a:schemeClr val="accent1">
                  <a:lumMod val="75000"/>
                </a:schemeClr>
              </a:solidFill>
            </a:endParaRPr>
          </a:p>
        </p:txBody>
      </p:sp>
      <p:sp>
        <p:nvSpPr>
          <p:cNvPr id="7" name="Slide Number Placeholder 6"/>
          <p:cNvSpPr>
            <a:spLocks noGrp="1"/>
          </p:cNvSpPr>
          <p:nvPr>
            <p:ph type="sldNum" sz="quarter" idx="12"/>
          </p:nvPr>
        </p:nvSpPr>
        <p:spPr/>
        <p:txBody>
          <a:bodyPr/>
          <a:lstStyle/>
          <a:p>
            <a:pPr algn="r" defTabSz="685800">
              <a:defRPr/>
            </a:pPr>
            <a:fld id="{FA2AF881-6B27-4C87-B13F-F15CC38C75C2}" type="slidenum">
              <a:rPr lang="fi-FI" sz="600">
                <a:solidFill>
                  <a:prstClr val="white"/>
                </a:solidFill>
                <a:latin typeface="Calibri"/>
              </a:rPr>
              <a:pPr algn="r" defTabSz="685800">
                <a:defRPr/>
              </a:pPr>
              <a:t>2</a:t>
            </a:fld>
            <a:endParaRPr lang="fi-FI" sz="600" dirty="0">
              <a:solidFill>
                <a:prstClr val="white"/>
              </a:solidFill>
              <a:latin typeface="Calibri"/>
            </a:endParaRPr>
          </a:p>
        </p:txBody>
      </p:sp>
      <p:sp>
        <p:nvSpPr>
          <p:cNvPr id="10" name="Rectangle 6"/>
          <p:cNvSpPr>
            <a:spLocks noChangeArrowheads="1"/>
          </p:cNvSpPr>
          <p:nvPr/>
        </p:nvSpPr>
        <p:spPr bwMode="auto">
          <a:xfrm>
            <a:off x="395536" y="1487450"/>
            <a:ext cx="2322258" cy="2884825"/>
          </a:xfrm>
          <a:prstGeom prst="roundRect">
            <a:avLst>
              <a:gd name="adj" fmla="val 16667"/>
            </a:avLst>
          </a:prstGeom>
          <a:noFill/>
          <a:ln w="38100">
            <a:noFill/>
            <a:round/>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2200">
                <a:solidFill>
                  <a:schemeClr val="bg2"/>
                </a:solidFill>
                <a:latin typeface="Arial" charset="0"/>
                <a:ea typeface="Geneva" pitchFamily="1" charset="-128"/>
              </a:defRPr>
            </a:lvl1pPr>
            <a:lvl2pPr marL="742950" indent="-285750">
              <a:spcBef>
                <a:spcPct val="20000"/>
              </a:spcBef>
              <a:buChar char="–"/>
              <a:defRPr>
                <a:solidFill>
                  <a:schemeClr val="bg2"/>
                </a:solidFill>
                <a:latin typeface="Arial" charset="0"/>
                <a:ea typeface="Geneva" pitchFamily="1" charset="-128"/>
              </a:defRPr>
            </a:lvl2pPr>
            <a:lvl3pPr marL="1143000" indent="-228600">
              <a:spcBef>
                <a:spcPct val="20000"/>
              </a:spcBef>
              <a:buChar char="•"/>
              <a:defRPr sz="1600">
                <a:solidFill>
                  <a:schemeClr val="bg2"/>
                </a:solidFill>
                <a:latin typeface="Arial" charset="0"/>
                <a:ea typeface="Geneva" pitchFamily="1" charset="-128"/>
              </a:defRPr>
            </a:lvl3pPr>
            <a:lvl4pPr marL="1600200" indent="-228600">
              <a:spcBef>
                <a:spcPct val="20000"/>
              </a:spcBef>
              <a:buChar char="–"/>
              <a:defRPr sz="1600">
                <a:solidFill>
                  <a:schemeClr val="bg2"/>
                </a:solidFill>
                <a:latin typeface="Arial" charset="0"/>
                <a:ea typeface="Geneva" pitchFamily="1" charset="-128"/>
              </a:defRPr>
            </a:lvl4pPr>
            <a:lvl5pPr marL="2057400" indent="-228600">
              <a:spcBef>
                <a:spcPct val="20000"/>
              </a:spcBef>
              <a:buChar char="»"/>
              <a:defRPr sz="1600">
                <a:solidFill>
                  <a:schemeClr val="bg2"/>
                </a:solidFill>
                <a:latin typeface="Arial" charset="0"/>
                <a:ea typeface="Geneva" pitchFamily="1" charset="-128"/>
              </a:defRPr>
            </a:lvl5pPr>
            <a:lvl6pPr marL="2514600" indent="-228600" eaLnBrk="0" fontAlgn="base" hangingPunct="0">
              <a:spcBef>
                <a:spcPct val="20000"/>
              </a:spcBef>
              <a:spcAft>
                <a:spcPct val="0"/>
              </a:spcAft>
              <a:buChar char="»"/>
              <a:defRPr sz="1600">
                <a:solidFill>
                  <a:schemeClr val="bg2"/>
                </a:solidFill>
                <a:latin typeface="Arial" charset="0"/>
                <a:ea typeface="Geneva" pitchFamily="1" charset="-128"/>
              </a:defRPr>
            </a:lvl6pPr>
            <a:lvl7pPr marL="2971800" indent="-228600" eaLnBrk="0" fontAlgn="base" hangingPunct="0">
              <a:spcBef>
                <a:spcPct val="20000"/>
              </a:spcBef>
              <a:spcAft>
                <a:spcPct val="0"/>
              </a:spcAft>
              <a:buChar char="»"/>
              <a:defRPr sz="1600">
                <a:solidFill>
                  <a:schemeClr val="bg2"/>
                </a:solidFill>
                <a:latin typeface="Arial" charset="0"/>
                <a:ea typeface="Geneva" pitchFamily="1" charset="-128"/>
              </a:defRPr>
            </a:lvl7pPr>
            <a:lvl8pPr marL="3429000" indent="-228600" eaLnBrk="0" fontAlgn="base" hangingPunct="0">
              <a:spcBef>
                <a:spcPct val="20000"/>
              </a:spcBef>
              <a:spcAft>
                <a:spcPct val="0"/>
              </a:spcAft>
              <a:buChar char="»"/>
              <a:defRPr sz="1600">
                <a:solidFill>
                  <a:schemeClr val="bg2"/>
                </a:solidFill>
                <a:latin typeface="Arial" charset="0"/>
                <a:ea typeface="Geneva" pitchFamily="1" charset="-128"/>
              </a:defRPr>
            </a:lvl8pPr>
            <a:lvl9pPr marL="3886200" indent="-228600" eaLnBrk="0" fontAlgn="base" hangingPunct="0">
              <a:spcBef>
                <a:spcPct val="20000"/>
              </a:spcBef>
              <a:spcAft>
                <a:spcPct val="0"/>
              </a:spcAft>
              <a:buChar char="»"/>
              <a:defRPr sz="1600">
                <a:solidFill>
                  <a:schemeClr val="bg2"/>
                </a:solidFill>
                <a:latin typeface="Arial" charset="0"/>
                <a:ea typeface="Geneva" pitchFamily="1" charset="-128"/>
              </a:defRPr>
            </a:lvl9pPr>
          </a:lstStyle>
          <a:p>
            <a:pPr defTabSz="685800">
              <a:spcBef>
                <a:spcPct val="0"/>
              </a:spcBef>
              <a:buNone/>
              <a:defRPr/>
            </a:pPr>
            <a:r>
              <a:rPr lang="fi-FI" altLang="fi-FI" sz="1200" b="1" dirty="0">
                <a:solidFill>
                  <a:schemeClr val="accent1">
                    <a:lumMod val="75000"/>
                  </a:schemeClr>
                </a:solidFill>
                <a:cs typeface="Arial" charset="0"/>
              </a:rPr>
              <a:t>Planetaariset rajat: </a:t>
            </a:r>
          </a:p>
          <a:p>
            <a:pPr defTabSz="685800">
              <a:spcBef>
                <a:spcPct val="0"/>
              </a:spcBef>
              <a:buNone/>
              <a:defRPr/>
            </a:pPr>
            <a:endParaRPr lang="fi-FI" altLang="fi-FI" sz="1200" b="1" dirty="0">
              <a:solidFill>
                <a:schemeClr val="accent1">
                  <a:lumMod val="75000"/>
                </a:schemeClr>
              </a:solidFill>
              <a:cs typeface="Arial" charset="0"/>
            </a:endParaRPr>
          </a:p>
          <a:p>
            <a:pPr defTabSz="685800">
              <a:spcBef>
                <a:spcPct val="0"/>
              </a:spcBef>
              <a:buNone/>
              <a:defRPr/>
            </a:pPr>
            <a:r>
              <a:rPr lang="fi-FI" altLang="fi-FI" sz="1200" b="1" dirty="0">
                <a:solidFill>
                  <a:schemeClr val="accent1">
                    <a:lumMod val="75000"/>
                  </a:schemeClr>
                </a:solidFill>
                <a:cs typeface="Arial" charset="0"/>
              </a:rPr>
              <a:t>Neljän biofyysisen </a:t>
            </a:r>
            <a:br>
              <a:rPr lang="fi-FI" altLang="fi-FI" sz="1200" b="1" dirty="0">
                <a:solidFill>
                  <a:schemeClr val="accent1">
                    <a:lumMod val="75000"/>
                  </a:schemeClr>
                </a:solidFill>
                <a:cs typeface="Arial" charset="0"/>
              </a:rPr>
            </a:br>
            <a:r>
              <a:rPr lang="fi-FI" altLang="fi-FI" sz="1200" b="1" dirty="0">
                <a:solidFill>
                  <a:schemeClr val="accent1">
                    <a:lumMod val="75000"/>
                  </a:schemeClr>
                </a:solidFill>
                <a:cs typeface="Arial" charset="0"/>
              </a:rPr>
              <a:t>prosessin</a:t>
            </a:r>
            <a:r>
              <a:rPr lang="fi-FI" altLang="fi-FI" sz="1200" b="1" dirty="0">
                <a:solidFill>
                  <a:schemeClr val="accent1">
                    <a:lumMod val="75000"/>
                  </a:schemeClr>
                </a:solidFill>
                <a:cs typeface="Arial" charset="0"/>
              </a:rPr>
              <a:t> </a:t>
            </a:r>
            <a:r>
              <a:rPr lang="fi-FI" altLang="fi-FI" sz="1200" b="1" dirty="0">
                <a:solidFill>
                  <a:schemeClr val="accent1">
                    <a:lumMod val="75000"/>
                  </a:schemeClr>
                </a:solidFill>
                <a:cs typeface="Arial" charset="0"/>
              </a:rPr>
              <a:t>osalta </a:t>
            </a:r>
          </a:p>
          <a:p>
            <a:pPr defTabSz="685800">
              <a:spcBef>
                <a:spcPct val="0"/>
              </a:spcBef>
              <a:buNone/>
              <a:defRPr/>
            </a:pPr>
            <a:r>
              <a:rPr lang="fi-FI" altLang="fi-FI" sz="1200" b="1" dirty="0">
                <a:solidFill>
                  <a:schemeClr val="accent1">
                    <a:lumMod val="75000"/>
                  </a:schemeClr>
                </a:solidFill>
                <a:cs typeface="Arial" charset="0"/>
              </a:rPr>
              <a:t>rajat on jo ylitetty:</a:t>
            </a:r>
          </a:p>
          <a:p>
            <a:pPr defTabSz="685800">
              <a:spcBef>
                <a:spcPct val="0"/>
              </a:spcBef>
              <a:buNone/>
              <a:defRPr/>
            </a:pPr>
            <a:r>
              <a:rPr lang="fi-FI" altLang="fi-FI" sz="1200" b="1" dirty="0">
                <a:solidFill>
                  <a:schemeClr val="accent1">
                    <a:lumMod val="75000"/>
                  </a:schemeClr>
                </a:solidFill>
                <a:cs typeface="Arial" charset="0"/>
              </a:rPr>
              <a:t/>
            </a:r>
            <a:br>
              <a:rPr lang="fi-FI" altLang="fi-FI" sz="1200" b="1" dirty="0">
                <a:solidFill>
                  <a:schemeClr val="accent1">
                    <a:lumMod val="75000"/>
                  </a:schemeClr>
                </a:solidFill>
                <a:cs typeface="Arial" charset="0"/>
              </a:rPr>
            </a:br>
            <a:r>
              <a:rPr lang="fi-FI" altLang="fi-FI" sz="1200" b="1" dirty="0">
                <a:solidFill>
                  <a:schemeClr val="accent1">
                    <a:lumMod val="75000"/>
                  </a:schemeClr>
                </a:solidFill>
                <a:cs typeface="Arial" charset="0"/>
              </a:rPr>
              <a:t>- ilmastonmuutos</a:t>
            </a:r>
            <a:br>
              <a:rPr lang="fi-FI" altLang="fi-FI" sz="1200" b="1" dirty="0">
                <a:solidFill>
                  <a:schemeClr val="accent1">
                    <a:lumMod val="75000"/>
                  </a:schemeClr>
                </a:solidFill>
                <a:cs typeface="Arial" charset="0"/>
              </a:rPr>
            </a:br>
            <a:r>
              <a:rPr lang="fi-FI" altLang="fi-FI" sz="1200" b="1" dirty="0">
                <a:solidFill>
                  <a:schemeClr val="accent1">
                    <a:lumMod val="75000"/>
                  </a:schemeClr>
                </a:solidFill>
                <a:cs typeface="Arial" charset="0"/>
              </a:rPr>
              <a:t>- maan käyttö</a:t>
            </a:r>
            <a:br>
              <a:rPr lang="fi-FI" altLang="fi-FI" sz="1200" b="1" dirty="0">
                <a:solidFill>
                  <a:schemeClr val="accent1">
                    <a:lumMod val="75000"/>
                  </a:schemeClr>
                </a:solidFill>
                <a:cs typeface="Arial" charset="0"/>
              </a:rPr>
            </a:br>
            <a:r>
              <a:rPr lang="fi-FI" altLang="fi-FI" sz="1200" b="1" dirty="0">
                <a:solidFill>
                  <a:schemeClr val="accent1">
                    <a:lumMod val="75000"/>
                  </a:schemeClr>
                </a:solidFill>
                <a:cs typeface="Arial" charset="0"/>
              </a:rPr>
              <a:t>- </a:t>
            </a:r>
            <a:r>
              <a:rPr lang="fi-FI" altLang="fi-FI" sz="1200" b="1" dirty="0" err="1">
                <a:solidFill>
                  <a:schemeClr val="accent1">
                    <a:lumMod val="75000"/>
                  </a:schemeClr>
                </a:solidFill>
                <a:cs typeface="Arial" charset="0"/>
              </a:rPr>
              <a:t>biodiversiteettikato</a:t>
            </a:r>
            <a:r>
              <a:rPr lang="fi-FI" altLang="fi-FI" sz="1200" b="1" dirty="0">
                <a:solidFill>
                  <a:schemeClr val="accent1">
                    <a:lumMod val="75000"/>
                  </a:schemeClr>
                </a:solidFill>
                <a:cs typeface="Arial" charset="0"/>
              </a:rPr>
              <a:t> </a:t>
            </a:r>
            <a:br>
              <a:rPr lang="fi-FI" altLang="fi-FI" sz="1200" b="1" dirty="0">
                <a:solidFill>
                  <a:schemeClr val="accent1">
                    <a:lumMod val="75000"/>
                  </a:schemeClr>
                </a:solidFill>
                <a:cs typeface="Arial" charset="0"/>
              </a:rPr>
            </a:br>
            <a:r>
              <a:rPr lang="fi-FI" altLang="fi-FI" sz="1200" b="1" dirty="0">
                <a:solidFill>
                  <a:schemeClr val="accent1">
                    <a:lumMod val="75000"/>
                  </a:schemeClr>
                </a:solidFill>
                <a:cs typeface="Arial" charset="0"/>
              </a:rPr>
              <a:t>- typen ja fosforin </a:t>
            </a:r>
            <a:br>
              <a:rPr lang="fi-FI" altLang="fi-FI" sz="1200" b="1" dirty="0">
                <a:solidFill>
                  <a:schemeClr val="accent1">
                    <a:lumMod val="75000"/>
                  </a:schemeClr>
                </a:solidFill>
                <a:cs typeface="Arial" charset="0"/>
              </a:rPr>
            </a:br>
            <a:r>
              <a:rPr lang="fi-FI" altLang="fi-FI" sz="1200" b="1" dirty="0">
                <a:solidFill>
                  <a:schemeClr val="accent1">
                    <a:lumMod val="75000"/>
                  </a:schemeClr>
                </a:solidFill>
                <a:cs typeface="Arial" charset="0"/>
              </a:rPr>
              <a:t>  kierrot</a:t>
            </a:r>
            <a:br>
              <a:rPr lang="fi-FI" altLang="fi-FI" sz="1200" b="1" dirty="0">
                <a:solidFill>
                  <a:schemeClr val="accent1">
                    <a:lumMod val="75000"/>
                  </a:schemeClr>
                </a:solidFill>
                <a:cs typeface="Arial" charset="0"/>
              </a:rPr>
            </a:br>
            <a:endParaRPr lang="fi-FI" altLang="fi-FI" sz="1200" b="1" dirty="0">
              <a:solidFill>
                <a:schemeClr val="accent1">
                  <a:lumMod val="75000"/>
                </a:schemeClr>
              </a:solidFill>
              <a:cs typeface="Arial" charset="0"/>
            </a:endParaRPr>
          </a:p>
          <a:p>
            <a:pPr defTabSz="685800">
              <a:spcBef>
                <a:spcPct val="0"/>
              </a:spcBef>
              <a:buNone/>
              <a:defRPr/>
            </a:pPr>
            <a:r>
              <a:rPr lang="fi-FI" altLang="fi-FI" sz="1200" b="1" dirty="0">
                <a:solidFill>
                  <a:schemeClr val="accent1">
                    <a:lumMod val="75000"/>
                  </a:schemeClr>
                </a:solidFill>
                <a:cs typeface="Arial" charset="0"/>
              </a:rPr>
              <a:t>(</a:t>
            </a:r>
            <a:r>
              <a:rPr lang="fi-FI" altLang="fi-FI" sz="1200" b="1" dirty="0" err="1">
                <a:solidFill>
                  <a:schemeClr val="accent1">
                    <a:lumMod val="75000"/>
                  </a:schemeClr>
                </a:solidFill>
                <a:cs typeface="Arial" charset="0"/>
              </a:rPr>
              <a:t>Rockström</a:t>
            </a:r>
            <a:r>
              <a:rPr lang="fi-FI" altLang="fi-FI" sz="1200" b="1" dirty="0">
                <a:solidFill>
                  <a:schemeClr val="accent1">
                    <a:lumMod val="75000"/>
                  </a:schemeClr>
                </a:solidFill>
                <a:cs typeface="Arial" charset="0"/>
              </a:rPr>
              <a:t> et al.)</a:t>
            </a:r>
            <a:r>
              <a:rPr lang="fi-FI" altLang="fi-FI" sz="1200" b="1" dirty="0">
                <a:solidFill>
                  <a:srgbClr val="F78507"/>
                </a:solidFill>
                <a:cs typeface="Arial" charset="0"/>
              </a:rPr>
              <a:t/>
            </a:r>
            <a:br>
              <a:rPr lang="fi-FI" altLang="fi-FI" sz="1200" b="1" dirty="0">
                <a:solidFill>
                  <a:srgbClr val="F78507"/>
                </a:solidFill>
                <a:cs typeface="Arial" charset="0"/>
              </a:rPr>
            </a:br>
            <a:endParaRPr lang="fi-FI" altLang="fi-FI" sz="1200" dirty="0">
              <a:solidFill>
                <a:srgbClr val="F78507"/>
              </a:solidFill>
            </a:endParaRPr>
          </a:p>
        </p:txBody>
      </p:sp>
      <p:sp>
        <p:nvSpPr>
          <p:cNvPr id="11" name="Rectangle 6"/>
          <p:cNvSpPr>
            <a:spLocks noChangeArrowheads="1"/>
          </p:cNvSpPr>
          <p:nvPr/>
        </p:nvSpPr>
        <p:spPr bwMode="auto">
          <a:xfrm>
            <a:off x="6084168" y="1419622"/>
            <a:ext cx="2473909" cy="2860536"/>
          </a:xfrm>
          <a:prstGeom prst="roundRect">
            <a:avLst>
              <a:gd name="adj" fmla="val 16667"/>
            </a:avLst>
          </a:prstGeom>
          <a:noFill/>
          <a:ln w="38100">
            <a:noFill/>
            <a:round/>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2200">
                <a:solidFill>
                  <a:schemeClr val="bg2"/>
                </a:solidFill>
                <a:latin typeface="Arial" charset="0"/>
                <a:ea typeface="Geneva" pitchFamily="1" charset="-128"/>
              </a:defRPr>
            </a:lvl1pPr>
            <a:lvl2pPr marL="742950" indent="-285750">
              <a:spcBef>
                <a:spcPct val="20000"/>
              </a:spcBef>
              <a:buChar char="–"/>
              <a:defRPr>
                <a:solidFill>
                  <a:schemeClr val="bg2"/>
                </a:solidFill>
                <a:latin typeface="Arial" charset="0"/>
                <a:ea typeface="Geneva" pitchFamily="1" charset="-128"/>
              </a:defRPr>
            </a:lvl2pPr>
            <a:lvl3pPr marL="1143000" indent="-228600">
              <a:spcBef>
                <a:spcPct val="20000"/>
              </a:spcBef>
              <a:buChar char="•"/>
              <a:defRPr sz="1600">
                <a:solidFill>
                  <a:schemeClr val="bg2"/>
                </a:solidFill>
                <a:latin typeface="Arial" charset="0"/>
                <a:ea typeface="Geneva" pitchFamily="1" charset="-128"/>
              </a:defRPr>
            </a:lvl3pPr>
            <a:lvl4pPr marL="1600200" indent="-228600">
              <a:spcBef>
                <a:spcPct val="20000"/>
              </a:spcBef>
              <a:buChar char="–"/>
              <a:defRPr sz="1600">
                <a:solidFill>
                  <a:schemeClr val="bg2"/>
                </a:solidFill>
                <a:latin typeface="Arial" charset="0"/>
                <a:ea typeface="Geneva" pitchFamily="1" charset="-128"/>
              </a:defRPr>
            </a:lvl4pPr>
            <a:lvl5pPr marL="2057400" indent="-228600">
              <a:spcBef>
                <a:spcPct val="20000"/>
              </a:spcBef>
              <a:buChar char="»"/>
              <a:defRPr sz="1600">
                <a:solidFill>
                  <a:schemeClr val="bg2"/>
                </a:solidFill>
                <a:latin typeface="Arial" charset="0"/>
                <a:ea typeface="Geneva" pitchFamily="1" charset="-128"/>
              </a:defRPr>
            </a:lvl5pPr>
            <a:lvl6pPr marL="2514600" indent="-228600" eaLnBrk="0" fontAlgn="base" hangingPunct="0">
              <a:spcBef>
                <a:spcPct val="20000"/>
              </a:spcBef>
              <a:spcAft>
                <a:spcPct val="0"/>
              </a:spcAft>
              <a:buChar char="»"/>
              <a:defRPr sz="1600">
                <a:solidFill>
                  <a:schemeClr val="bg2"/>
                </a:solidFill>
                <a:latin typeface="Arial" charset="0"/>
                <a:ea typeface="Geneva" pitchFamily="1" charset="-128"/>
              </a:defRPr>
            </a:lvl6pPr>
            <a:lvl7pPr marL="2971800" indent="-228600" eaLnBrk="0" fontAlgn="base" hangingPunct="0">
              <a:spcBef>
                <a:spcPct val="20000"/>
              </a:spcBef>
              <a:spcAft>
                <a:spcPct val="0"/>
              </a:spcAft>
              <a:buChar char="»"/>
              <a:defRPr sz="1600">
                <a:solidFill>
                  <a:schemeClr val="bg2"/>
                </a:solidFill>
                <a:latin typeface="Arial" charset="0"/>
                <a:ea typeface="Geneva" pitchFamily="1" charset="-128"/>
              </a:defRPr>
            </a:lvl7pPr>
            <a:lvl8pPr marL="3429000" indent="-228600" eaLnBrk="0" fontAlgn="base" hangingPunct="0">
              <a:spcBef>
                <a:spcPct val="20000"/>
              </a:spcBef>
              <a:spcAft>
                <a:spcPct val="0"/>
              </a:spcAft>
              <a:buChar char="»"/>
              <a:defRPr sz="1600">
                <a:solidFill>
                  <a:schemeClr val="bg2"/>
                </a:solidFill>
                <a:latin typeface="Arial" charset="0"/>
                <a:ea typeface="Geneva" pitchFamily="1" charset="-128"/>
              </a:defRPr>
            </a:lvl8pPr>
            <a:lvl9pPr marL="3886200" indent="-228600" eaLnBrk="0" fontAlgn="base" hangingPunct="0">
              <a:spcBef>
                <a:spcPct val="20000"/>
              </a:spcBef>
              <a:spcAft>
                <a:spcPct val="0"/>
              </a:spcAft>
              <a:buChar char="»"/>
              <a:defRPr sz="1600">
                <a:solidFill>
                  <a:schemeClr val="bg2"/>
                </a:solidFill>
                <a:latin typeface="Arial" charset="0"/>
                <a:ea typeface="Geneva" pitchFamily="1" charset="-128"/>
              </a:defRPr>
            </a:lvl9pPr>
          </a:lstStyle>
          <a:p>
            <a:pPr algn="r" defTabSz="685800">
              <a:spcBef>
                <a:spcPct val="0"/>
              </a:spcBef>
              <a:buNone/>
              <a:defRPr/>
            </a:pPr>
            <a:endParaRPr lang="fi-FI" altLang="fi-FI" sz="900" dirty="0">
              <a:solidFill>
                <a:prstClr val="black"/>
              </a:solidFill>
              <a:cs typeface="Arial" charset="0"/>
            </a:endParaRPr>
          </a:p>
          <a:p>
            <a:pPr algn="r" defTabSz="685800">
              <a:spcBef>
                <a:spcPct val="0"/>
              </a:spcBef>
              <a:buNone/>
              <a:defRPr/>
            </a:pPr>
            <a:r>
              <a:rPr lang="fi-FI" altLang="fi-FI" sz="1200" b="1" dirty="0">
                <a:solidFill>
                  <a:schemeClr val="accent1">
                    <a:lumMod val="75000"/>
                  </a:schemeClr>
                </a:solidFill>
                <a:cs typeface="Arial" charset="0"/>
              </a:rPr>
              <a:t>Yhteiskunnallinen </a:t>
            </a:r>
          </a:p>
          <a:p>
            <a:pPr algn="r" defTabSz="685800">
              <a:spcBef>
                <a:spcPct val="0"/>
              </a:spcBef>
              <a:buNone/>
              <a:defRPr/>
            </a:pPr>
            <a:r>
              <a:rPr lang="fi-FI" altLang="fi-FI" sz="1200" b="1" dirty="0">
                <a:solidFill>
                  <a:schemeClr val="accent1">
                    <a:lumMod val="75000"/>
                  </a:schemeClr>
                </a:solidFill>
                <a:cs typeface="Arial" charset="0"/>
              </a:rPr>
              <a:t>perusta:</a:t>
            </a:r>
          </a:p>
          <a:p>
            <a:pPr algn="r" defTabSz="685800">
              <a:spcBef>
                <a:spcPct val="0"/>
              </a:spcBef>
              <a:buNone/>
              <a:defRPr/>
            </a:pPr>
            <a:endParaRPr lang="fi-FI" altLang="fi-FI" sz="1200" b="1" dirty="0">
              <a:solidFill>
                <a:schemeClr val="accent1">
                  <a:lumMod val="75000"/>
                </a:schemeClr>
              </a:solidFill>
              <a:cs typeface="Arial" charset="0"/>
            </a:endParaRPr>
          </a:p>
          <a:p>
            <a:pPr algn="r" defTabSz="685800">
              <a:spcBef>
                <a:spcPct val="0"/>
              </a:spcBef>
              <a:buNone/>
              <a:defRPr/>
            </a:pPr>
            <a:r>
              <a:rPr lang="fi-FI" altLang="fi-FI" sz="1200" b="1" dirty="0">
                <a:solidFill>
                  <a:schemeClr val="accent1">
                    <a:lumMod val="75000"/>
                  </a:schemeClr>
                </a:solidFill>
                <a:cs typeface="Arial" charset="0"/>
              </a:rPr>
              <a:t>Globaalisti </a:t>
            </a:r>
          </a:p>
          <a:p>
            <a:pPr algn="r" defTabSz="685800">
              <a:spcBef>
                <a:spcPct val="0"/>
              </a:spcBef>
              <a:buNone/>
              <a:defRPr/>
            </a:pPr>
            <a:r>
              <a:rPr lang="fi-FI" altLang="fi-FI" sz="1200" b="1" dirty="0">
                <a:solidFill>
                  <a:schemeClr val="accent1">
                    <a:lumMod val="75000"/>
                  </a:schemeClr>
                </a:solidFill>
                <a:cs typeface="Arial" charset="0"/>
              </a:rPr>
              <a:t>useat </a:t>
            </a:r>
          </a:p>
          <a:p>
            <a:pPr algn="r" defTabSz="685800">
              <a:spcBef>
                <a:spcPct val="0"/>
              </a:spcBef>
              <a:buNone/>
              <a:defRPr/>
            </a:pPr>
            <a:r>
              <a:rPr lang="fi-FI" altLang="fi-FI" sz="1200" b="1" dirty="0">
                <a:solidFill>
                  <a:schemeClr val="accent1">
                    <a:lumMod val="75000"/>
                  </a:schemeClr>
                </a:solidFill>
                <a:cs typeface="Arial" charset="0"/>
              </a:rPr>
              <a:t>i</a:t>
            </a:r>
            <a:r>
              <a:rPr lang="fi-FI" altLang="fi-FI" sz="1200" b="1" dirty="0" err="1">
                <a:solidFill>
                  <a:schemeClr val="accent1">
                    <a:lumMod val="75000"/>
                  </a:schemeClr>
                </a:solidFill>
                <a:cs typeface="Arial" charset="0"/>
              </a:rPr>
              <a:t>hmisten</a:t>
            </a:r>
            <a:r>
              <a:rPr lang="fi-FI" altLang="fi-FI" sz="1200" b="1" dirty="0">
                <a:solidFill>
                  <a:schemeClr val="accent1">
                    <a:lumMod val="75000"/>
                  </a:schemeClr>
                </a:solidFill>
                <a:cs typeface="Arial" charset="0"/>
              </a:rPr>
              <a:t> </a:t>
            </a:r>
          </a:p>
          <a:p>
            <a:pPr algn="r" defTabSz="685800">
              <a:spcBef>
                <a:spcPct val="0"/>
              </a:spcBef>
              <a:buNone/>
              <a:defRPr/>
            </a:pPr>
            <a:r>
              <a:rPr lang="fi-FI" altLang="fi-FI" sz="1200" b="1" dirty="0">
                <a:solidFill>
                  <a:schemeClr val="accent1">
                    <a:lumMod val="75000"/>
                  </a:schemeClr>
                </a:solidFill>
                <a:cs typeface="Arial" charset="0"/>
              </a:rPr>
              <a:t>perustarpeet</a:t>
            </a:r>
          </a:p>
          <a:p>
            <a:pPr algn="r" defTabSz="685800">
              <a:spcBef>
                <a:spcPct val="0"/>
              </a:spcBef>
              <a:buNone/>
              <a:defRPr/>
            </a:pPr>
            <a:r>
              <a:rPr lang="fi-FI" altLang="fi-FI" sz="1200" b="1" dirty="0">
                <a:solidFill>
                  <a:schemeClr val="accent1">
                    <a:lumMod val="75000"/>
                  </a:schemeClr>
                </a:solidFill>
                <a:cs typeface="Arial" charset="0"/>
              </a:rPr>
              <a:t> ja -oikeudet</a:t>
            </a:r>
            <a:r>
              <a:rPr lang="fi-FI" altLang="fi-FI" sz="1200" b="1" dirty="0">
                <a:solidFill>
                  <a:schemeClr val="accent1">
                    <a:lumMod val="75000"/>
                  </a:schemeClr>
                </a:solidFill>
                <a:cs typeface="Arial" charset="0"/>
              </a:rPr>
              <a:t> </a:t>
            </a:r>
            <a:endParaRPr lang="fi-FI" altLang="fi-FI" sz="1200" b="1" dirty="0">
              <a:solidFill>
                <a:schemeClr val="accent1">
                  <a:lumMod val="75000"/>
                </a:schemeClr>
              </a:solidFill>
              <a:cs typeface="Arial" charset="0"/>
            </a:endParaRPr>
          </a:p>
          <a:p>
            <a:pPr algn="r" defTabSz="685800">
              <a:spcBef>
                <a:spcPct val="0"/>
              </a:spcBef>
              <a:buNone/>
              <a:defRPr/>
            </a:pPr>
            <a:r>
              <a:rPr lang="fi-FI" altLang="fi-FI" sz="1200" b="1" dirty="0">
                <a:solidFill>
                  <a:schemeClr val="accent1">
                    <a:lumMod val="75000"/>
                  </a:schemeClr>
                </a:solidFill>
                <a:cs typeface="Arial" charset="0"/>
              </a:rPr>
              <a:t>ovat e</a:t>
            </a:r>
            <a:r>
              <a:rPr lang="fi-FI" altLang="fi-FI" sz="1200" b="1" dirty="0" err="1">
                <a:solidFill>
                  <a:schemeClr val="accent1">
                    <a:lumMod val="75000"/>
                  </a:schemeClr>
                </a:solidFill>
                <a:cs typeface="Arial" charset="0"/>
              </a:rPr>
              <a:t>delleen</a:t>
            </a:r>
            <a:r>
              <a:rPr lang="fi-FI" altLang="fi-FI" sz="1200" b="1" dirty="0">
                <a:solidFill>
                  <a:schemeClr val="accent1">
                    <a:lumMod val="75000"/>
                  </a:schemeClr>
                </a:solidFill>
                <a:cs typeface="Arial" charset="0"/>
              </a:rPr>
              <a:t> </a:t>
            </a:r>
          </a:p>
          <a:p>
            <a:pPr algn="r" defTabSz="685800">
              <a:spcBef>
                <a:spcPct val="0"/>
              </a:spcBef>
              <a:buNone/>
              <a:defRPr/>
            </a:pPr>
            <a:r>
              <a:rPr lang="fi-FI" altLang="fi-FI" sz="1200" b="1" dirty="0">
                <a:solidFill>
                  <a:schemeClr val="accent1">
                    <a:lumMod val="75000"/>
                  </a:schemeClr>
                </a:solidFill>
                <a:cs typeface="Arial" charset="0"/>
              </a:rPr>
              <a:t>saavuttamatta </a:t>
            </a:r>
          </a:p>
          <a:p>
            <a:pPr algn="r" defTabSz="685800">
              <a:spcBef>
                <a:spcPct val="0"/>
              </a:spcBef>
              <a:buNone/>
              <a:defRPr/>
            </a:pPr>
            <a:r>
              <a:rPr lang="fi-FI" altLang="fi-FI" sz="1200" b="1" dirty="0">
                <a:solidFill>
                  <a:schemeClr val="accent1">
                    <a:lumMod val="75000"/>
                  </a:schemeClr>
                </a:solidFill>
                <a:cs typeface="Arial" charset="0"/>
              </a:rPr>
              <a:t>tai niissä </a:t>
            </a:r>
          </a:p>
          <a:p>
            <a:pPr algn="r" defTabSz="685800">
              <a:spcBef>
                <a:spcPct val="0"/>
              </a:spcBef>
              <a:buNone/>
              <a:defRPr/>
            </a:pPr>
            <a:r>
              <a:rPr lang="fi-FI" altLang="fi-FI" sz="1200" b="1" dirty="0">
                <a:solidFill>
                  <a:schemeClr val="accent1">
                    <a:lumMod val="75000"/>
                  </a:schemeClr>
                </a:solidFill>
                <a:cs typeface="Arial" charset="0"/>
              </a:rPr>
              <a:t>on puutteita.</a:t>
            </a:r>
            <a:br>
              <a:rPr lang="fi-FI" altLang="fi-FI" sz="1200" b="1" dirty="0">
                <a:solidFill>
                  <a:schemeClr val="accent1">
                    <a:lumMod val="75000"/>
                  </a:schemeClr>
                </a:solidFill>
                <a:cs typeface="Arial" charset="0"/>
              </a:rPr>
            </a:br>
            <a:endParaRPr lang="fi-FI" altLang="fi-FI" sz="1200" dirty="0">
              <a:solidFill>
                <a:schemeClr val="accent1">
                  <a:lumMod val="75000"/>
                </a:schemeClr>
              </a:solidFill>
            </a:endParaRPr>
          </a:p>
        </p:txBody>
      </p:sp>
      <p:sp>
        <p:nvSpPr>
          <p:cNvPr id="14" name="Rectangle 13"/>
          <p:cNvSpPr/>
          <p:nvPr/>
        </p:nvSpPr>
        <p:spPr>
          <a:xfrm>
            <a:off x="6246186" y="1855299"/>
            <a:ext cx="1674186" cy="900246"/>
          </a:xfrm>
          <a:prstGeom prst="rect">
            <a:avLst/>
          </a:prstGeom>
        </p:spPr>
        <p:txBody>
          <a:bodyPr wrap="square">
            <a:spAutoFit/>
          </a:bodyPr>
          <a:lstStyle/>
          <a:p>
            <a:pPr defTabSz="685800">
              <a:defRPr/>
            </a:pPr>
            <a:endParaRPr lang="fi-FI" altLang="fi-FI" sz="1050" b="1" dirty="0">
              <a:solidFill>
                <a:srgbClr val="879D07"/>
              </a:solidFill>
              <a:latin typeface="Calibri"/>
            </a:endParaRPr>
          </a:p>
          <a:p>
            <a:pPr defTabSz="685800">
              <a:defRPr/>
            </a:pPr>
            <a:endParaRPr lang="fi-FI" altLang="fi-FI" sz="1050" b="1" dirty="0">
              <a:solidFill>
                <a:srgbClr val="879D07"/>
              </a:solidFill>
              <a:latin typeface="Calibri"/>
            </a:endParaRPr>
          </a:p>
          <a:p>
            <a:pPr defTabSz="685800">
              <a:defRPr/>
            </a:pPr>
            <a:endParaRPr lang="fi-FI" altLang="fi-FI" sz="1050" b="1" dirty="0">
              <a:solidFill>
                <a:srgbClr val="879D07"/>
              </a:solidFill>
              <a:latin typeface="Calibri"/>
            </a:endParaRPr>
          </a:p>
          <a:p>
            <a:pPr defTabSz="685800">
              <a:defRPr/>
            </a:pPr>
            <a:endParaRPr lang="fi-FI" altLang="fi-FI" sz="1050" b="1" dirty="0">
              <a:solidFill>
                <a:srgbClr val="879D07"/>
              </a:solidFill>
              <a:latin typeface="Calibri"/>
            </a:endParaRPr>
          </a:p>
          <a:p>
            <a:pPr defTabSz="685800">
              <a:defRPr/>
            </a:pPr>
            <a:endParaRPr lang="fi-FI" altLang="fi-FI" sz="1050" b="1" dirty="0">
              <a:solidFill>
                <a:srgbClr val="879D07"/>
              </a:solidFill>
              <a:latin typeface="Calibri"/>
            </a:endParaRPr>
          </a:p>
        </p:txBody>
      </p:sp>
    </p:spTree>
    <p:extLst>
      <p:ext uri="{BB962C8B-B14F-4D97-AF65-F5344CB8AC3E}">
        <p14:creationId xmlns:p14="http://schemas.microsoft.com/office/powerpoint/2010/main" val="1335843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89271" y="1061499"/>
            <a:ext cx="3080522" cy="3080522"/>
          </a:xfrm>
          <a:prstGeom prst="rect">
            <a:avLst/>
          </a:prstGeom>
        </p:spPr>
      </p:pic>
      <p:sp>
        <p:nvSpPr>
          <p:cNvPr id="4" name="Date Placeholder 3"/>
          <p:cNvSpPr>
            <a:spLocks noGrp="1"/>
          </p:cNvSpPr>
          <p:nvPr>
            <p:ph type="dt" sz="half" idx="2"/>
          </p:nvPr>
        </p:nvSpPr>
        <p:spPr/>
        <p:txBody>
          <a:bodyPr/>
          <a:lstStyle/>
          <a:p>
            <a:fld id="{9504BABE-377C-4042-9CE4-D8BB0ACFBA08}" type="datetime1">
              <a:rPr lang="fi-FI" smtClean="0"/>
              <a:pPr/>
              <a:t>4.3.2020</a:t>
            </a:fld>
            <a:endParaRPr lang="fi-FI" dirty="0"/>
          </a:p>
        </p:txBody>
      </p:sp>
      <p:sp>
        <p:nvSpPr>
          <p:cNvPr id="5" name="Slide Number Placeholder 4"/>
          <p:cNvSpPr>
            <a:spLocks noGrp="1"/>
          </p:cNvSpPr>
          <p:nvPr>
            <p:ph type="sldNum" sz="quarter" idx="12"/>
          </p:nvPr>
        </p:nvSpPr>
        <p:spPr/>
        <p:txBody>
          <a:bodyPr/>
          <a:lstStyle/>
          <a:p>
            <a:fld id="{1EA1DD0D-7089-48C5-B116-A19F892CF1D9}" type="slidenum">
              <a:rPr lang="fi-FI" smtClean="0"/>
              <a:pPr/>
              <a:t>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6" name="Ellipsi 5"/>
          <p:cNvSpPr/>
          <p:nvPr/>
        </p:nvSpPr>
        <p:spPr>
          <a:xfrm>
            <a:off x="2700940" y="50966"/>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solidFill>
                  <a:schemeClr val="bg1"/>
                </a:solidFill>
              </a:rPr>
              <a:t>Luonnon ja ympäristön tila </a:t>
            </a:r>
            <a:endParaRPr lang="fi-FI" sz="1400" dirty="0">
              <a:solidFill>
                <a:schemeClr val="bg1"/>
              </a:solidFill>
            </a:endParaRPr>
          </a:p>
        </p:txBody>
      </p:sp>
      <p:sp>
        <p:nvSpPr>
          <p:cNvPr id="7" name="Ellipsi 6"/>
          <p:cNvSpPr/>
          <p:nvPr/>
        </p:nvSpPr>
        <p:spPr>
          <a:xfrm>
            <a:off x="278958" y="2025696"/>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solidFill>
              </a:rPr>
              <a:t>Koulutus ja osaamisen kehittäminen</a:t>
            </a:r>
          </a:p>
        </p:txBody>
      </p:sp>
      <p:sp>
        <p:nvSpPr>
          <p:cNvPr id="8" name="Ellipsi 7"/>
          <p:cNvSpPr/>
          <p:nvPr/>
        </p:nvSpPr>
        <p:spPr>
          <a:xfrm>
            <a:off x="4716016" y="50966"/>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solidFill>
              </a:rPr>
              <a:t>Resurssiviisas talous ja hiilineutraali yhteiskunta</a:t>
            </a:r>
          </a:p>
        </p:txBody>
      </p:sp>
      <p:sp>
        <p:nvSpPr>
          <p:cNvPr id="9" name="Ellipsi 8"/>
          <p:cNvSpPr/>
          <p:nvPr/>
        </p:nvSpPr>
        <p:spPr>
          <a:xfrm>
            <a:off x="6516216" y="786797"/>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a:solidFill>
                  <a:schemeClr val="bg1"/>
                </a:solidFill>
              </a:rPr>
              <a:t>Kulutus ja julkiset hankinnat</a:t>
            </a:r>
            <a:endParaRPr lang="fi-FI" sz="1400" dirty="0">
              <a:solidFill>
                <a:schemeClr val="bg1"/>
              </a:solidFill>
            </a:endParaRPr>
          </a:p>
        </p:txBody>
      </p:sp>
      <p:sp>
        <p:nvSpPr>
          <p:cNvPr id="10" name="Ellipsi 9"/>
          <p:cNvSpPr/>
          <p:nvPr/>
        </p:nvSpPr>
        <p:spPr>
          <a:xfrm>
            <a:off x="1000561" y="787438"/>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solidFill>
              </a:rPr>
              <a:t>Globaali vastuu ja </a:t>
            </a:r>
            <a:r>
              <a:rPr lang="fi-FI" sz="1400" dirty="0" err="1" smtClean="0">
                <a:solidFill>
                  <a:schemeClr val="bg1"/>
                </a:solidFill>
              </a:rPr>
              <a:t>johdonmukai-suus</a:t>
            </a:r>
            <a:endParaRPr lang="fi-FI" sz="1400" dirty="0">
              <a:solidFill>
                <a:schemeClr val="bg1"/>
              </a:solidFill>
            </a:endParaRPr>
          </a:p>
        </p:txBody>
      </p:sp>
      <p:sp>
        <p:nvSpPr>
          <p:cNvPr id="11" name="Ellipsi 10"/>
          <p:cNvSpPr/>
          <p:nvPr/>
        </p:nvSpPr>
        <p:spPr>
          <a:xfrm>
            <a:off x="7171948" y="1996559"/>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a:solidFill>
                  <a:schemeClr val="bg1"/>
                </a:solidFill>
              </a:rPr>
              <a:t>Asuminen ja yhdyskunnat</a:t>
            </a:r>
            <a:endParaRPr lang="fi-FI" sz="1400" dirty="0">
              <a:solidFill>
                <a:schemeClr val="bg1"/>
              </a:solidFill>
            </a:endParaRPr>
          </a:p>
        </p:txBody>
      </p:sp>
      <p:sp>
        <p:nvSpPr>
          <p:cNvPr id="12" name="Ellipsi 11"/>
          <p:cNvSpPr/>
          <p:nvPr/>
        </p:nvSpPr>
        <p:spPr>
          <a:xfrm>
            <a:off x="6516216" y="3263955"/>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solidFill>
              </a:rPr>
              <a:t>Terveyden edellytykset</a:t>
            </a:r>
          </a:p>
        </p:txBody>
      </p:sp>
      <p:sp>
        <p:nvSpPr>
          <p:cNvPr id="13" name="Ellipsi 12"/>
          <p:cNvSpPr/>
          <p:nvPr/>
        </p:nvSpPr>
        <p:spPr>
          <a:xfrm>
            <a:off x="4731461" y="3955287"/>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err="1" smtClean="0">
                <a:solidFill>
                  <a:schemeClr val="bg1"/>
                </a:solidFill>
              </a:rPr>
              <a:t>Yhteiskun</a:t>
            </a:r>
            <a:r>
              <a:rPr lang="fi-FI" sz="1400" dirty="0" smtClean="0">
                <a:solidFill>
                  <a:schemeClr val="bg1"/>
                </a:solidFill>
              </a:rPr>
              <a:t>-nallinen </a:t>
            </a:r>
            <a:r>
              <a:rPr lang="fi-FI" sz="1400" dirty="0">
                <a:solidFill>
                  <a:schemeClr val="bg1"/>
                </a:solidFill>
              </a:rPr>
              <a:t>eriarvoisuus</a:t>
            </a:r>
          </a:p>
        </p:txBody>
      </p:sp>
      <p:sp>
        <p:nvSpPr>
          <p:cNvPr id="14" name="Ellipsi 13"/>
          <p:cNvSpPr/>
          <p:nvPr/>
        </p:nvSpPr>
        <p:spPr>
          <a:xfrm>
            <a:off x="2700940" y="3955287"/>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solidFill>
              </a:rPr>
              <a:t>Syrjäytyminen ja yhteiskunnallinen osallisuus</a:t>
            </a:r>
          </a:p>
        </p:txBody>
      </p:sp>
      <p:sp>
        <p:nvSpPr>
          <p:cNvPr id="15" name="Ellipsi 14"/>
          <p:cNvSpPr/>
          <p:nvPr/>
        </p:nvSpPr>
        <p:spPr>
          <a:xfrm>
            <a:off x="936539" y="3289165"/>
            <a:ext cx="194421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solidFill>
              </a:rPr>
              <a:t>Työelämä, laatu ja muutos</a:t>
            </a:r>
          </a:p>
        </p:txBody>
      </p:sp>
    </p:spTree>
    <p:extLst>
      <p:ext uri="{BB962C8B-B14F-4D97-AF65-F5344CB8AC3E}">
        <p14:creationId xmlns:p14="http://schemas.microsoft.com/office/powerpoint/2010/main" val="652757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VN-FI/SV-01/2020">
  <a:themeElements>
    <a:clrScheme name="VN-Oikeusvaltio">
      <a:dk1>
        <a:sysClr val="windowText" lastClr="000000"/>
      </a:dk1>
      <a:lt1>
        <a:srgbClr val="FFFFFF"/>
      </a:lt1>
      <a:dk2>
        <a:srgbClr val="365ABD"/>
      </a:dk2>
      <a:lt2>
        <a:srgbClr val="9B9183"/>
      </a:lt2>
      <a:accent1>
        <a:srgbClr val="2699D6"/>
      </a:accent1>
      <a:accent2>
        <a:srgbClr val="00A79F"/>
      </a:accent2>
      <a:accent3>
        <a:srgbClr val="F18700"/>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NK esityspohja fi-sv.potx [Vain luku]" id="{B3F4FB7D-4C73-4B1B-B2FF-13986DDDB1C8}" vid="{31F237B1-7C17-4946-B28C-728745990D44}"/>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ampusOrganizationTaxHTField0 xmlns="c138b538-c2fd-4cca-8c26-6e4e32e5a042">
      <Terms xmlns="http://schemas.microsoft.com/office/infopath/2007/PartnerControls">
        <TermInfo xmlns="http://schemas.microsoft.com/office/infopath/2007/PartnerControls">
          <TermName xmlns="http://schemas.microsoft.com/office/infopath/2007/PartnerControls">Valtioneuvoston kanslia</TermName>
          <TermId xmlns="http://schemas.microsoft.com/office/infopath/2007/PartnerControls">d7d92a50-f706-4c3e-a872-c0ff8b55bf2e</TermId>
        </TermInfo>
      </Terms>
    </KampusOrganizationTaxHTField0>
    <KampusKeywordsTaxHTField0 xmlns="c138b538-c2fd-4cca-8c26-6e4e32e5a042">
      <Terms xmlns="http://schemas.microsoft.com/office/infopath/2007/PartnerControls">
        <TermInfo xmlns="http://schemas.microsoft.com/office/infopath/2007/PartnerControls">
          <TermName xmlns="http://schemas.microsoft.com/office/infopath/2007/PartnerControls">esityskalvo</TermName>
          <TermId xmlns="http://schemas.microsoft.com/office/infopath/2007/PartnerControls">16a6bceb-026e-4b00-b89d-90a2cf3c45f8</TermId>
        </TermInfo>
        <TermInfo xmlns="http://schemas.microsoft.com/office/infopath/2007/PartnerControls">
          <TermName xmlns="http://schemas.microsoft.com/office/infopath/2007/PartnerControls">ppt-esitys</TermName>
          <TermId xmlns="http://schemas.microsoft.com/office/infopath/2007/PartnerControls">44c45ef7-1192-46c4-87df-1af2661bf53f</TermId>
        </TermInfo>
        <TermInfo xmlns="http://schemas.microsoft.com/office/infopath/2007/PartnerControls">
          <TermName xmlns="http://schemas.microsoft.com/office/infopath/2007/PartnerControls">PowerPoint</TermName>
          <TermId xmlns="http://schemas.microsoft.com/office/infopath/2007/PartnerControls">c474c9ee-86da-5111-9bbd-ffc5eb6e322e</TermId>
        </TermInfo>
        <TermInfo xmlns="http://schemas.microsoft.com/office/infopath/2007/PartnerControls">
          <TermName xmlns="http://schemas.microsoft.com/office/infopath/2007/PartnerControls">diapohjat</TermName>
          <TermId xmlns="http://schemas.microsoft.com/office/infopath/2007/PartnerControls">673cfc88-ccb4-4034-b9d1-c6f70e5b7546</TermId>
        </TermInfo>
        <TermInfo xmlns="http://schemas.microsoft.com/office/infopath/2007/PartnerControls">
          <TermName xmlns="http://schemas.microsoft.com/office/infopath/2007/PartnerControls">kalvopohjat</TermName>
          <TermId xmlns="http://schemas.microsoft.com/office/infopath/2007/PartnerControls">567a8a0a-b35a-4b9c-be9f-8f500a9282c2</TermId>
        </TermInfo>
        <TermInfo xmlns="http://schemas.microsoft.com/office/infopath/2007/PartnerControls">
          <TermName xmlns="http://schemas.microsoft.com/office/infopath/2007/PartnerControls">esityskalvot</TermName>
          <TermId xmlns="http://schemas.microsoft.com/office/infopath/2007/PartnerControls">4a1027de-a554-4dbb-a3ee-d55c363cb934</TermId>
        </TermInfo>
      </Terms>
    </KampusKeywordsTaxHTField0>
    <TaxCatchAll xmlns="c138b538-c2fd-4cca-8c26-6e4e32e5a042">
      <Value>1497</Value>
      <Value>575</Value>
      <Value>1593</Value>
      <Value>1592</Value>
      <Value>9</Value>
      <Value>3159</Value>
      <Value>1496</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Kampus asiakirja" ma:contentTypeID="0x010100B5FAB64B6C204DD994D3FAC0C34E2BFF007433D0B484358B4293503CA122857808" ma:contentTypeVersion="32" ma:contentTypeDescription="Kampus asiakirja" ma:contentTypeScope="" ma:versionID="a7e3acc9fc4095404a0e47fc423a8395">
  <xsd:schema xmlns:xsd="http://www.w3.org/2001/XMLSchema" xmlns:xs="http://www.w3.org/2001/XMLSchema" xmlns:p="http://schemas.microsoft.com/office/2006/metadata/properties" xmlns:ns2="c138b538-c2fd-4cca-8c26-6e4e32e5a042" targetNamespace="http://schemas.microsoft.com/office/2006/metadata/properties" ma:root="true" ma:fieldsID="bc6504bbb320f646819e0db580ce550d" ns2:_="">
    <xsd:import namespace="c138b538-c2fd-4cca-8c26-6e4e32e5a042"/>
    <xsd:element name="properties">
      <xsd:complexType>
        <xsd:sequence>
          <xsd:element name="documentManagement">
            <xsd:complexType>
              <xsd:all>
                <xsd:element ref="ns2:KampusOrganizationTaxHTField0" minOccurs="0"/>
                <xsd:element ref="ns2:KampusKeywordsTaxHTField0"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8b538-c2fd-4cca-8c26-6e4e32e5a042" elementFormDefault="qualified">
    <xsd:import namespace="http://schemas.microsoft.com/office/2006/documentManagement/types"/>
    <xsd:import namespace="http://schemas.microsoft.com/office/infopath/2007/PartnerControls"/>
    <xsd:element name="KampusOrganizationTaxHTField0" ma:index="2" nillable="true" ma:taxonomy="true" ma:internalName="KampusOrganizationTaxHTField0" ma:taxonomyFieldName="KampusOrganization" ma:displayName="Organisaatio" ma:readOnly="false" ma:default="" ma:fieldId="{2db0ae7a-6cf0-4985-ba6a-e776373147cc}" ma:taxonomyMulti="true" ma:sspId="acce3c4a-091f-4b07-a6c7-e4a083e8073a" ma:termSetId="96581ae4-b9dd-471b-b644-43b1ab68b7d0" ma:anchorId="00000000-0000-0000-0000-000000000000" ma:open="false" ma:isKeyword="false">
      <xsd:complexType>
        <xsd:sequence>
          <xsd:element ref="pc:Terms" minOccurs="0" maxOccurs="1"/>
        </xsd:sequence>
      </xsd:complexType>
    </xsd:element>
    <xsd:element name="KampusKeywordsTaxHTField0" ma:index="4" nillable="true" ma:taxonomy="true" ma:internalName="KampusKeywordsTaxHTField0" ma:taxonomyFieldName="KampusKeywords" ma:displayName="Asiasanat" ma:default="" ma:fieldId="{1b40a1dd-212b-4729-a26e-8a2bffa86a15}" ma:taxonomyMulti="true" ma:sspId="acce3c4a-091f-4b07-a6c7-e4a083e8073a" ma:termSetId="c57e3b40-808e-4864-abb2-3453a6c26e70" ma:anchorId="00000000-0000-0000-0000-000000000000" ma:open="true" ma:isKeyword="false">
      <xsd:complexType>
        <xsd:sequence>
          <xsd:element ref="pc:Terms" minOccurs="0" maxOccurs="1"/>
        </xsd:sequence>
      </xsd:complexType>
    </xsd:element>
    <xsd:element name="TaxCatchAll" ma:index="9" nillable="true" ma:displayName="Taxonomy Catch All Column" ma:description="" ma:hidden="true" ma:list="{70130656-8a48-49c4-9851-06cd6d2cc5a7}" ma:internalName="TaxCatchAll" ma:showField="CatchAllData" ma:web="38379a60-7531-4de4-83b3-4f5e4640b8f1">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70130656-8a48-49c4-9851-06cd6d2cc5a7}" ma:internalName="TaxCatchAllLabel" ma:readOnly="true" ma:showField="CatchAllDataLabel" ma:web="38379a60-7531-4de4-83b3-4f5e4640b8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Sisältölaji"/>
        <xsd:element ref="dc:title" minOccurs="0" maxOccurs="1" ma:index="0"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acce3c4a-091f-4b07-a6c7-e4a083e8073a" ContentTypeId="0x010100B5FAB64B6C204DD994D3FAC0C34E2BFF"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F41809-01B5-47EE-A0BA-02E3F96167B1}">
  <ds:schemaRefs>
    <ds:schemaRef ds:uri="c138b538-c2fd-4cca-8c26-6e4e32e5a04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5D96576-67F1-4F0D-8B6E-DB5648E486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8b538-c2fd-4cca-8c26-6e4e32e5a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BA6C8-5798-44B6-A76D-68DED978E755}">
  <ds:schemaRefs>
    <ds:schemaRef ds:uri="Microsoft.SharePoint.Taxonomy.ContentTypeSync"/>
  </ds:schemaRefs>
</ds:datastoreItem>
</file>

<file path=customXml/itemProps4.xml><?xml version="1.0" encoding="utf-8"?>
<ds:datastoreItem xmlns:ds="http://schemas.openxmlformats.org/officeDocument/2006/customXml" ds:itemID="{7E9FFFDD-E540-4275-8F7C-E310AFAF54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VNK esityspohja fi-sv</Template>
  <TotalTime>18</TotalTime>
  <Words>185</Words>
  <Application>Microsoft Office PowerPoint</Application>
  <PresentationFormat>Näytössä katseltava esitys (16:9)</PresentationFormat>
  <Paragraphs>41</Paragraphs>
  <Slides>3</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vt:i4>
      </vt:variant>
    </vt:vector>
  </HeadingPairs>
  <TitlesOfParts>
    <vt:vector size="8" baseType="lpstr">
      <vt:lpstr>Arial</vt:lpstr>
      <vt:lpstr>Arial Narrow</vt:lpstr>
      <vt:lpstr>Calibri</vt:lpstr>
      <vt:lpstr>Geneva</vt:lpstr>
      <vt:lpstr>VN-FI/SV-01/2020</vt:lpstr>
      <vt:lpstr>Kestävän kehityksen tavoitteiden toimeenpano ja seuranta Suomessa</vt:lpstr>
      <vt:lpstr>Kestävä kehitys on ihmisten hyvinvoinnin turvaamista maapallon kantokyvyn rajoissa</vt:lpstr>
      <vt:lpstr>PowerPoint-esitys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Pirkkala Sami (VNK)</dc:creator>
  <cp:lastModifiedBy>Pirkkala Sami (VNK)</cp:lastModifiedBy>
  <cp:revision>3</cp:revision>
  <cp:lastPrinted>2020-01-16T10:58:01Z</cp:lastPrinted>
  <dcterms:created xsi:type="dcterms:W3CDTF">2020-03-04T15:30:37Z</dcterms:created>
  <dcterms:modified xsi:type="dcterms:W3CDTF">2020-03-04T15:49:18Z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0x010100B5FAB64B6C204DD994D3FAC0C34E2BFF007433D0B484358B4293503CA122857808</vt:lpwstr>
  </property>
  <property fmtid="{D5CDD505-2E9C-101B-9397-08002B2CF9AE}" pid="3" name="KampusOrganization">
    <vt:lpwstr>9;#Valtioneuvoston kanslia|d7d92a50-f706-4c3e-a872-c0ff8b55bf2e</vt:lpwstr>
  </property>
  <property fmtid="{D5CDD505-2E9C-101B-9397-08002B2CF9AE}" pid="4" name="KampusKeywords">
    <vt:lpwstr>1496;#esityskalvo|16a6bceb-026e-4b00-b89d-90a2cf3c45f8;#1593;#ppt-esitys|44c45ef7-1192-46c4-87df-1af2661bf53f;#575;#PowerPoint|c474c9ee-86da-5111-9bbd-ffc5eb6e322e;#3159;#diapohjat|673cfc88-ccb4-4034-b9d1-c6f70e5b7546;#1592;#kalvopohjat|567a8a0a-b35a-4b9c</vt:lpwstr>
  </property>
</Properties>
</file>