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6.xml" ContentType="application/vnd.openxmlformats-officedocument.theme+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notesSlides/notesSlide2.xml" ContentType="application/vnd.openxmlformats-officedocument.presentationml.notesSlide+xml"/>
  <Override PartName="/ppt/tags/tag95.xml" ContentType="application/vnd.openxmlformats-officedocument.presentationml.tags+xml"/>
  <Override PartName="/ppt/notesSlides/notesSlide3.xml" ContentType="application/vnd.openxmlformats-officedocument.presentationml.notesSlide+xml"/>
  <Override PartName="/ppt/tags/tag96.xml" ContentType="application/vnd.openxmlformats-officedocument.presentationml.tags+xml"/>
  <Override PartName="/ppt/notesSlides/notesSlide4.xml" ContentType="application/vnd.openxmlformats-officedocument.presentationml.notesSlide+xml"/>
  <Override PartName="/ppt/tags/tag97.xml" ContentType="application/vnd.openxmlformats-officedocument.presentationml.tags+xml"/>
  <Override PartName="/ppt/notesSlides/notesSlide5.xml" ContentType="application/vnd.openxmlformats-officedocument.presentationml.notesSlide+xml"/>
  <Override PartName="/ppt/tags/tag98.xml" ContentType="application/vnd.openxmlformats-officedocument.presentationml.tags+xml"/>
  <Override PartName="/ppt/notesSlides/notesSlide6.xml" ContentType="application/vnd.openxmlformats-officedocument.presentationml.notesSlide+xml"/>
  <Override PartName="/ppt/tags/tag9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816" r:id="rId5"/>
    <p:sldMasterId id="2147483743" r:id="rId6"/>
    <p:sldMasterId id="2147483762" r:id="rId7"/>
    <p:sldMasterId id="2147483674" r:id="rId8"/>
  </p:sldMasterIdLst>
  <p:notesMasterIdLst>
    <p:notesMasterId r:id="rId25"/>
  </p:notesMasterIdLst>
  <p:sldIdLst>
    <p:sldId id="279" r:id="rId9"/>
    <p:sldId id="2147471464" r:id="rId10"/>
    <p:sldId id="2147471489" r:id="rId11"/>
    <p:sldId id="258" r:id="rId12"/>
    <p:sldId id="259" r:id="rId13"/>
    <p:sldId id="260" r:id="rId14"/>
    <p:sldId id="261" r:id="rId15"/>
    <p:sldId id="2147471490" r:id="rId16"/>
    <p:sldId id="2147471505" r:id="rId17"/>
    <p:sldId id="2147471492" r:id="rId18"/>
    <p:sldId id="2147471519" r:id="rId19"/>
    <p:sldId id="2147471521" r:id="rId20"/>
    <p:sldId id="2147471517" r:id="rId21"/>
    <p:sldId id="2147471494" r:id="rId22"/>
    <p:sldId id="2147471520" r:id="rId23"/>
    <p:sldId id="2147471512" r:id="rId24"/>
  </p:sldIdLst>
  <p:sldSz cx="9144000" cy="5143500" type="screen16x9"/>
  <p:notesSz cx="6858000" cy="9926638"/>
  <p:custDataLst>
    <p:tags r:id="rId26"/>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3CD10547-1E4E-46FF-BD11-DA009F01E522}">
          <p14:sldIdLst>
            <p14:sldId id="279"/>
            <p14:sldId id="2147471464"/>
            <p14:sldId id="2147471489"/>
            <p14:sldId id="258"/>
            <p14:sldId id="259"/>
            <p14:sldId id="260"/>
            <p14:sldId id="261"/>
            <p14:sldId id="2147471490"/>
            <p14:sldId id="2147471505"/>
            <p14:sldId id="2147471492"/>
            <p14:sldId id="2147471519"/>
            <p14:sldId id="2147471521"/>
            <p14:sldId id="2147471517"/>
            <p14:sldId id="2147471494"/>
            <p14:sldId id="2147471520"/>
            <p14:sldId id="214747151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LA(" lastIdx="2" clrIdx="0">
    <p:extLst>
      <p:ext uri="{19B8F6BF-5375-455C-9EA6-DF929625EA0E}">
        <p15:presenceInfo xmlns:p15="http://schemas.microsoft.com/office/powerpoint/2012/main" userId="S-1-5-21-3521595049-301303566-333748410-41672" providerId="AD"/>
      </p:ext>
    </p:extLst>
  </p:cmAuthor>
  <p:cmAuthor id="2" name="Haanpää Tiina (TEM)" initials="HT(" lastIdx="7" clrIdx="1">
    <p:extLst>
      <p:ext uri="{19B8F6BF-5375-455C-9EA6-DF929625EA0E}">
        <p15:presenceInfo xmlns:p15="http://schemas.microsoft.com/office/powerpoint/2012/main" userId="S-1-5-21-3521595049-301303566-333748410-194935" providerId="AD"/>
      </p:ext>
    </p:extLst>
  </p:cmAuthor>
  <p:cmAuthor id="3" name="Mähönen Erno (TEM)" initials="ME(" lastIdx="1" clrIdx="2">
    <p:extLst>
      <p:ext uri="{19B8F6BF-5375-455C-9EA6-DF929625EA0E}">
        <p15:presenceInfo xmlns:p15="http://schemas.microsoft.com/office/powerpoint/2012/main" userId="Mähönen Erno (T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rtl="0">
              <a:defRPr sz="1200"/>
            </a:lvl1pPr>
          </a:lstStyle>
          <a:p>
            <a:endParaRPr lang="af-ZA"/>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rtl="0">
              <a:defRPr sz="1200"/>
            </a:lvl1pPr>
          </a:lstStyle>
          <a:p>
            <a:fld id="{13314F4D-3B18-764E-B32A-00C1D3093C4E}" type="datetimeFigureOut">
              <a:rPr lang="af-ZA" smtClean="0"/>
              <a:pPr/>
              <a:t>2024-12-09</a:t>
            </a:fld>
            <a:endParaRPr lang="af-ZA"/>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af-ZA"/>
              <a:t>Click to edit Master text styles</a:t>
            </a:r>
          </a:p>
          <a:p>
            <a:pPr lvl="1"/>
            <a:r>
              <a:rPr lang="af-ZA"/>
              <a:t>Second level</a:t>
            </a:r>
          </a:p>
          <a:p>
            <a:pPr lvl="2"/>
            <a:r>
              <a:rPr lang="af-ZA"/>
              <a:t>Third level</a:t>
            </a:r>
          </a:p>
          <a:p>
            <a:pPr lvl="3"/>
            <a:r>
              <a:rPr lang="af-ZA"/>
              <a:t>Fourth level</a:t>
            </a:r>
          </a:p>
          <a:p>
            <a:pPr lvl="4"/>
            <a:r>
              <a:rPr lang="af-ZA"/>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rtl="0">
              <a:defRPr sz="1200"/>
            </a:lvl1pPr>
          </a:lstStyle>
          <a:p>
            <a:endParaRPr lang="af-ZA"/>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rtl="0">
              <a:defRPr sz="1200"/>
            </a:lvl1pPr>
          </a:lstStyle>
          <a:p>
            <a:fld id="{D1B6B73F-CFB5-9D4F-9E0D-F2C3CD4A0C21}" type="slidenum">
              <a:rPr lang="af-ZA" smtClean="0"/>
              <a:pPr/>
              <a:t>‹#›</a:t>
            </a:fld>
            <a:endParaRPr lang="af-ZA"/>
          </a:p>
        </p:txBody>
      </p:sp>
    </p:spTree>
    <p:extLst>
      <p:ext uri="{BB962C8B-B14F-4D97-AF65-F5344CB8AC3E}">
        <p14:creationId xmlns:p14="http://schemas.microsoft.com/office/powerpoint/2010/main" val="16826142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1339850"/>
            <a:ext cx="6421437" cy="3613150"/>
          </a:xfrm>
        </p:spPr>
      </p:sp>
      <p:sp>
        <p:nvSpPr>
          <p:cNvPr id="3" name="Notes Placeholder 2"/>
          <p:cNvSpPr>
            <a:spLocks noGrp="1"/>
          </p:cNvSpPr>
          <p:nvPr>
            <p:ph type="body" idx="1"/>
          </p:nvPr>
        </p:nvSpPr>
        <p:spPr/>
        <p:txBody>
          <a:bodyPr/>
          <a:lstStyle/>
          <a:p>
            <a:endParaRPr lang="af-ZA"/>
          </a:p>
        </p:txBody>
      </p:sp>
      <p:sp>
        <p:nvSpPr>
          <p:cNvPr id="4" name="Slide Number Placeholder 3"/>
          <p:cNvSpPr>
            <a:spLocks noGrp="1"/>
          </p:cNvSpPr>
          <p:nvPr>
            <p:ph type="sldNum" sz="quarter" idx="10"/>
          </p:nvPr>
        </p:nvSpPr>
        <p:spPr/>
        <p:txBody>
          <a:bodyPr/>
          <a:lstStyle/>
          <a:p>
            <a:fld id="{D1B6B73F-CFB5-9D4F-9E0D-F2C3CD4A0C21}" type="slidenum">
              <a:rPr lang="af-ZA" smtClean="0"/>
              <a:pPr/>
              <a:t>1</a:t>
            </a:fld>
            <a:endParaRPr lang="af-ZA"/>
          </a:p>
        </p:txBody>
      </p:sp>
    </p:spTree>
    <p:extLst>
      <p:ext uri="{BB962C8B-B14F-4D97-AF65-F5344CB8AC3E}">
        <p14:creationId xmlns:p14="http://schemas.microsoft.com/office/powerpoint/2010/main" val="222606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a:p>
        </p:txBody>
      </p:sp>
      <p:sp>
        <p:nvSpPr>
          <p:cNvPr id="4" name="Slide Number Placeholder 3"/>
          <p:cNvSpPr>
            <a:spLocks noGrp="1"/>
          </p:cNvSpPr>
          <p:nvPr>
            <p:ph type="sldNum" sz="quarter" idx="5"/>
          </p:nvPr>
        </p:nvSpPr>
        <p:spPr/>
        <p:txBody>
          <a:bodyPr/>
          <a:lstStyle/>
          <a:p>
            <a:fld id="{D1B6B73F-CFB5-9D4F-9E0D-F2C3CD4A0C21}" type="slidenum">
              <a:rPr lang="af-ZA" smtClean="0"/>
              <a:pPr/>
              <a:t>2</a:t>
            </a:fld>
            <a:endParaRPr lang="af-ZA"/>
          </a:p>
        </p:txBody>
      </p:sp>
    </p:spTree>
    <p:extLst>
      <p:ext uri="{BB962C8B-B14F-4D97-AF65-F5344CB8AC3E}">
        <p14:creationId xmlns:p14="http://schemas.microsoft.com/office/powerpoint/2010/main" val="297515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a:p>
        </p:txBody>
      </p:sp>
      <p:sp>
        <p:nvSpPr>
          <p:cNvPr id="4" name="Slide Number Placeholder 3"/>
          <p:cNvSpPr>
            <a:spLocks noGrp="1"/>
          </p:cNvSpPr>
          <p:nvPr>
            <p:ph type="sldNum" sz="quarter" idx="5"/>
          </p:nvPr>
        </p:nvSpPr>
        <p:spPr/>
        <p:txBody>
          <a:bodyPr/>
          <a:lstStyle/>
          <a:p>
            <a:fld id="{D1B6B73F-CFB5-9D4F-9E0D-F2C3CD4A0C21}" type="slidenum">
              <a:rPr lang="af-ZA" smtClean="0"/>
              <a:pPr/>
              <a:t>3</a:t>
            </a:fld>
            <a:endParaRPr lang="af-ZA"/>
          </a:p>
        </p:txBody>
      </p:sp>
    </p:spTree>
    <p:extLst>
      <p:ext uri="{BB962C8B-B14F-4D97-AF65-F5344CB8AC3E}">
        <p14:creationId xmlns:p14="http://schemas.microsoft.com/office/powerpoint/2010/main" val="148050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a:p>
        </p:txBody>
      </p:sp>
      <p:sp>
        <p:nvSpPr>
          <p:cNvPr id="4" name="Slide Number Placeholder 3"/>
          <p:cNvSpPr>
            <a:spLocks noGrp="1"/>
          </p:cNvSpPr>
          <p:nvPr>
            <p:ph type="sldNum" sz="quarter" idx="5"/>
          </p:nvPr>
        </p:nvSpPr>
        <p:spPr/>
        <p:txBody>
          <a:bodyPr/>
          <a:lstStyle/>
          <a:p>
            <a:fld id="{D1B6B73F-CFB5-9D4F-9E0D-F2C3CD4A0C21}" type="slidenum">
              <a:rPr lang="af-ZA" smtClean="0"/>
              <a:pPr/>
              <a:t>8</a:t>
            </a:fld>
            <a:endParaRPr lang="af-ZA"/>
          </a:p>
        </p:txBody>
      </p:sp>
    </p:spTree>
    <p:extLst>
      <p:ext uri="{BB962C8B-B14F-4D97-AF65-F5344CB8AC3E}">
        <p14:creationId xmlns:p14="http://schemas.microsoft.com/office/powerpoint/2010/main" val="66716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a:p>
        </p:txBody>
      </p:sp>
      <p:sp>
        <p:nvSpPr>
          <p:cNvPr id="4" name="Slide Number Placeholder 3"/>
          <p:cNvSpPr>
            <a:spLocks noGrp="1"/>
          </p:cNvSpPr>
          <p:nvPr>
            <p:ph type="sldNum" sz="quarter" idx="5"/>
          </p:nvPr>
        </p:nvSpPr>
        <p:spPr/>
        <p:txBody>
          <a:bodyPr/>
          <a:lstStyle/>
          <a:p>
            <a:fld id="{D1B6B73F-CFB5-9D4F-9E0D-F2C3CD4A0C21}" type="slidenum">
              <a:rPr lang="af-ZA" smtClean="0"/>
              <a:pPr/>
              <a:t>9</a:t>
            </a:fld>
            <a:endParaRPr lang="af-ZA"/>
          </a:p>
        </p:txBody>
      </p:sp>
    </p:spTree>
    <p:extLst>
      <p:ext uri="{BB962C8B-B14F-4D97-AF65-F5344CB8AC3E}">
        <p14:creationId xmlns:p14="http://schemas.microsoft.com/office/powerpoint/2010/main" val="19727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a:p>
        </p:txBody>
      </p:sp>
      <p:sp>
        <p:nvSpPr>
          <p:cNvPr id="4" name="Slide Number Placeholder 3"/>
          <p:cNvSpPr>
            <a:spLocks noGrp="1"/>
          </p:cNvSpPr>
          <p:nvPr>
            <p:ph type="sldNum" sz="quarter" idx="5"/>
          </p:nvPr>
        </p:nvSpPr>
        <p:spPr/>
        <p:txBody>
          <a:bodyPr/>
          <a:lstStyle/>
          <a:p>
            <a:fld id="{D1B6B73F-CFB5-9D4F-9E0D-F2C3CD4A0C21}" type="slidenum">
              <a:rPr lang="af-ZA" smtClean="0"/>
              <a:pPr/>
              <a:t>10</a:t>
            </a:fld>
            <a:endParaRPr lang="af-ZA"/>
          </a:p>
        </p:txBody>
      </p:sp>
    </p:spTree>
    <p:extLst>
      <p:ext uri="{BB962C8B-B14F-4D97-AF65-F5344CB8AC3E}">
        <p14:creationId xmlns:p14="http://schemas.microsoft.com/office/powerpoint/2010/main" val="395664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a:p>
        </p:txBody>
      </p:sp>
      <p:sp>
        <p:nvSpPr>
          <p:cNvPr id="4" name="Slide Number Placeholder 3"/>
          <p:cNvSpPr>
            <a:spLocks noGrp="1"/>
          </p:cNvSpPr>
          <p:nvPr>
            <p:ph type="sldNum" sz="quarter" idx="5"/>
          </p:nvPr>
        </p:nvSpPr>
        <p:spPr/>
        <p:txBody>
          <a:bodyPr/>
          <a:lstStyle/>
          <a:p>
            <a:fld id="{D1B6B73F-CFB5-9D4F-9E0D-F2C3CD4A0C21}" type="slidenum">
              <a:rPr lang="af-ZA" smtClean="0"/>
              <a:pPr/>
              <a:t>14</a:t>
            </a:fld>
            <a:endParaRPr lang="af-ZA"/>
          </a:p>
        </p:txBody>
      </p:sp>
    </p:spTree>
    <p:extLst>
      <p:ext uri="{BB962C8B-B14F-4D97-AF65-F5344CB8AC3E}">
        <p14:creationId xmlns:p14="http://schemas.microsoft.com/office/powerpoint/2010/main" val="2534880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9.jpeg"/><Relationship Id="rId5" Type="http://schemas.openxmlformats.org/officeDocument/2006/relationships/image" Target="../media/image3.emf"/><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10.emf"/><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1.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2.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3.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4.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5.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4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4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3.xml"/><Relationship Id="rId1" Type="http://schemas.openxmlformats.org/officeDocument/2006/relationships/tags" Target="../tags/tag48.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50.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1.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2.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53.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54.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5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5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5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5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5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4.xml"/><Relationship Id="rId1" Type="http://schemas.openxmlformats.org/officeDocument/2006/relationships/tags" Target="../tags/tag6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4.xml"/><Relationship Id="rId1" Type="http://schemas.openxmlformats.org/officeDocument/2006/relationships/tags" Target="../tags/tag61.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4.xml"/><Relationship Id="rId1" Type="http://schemas.openxmlformats.org/officeDocument/2006/relationships/tags" Target="../tags/tag62.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63.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4.xml"/><Relationship Id="rId1" Type="http://schemas.openxmlformats.org/officeDocument/2006/relationships/tags" Target="../tags/tag64.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4.xml"/><Relationship Id="rId1" Type="http://schemas.openxmlformats.org/officeDocument/2006/relationships/tags" Target="../tags/tag65.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4.xml"/><Relationship Id="rId1" Type="http://schemas.openxmlformats.org/officeDocument/2006/relationships/tags" Target="../tags/tag66.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4.xml"/><Relationship Id="rId1" Type="http://schemas.openxmlformats.org/officeDocument/2006/relationships/tags" Target="../tags/tag67.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7.emf"/><Relationship Id="rId4"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4.xml"/><Relationship Id="rId1" Type="http://schemas.openxmlformats.org/officeDocument/2006/relationships/tags" Target="../tags/tag70.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5.xml"/><Relationship Id="rId1" Type="http://schemas.openxmlformats.org/officeDocument/2006/relationships/tags" Target="../tags/tag72.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5.xml"/><Relationship Id="rId1" Type="http://schemas.openxmlformats.org/officeDocument/2006/relationships/tags" Target="../tags/tag73.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5.xml"/><Relationship Id="rId1" Type="http://schemas.openxmlformats.org/officeDocument/2006/relationships/tags" Target="../tags/tag74.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5.xml"/><Relationship Id="rId1" Type="http://schemas.openxmlformats.org/officeDocument/2006/relationships/tags" Target="../tags/tag75.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5.xml"/><Relationship Id="rId1" Type="http://schemas.openxmlformats.org/officeDocument/2006/relationships/tags" Target="../tags/tag76.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5.xml"/><Relationship Id="rId1" Type="http://schemas.openxmlformats.org/officeDocument/2006/relationships/tags" Target="../tags/tag7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5.xml"/><Relationship Id="rId1" Type="http://schemas.openxmlformats.org/officeDocument/2006/relationships/tags" Target="../tags/tag7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5.xml"/><Relationship Id="rId1" Type="http://schemas.openxmlformats.org/officeDocument/2006/relationships/tags" Target="../tags/tag7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5.xml"/><Relationship Id="rId1" Type="http://schemas.openxmlformats.org/officeDocument/2006/relationships/tags" Target="../tags/tag8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5.xml"/><Relationship Id="rId1" Type="http://schemas.openxmlformats.org/officeDocument/2006/relationships/tags" Target="../tags/tag8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5.xml"/><Relationship Id="rId1" Type="http://schemas.openxmlformats.org/officeDocument/2006/relationships/tags" Target="../tags/tag8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5.xml"/><Relationship Id="rId1" Type="http://schemas.openxmlformats.org/officeDocument/2006/relationships/tags" Target="../tags/tag83.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5.xml"/><Relationship Id="rId1" Type="http://schemas.openxmlformats.org/officeDocument/2006/relationships/tags" Target="../tags/tag84.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5.xml"/><Relationship Id="rId1" Type="http://schemas.openxmlformats.org/officeDocument/2006/relationships/tags" Target="../tags/tag85.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5.xml"/><Relationship Id="rId1" Type="http://schemas.openxmlformats.org/officeDocument/2006/relationships/tags" Target="../tags/tag86.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5.xml"/><Relationship Id="rId1" Type="http://schemas.openxmlformats.org/officeDocument/2006/relationships/tags" Target="../tags/tag87.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5.xml"/><Relationship Id="rId1" Type="http://schemas.openxmlformats.org/officeDocument/2006/relationships/tags" Target="../tags/tag88.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5.xml"/><Relationship Id="rId1" Type="http://schemas.openxmlformats.org/officeDocument/2006/relationships/tags" Target="../tags/tag89.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7.emf"/><Relationship Id="rId4" Type="http://schemas.openxmlformats.org/officeDocument/2006/relationships/oleObject" Target="../embeddings/oleObject88.bin"/></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5.xml"/><Relationship Id="rId1" Type="http://schemas.openxmlformats.org/officeDocument/2006/relationships/tags" Target="../tags/tag92.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7.jpeg"/><Relationship Id="rId5" Type="http://schemas.openxmlformats.org/officeDocument/2006/relationships/image" Target="../media/image3.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2B3B5DE-AD0A-0381-084B-6D51E6D57EEF}"/>
              </a:ext>
            </a:extLst>
          </p:cNvPr>
          <p:cNvGraphicFramePr>
            <a:graphicFrameLocks noChangeAspect="1"/>
          </p:cNvGraphicFramePr>
          <p:nvPr userDrawn="1">
            <p:custDataLst>
              <p:tags r:id="rId1"/>
            </p:custDataLst>
            <p:extLst>
              <p:ext uri="{D42A27DB-BD31-4B8C-83A1-F6EECF244321}">
                <p14:modId xmlns:p14="http://schemas.microsoft.com/office/powerpoint/2010/main" val="1206512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think-cell data - do not delete" hidden="1">
                        <a:extLst>
                          <a:ext uri="{FF2B5EF4-FFF2-40B4-BE49-F238E27FC236}">
                            <a16:creationId xmlns:a16="http://schemas.microsoft.com/office/drawing/2014/main" id="{42B3B5DE-AD0A-0381-084B-6D51E6D57E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1143000" y="759774"/>
            <a:ext cx="6858000" cy="1790700"/>
          </a:xfrm>
        </p:spPr>
        <p:txBody>
          <a:bodyPr vert="horz" anchor="b"/>
          <a:lstStyle>
            <a:lvl1pPr algn="ctr" rtl="0">
              <a:defRPr sz="4500">
                <a:solidFill>
                  <a:schemeClr val="bg2"/>
                </a:solidFill>
              </a:defRPr>
            </a:lvl1pPr>
          </a:lstStyle>
          <a:p>
            <a:r>
              <a:rPr lang="af-ZA"/>
              <a:t>Muokkaa perustyyl. napsautt.</a:t>
            </a:r>
          </a:p>
        </p:txBody>
      </p:sp>
      <p:sp>
        <p:nvSpPr>
          <p:cNvPr id="3" name="Subtitle 2"/>
          <p:cNvSpPr>
            <a:spLocks noGrp="1"/>
          </p:cNvSpPr>
          <p:nvPr>
            <p:ph type="subTitle" idx="1" hasCustomPrompt="1"/>
          </p:nvPr>
        </p:nvSpPr>
        <p:spPr>
          <a:xfrm>
            <a:off x="1143000" y="2776073"/>
            <a:ext cx="6858000" cy="675291"/>
          </a:xfrm>
        </p:spPr>
        <p:txBody>
          <a:bodyPr/>
          <a:lstStyle>
            <a:lvl1pPr marL="0" indent="0" algn="ctr" rtl="0">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af-ZA"/>
              <a:t>Muokkaa alaotsikon perustyyliä napsautt.</a:t>
            </a:r>
          </a:p>
        </p:txBody>
      </p:sp>
      <p:pic>
        <p:nvPicPr>
          <p:cNvPr id="7" name="Picture 6" descr="Työ- ja elinkeinoministeriö&#10;Arbets- och näringsministeri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4602" y="3928500"/>
            <a:ext cx="1596951" cy="810000"/>
          </a:xfrm>
          <a:prstGeom prst="rect">
            <a:avLst/>
          </a:prstGeom>
        </p:spPr>
      </p:pic>
      <p:sp>
        <p:nvSpPr>
          <p:cNvPr id="9" name="TextBox 8"/>
          <p:cNvSpPr txBox="1"/>
          <p:nvPr/>
        </p:nvSpPr>
        <p:spPr>
          <a:xfrm>
            <a:off x="7863843" y="5913120"/>
            <a:ext cx="184731" cy="248209"/>
          </a:xfrm>
          <a:prstGeom prst="rect">
            <a:avLst/>
          </a:prstGeom>
          <a:noFill/>
        </p:spPr>
        <p:txBody>
          <a:bodyPr wrap="none" rtlCol="0">
            <a:spAutoFit/>
          </a:bodyPr>
          <a:lstStyle/>
          <a:p>
            <a:pPr rtl="0"/>
            <a:endParaRPr lang="af-ZA" sz="1013"/>
          </a:p>
        </p:txBody>
      </p:sp>
      <p:sp>
        <p:nvSpPr>
          <p:cNvPr id="10" name="TextBox 9"/>
          <p:cNvSpPr txBox="1"/>
          <p:nvPr/>
        </p:nvSpPr>
        <p:spPr>
          <a:xfrm>
            <a:off x="4191003" y="5791200"/>
            <a:ext cx="184731" cy="248209"/>
          </a:xfrm>
          <a:prstGeom prst="rect">
            <a:avLst/>
          </a:prstGeom>
          <a:noFill/>
        </p:spPr>
        <p:txBody>
          <a:bodyPr wrap="none" rtlCol="0">
            <a:spAutoFit/>
          </a:bodyPr>
          <a:lstStyle/>
          <a:p>
            <a:pPr rtl="0"/>
            <a:endParaRPr lang="af-ZA" sz="1013"/>
          </a:p>
        </p:txBody>
      </p:sp>
    </p:spTree>
    <p:extLst>
      <p:ext uri="{BB962C8B-B14F-4D97-AF65-F5344CB8AC3E}">
        <p14:creationId xmlns:p14="http://schemas.microsoft.com/office/powerpoint/2010/main" val="209139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Otsikko ja sisältö">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922F9C0-44DE-9D60-6694-F33C8A96E111}"/>
              </a:ext>
            </a:extLst>
          </p:cNvPr>
          <p:cNvGraphicFramePr>
            <a:graphicFrameLocks noChangeAspect="1"/>
          </p:cNvGraphicFramePr>
          <p:nvPr userDrawn="1">
            <p:custDataLst>
              <p:tags r:id="rId1"/>
            </p:custDataLst>
            <p:extLst>
              <p:ext uri="{D42A27DB-BD31-4B8C-83A1-F6EECF244321}">
                <p14:modId xmlns:p14="http://schemas.microsoft.com/office/powerpoint/2010/main" val="2902086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1922F9C0-44DE-9D60-6694-F33C8A96E1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28651" y="397462"/>
            <a:ext cx="5164988" cy="746936"/>
          </a:xfrm>
        </p:spPr>
        <p:txBody>
          <a:bodyPr vert="horz"/>
          <a:lstStyle>
            <a:lvl1pPr rtl="0">
              <a:defRPr/>
            </a:lvl1pPr>
          </a:lstStyle>
          <a:p>
            <a:r>
              <a:rPr lang="af-ZA"/>
              <a:t>Muokkaa perustyyl. napsautt.</a:t>
            </a:r>
          </a:p>
        </p:txBody>
      </p:sp>
      <p:sp>
        <p:nvSpPr>
          <p:cNvPr id="3" name="Content Placeholder 2"/>
          <p:cNvSpPr>
            <a:spLocks noGrp="1"/>
          </p:cNvSpPr>
          <p:nvPr>
            <p:ph idx="1" hasCustomPrompt="1"/>
          </p:nvPr>
        </p:nvSpPr>
        <p:spPr>
          <a:xfrm>
            <a:off x="628650" y="1144398"/>
            <a:ext cx="5164988" cy="3335527"/>
          </a:xfrm>
        </p:spPr>
        <p:txBody>
          <a:bodyPr/>
          <a:lstStyle>
            <a:lvl1pPr rtl="0">
              <a:defRPr b="0"/>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5" name="Footer Placeholder 4"/>
          <p:cNvSpPr>
            <a:spLocks noGrp="1"/>
          </p:cNvSpPr>
          <p:nvPr>
            <p:ph type="ftr" sz="quarter" idx="11"/>
          </p:nvPr>
        </p:nvSpPr>
        <p:spPr/>
        <p:txBody>
          <a:bodyPr/>
          <a:lstStyle>
            <a:lvl1pPr rtl="0">
              <a:defRPr/>
            </a:lvl1pPr>
          </a:lstStyle>
          <a:p>
            <a:r>
              <a:rPr lang="af-ZA"/>
              <a:t>Työ- ja elinkeinoministeriö • www.tem.fi</a:t>
            </a:r>
          </a:p>
        </p:txBody>
      </p:sp>
      <p:sp>
        <p:nvSpPr>
          <p:cNvPr id="4" name="Date Placeholder 3"/>
          <p:cNvSpPr>
            <a:spLocks noGrp="1"/>
          </p:cNvSpPr>
          <p:nvPr>
            <p:ph type="dt" sz="half" idx="10"/>
          </p:nvPr>
        </p:nvSpPr>
        <p:spPr/>
        <p:txBody>
          <a:bodyPr/>
          <a:lstStyle>
            <a:lvl1pPr rtl="0">
              <a:defRPr/>
            </a:lvl1pPr>
          </a:lstStyle>
          <a:p>
            <a:fld id="{CF0B024A-9348-8F4E-84E6-1AC861A3D50B}" type="datetime1">
              <a:rPr lang="af-ZA" smtClean="0"/>
              <a:pPr/>
              <a:t>2024-12-09</a:t>
            </a:fld>
            <a:endParaRPr lang="af-ZA"/>
          </a:p>
        </p:txBody>
      </p:sp>
      <p:sp>
        <p:nvSpPr>
          <p:cNvPr id="6" name="Slide Number Placeholder 5"/>
          <p:cNvSpPr>
            <a:spLocks noGrp="1"/>
          </p:cNvSpPr>
          <p:nvPr>
            <p:ph type="sldNum" sz="quarter" idx="12"/>
          </p:nvPr>
        </p:nvSpPr>
        <p:spPr/>
        <p:txBody>
          <a:bodyPr/>
          <a:lstStyle>
            <a:lvl1pPr rtl="0">
              <a:defRPr/>
            </a:lvl1pPr>
          </a:lstStyle>
          <a:p>
            <a:fld id="{3065C9E5-8AC3-DF4B-BA99-CB03B9370A98}" type="slidenum">
              <a:rPr lang="af-ZA" smtClean="0"/>
              <a:pPr/>
              <a:t>‹#›</a:t>
            </a:fld>
            <a:endParaRPr lang="af-ZA"/>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pic>
        <p:nvPicPr>
          <p:cNvPr id="12" name="Kuva 11"/>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955792" y="0"/>
            <a:ext cx="3188208" cy="4785360"/>
          </a:xfrm>
          <a:prstGeom prst="rect">
            <a:avLst/>
          </a:prstGeom>
        </p:spPr>
      </p:pic>
    </p:spTree>
    <p:extLst>
      <p:ext uri="{BB962C8B-B14F-4D97-AF65-F5344CB8AC3E}">
        <p14:creationId xmlns:p14="http://schemas.microsoft.com/office/powerpoint/2010/main" val="3765541430"/>
      </p:ext>
    </p:extLst>
  </p:cSld>
  <p:clrMapOvr>
    <a:masterClrMapping/>
  </p:clrMapOvr>
  <p:extLst>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Otsikko ja sisältö">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742F09A-62D5-C479-4D54-FAB9722C2A15}"/>
              </a:ext>
            </a:extLst>
          </p:cNvPr>
          <p:cNvGraphicFramePr>
            <a:graphicFrameLocks noChangeAspect="1"/>
          </p:cNvGraphicFramePr>
          <p:nvPr userDrawn="1">
            <p:custDataLst>
              <p:tags r:id="rId1"/>
            </p:custDataLst>
            <p:extLst>
              <p:ext uri="{D42A27DB-BD31-4B8C-83A1-F6EECF244321}">
                <p14:modId xmlns:p14="http://schemas.microsoft.com/office/powerpoint/2010/main" val="515725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5742F09A-62D5-C479-4D54-FAB9722C2A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28651" y="397462"/>
            <a:ext cx="5164988" cy="746936"/>
          </a:xfrm>
        </p:spPr>
        <p:txBody>
          <a:bodyPr vert="horz"/>
          <a:lstStyle>
            <a:lvl1pPr rtl="0">
              <a:defRPr/>
            </a:lvl1pPr>
          </a:lstStyle>
          <a:p>
            <a:r>
              <a:rPr lang="af-ZA"/>
              <a:t>Muokkaa perustyyl. napsautt.</a:t>
            </a:r>
          </a:p>
        </p:txBody>
      </p:sp>
      <p:sp>
        <p:nvSpPr>
          <p:cNvPr id="3" name="Content Placeholder 2"/>
          <p:cNvSpPr>
            <a:spLocks noGrp="1"/>
          </p:cNvSpPr>
          <p:nvPr>
            <p:ph idx="1" hasCustomPrompt="1"/>
          </p:nvPr>
        </p:nvSpPr>
        <p:spPr>
          <a:xfrm>
            <a:off x="628650" y="1144398"/>
            <a:ext cx="5164988" cy="3335527"/>
          </a:xfrm>
        </p:spPr>
        <p:txBody>
          <a:bodyPr/>
          <a:lstStyle>
            <a:lvl1pPr rtl="0">
              <a:defRPr b="0"/>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5" name="Footer Placeholder 4"/>
          <p:cNvSpPr>
            <a:spLocks noGrp="1"/>
          </p:cNvSpPr>
          <p:nvPr>
            <p:ph type="ftr" sz="quarter" idx="11"/>
          </p:nvPr>
        </p:nvSpPr>
        <p:spPr/>
        <p:txBody>
          <a:bodyPr/>
          <a:lstStyle>
            <a:lvl1pPr rtl="0">
              <a:defRPr/>
            </a:lvl1pPr>
          </a:lstStyle>
          <a:p>
            <a:r>
              <a:rPr lang="af-ZA"/>
              <a:t>Työ- ja elinkeinoministeriö • www.tem.fi</a:t>
            </a:r>
          </a:p>
        </p:txBody>
      </p:sp>
      <p:sp>
        <p:nvSpPr>
          <p:cNvPr id="4" name="Date Placeholder 3"/>
          <p:cNvSpPr>
            <a:spLocks noGrp="1"/>
          </p:cNvSpPr>
          <p:nvPr>
            <p:ph type="dt" sz="half" idx="10"/>
          </p:nvPr>
        </p:nvSpPr>
        <p:spPr/>
        <p:txBody>
          <a:bodyPr/>
          <a:lstStyle>
            <a:lvl1pPr rtl="0">
              <a:defRPr/>
            </a:lvl1pPr>
          </a:lstStyle>
          <a:p>
            <a:fld id="{CF0B024A-9348-8F4E-84E6-1AC861A3D50B}" type="datetime1">
              <a:rPr lang="af-ZA" smtClean="0"/>
              <a:pPr/>
              <a:t>2024-12-09</a:t>
            </a:fld>
            <a:endParaRPr lang="af-ZA"/>
          </a:p>
        </p:txBody>
      </p:sp>
      <p:sp>
        <p:nvSpPr>
          <p:cNvPr id="6" name="Slide Number Placeholder 5"/>
          <p:cNvSpPr>
            <a:spLocks noGrp="1"/>
          </p:cNvSpPr>
          <p:nvPr>
            <p:ph type="sldNum" sz="quarter" idx="12"/>
          </p:nvPr>
        </p:nvSpPr>
        <p:spPr/>
        <p:txBody>
          <a:bodyPr/>
          <a:lstStyle>
            <a:lvl1pPr rtl="0">
              <a:defRPr/>
            </a:lvl1pPr>
          </a:lstStyle>
          <a:p>
            <a:fld id="{3065C9E5-8AC3-DF4B-BA99-CB03B9370A98}" type="slidenum">
              <a:rPr lang="af-ZA" smtClean="0"/>
              <a:pPr/>
              <a:t>‹#›</a:t>
            </a:fld>
            <a:endParaRPr lang="af-ZA"/>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pic>
        <p:nvPicPr>
          <p:cNvPr id="12" name="Kuva 11"/>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955792" y="0"/>
            <a:ext cx="3188208" cy="4785360"/>
          </a:xfrm>
          <a:prstGeom prst="rect">
            <a:avLst/>
          </a:prstGeom>
        </p:spPr>
      </p:pic>
    </p:spTree>
    <p:extLst>
      <p:ext uri="{BB962C8B-B14F-4D97-AF65-F5344CB8AC3E}">
        <p14:creationId xmlns:p14="http://schemas.microsoft.com/office/powerpoint/2010/main" val="219525297"/>
      </p:ext>
    </p:extLst>
  </p:cSld>
  <p:clrMapOvr>
    <a:masterClrMapping/>
  </p:clrMapOvr>
  <p:extLst>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tx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3BE481F-6482-FACC-6EAE-B53B3E55AAE0}"/>
              </a:ext>
            </a:extLst>
          </p:cNvPr>
          <p:cNvGraphicFramePr>
            <a:graphicFrameLocks noChangeAspect="1"/>
          </p:cNvGraphicFramePr>
          <p:nvPr userDrawn="1">
            <p:custDataLst>
              <p:tags r:id="rId1"/>
            </p:custDataLst>
            <p:extLst>
              <p:ext uri="{D42A27DB-BD31-4B8C-83A1-F6EECF244321}">
                <p14:modId xmlns:p14="http://schemas.microsoft.com/office/powerpoint/2010/main" val="2842662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think-cell data - do not delete" hidden="1">
                        <a:extLst>
                          <a:ext uri="{FF2B5EF4-FFF2-40B4-BE49-F238E27FC236}">
                            <a16:creationId xmlns:a16="http://schemas.microsoft.com/office/drawing/2014/main" id="{03BE481F-6482-FACC-6EAE-B53B3E55AA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5">
            <a:alphaModFix amt="6000"/>
            <a:extLst>
              <a:ext uri="{28A0092B-C50C-407E-A947-70E740481C1C}">
                <a14:useLocalDpi xmlns:a14="http://schemas.microsoft.com/office/drawing/2010/main" val="0"/>
              </a:ext>
            </a:extLst>
          </a:blip>
          <a:stretch>
            <a:fillRect/>
          </a:stretch>
        </p:blipFill>
        <p:spPr>
          <a:xfrm>
            <a:off x="3155096" y="446728"/>
            <a:ext cx="2834250" cy="4254545"/>
          </a:xfrm>
          <a:prstGeom prst="rect">
            <a:avLst/>
          </a:prstGeom>
        </p:spPr>
      </p:pic>
      <p:sp>
        <p:nvSpPr>
          <p:cNvPr id="22" name="Text Placeholder 21"/>
          <p:cNvSpPr>
            <a:spLocks noGrp="1"/>
          </p:cNvSpPr>
          <p:nvPr>
            <p:ph type="body" sz="quarter" idx="10" hasCustomPrompt="1"/>
          </p:nvPr>
        </p:nvSpPr>
        <p:spPr>
          <a:xfrm>
            <a:off x="2116932" y="1134665"/>
            <a:ext cx="4910137" cy="2692401"/>
          </a:xfrm>
        </p:spPr>
        <p:txBody>
          <a:bodyPr lIns="90000" anchor="ctr" anchorCtr="1">
            <a:noAutofit/>
          </a:bodyPr>
          <a:lstStyle>
            <a:lvl1pPr marL="0" indent="0" algn="ctr" rtl="0">
              <a:buNone/>
              <a:defRPr sz="4400" baseline="0">
                <a:solidFill>
                  <a:schemeClr val="bg2"/>
                </a:solidFill>
              </a:defRPr>
            </a:lvl1pPr>
          </a:lstStyle>
          <a:p>
            <a:pPr lvl="0"/>
            <a:r>
              <a:rPr lang="af-ZA"/>
              <a:t>Muokkaa tekstin perustyylejä</a:t>
            </a:r>
          </a:p>
        </p:txBody>
      </p:sp>
    </p:spTree>
    <p:extLst>
      <p:ext uri="{BB962C8B-B14F-4D97-AF65-F5344CB8AC3E}">
        <p14:creationId xmlns:p14="http://schemas.microsoft.com/office/powerpoint/2010/main" val="127801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2_Lopetus">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A79110F-ED6A-72DD-80E3-7B3F4C4C66DF}"/>
              </a:ext>
            </a:extLst>
          </p:cNvPr>
          <p:cNvGraphicFramePr>
            <a:graphicFrameLocks noChangeAspect="1"/>
          </p:cNvGraphicFramePr>
          <p:nvPr userDrawn="1">
            <p:custDataLst>
              <p:tags r:id="rId1"/>
            </p:custDataLst>
            <p:extLst>
              <p:ext uri="{D42A27DB-BD31-4B8C-83A1-F6EECF244321}">
                <p14:modId xmlns:p14="http://schemas.microsoft.com/office/powerpoint/2010/main" val="2627685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think-cell data - do not delete" hidden="1">
                        <a:extLst>
                          <a:ext uri="{FF2B5EF4-FFF2-40B4-BE49-F238E27FC236}">
                            <a16:creationId xmlns:a16="http://schemas.microsoft.com/office/drawing/2014/main" id="{EA79110F-ED6A-72DD-80E3-7B3F4C4C66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3" name="Group 12"/>
          <p:cNvGrpSpPr/>
          <p:nvPr/>
        </p:nvGrpSpPr>
        <p:grpSpPr>
          <a:xfrm>
            <a:off x="0" y="0"/>
            <a:ext cx="9144000" cy="5143501"/>
            <a:chOff x="0" y="0"/>
            <a:chExt cx="9144000" cy="5143501"/>
          </a:xfrm>
        </p:grpSpPr>
        <p:sp>
          <p:nvSpPr>
            <p:cNvPr id="2" name="Rectangle 1"/>
            <p:cNvSpPr/>
            <p:nvPr userDrawn="1"/>
          </p:nvSpPr>
          <p:spPr>
            <a:xfrm>
              <a:off x="0" y="0"/>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af-ZA"/>
            </a:p>
          </p:txBody>
        </p:sp>
        <p:sp>
          <p:nvSpPr>
            <p:cNvPr id="5" name="Freeform 5"/>
            <p:cNvSpPr>
              <a:spLocks/>
            </p:cNvSpPr>
            <p:nvPr userDrawn="1"/>
          </p:nvSpPr>
          <p:spPr bwMode="auto">
            <a:xfrm flipH="1">
              <a:off x="0" y="3640138"/>
              <a:ext cx="2425376"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 name="Freeform 6"/>
            <p:cNvSpPr>
              <a:spLocks/>
            </p:cNvSpPr>
            <p:nvPr userDrawn="1"/>
          </p:nvSpPr>
          <p:spPr bwMode="auto">
            <a:xfrm flipH="1">
              <a:off x="0" y="2641600"/>
              <a:ext cx="1453319"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 name="Freeform 7"/>
            <p:cNvSpPr>
              <a:spLocks/>
            </p:cNvSpPr>
            <p:nvPr userDrawn="1"/>
          </p:nvSpPr>
          <p:spPr bwMode="auto">
            <a:xfrm flipH="1">
              <a:off x="625801" y="0"/>
              <a:ext cx="2544500" cy="3640138"/>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9" name="Freeform 9"/>
            <p:cNvSpPr>
              <a:spLocks/>
            </p:cNvSpPr>
            <p:nvPr userDrawn="1"/>
          </p:nvSpPr>
          <p:spPr bwMode="auto">
            <a:xfrm flipH="1">
              <a:off x="0" y="0"/>
              <a:ext cx="1453319" cy="3640138"/>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10" name="Freeform 10"/>
            <p:cNvSpPr>
              <a:spLocks/>
            </p:cNvSpPr>
            <p:nvPr userDrawn="1"/>
          </p:nvSpPr>
          <p:spPr bwMode="auto">
            <a:xfrm flipH="1">
              <a:off x="0" y="3640138"/>
              <a:ext cx="1453319"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11" name="Freeform 11"/>
            <p:cNvSpPr>
              <a:spLocks/>
            </p:cNvSpPr>
            <p:nvPr userDrawn="1"/>
          </p:nvSpPr>
          <p:spPr bwMode="auto">
            <a:xfrm flipH="1">
              <a:off x="1453319" y="0"/>
              <a:ext cx="2912992" cy="3640138"/>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12" name="Freeform 12"/>
            <p:cNvSpPr>
              <a:spLocks/>
            </p:cNvSpPr>
            <p:nvPr userDrawn="1"/>
          </p:nvSpPr>
          <p:spPr bwMode="auto">
            <a:xfrm flipH="1">
              <a:off x="1453319" y="3640138"/>
              <a:ext cx="1605799"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grpSp>
      <p:grpSp>
        <p:nvGrpSpPr>
          <p:cNvPr id="51" name="Group 50"/>
          <p:cNvGrpSpPr/>
          <p:nvPr/>
        </p:nvGrpSpPr>
        <p:grpSpPr>
          <a:xfrm>
            <a:off x="325260" y="4430942"/>
            <a:ext cx="1542966" cy="450629"/>
            <a:chOff x="5743821" y="366879"/>
            <a:chExt cx="3076574" cy="898527"/>
          </a:xfrm>
        </p:grpSpPr>
        <p:sp>
          <p:nvSpPr>
            <p:cNvPr id="52" name="Freeform 5"/>
            <p:cNvSpPr>
              <a:spLocks/>
            </p:cNvSpPr>
            <p:nvPr userDrawn="1"/>
          </p:nvSpPr>
          <p:spPr bwMode="auto">
            <a:xfrm>
              <a:off x="6569320" y="633580"/>
              <a:ext cx="160338" cy="141289"/>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53" name="Freeform 6"/>
            <p:cNvSpPr>
              <a:spLocks noEditPoints="1"/>
            </p:cNvSpPr>
            <p:nvPr userDrawn="1"/>
          </p:nvSpPr>
          <p:spPr bwMode="auto">
            <a:xfrm>
              <a:off x="6712196" y="630404"/>
              <a:ext cx="160338" cy="139699"/>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54" name="Freeform 7"/>
            <p:cNvSpPr>
              <a:spLocks/>
            </p:cNvSpPr>
            <p:nvPr userDrawn="1"/>
          </p:nvSpPr>
          <p:spPr bwMode="auto">
            <a:xfrm>
              <a:off x="6889995" y="633580"/>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55" name="Freeform 8"/>
            <p:cNvSpPr>
              <a:spLocks/>
            </p:cNvSpPr>
            <p:nvPr userDrawn="1"/>
          </p:nvSpPr>
          <p:spPr bwMode="auto">
            <a:xfrm>
              <a:off x="7023345" y="633580"/>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56" name="Freeform 9"/>
            <p:cNvSpPr>
              <a:spLocks/>
            </p:cNvSpPr>
            <p:nvPr userDrawn="1"/>
          </p:nvSpPr>
          <p:spPr bwMode="auto">
            <a:xfrm>
              <a:off x="7193208" y="633580"/>
              <a:ext cx="73026"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57" name="Freeform 10"/>
            <p:cNvSpPr>
              <a:spLocks noEditPoints="1"/>
            </p:cNvSpPr>
            <p:nvPr userDrawn="1"/>
          </p:nvSpPr>
          <p:spPr bwMode="auto">
            <a:xfrm>
              <a:off x="7301158" y="630404"/>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58" name="Freeform 11"/>
            <p:cNvSpPr>
              <a:spLocks/>
            </p:cNvSpPr>
            <p:nvPr userDrawn="1"/>
          </p:nvSpPr>
          <p:spPr bwMode="auto">
            <a:xfrm>
              <a:off x="7488484" y="633580"/>
              <a:ext cx="155575" cy="141289"/>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59" name="Freeform 12"/>
            <p:cNvSpPr>
              <a:spLocks/>
            </p:cNvSpPr>
            <p:nvPr userDrawn="1"/>
          </p:nvSpPr>
          <p:spPr bwMode="auto">
            <a:xfrm>
              <a:off x="7677396" y="633580"/>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0" name="Freeform 13"/>
            <p:cNvSpPr>
              <a:spLocks/>
            </p:cNvSpPr>
            <p:nvPr userDrawn="1"/>
          </p:nvSpPr>
          <p:spPr bwMode="auto">
            <a:xfrm>
              <a:off x="7839321" y="633580"/>
              <a:ext cx="152400" cy="141289"/>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1" name="Freeform 14"/>
            <p:cNvSpPr>
              <a:spLocks/>
            </p:cNvSpPr>
            <p:nvPr userDrawn="1"/>
          </p:nvSpPr>
          <p:spPr bwMode="auto">
            <a:xfrm>
              <a:off x="8002834" y="633580"/>
              <a:ext cx="160338" cy="141289"/>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2" name="Freeform 15"/>
            <p:cNvSpPr>
              <a:spLocks noEditPoints="1"/>
            </p:cNvSpPr>
            <p:nvPr userDrawn="1"/>
          </p:nvSpPr>
          <p:spPr bwMode="auto">
            <a:xfrm>
              <a:off x="8175869" y="630404"/>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3" name="Freeform 16"/>
            <p:cNvSpPr>
              <a:spLocks/>
            </p:cNvSpPr>
            <p:nvPr userDrawn="1"/>
          </p:nvSpPr>
          <p:spPr bwMode="auto">
            <a:xfrm>
              <a:off x="8372721" y="628817"/>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4" name="Freeform 17"/>
            <p:cNvSpPr>
              <a:spLocks/>
            </p:cNvSpPr>
            <p:nvPr userDrawn="1"/>
          </p:nvSpPr>
          <p:spPr bwMode="auto">
            <a:xfrm>
              <a:off x="8496546" y="633580"/>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5" name="Freeform 18"/>
            <p:cNvSpPr>
              <a:spLocks noEditPoints="1"/>
            </p:cNvSpPr>
            <p:nvPr userDrawn="1"/>
          </p:nvSpPr>
          <p:spPr bwMode="auto">
            <a:xfrm>
              <a:off x="8667995" y="630404"/>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6" name="Freeform 19"/>
            <p:cNvSpPr>
              <a:spLocks/>
            </p:cNvSpPr>
            <p:nvPr userDrawn="1"/>
          </p:nvSpPr>
          <p:spPr bwMode="auto">
            <a:xfrm>
              <a:off x="6593134" y="893931"/>
              <a:ext cx="90489"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7" name="Freeform 20"/>
            <p:cNvSpPr>
              <a:spLocks/>
            </p:cNvSpPr>
            <p:nvPr userDrawn="1"/>
          </p:nvSpPr>
          <p:spPr bwMode="auto">
            <a:xfrm>
              <a:off x="6712196" y="898693"/>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8" name="Freeform 21"/>
            <p:cNvSpPr>
              <a:spLocks noEditPoints="1"/>
            </p:cNvSpPr>
            <p:nvPr userDrawn="1"/>
          </p:nvSpPr>
          <p:spPr bwMode="auto">
            <a:xfrm>
              <a:off x="6851897" y="893931"/>
              <a:ext cx="157162" cy="141289"/>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69" name="Freeform 22"/>
            <p:cNvSpPr>
              <a:spLocks/>
            </p:cNvSpPr>
            <p:nvPr userDrawn="1"/>
          </p:nvSpPr>
          <p:spPr bwMode="auto">
            <a:xfrm>
              <a:off x="7007471" y="898693"/>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0" name="Freeform 23"/>
            <p:cNvSpPr>
              <a:spLocks/>
            </p:cNvSpPr>
            <p:nvPr userDrawn="1"/>
          </p:nvSpPr>
          <p:spPr bwMode="auto">
            <a:xfrm>
              <a:off x="7182096" y="893931"/>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1" name="Freeform 24"/>
            <p:cNvSpPr>
              <a:spLocks noEditPoints="1"/>
            </p:cNvSpPr>
            <p:nvPr userDrawn="1"/>
          </p:nvSpPr>
          <p:spPr bwMode="auto">
            <a:xfrm>
              <a:off x="7310683" y="898693"/>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2" name="Freeform 25"/>
            <p:cNvSpPr>
              <a:spLocks noEditPoints="1"/>
            </p:cNvSpPr>
            <p:nvPr userDrawn="1"/>
          </p:nvSpPr>
          <p:spPr bwMode="auto">
            <a:xfrm>
              <a:off x="7451971" y="843129"/>
              <a:ext cx="157162"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3" name="Freeform 26"/>
            <p:cNvSpPr>
              <a:spLocks noEditPoints="1"/>
            </p:cNvSpPr>
            <p:nvPr userDrawn="1"/>
          </p:nvSpPr>
          <p:spPr bwMode="auto">
            <a:xfrm>
              <a:off x="7626596" y="898693"/>
              <a:ext cx="138114"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4" name="Freeform 27"/>
            <p:cNvSpPr>
              <a:spLocks/>
            </p:cNvSpPr>
            <p:nvPr userDrawn="1"/>
          </p:nvSpPr>
          <p:spPr bwMode="auto">
            <a:xfrm>
              <a:off x="7801221" y="898693"/>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5" name="Freeform 28"/>
            <p:cNvSpPr>
              <a:spLocks/>
            </p:cNvSpPr>
            <p:nvPr userDrawn="1"/>
          </p:nvSpPr>
          <p:spPr bwMode="auto">
            <a:xfrm>
              <a:off x="7944095" y="898693"/>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6" name="Freeform 29"/>
            <p:cNvSpPr>
              <a:spLocks noEditPoints="1"/>
            </p:cNvSpPr>
            <p:nvPr userDrawn="1"/>
          </p:nvSpPr>
          <p:spPr bwMode="auto">
            <a:xfrm>
              <a:off x="5743821" y="366879"/>
              <a:ext cx="657225" cy="898527"/>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7" name="Freeform 30"/>
            <p:cNvSpPr>
              <a:spLocks/>
            </p:cNvSpPr>
            <p:nvPr userDrawn="1"/>
          </p:nvSpPr>
          <p:spPr bwMode="auto">
            <a:xfrm>
              <a:off x="5923209" y="1166981"/>
              <a:ext cx="371474"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8" name="Freeform 31"/>
            <p:cNvSpPr>
              <a:spLocks/>
            </p:cNvSpPr>
            <p:nvPr userDrawn="1"/>
          </p:nvSpPr>
          <p:spPr bwMode="auto">
            <a:xfrm>
              <a:off x="5840658" y="85424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79" name="Freeform 32"/>
            <p:cNvSpPr>
              <a:spLocks/>
            </p:cNvSpPr>
            <p:nvPr userDrawn="1"/>
          </p:nvSpPr>
          <p:spPr bwMode="auto">
            <a:xfrm>
              <a:off x="5786685" y="1097131"/>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0" name="Freeform 33"/>
            <p:cNvSpPr>
              <a:spLocks/>
            </p:cNvSpPr>
            <p:nvPr userDrawn="1"/>
          </p:nvSpPr>
          <p:spPr bwMode="auto">
            <a:xfrm>
              <a:off x="5781921" y="449430"/>
              <a:ext cx="39687"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1" name="Freeform 34"/>
            <p:cNvSpPr>
              <a:spLocks/>
            </p:cNvSpPr>
            <p:nvPr userDrawn="1"/>
          </p:nvSpPr>
          <p:spPr bwMode="auto">
            <a:xfrm>
              <a:off x="5829546" y="43831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2" name="Freeform 35"/>
            <p:cNvSpPr>
              <a:spLocks/>
            </p:cNvSpPr>
            <p:nvPr userDrawn="1"/>
          </p:nvSpPr>
          <p:spPr bwMode="auto">
            <a:xfrm>
              <a:off x="5837484" y="441492"/>
              <a:ext cx="73026" cy="80964"/>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3" name="Freeform 36"/>
            <p:cNvSpPr>
              <a:spLocks/>
            </p:cNvSpPr>
            <p:nvPr userDrawn="1"/>
          </p:nvSpPr>
          <p:spPr bwMode="auto">
            <a:xfrm>
              <a:off x="5843835" y="53356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4" name="Freeform 37"/>
            <p:cNvSpPr>
              <a:spLocks/>
            </p:cNvSpPr>
            <p:nvPr userDrawn="1"/>
          </p:nvSpPr>
          <p:spPr bwMode="auto">
            <a:xfrm>
              <a:off x="5847009" y="562141"/>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5" name="Freeform 38"/>
            <p:cNvSpPr>
              <a:spLocks/>
            </p:cNvSpPr>
            <p:nvPr userDrawn="1"/>
          </p:nvSpPr>
          <p:spPr bwMode="auto">
            <a:xfrm>
              <a:off x="5843835" y="627230"/>
              <a:ext cx="77787"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6" name="Freeform 39"/>
            <p:cNvSpPr>
              <a:spLocks/>
            </p:cNvSpPr>
            <p:nvPr userDrawn="1"/>
          </p:nvSpPr>
          <p:spPr bwMode="auto">
            <a:xfrm>
              <a:off x="5880346" y="65263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7" name="Freeform 40"/>
            <p:cNvSpPr>
              <a:spLocks/>
            </p:cNvSpPr>
            <p:nvPr userDrawn="1"/>
          </p:nvSpPr>
          <p:spPr bwMode="auto">
            <a:xfrm>
              <a:off x="5915272" y="408154"/>
              <a:ext cx="26988" cy="123826"/>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8" name="Freeform 41"/>
            <p:cNvSpPr>
              <a:spLocks/>
            </p:cNvSpPr>
            <p:nvPr userDrawn="1"/>
          </p:nvSpPr>
          <p:spPr bwMode="auto">
            <a:xfrm>
              <a:off x="5943847" y="444667"/>
              <a:ext cx="80964" cy="5873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89" name="Freeform 42"/>
            <p:cNvSpPr>
              <a:spLocks/>
            </p:cNvSpPr>
            <p:nvPr userDrawn="1"/>
          </p:nvSpPr>
          <p:spPr bwMode="auto">
            <a:xfrm>
              <a:off x="6045446" y="366879"/>
              <a:ext cx="158749"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90" name="Freeform 43"/>
            <p:cNvSpPr>
              <a:spLocks/>
            </p:cNvSpPr>
            <p:nvPr userDrawn="1"/>
          </p:nvSpPr>
          <p:spPr bwMode="auto">
            <a:xfrm>
              <a:off x="6174034" y="454192"/>
              <a:ext cx="193675" cy="33339"/>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91" name="Freeform 44"/>
            <p:cNvSpPr>
              <a:spLocks/>
            </p:cNvSpPr>
            <p:nvPr userDrawn="1"/>
          </p:nvSpPr>
          <p:spPr bwMode="auto">
            <a:xfrm>
              <a:off x="6235946" y="53674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92" name="Freeform 45"/>
            <p:cNvSpPr>
              <a:spLocks/>
            </p:cNvSpPr>
            <p:nvPr userDrawn="1"/>
          </p:nvSpPr>
          <p:spPr bwMode="auto">
            <a:xfrm>
              <a:off x="6269285" y="814554"/>
              <a:ext cx="158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93" name="Freeform 46"/>
            <p:cNvSpPr>
              <a:spLocks/>
            </p:cNvSpPr>
            <p:nvPr userDrawn="1"/>
          </p:nvSpPr>
          <p:spPr bwMode="auto">
            <a:xfrm>
              <a:off x="6021634" y="497054"/>
              <a:ext cx="20637" cy="12699"/>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sp>
          <p:nvSpPr>
            <p:cNvPr id="94" name="Freeform 47"/>
            <p:cNvSpPr>
              <a:spLocks/>
            </p:cNvSpPr>
            <p:nvPr userDrawn="1"/>
          </p:nvSpPr>
          <p:spPr bwMode="auto">
            <a:xfrm>
              <a:off x="5743823" y="454192"/>
              <a:ext cx="657225" cy="776290"/>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af-ZA"/>
            </a:p>
          </p:txBody>
        </p:sp>
      </p:grpSp>
      <p:sp>
        <p:nvSpPr>
          <p:cNvPr id="95" name="Otsikko 1"/>
          <p:cNvSpPr>
            <a:spLocks noGrp="1"/>
          </p:cNvSpPr>
          <p:nvPr>
            <p:ph type="ctrTitle" hasCustomPrompt="1"/>
          </p:nvPr>
        </p:nvSpPr>
        <p:spPr>
          <a:xfrm>
            <a:off x="4251079" y="1755757"/>
            <a:ext cx="4634027" cy="1400175"/>
          </a:xfrm>
        </p:spPr>
        <p:txBody>
          <a:bodyPr vert="horz" anchor="b" anchorCtr="0">
            <a:noAutofit/>
          </a:bodyPr>
          <a:lstStyle>
            <a:lvl1pPr algn="l" rtl="0">
              <a:defRPr sz="4000">
                <a:solidFill>
                  <a:srgbClr val="FFFFFF"/>
                </a:solidFill>
              </a:defRPr>
            </a:lvl1pPr>
          </a:lstStyle>
          <a:p>
            <a:r>
              <a:rPr lang="af-ZA"/>
              <a:t>Esityksen päättävä teksti</a:t>
            </a:r>
          </a:p>
        </p:txBody>
      </p:sp>
      <p:sp>
        <p:nvSpPr>
          <p:cNvPr id="96" name="Alaotsikko 2"/>
          <p:cNvSpPr>
            <a:spLocks noGrp="1"/>
          </p:cNvSpPr>
          <p:nvPr>
            <p:ph type="subTitle" idx="1" hasCustomPrompt="1"/>
          </p:nvPr>
        </p:nvSpPr>
        <p:spPr>
          <a:xfrm>
            <a:off x="4251079" y="3413108"/>
            <a:ext cx="4595595" cy="1318882"/>
          </a:xfrm>
        </p:spPr>
        <p:txBody>
          <a:bodyPr>
            <a:normAutofit/>
          </a:bodyPr>
          <a:lstStyle>
            <a:lvl1pPr marL="0" indent="0" algn="l" rtl="0">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f-ZA"/>
              <a:t>Muokkaa alaotsikon perustyyliä napsautt.</a:t>
            </a:r>
          </a:p>
        </p:txBody>
      </p:sp>
    </p:spTree>
    <p:extLst>
      <p:ext uri="{BB962C8B-B14F-4D97-AF65-F5344CB8AC3E}">
        <p14:creationId xmlns:p14="http://schemas.microsoft.com/office/powerpoint/2010/main" val="56491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 + Sisältö">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03EA1F9-2126-03D3-BEC2-B3C7DB1CA4BF}"/>
              </a:ext>
            </a:extLst>
          </p:cNvPr>
          <p:cNvGraphicFramePr>
            <a:graphicFrameLocks noChangeAspect="1"/>
          </p:cNvGraphicFramePr>
          <p:nvPr userDrawn="1">
            <p:custDataLst>
              <p:tags r:id="rId1"/>
            </p:custDataLst>
            <p:extLst>
              <p:ext uri="{D42A27DB-BD31-4B8C-83A1-F6EECF244321}">
                <p14:modId xmlns:p14="http://schemas.microsoft.com/office/powerpoint/2010/main" val="30695427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F03EA1F9-2126-03D3-BEC2-B3C7DB1CA4B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192156AB-D327-31E5-6752-B7CF946A971F}"/>
              </a:ext>
            </a:extLst>
          </p:cNvPr>
          <p:cNvSpPr>
            <a:spLocks noGrp="1"/>
          </p:cNvSpPr>
          <p:nvPr>
            <p:ph type="title" hasCustomPrompt="1"/>
          </p:nvPr>
        </p:nvSpPr>
        <p:spPr>
          <a:xfrm>
            <a:off x="359568" y="249493"/>
            <a:ext cx="8424862" cy="594662"/>
          </a:xfrm>
        </p:spPr>
        <p:txBody>
          <a:bodyPr vert="horz" wrap="square">
            <a:noAutofit/>
          </a:bodyPr>
          <a:lstStyle>
            <a:lvl1pPr rtl="0">
              <a:defRPr b="0"/>
            </a:lvl1pPr>
          </a:lstStyle>
          <a:p>
            <a:r>
              <a:rPr lang="af-ZA" noProof="0"/>
              <a:t>Lisää otsikko</a:t>
            </a:r>
          </a:p>
        </p:txBody>
      </p:sp>
      <p:sp>
        <p:nvSpPr>
          <p:cNvPr id="17" name="Footer Placeholder 3">
            <a:extLst>
              <a:ext uri="{FF2B5EF4-FFF2-40B4-BE49-F238E27FC236}">
                <a16:creationId xmlns:a16="http://schemas.microsoft.com/office/drawing/2014/main" id="{DB511F4F-BAB0-73C5-5D43-7CE38A07B7F1}"/>
              </a:ext>
            </a:extLst>
          </p:cNvPr>
          <p:cNvSpPr>
            <a:spLocks noGrp="1"/>
          </p:cNvSpPr>
          <p:nvPr>
            <p:ph type="ftr" sz="quarter" idx="11"/>
          </p:nvPr>
        </p:nvSpPr>
        <p:spPr>
          <a:xfrm>
            <a:off x="1331638" y="4884056"/>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8" name="Slide Number Placeholder 4">
            <a:extLst>
              <a:ext uri="{FF2B5EF4-FFF2-40B4-BE49-F238E27FC236}">
                <a16:creationId xmlns:a16="http://schemas.microsoft.com/office/drawing/2014/main" id="{F731E737-ABBF-54D7-429E-714E7E5AF65E}"/>
              </a:ext>
            </a:extLst>
          </p:cNvPr>
          <p:cNvSpPr>
            <a:spLocks noGrp="1"/>
          </p:cNvSpPr>
          <p:nvPr>
            <p:ph type="sldNum" sz="quarter" idx="12"/>
          </p:nvPr>
        </p:nvSpPr>
        <p:spPr>
          <a:xfrm>
            <a:off x="8597026" y="4883517"/>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
        <p:nvSpPr>
          <p:cNvPr id="3" name="Text Placeholder 2">
            <a:extLst>
              <a:ext uri="{FF2B5EF4-FFF2-40B4-BE49-F238E27FC236}">
                <a16:creationId xmlns:a16="http://schemas.microsoft.com/office/drawing/2014/main" id="{BCFE88D8-A34A-4AE0-6D81-E1186BC0871B}"/>
              </a:ext>
            </a:extLst>
          </p:cNvPr>
          <p:cNvSpPr>
            <a:spLocks noGrp="1"/>
          </p:cNvSpPr>
          <p:nvPr>
            <p:ph type="body" sz="quarter" idx="13"/>
          </p:nvPr>
        </p:nvSpPr>
        <p:spPr>
          <a:xfrm>
            <a:off x="359569" y="926100"/>
            <a:ext cx="8424863" cy="3805444"/>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2808591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elkkä otsikko">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E18252-4192-D3A7-61AE-F081A4E7EA42}"/>
              </a:ext>
            </a:extLst>
          </p:cNvPr>
          <p:cNvGraphicFramePr>
            <a:graphicFrameLocks noChangeAspect="1"/>
          </p:cNvGraphicFramePr>
          <p:nvPr userDrawn="1">
            <p:custDataLst>
              <p:tags r:id="rId1"/>
            </p:custDataLst>
            <p:extLst>
              <p:ext uri="{D42A27DB-BD31-4B8C-83A1-F6EECF244321}">
                <p14:modId xmlns:p14="http://schemas.microsoft.com/office/powerpoint/2010/main" val="161531708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0E18252-4192-D3A7-61AE-F081A4E7EA4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122DEA15-1457-EF4E-6FF7-4F46D7D0DD41}"/>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8" name="Date Placeholder 2">
            <a:extLst>
              <a:ext uri="{FF2B5EF4-FFF2-40B4-BE49-F238E27FC236}">
                <a16:creationId xmlns:a16="http://schemas.microsoft.com/office/drawing/2014/main" id="{D0D48DB8-1A5F-F761-48F4-99512B34C47A}"/>
              </a:ext>
            </a:extLst>
          </p:cNvPr>
          <p:cNvSpPr>
            <a:spLocks noGrp="1"/>
          </p:cNvSpPr>
          <p:nvPr>
            <p:ph type="dt" sz="half" idx="10"/>
          </p:nvPr>
        </p:nvSpPr>
        <p:spPr>
          <a:xfrm>
            <a:off x="7610236" y="4883762"/>
            <a:ext cx="972741" cy="164194"/>
          </a:xfrm>
          <a:prstGeom prst="rect">
            <a:avLst/>
          </a:prstGeom>
        </p:spPr>
        <p:txBody>
          <a:bodyPr wrap="square">
            <a:noAutofit/>
          </a:bodyPr>
          <a:lstStyle>
            <a:lvl1pPr algn="ctr" rtl="0">
              <a:defRPr sz="675"/>
            </a:lvl1pPr>
          </a:lstStyle>
          <a:p>
            <a:pPr>
              <a:defRPr/>
            </a:pPr>
            <a:fld id="{8A038578-546F-45C1-9982-7076BA6E898B}" type="datetime1">
              <a:rPr lang="af-ZA" smtClean="0">
                <a:solidFill>
                  <a:srgbClr val="000000"/>
                </a:solidFill>
              </a:rPr>
              <a:pPr>
                <a:defRPr/>
              </a:pPr>
              <a:t>2024-12-09</a:t>
            </a:fld>
            <a:endParaRPr lang="af-ZA">
              <a:solidFill>
                <a:srgbClr val="000000"/>
              </a:solidFill>
            </a:endParaRPr>
          </a:p>
        </p:txBody>
      </p:sp>
      <p:sp>
        <p:nvSpPr>
          <p:cNvPr id="9" name="Footer Placeholder 3">
            <a:extLst>
              <a:ext uri="{FF2B5EF4-FFF2-40B4-BE49-F238E27FC236}">
                <a16:creationId xmlns:a16="http://schemas.microsoft.com/office/drawing/2014/main" id="{C40CA5EC-4F3F-86E4-9FDA-9067F05533A7}"/>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6BD7DA59-E7AD-347F-F673-3EA856DC7D1F}"/>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Tree>
    <p:extLst>
      <p:ext uri="{BB962C8B-B14F-4D97-AF65-F5344CB8AC3E}">
        <p14:creationId xmlns:p14="http://schemas.microsoft.com/office/powerpoint/2010/main" val="2875346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3660FB6-1A4C-55C2-D28B-8FB81592BE68}"/>
              </a:ext>
            </a:extLst>
          </p:cNvPr>
          <p:cNvGraphicFramePr>
            <a:graphicFrameLocks noChangeAspect="1"/>
          </p:cNvGraphicFramePr>
          <p:nvPr userDrawn="1">
            <p:custDataLst>
              <p:tags r:id="rId1"/>
            </p:custDataLst>
            <p:extLst>
              <p:ext uri="{D42A27DB-BD31-4B8C-83A1-F6EECF244321}">
                <p14:modId xmlns:p14="http://schemas.microsoft.com/office/powerpoint/2010/main" val="2371410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73660FB6-1A4C-55C2-D28B-8FB81592BE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ctrTitle" hasCustomPrompt="1"/>
          </p:nvPr>
        </p:nvSpPr>
        <p:spPr>
          <a:xfrm>
            <a:off x="1143000" y="841375"/>
            <a:ext cx="6858000" cy="1790700"/>
          </a:xfrm>
        </p:spPr>
        <p:txBody>
          <a:bodyPr vert="horz" anchor="b"/>
          <a:lstStyle>
            <a:lvl1pPr algn="ctr" rtl="0">
              <a:defRPr sz="6000"/>
            </a:lvl1pPr>
          </a:lstStyle>
          <a:p>
            <a:r>
              <a:rPr lang="af-ZA"/>
              <a:t>Muokkaa perustyyl. napsautt.</a:t>
            </a:r>
          </a:p>
        </p:txBody>
      </p:sp>
      <p:sp>
        <p:nvSpPr>
          <p:cNvPr id="3" name="Alaotsikko 2"/>
          <p:cNvSpPr>
            <a:spLocks noGrp="1"/>
          </p:cNvSpPr>
          <p:nvPr>
            <p:ph type="subTitle" idx="1" hasCustomPrompt="1"/>
          </p:nvPr>
        </p:nvSpPr>
        <p:spPr>
          <a:xfrm>
            <a:off x="1143000" y="2701925"/>
            <a:ext cx="6858000" cy="1241425"/>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f-ZA"/>
              <a:t>Muokkaa alaotsikon perustyyliä napsautt.</a:t>
            </a:r>
          </a:p>
        </p:txBody>
      </p:sp>
      <p:sp>
        <p:nvSpPr>
          <p:cNvPr id="4" name="Päivämäärän paikkamerkki 3"/>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5" name="Alatunnisteen paikkamerkki 4"/>
          <p:cNvSpPr>
            <a:spLocks noGrp="1"/>
          </p:cNvSpPr>
          <p:nvPr>
            <p:ph type="ftr" sz="quarter" idx="11"/>
          </p:nvPr>
        </p:nvSpPr>
        <p:spPr/>
        <p:txBody>
          <a:bodyPr/>
          <a:lstStyle>
            <a:lvl1pPr rtl="0">
              <a:defRPr/>
            </a:lvl1pPr>
          </a:lstStyle>
          <a:p>
            <a:endParaRPr lang="af-ZA"/>
          </a:p>
        </p:txBody>
      </p:sp>
      <p:sp>
        <p:nvSpPr>
          <p:cNvPr id="6" name="Dian numeron paikkamerkki 5"/>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2605123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349AA76-0FFE-28E8-AC0E-87FEB1ADA9A9}"/>
              </a:ext>
            </a:extLst>
          </p:cNvPr>
          <p:cNvGraphicFramePr>
            <a:graphicFrameLocks noChangeAspect="1"/>
          </p:cNvGraphicFramePr>
          <p:nvPr userDrawn="1">
            <p:custDataLst>
              <p:tags r:id="rId1"/>
            </p:custDataLst>
            <p:extLst>
              <p:ext uri="{D42A27DB-BD31-4B8C-83A1-F6EECF244321}">
                <p14:modId xmlns:p14="http://schemas.microsoft.com/office/powerpoint/2010/main" val="44116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2349AA76-0FFE-28E8-AC0E-87FEB1ADA9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title" hasCustomPrompt="1"/>
          </p:nvPr>
        </p:nvSpPr>
        <p:spPr/>
        <p:txBody>
          <a:bodyPr vert="horz"/>
          <a:lstStyle>
            <a:lvl1pPr rtl="0">
              <a:defRPr/>
            </a:lvl1pPr>
          </a:lstStyle>
          <a:p>
            <a:r>
              <a:rPr lang="af-ZA"/>
              <a:t>Muokkaa perustyyl. napsautt.</a:t>
            </a:r>
          </a:p>
        </p:txBody>
      </p:sp>
      <p:sp>
        <p:nvSpPr>
          <p:cNvPr id="3" name="Sisällön paikkamerkki 2"/>
          <p:cNvSpPr>
            <a:spLocks noGrp="1"/>
          </p:cNvSpPr>
          <p:nvPr>
            <p:ph idx="1" hasCustomPrompt="1"/>
          </p:nvPr>
        </p:nvSpPr>
        <p:spPr/>
        <p:txBody>
          <a:bodyPr/>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4" name="Päivämäärän paikkamerkki 3"/>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5" name="Alatunnisteen paikkamerkki 4"/>
          <p:cNvSpPr>
            <a:spLocks noGrp="1"/>
          </p:cNvSpPr>
          <p:nvPr>
            <p:ph type="ftr" sz="quarter" idx="11"/>
          </p:nvPr>
        </p:nvSpPr>
        <p:spPr/>
        <p:txBody>
          <a:bodyPr/>
          <a:lstStyle>
            <a:lvl1pPr rtl="0">
              <a:defRPr/>
            </a:lvl1pPr>
          </a:lstStyle>
          <a:p>
            <a:endParaRPr lang="af-ZA"/>
          </a:p>
        </p:txBody>
      </p:sp>
      <p:sp>
        <p:nvSpPr>
          <p:cNvPr id="6" name="Dian numeron paikkamerkki 5"/>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222474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6E86A58-B66D-0229-C806-2B5C06832107}"/>
              </a:ext>
            </a:extLst>
          </p:cNvPr>
          <p:cNvGraphicFramePr>
            <a:graphicFrameLocks noChangeAspect="1"/>
          </p:cNvGraphicFramePr>
          <p:nvPr userDrawn="1">
            <p:custDataLst>
              <p:tags r:id="rId1"/>
            </p:custDataLst>
            <p:extLst>
              <p:ext uri="{D42A27DB-BD31-4B8C-83A1-F6EECF244321}">
                <p14:modId xmlns:p14="http://schemas.microsoft.com/office/powerpoint/2010/main" val="2070900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F6E86A58-B66D-0229-C806-2B5C068321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title" hasCustomPrompt="1"/>
          </p:nvPr>
        </p:nvSpPr>
        <p:spPr>
          <a:xfrm>
            <a:off x="623888" y="1282700"/>
            <a:ext cx="7886700" cy="2139950"/>
          </a:xfrm>
        </p:spPr>
        <p:txBody>
          <a:bodyPr vert="horz" anchor="b"/>
          <a:lstStyle>
            <a:lvl1pPr rtl="0">
              <a:defRPr sz="6000"/>
            </a:lvl1pPr>
          </a:lstStyle>
          <a:p>
            <a:r>
              <a:rPr lang="af-ZA"/>
              <a:t>Muokkaa perustyyl. napsautt.</a:t>
            </a:r>
          </a:p>
        </p:txBody>
      </p:sp>
      <p:sp>
        <p:nvSpPr>
          <p:cNvPr id="3" name="Tekstin paikkamerkki 2"/>
          <p:cNvSpPr>
            <a:spLocks noGrp="1"/>
          </p:cNvSpPr>
          <p:nvPr>
            <p:ph type="body" idx="1" hasCustomPrompt="1"/>
          </p:nvPr>
        </p:nvSpPr>
        <p:spPr>
          <a:xfrm>
            <a:off x="623888" y="3441700"/>
            <a:ext cx="7886700" cy="1125538"/>
          </a:xfrm>
        </p:spPr>
        <p:txBody>
          <a:bodyPr/>
          <a:lstStyle>
            <a:lvl1pPr marL="0" indent="0"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f-ZA"/>
              <a:t>Muokkaa tekstin perustyylejä</a:t>
            </a:r>
          </a:p>
        </p:txBody>
      </p:sp>
      <p:sp>
        <p:nvSpPr>
          <p:cNvPr id="4" name="Päivämäärän paikkamerkki 3"/>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5" name="Alatunnisteen paikkamerkki 4"/>
          <p:cNvSpPr>
            <a:spLocks noGrp="1"/>
          </p:cNvSpPr>
          <p:nvPr>
            <p:ph type="ftr" sz="quarter" idx="11"/>
          </p:nvPr>
        </p:nvSpPr>
        <p:spPr/>
        <p:txBody>
          <a:bodyPr/>
          <a:lstStyle>
            <a:lvl1pPr rtl="0">
              <a:defRPr/>
            </a:lvl1pPr>
          </a:lstStyle>
          <a:p>
            <a:endParaRPr lang="af-ZA"/>
          </a:p>
        </p:txBody>
      </p:sp>
      <p:sp>
        <p:nvSpPr>
          <p:cNvPr id="6" name="Dian numeron paikkamerkki 5"/>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2554868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52A9C99-F592-5660-E0D0-FE664FC6E82E}"/>
              </a:ext>
            </a:extLst>
          </p:cNvPr>
          <p:cNvGraphicFramePr>
            <a:graphicFrameLocks noChangeAspect="1"/>
          </p:cNvGraphicFramePr>
          <p:nvPr userDrawn="1">
            <p:custDataLst>
              <p:tags r:id="rId1"/>
            </p:custDataLst>
            <p:extLst>
              <p:ext uri="{D42A27DB-BD31-4B8C-83A1-F6EECF244321}">
                <p14:modId xmlns:p14="http://schemas.microsoft.com/office/powerpoint/2010/main" val="4173760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think-cell data - do not delete" hidden="1">
                        <a:extLst>
                          <a:ext uri="{FF2B5EF4-FFF2-40B4-BE49-F238E27FC236}">
                            <a16:creationId xmlns:a16="http://schemas.microsoft.com/office/drawing/2014/main" id="{B52A9C99-F592-5660-E0D0-FE664FC6E8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title" hasCustomPrompt="1"/>
          </p:nvPr>
        </p:nvSpPr>
        <p:spPr/>
        <p:txBody>
          <a:bodyPr vert="horz"/>
          <a:lstStyle>
            <a:lvl1pPr rtl="0">
              <a:defRPr/>
            </a:lvl1pPr>
          </a:lstStyle>
          <a:p>
            <a:r>
              <a:rPr lang="af-ZA"/>
              <a:t>Muokkaa perustyyl. napsautt.</a:t>
            </a:r>
          </a:p>
        </p:txBody>
      </p:sp>
      <p:sp>
        <p:nvSpPr>
          <p:cNvPr id="3" name="Sisällön paikkamerkki 2"/>
          <p:cNvSpPr>
            <a:spLocks noGrp="1"/>
          </p:cNvSpPr>
          <p:nvPr>
            <p:ph sz="half" idx="1" hasCustomPrompt="1"/>
          </p:nvPr>
        </p:nvSpPr>
        <p:spPr>
          <a:xfrm>
            <a:off x="628650" y="1370013"/>
            <a:ext cx="3867150" cy="3262312"/>
          </a:xfrm>
        </p:spPr>
        <p:txBody>
          <a:bodyPr/>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4" name="Sisällön paikkamerkki 3"/>
          <p:cNvSpPr>
            <a:spLocks noGrp="1"/>
          </p:cNvSpPr>
          <p:nvPr>
            <p:ph sz="half" idx="2" hasCustomPrompt="1"/>
          </p:nvPr>
        </p:nvSpPr>
        <p:spPr>
          <a:xfrm>
            <a:off x="4648200" y="1370013"/>
            <a:ext cx="3867150" cy="3262312"/>
          </a:xfrm>
        </p:spPr>
        <p:txBody>
          <a:bodyPr/>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5" name="Päivämäärän paikkamerkki 4"/>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6" name="Alatunnisteen paikkamerkki 5"/>
          <p:cNvSpPr>
            <a:spLocks noGrp="1"/>
          </p:cNvSpPr>
          <p:nvPr>
            <p:ph type="ftr" sz="quarter" idx="11"/>
          </p:nvPr>
        </p:nvSpPr>
        <p:spPr/>
        <p:txBody>
          <a:bodyPr/>
          <a:lstStyle>
            <a:lvl1pPr rtl="0">
              <a:defRPr/>
            </a:lvl1pPr>
          </a:lstStyle>
          <a:p>
            <a:endParaRPr lang="af-ZA"/>
          </a:p>
        </p:txBody>
      </p:sp>
      <p:sp>
        <p:nvSpPr>
          <p:cNvPr id="7" name="Dian numeron paikkamerkki 6"/>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270204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4A69DFB-88B1-0A54-22C6-8B513BCFB0C6}"/>
              </a:ext>
            </a:extLst>
          </p:cNvPr>
          <p:cNvGraphicFramePr>
            <a:graphicFrameLocks noChangeAspect="1"/>
          </p:cNvGraphicFramePr>
          <p:nvPr userDrawn="1">
            <p:custDataLst>
              <p:tags r:id="rId1"/>
            </p:custDataLst>
            <p:extLst>
              <p:ext uri="{D42A27DB-BD31-4B8C-83A1-F6EECF244321}">
                <p14:modId xmlns:p14="http://schemas.microsoft.com/office/powerpoint/2010/main" val="272260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D4A69DFB-88B1-0A54-22C6-8B513BCFB0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28650" y="397462"/>
            <a:ext cx="7203017" cy="746936"/>
          </a:xfrm>
        </p:spPr>
        <p:txBody>
          <a:bodyPr vert="horz"/>
          <a:lstStyle>
            <a:lvl1pPr rtl="0">
              <a:defRPr/>
            </a:lvl1pPr>
          </a:lstStyle>
          <a:p>
            <a:r>
              <a:rPr lang="af-ZA"/>
              <a:t>Muokkaa perustyyl. napsautt.</a:t>
            </a:r>
          </a:p>
        </p:txBody>
      </p:sp>
      <p:sp>
        <p:nvSpPr>
          <p:cNvPr id="3" name="Content Placeholder 2"/>
          <p:cNvSpPr>
            <a:spLocks noGrp="1"/>
          </p:cNvSpPr>
          <p:nvPr>
            <p:ph idx="1" hasCustomPrompt="1"/>
          </p:nvPr>
        </p:nvSpPr>
        <p:spPr>
          <a:xfrm>
            <a:off x="628650" y="1144398"/>
            <a:ext cx="7886700" cy="3335527"/>
          </a:xfrm>
        </p:spPr>
        <p:txBody>
          <a:bodyPr/>
          <a:lstStyle>
            <a:lvl1pPr rtl="0">
              <a:defRPr b="0"/>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5" name="Footer Placeholder 4"/>
          <p:cNvSpPr>
            <a:spLocks noGrp="1"/>
          </p:cNvSpPr>
          <p:nvPr>
            <p:ph type="ftr" sz="quarter" idx="11"/>
          </p:nvPr>
        </p:nvSpPr>
        <p:spPr/>
        <p:txBody>
          <a:bodyPr/>
          <a:lstStyle>
            <a:lvl1pPr rtl="0">
              <a:defRPr/>
            </a:lvl1pPr>
          </a:lstStyle>
          <a:p>
            <a:r>
              <a:rPr lang="af-ZA"/>
              <a:t>Työ- ja elinkeinoministeriö • www.tem.fi</a:t>
            </a:r>
          </a:p>
        </p:txBody>
      </p:sp>
      <p:sp>
        <p:nvSpPr>
          <p:cNvPr id="4" name="Date Placeholder 3"/>
          <p:cNvSpPr>
            <a:spLocks noGrp="1"/>
          </p:cNvSpPr>
          <p:nvPr>
            <p:ph type="dt" sz="half" idx="10"/>
          </p:nvPr>
        </p:nvSpPr>
        <p:spPr/>
        <p:txBody>
          <a:bodyPr/>
          <a:lstStyle>
            <a:lvl1pPr rtl="0">
              <a:defRPr/>
            </a:lvl1pPr>
          </a:lstStyle>
          <a:p>
            <a:fld id="{CF0B024A-9348-8F4E-84E6-1AC861A3D50B}" type="datetime1">
              <a:rPr lang="af-ZA" smtClean="0"/>
              <a:pPr/>
              <a:t>2024-12-09</a:t>
            </a:fld>
            <a:endParaRPr lang="af-ZA"/>
          </a:p>
        </p:txBody>
      </p:sp>
      <p:sp>
        <p:nvSpPr>
          <p:cNvPr id="6" name="Slide Number Placeholder 5"/>
          <p:cNvSpPr>
            <a:spLocks noGrp="1"/>
          </p:cNvSpPr>
          <p:nvPr>
            <p:ph type="sldNum" sz="quarter" idx="12"/>
          </p:nvPr>
        </p:nvSpPr>
        <p:spPr/>
        <p:txBody>
          <a:bodyPr/>
          <a:lstStyle>
            <a:lvl1pPr rtl="0">
              <a:defRPr/>
            </a:lvl1pPr>
          </a:lstStyle>
          <a:p>
            <a:fld id="{3065C9E5-8AC3-DF4B-BA99-CB03B9370A98}" type="slidenum">
              <a:rPr lang="af-ZA" smtClean="0"/>
              <a:pPr/>
              <a:t>‹#›</a:t>
            </a:fld>
            <a:endParaRPr lang="af-ZA"/>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4724218"/>
      </p:ext>
    </p:extLst>
  </p:cSld>
  <p:clrMapOvr>
    <a:masterClrMapping/>
  </p:clrMapOvr>
  <p:extLst>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F39DCD1-1E75-40EA-102F-C5DDD13D85AF}"/>
              </a:ext>
            </a:extLst>
          </p:cNvPr>
          <p:cNvGraphicFramePr>
            <a:graphicFrameLocks noChangeAspect="1"/>
          </p:cNvGraphicFramePr>
          <p:nvPr userDrawn="1">
            <p:custDataLst>
              <p:tags r:id="rId1"/>
            </p:custDataLst>
            <p:extLst>
              <p:ext uri="{D42A27DB-BD31-4B8C-83A1-F6EECF244321}">
                <p14:modId xmlns:p14="http://schemas.microsoft.com/office/powerpoint/2010/main" val="3326157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1" name="think-cell data - do not delete" hidden="1">
                        <a:extLst>
                          <a:ext uri="{FF2B5EF4-FFF2-40B4-BE49-F238E27FC236}">
                            <a16:creationId xmlns:a16="http://schemas.microsoft.com/office/drawing/2014/main" id="{4F39DCD1-1E75-40EA-102F-C5DDD13D85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title" hasCustomPrompt="1"/>
          </p:nvPr>
        </p:nvSpPr>
        <p:spPr>
          <a:xfrm>
            <a:off x="630238" y="274638"/>
            <a:ext cx="7886700" cy="993775"/>
          </a:xfrm>
        </p:spPr>
        <p:txBody>
          <a:bodyPr vert="horz"/>
          <a:lstStyle>
            <a:lvl1pPr rtl="0">
              <a:defRPr/>
            </a:lvl1pPr>
          </a:lstStyle>
          <a:p>
            <a:r>
              <a:rPr lang="af-ZA"/>
              <a:t>Muokkaa perustyyl. napsautt.</a:t>
            </a:r>
          </a:p>
        </p:txBody>
      </p:sp>
      <p:sp>
        <p:nvSpPr>
          <p:cNvPr id="3" name="Tekstin paikkamerkki 2"/>
          <p:cNvSpPr>
            <a:spLocks noGrp="1"/>
          </p:cNvSpPr>
          <p:nvPr>
            <p:ph type="body" idx="1" hasCustomPrompt="1"/>
          </p:nvPr>
        </p:nvSpPr>
        <p:spPr>
          <a:xfrm>
            <a:off x="630238" y="1260475"/>
            <a:ext cx="3868737" cy="619125"/>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f-ZA"/>
              <a:t>Muokkaa tekstin perustyylejä</a:t>
            </a:r>
          </a:p>
        </p:txBody>
      </p:sp>
      <p:sp>
        <p:nvSpPr>
          <p:cNvPr id="4" name="Sisällön paikkamerkki 3"/>
          <p:cNvSpPr>
            <a:spLocks noGrp="1"/>
          </p:cNvSpPr>
          <p:nvPr>
            <p:ph sz="half" idx="2" hasCustomPrompt="1"/>
          </p:nvPr>
        </p:nvSpPr>
        <p:spPr>
          <a:xfrm>
            <a:off x="630238" y="1879600"/>
            <a:ext cx="3868737" cy="2762250"/>
          </a:xfrm>
        </p:spPr>
        <p:txBody>
          <a:bodyPr/>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5" name="Tekstin paikkamerkki 4"/>
          <p:cNvSpPr>
            <a:spLocks noGrp="1"/>
          </p:cNvSpPr>
          <p:nvPr>
            <p:ph type="body" sz="quarter" idx="3" hasCustomPrompt="1"/>
          </p:nvPr>
        </p:nvSpPr>
        <p:spPr>
          <a:xfrm>
            <a:off x="4629150" y="1260475"/>
            <a:ext cx="3887788" cy="619125"/>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f-ZA"/>
              <a:t>Muokkaa tekstin perustyylejä</a:t>
            </a:r>
          </a:p>
        </p:txBody>
      </p:sp>
      <p:sp>
        <p:nvSpPr>
          <p:cNvPr id="6" name="Sisällön paikkamerkki 5"/>
          <p:cNvSpPr>
            <a:spLocks noGrp="1"/>
          </p:cNvSpPr>
          <p:nvPr>
            <p:ph sz="quarter" idx="4" hasCustomPrompt="1"/>
          </p:nvPr>
        </p:nvSpPr>
        <p:spPr>
          <a:xfrm>
            <a:off x="4629150" y="1879600"/>
            <a:ext cx="3887788" cy="2762250"/>
          </a:xfrm>
        </p:spPr>
        <p:txBody>
          <a:bodyPr/>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7" name="Päivämäärän paikkamerkki 6"/>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8" name="Alatunnisteen paikkamerkki 7"/>
          <p:cNvSpPr>
            <a:spLocks noGrp="1"/>
          </p:cNvSpPr>
          <p:nvPr>
            <p:ph type="ftr" sz="quarter" idx="11"/>
          </p:nvPr>
        </p:nvSpPr>
        <p:spPr/>
        <p:txBody>
          <a:bodyPr/>
          <a:lstStyle>
            <a:lvl1pPr rtl="0">
              <a:defRPr/>
            </a:lvl1pPr>
          </a:lstStyle>
          <a:p>
            <a:endParaRPr lang="af-ZA"/>
          </a:p>
        </p:txBody>
      </p:sp>
      <p:sp>
        <p:nvSpPr>
          <p:cNvPr id="9" name="Dian numeron paikkamerkki 8"/>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2251820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4DC3DB0-DDAA-7495-7741-9900E39786CF}"/>
              </a:ext>
            </a:extLst>
          </p:cNvPr>
          <p:cNvGraphicFramePr>
            <a:graphicFrameLocks noChangeAspect="1"/>
          </p:cNvGraphicFramePr>
          <p:nvPr userDrawn="1">
            <p:custDataLst>
              <p:tags r:id="rId1"/>
            </p:custDataLst>
            <p:extLst>
              <p:ext uri="{D42A27DB-BD31-4B8C-83A1-F6EECF244321}">
                <p14:modId xmlns:p14="http://schemas.microsoft.com/office/powerpoint/2010/main" val="1915174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think-cell data - do not delete" hidden="1">
                        <a:extLst>
                          <a:ext uri="{FF2B5EF4-FFF2-40B4-BE49-F238E27FC236}">
                            <a16:creationId xmlns:a16="http://schemas.microsoft.com/office/drawing/2014/main" id="{14DC3DB0-DDAA-7495-7741-9900E39786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title" hasCustomPrompt="1"/>
          </p:nvPr>
        </p:nvSpPr>
        <p:spPr/>
        <p:txBody>
          <a:bodyPr vert="horz"/>
          <a:lstStyle>
            <a:lvl1pPr rtl="0">
              <a:defRPr/>
            </a:lvl1pPr>
          </a:lstStyle>
          <a:p>
            <a:r>
              <a:rPr lang="af-ZA"/>
              <a:t>Muokkaa perustyyl. napsautt.</a:t>
            </a:r>
          </a:p>
        </p:txBody>
      </p:sp>
      <p:sp>
        <p:nvSpPr>
          <p:cNvPr id="3" name="Päivämäärän paikkamerkki 2"/>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4" name="Alatunnisteen paikkamerkki 3"/>
          <p:cNvSpPr>
            <a:spLocks noGrp="1"/>
          </p:cNvSpPr>
          <p:nvPr>
            <p:ph type="ftr" sz="quarter" idx="11"/>
          </p:nvPr>
        </p:nvSpPr>
        <p:spPr/>
        <p:txBody>
          <a:bodyPr/>
          <a:lstStyle>
            <a:lvl1pPr rtl="0">
              <a:defRPr/>
            </a:lvl1pPr>
          </a:lstStyle>
          <a:p>
            <a:endParaRPr lang="af-ZA"/>
          </a:p>
        </p:txBody>
      </p:sp>
      <p:sp>
        <p:nvSpPr>
          <p:cNvPr id="5" name="Dian numeron paikkamerkki 4"/>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104146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A5BF317-F112-EC5F-7B1F-2B3ED022727E}"/>
              </a:ext>
            </a:extLst>
          </p:cNvPr>
          <p:cNvGraphicFramePr>
            <a:graphicFrameLocks noChangeAspect="1"/>
          </p:cNvGraphicFramePr>
          <p:nvPr userDrawn="1">
            <p:custDataLst>
              <p:tags r:id="rId1"/>
            </p:custDataLst>
            <p:extLst>
              <p:ext uri="{D42A27DB-BD31-4B8C-83A1-F6EECF244321}">
                <p14:modId xmlns:p14="http://schemas.microsoft.com/office/powerpoint/2010/main" val="675601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think-cell data - do not delete" hidden="1">
                        <a:extLst>
                          <a:ext uri="{FF2B5EF4-FFF2-40B4-BE49-F238E27FC236}">
                            <a16:creationId xmlns:a16="http://schemas.microsoft.com/office/drawing/2014/main" id="{3A5BF317-F112-EC5F-7B1F-2B3ED02272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äivämäärän paikkamerkki 1"/>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3" name="Alatunnisteen paikkamerkki 2"/>
          <p:cNvSpPr>
            <a:spLocks noGrp="1"/>
          </p:cNvSpPr>
          <p:nvPr>
            <p:ph type="ftr" sz="quarter" idx="11"/>
          </p:nvPr>
        </p:nvSpPr>
        <p:spPr/>
        <p:txBody>
          <a:bodyPr/>
          <a:lstStyle>
            <a:lvl1pPr rtl="0">
              <a:defRPr/>
            </a:lvl1pPr>
          </a:lstStyle>
          <a:p>
            <a:endParaRPr lang="af-ZA"/>
          </a:p>
        </p:txBody>
      </p:sp>
      <p:sp>
        <p:nvSpPr>
          <p:cNvPr id="4" name="Dian numeron paikkamerkki 3"/>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3315205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B2DB9D0-411D-C429-FDDE-BBDC00DFBBA3}"/>
              </a:ext>
            </a:extLst>
          </p:cNvPr>
          <p:cNvGraphicFramePr>
            <a:graphicFrameLocks noChangeAspect="1"/>
          </p:cNvGraphicFramePr>
          <p:nvPr userDrawn="1">
            <p:custDataLst>
              <p:tags r:id="rId1"/>
            </p:custDataLst>
            <p:extLst>
              <p:ext uri="{D42A27DB-BD31-4B8C-83A1-F6EECF244321}">
                <p14:modId xmlns:p14="http://schemas.microsoft.com/office/powerpoint/2010/main" val="2052778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think-cell data - do not delete" hidden="1">
                        <a:extLst>
                          <a:ext uri="{FF2B5EF4-FFF2-40B4-BE49-F238E27FC236}">
                            <a16:creationId xmlns:a16="http://schemas.microsoft.com/office/drawing/2014/main" id="{EB2DB9D0-411D-C429-FDDE-BBDC00DFBB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title" hasCustomPrompt="1"/>
          </p:nvPr>
        </p:nvSpPr>
        <p:spPr>
          <a:xfrm>
            <a:off x="630238" y="342900"/>
            <a:ext cx="2949575" cy="1200150"/>
          </a:xfrm>
        </p:spPr>
        <p:txBody>
          <a:bodyPr vert="horz" anchor="b"/>
          <a:lstStyle>
            <a:lvl1pPr rtl="0">
              <a:defRPr sz="3200"/>
            </a:lvl1pPr>
          </a:lstStyle>
          <a:p>
            <a:r>
              <a:rPr lang="af-ZA"/>
              <a:t>Muokkaa perustyyl. napsautt.</a:t>
            </a:r>
          </a:p>
        </p:txBody>
      </p:sp>
      <p:sp>
        <p:nvSpPr>
          <p:cNvPr id="3" name="Sisällön paikkamerkki 2"/>
          <p:cNvSpPr>
            <a:spLocks noGrp="1"/>
          </p:cNvSpPr>
          <p:nvPr>
            <p:ph idx="1" hasCustomPrompt="1"/>
          </p:nvPr>
        </p:nvSpPr>
        <p:spPr>
          <a:xfrm>
            <a:off x="3887788" y="741363"/>
            <a:ext cx="4629150" cy="3654425"/>
          </a:xfrm>
        </p:spPr>
        <p:txBody>
          <a:bodyPr/>
          <a:lstStyle>
            <a:lvl1pPr rtl="0">
              <a:defRPr sz="3200"/>
            </a:lvl1pPr>
            <a:lvl2pPr rtl="0">
              <a:defRPr sz="2800"/>
            </a:lvl2pPr>
            <a:lvl3pPr rtl="0">
              <a:defRPr sz="2400"/>
            </a:lvl3pPr>
            <a:lvl4pPr rtl="0">
              <a:defRPr sz="2000"/>
            </a:lvl4pPr>
            <a:lvl5pPr rtl="0">
              <a:defRPr sz="2000"/>
            </a:lvl5pPr>
            <a:lvl6pPr>
              <a:defRPr sz="2000"/>
            </a:lvl6pPr>
            <a:lvl7pPr>
              <a:defRPr sz="2000"/>
            </a:lvl7pPr>
            <a:lvl8pPr>
              <a:defRPr sz="2000"/>
            </a:lvl8pPr>
            <a:lvl9pPr>
              <a:defRPr sz="2000"/>
            </a:lvl9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4" name="Tekstin paikkamerkki 3"/>
          <p:cNvSpPr>
            <a:spLocks noGrp="1"/>
          </p:cNvSpPr>
          <p:nvPr>
            <p:ph type="body" sz="half" idx="2" hasCustomPrompt="1"/>
          </p:nvPr>
        </p:nvSpPr>
        <p:spPr>
          <a:xfrm>
            <a:off x="630238" y="1543050"/>
            <a:ext cx="2949575" cy="28590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f-ZA"/>
              <a:t>Muokkaa tekstin perustyylejä</a:t>
            </a:r>
          </a:p>
        </p:txBody>
      </p:sp>
      <p:sp>
        <p:nvSpPr>
          <p:cNvPr id="5" name="Päivämäärän paikkamerkki 4"/>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6" name="Alatunnisteen paikkamerkki 5"/>
          <p:cNvSpPr>
            <a:spLocks noGrp="1"/>
          </p:cNvSpPr>
          <p:nvPr>
            <p:ph type="ftr" sz="quarter" idx="11"/>
          </p:nvPr>
        </p:nvSpPr>
        <p:spPr/>
        <p:txBody>
          <a:bodyPr/>
          <a:lstStyle>
            <a:lvl1pPr rtl="0">
              <a:defRPr/>
            </a:lvl1pPr>
          </a:lstStyle>
          <a:p>
            <a:endParaRPr lang="af-ZA"/>
          </a:p>
        </p:txBody>
      </p:sp>
      <p:sp>
        <p:nvSpPr>
          <p:cNvPr id="7" name="Dian numeron paikkamerkki 6"/>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1937752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B20E476-587A-13B4-070D-B1E3B1B25EED}"/>
              </a:ext>
            </a:extLst>
          </p:cNvPr>
          <p:cNvGraphicFramePr>
            <a:graphicFrameLocks noChangeAspect="1"/>
          </p:cNvGraphicFramePr>
          <p:nvPr userDrawn="1">
            <p:custDataLst>
              <p:tags r:id="rId1"/>
            </p:custDataLst>
            <p:extLst>
              <p:ext uri="{D42A27DB-BD31-4B8C-83A1-F6EECF244321}">
                <p14:modId xmlns:p14="http://schemas.microsoft.com/office/powerpoint/2010/main" val="1991470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think-cell data - do not delete" hidden="1">
                        <a:extLst>
                          <a:ext uri="{FF2B5EF4-FFF2-40B4-BE49-F238E27FC236}">
                            <a16:creationId xmlns:a16="http://schemas.microsoft.com/office/drawing/2014/main" id="{BB20E476-587A-13B4-070D-B1E3B1B25E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title" hasCustomPrompt="1"/>
          </p:nvPr>
        </p:nvSpPr>
        <p:spPr>
          <a:xfrm>
            <a:off x="630238" y="342900"/>
            <a:ext cx="2949575" cy="1200150"/>
          </a:xfrm>
        </p:spPr>
        <p:txBody>
          <a:bodyPr vert="horz" anchor="b"/>
          <a:lstStyle>
            <a:lvl1pPr rtl="0">
              <a:defRPr sz="3200"/>
            </a:lvl1pPr>
          </a:lstStyle>
          <a:p>
            <a:r>
              <a:rPr lang="af-ZA"/>
              <a:t>Muokkaa perustyyl. napsautt.</a:t>
            </a:r>
          </a:p>
        </p:txBody>
      </p:sp>
      <p:sp>
        <p:nvSpPr>
          <p:cNvPr id="3" name="Kuvan paikkamerkki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hasCustomPrompt="1"/>
          </p:nvPr>
        </p:nvSpPr>
        <p:spPr>
          <a:xfrm>
            <a:off x="630238" y="1543050"/>
            <a:ext cx="2949575" cy="28590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f-ZA"/>
              <a:t>Muokkaa tekstin perustyylejä</a:t>
            </a:r>
          </a:p>
        </p:txBody>
      </p:sp>
      <p:sp>
        <p:nvSpPr>
          <p:cNvPr id="5" name="Päivämäärän paikkamerkki 4"/>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6" name="Alatunnisteen paikkamerkki 5"/>
          <p:cNvSpPr>
            <a:spLocks noGrp="1"/>
          </p:cNvSpPr>
          <p:nvPr>
            <p:ph type="ftr" sz="quarter" idx="11"/>
          </p:nvPr>
        </p:nvSpPr>
        <p:spPr/>
        <p:txBody>
          <a:bodyPr/>
          <a:lstStyle>
            <a:lvl1pPr rtl="0">
              <a:defRPr/>
            </a:lvl1pPr>
          </a:lstStyle>
          <a:p>
            <a:endParaRPr lang="af-ZA"/>
          </a:p>
        </p:txBody>
      </p:sp>
      <p:sp>
        <p:nvSpPr>
          <p:cNvPr id="7" name="Dian numeron paikkamerkki 6"/>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1104332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8799282-BC6B-7F6D-1696-D96080B6122E}"/>
              </a:ext>
            </a:extLst>
          </p:cNvPr>
          <p:cNvGraphicFramePr>
            <a:graphicFrameLocks noChangeAspect="1"/>
          </p:cNvGraphicFramePr>
          <p:nvPr userDrawn="1">
            <p:custDataLst>
              <p:tags r:id="rId1"/>
            </p:custDataLst>
            <p:extLst>
              <p:ext uri="{D42A27DB-BD31-4B8C-83A1-F6EECF244321}">
                <p14:modId xmlns:p14="http://schemas.microsoft.com/office/powerpoint/2010/main" val="1036176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B8799282-BC6B-7F6D-1696-D96080B612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title" hasCustomPrompt="1"/>
          </p:nvPr>
        </p:nvSpPr>
        <p:spPr/>
        <p:txBody>
          <a:bodyPr vert="horz"/>
          <a:lstStyle>
            <a:lvl1pPr rtl="0">
              <a:defRPr/>
            </a:lvl1pPr>
          </a:lstStyle>
          <a:p>
            <a:r>
              <a:rPr lang="af-ZA"/>
              <a:t>Muokkaa perustyyl. napsautt.</a:t>
            </a:r>
          </a:p>
        </p:txBody>
      </p:sp>
      <p:sp>
        <p:nvSpPr>
          <p:cNvPr id="3" name="Pystysuoran tekstin paikkamerkki 2"/>
          <p:cNvSpPr>
            <a:spLocks noGrp="1"/>
          </p:cNvSpPr>
          <p:nvPr>
            <p:ph type="body" orient="vert" idx="1" hasCustomPrompt="1"/>
          </p:nvPr>
        </p:nvSpPr>
        <p:spPr/>
        <p:txBody>
          <a:bodyPr vert="eaVert"/>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4" name="Päivämäärän paikkamerkki 3"/>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5" name="Alatunnisteen paikkamerkki 4"/>
          <p:cNvSpPr>
            <a:spLocks noGrp="1"/>
          </p:cNvSpPr>
          <p:nvPr>
            <p:ph type="ftr" sz="quarter" idx="11"/>
          </p:nvPr>
        </p:nvSpPr>
        <p:spPr/>
        <p:txBody>
          <a:bodyPr/>
          <a:lstStyle>
            <a:lvl1pPr rtl="0">
              <a:defRPr/>
            </a:lvl1pPr>
          </a:lstStyle>
          <a:p>
            <a:endParaRPr lang="af-ZA"/>
          </a:p>
        </p:txBody>
      </p:sp>
      <p:sp>
        <p:nvSpPr>
          <p:cNvPr id="6" name="Dian numeron paikkamerkki 5"/>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163310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E910512-800C-F669-3069-A4356D0E5F40}"/>
              </a:ext>
            </a:extLst>
          </p:cNvPr>
          <p:cNvGraphicFramePr>
            <a:graphicFrameLocks noChangeAspect="1"/>
          </p:cNvGraphicFramePr>
          <p:nvPr userDrawn="1">
            <p:custDataLst>
              <p:tags r:id="rId1"/>
            </p:custDataLst>
            <p:extLst>
              <p:ext uri="{D42A27DB-BD31-4B8C-83A1-F6EECF244321}">
                <p14:modId xmlns:p14="http://schemas.microsoft.com/office/powerpoint/2010/main" val="2015716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7E910512-800C-F669-3069-A4356D0E5F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ystysuora otsikko 1"/>
          <p:cNvSpPr>
            <a:spLocks noGrp="1"/>
          </p:cNvSpPr>
          <p:nvPr>
            <p:ph type="title" orient="vert" hasCustomPrompt="1"/>
          </p:nvPr>
        </p:nvSpPr>
        <p:spPr>
          <a:xfrm>
            <a:off x="6543675" y="274638"/>
            <a:ext cx="1971675" cy="4357687"/>
          </a:xfrm>
        </p:spPr>
        <p:txBody>
          <a:bodyPr vert="eaVert"/>
          <a:lstStyle>
            <a:lvl1pPr rtl="0">
              <a:defRPr/>
            </a:lvl1pPr>
          </a:lstStyle>
          <a:p>
            <a:r>
              <a:rPr lang="af-ZA"/>
              <a:t>Muokkaa perustyyl. napsautt.</a:t>
            </a:r>
          </a:p>
        </p:txBody>
      </p:sp>
      <p:sp>
        <p:nvSpPr>
          <p:cNvPr id="3" name="Pystysuoran tekstin paikkamerkki 2"/>
          <p:cNvSpPr>
            <a:spLocks noGrp="1"/>
          </p:cNvSpPr>
          <p:nvPr>
            <p:ph type="body" orient="vert" idx="1" hasCustomPrompt="1"/>
          </p:nvPr>
        </p:nvSpPr>
        <p:spPr>
          <a:xfrm>
            <a:off x="628650" y="274638"/>
            <a:ext cx="5762625" cy="4357687"/>
          </a:xfrm>
        </p:spPr>
        <p:txBody>
          <a:bodyPr vert="eaVert"/>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4" name="Päivämäärän paikkamerkki 3"/>
          <p:cNvSpPr>
            <a:spLocks noGrp="1"/>
          </p:cNvSpPr>
          <p:nvPr>
            <p:ph type="dt" sz="half" idx="10"/>
          </p:nvPr>
        </p:nvSpPr>
        <p:spPr/>
        <p:txBody>
          <a:bodyPr/>
          <a:lstStyle>
            <a:lvl1pPr rtl="0">
              <a:defRPr/>
            </a:lvl1pPr>
          </a:lstStyle>
          <a:p>
            <a:fld id="{E65D78B3-2EFA-425A-AE02-B135B5EE2BC1}" type="datetimeFigureOut">
              <a:rPr lang="af-ZA" smtClean="0"/>
              <a:pPr/>
              <a:t>2024-12-09</a:t>
            </a:fld>
            <a:endParaRPr lang="af-ZA"/>
          </a:p>
        </p:txBody>
      </p:sp>
      <p:sp>
        <p:nvSpPr>
          <p:cNvPr id="5" name="Alatunnisteen paikkamerkki 4"/>
          <p:cNvSpPr>
            <a:spLocks noGrp="1"/>
          </p:cNvSpPr>
          <p:nvPr>
            <p:ph type="ftr" sz="quarter" idx="11"/>
          </p:nvPr>
        </p:nvSpPr>
        <p:spPr/>
        <p:txBody>
          <a:bodyPr/>
          <a:lstStyle>
            <a:lvl1pPr rtl="0">
              <a:defRPr/>
            </a:lvl1pPr>
          </a:lstStyle>
          <a:p>
            <a:endParaRPr lang="af-ZA"/>
          </a:p>
        </p:txBody>
      </p:sp>
      <p:sp>
        <p:nvSpPr>
          <p:cNvPr id="6" name="Dian numeron paikkamerkki 5"/>
          <p:cNvSpPr>
            <a:spLocks noGrp="1"/>
          </p:cNvSpPr>
          <p:nvPr>
            <p:ph type="sldNum" sz="quarter" idx="12"/>
          </p:nvPr>
        </p:nvSpPr>
        <p:spPr/>
        <p:txBody>
          <a:bodyPr/>
          <a:lstStyle>
            <a:lvl1pPr rtl="0">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2695313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tsikkodia kaare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7626CB-894C-6E3E-CCE4-67BFACBDF16E}"/>
              </a:ext>
            </a:extLst>
          </p:cNvPr>
          <p:cNvGraphicFramePr>
            <a:graphicFrameLocks noChangeAspect="1"/>
          </p:cNvGraphicFramePr>
          <p:nvPr userDrawn="1">
            <p:custDataLst>
              <p:tags r:id="rId1"/>
            </p:custDataLst>
            <p:extLst>
              <p:ext uri="{D42A27DB-BD31-4B8C-83A1-F6EECF244321}">
                <p14:modId xmlns:p14="http://schemas.microsoft.com/office/powerpoint/2010/main" val="97289596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777626CB-894C-6E3E-CCE4-67BFACBDF16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rgbClr val="E6F3E9"/>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wrap="square" anchor="b">
            <a:noAutofit/>
          </a:bodyPr>
          <a:lstStyle>
            <a:lvl1pPr algn="l" rtl="0">
              <a:lnSpc>
                <a:spcPts val="3000"/>
              </a:lnSpc>
              <a:defRPr sz="3000">
                <a:latin typeface="Arial Nova Light" panose="020B0304020202020204" pitchFamily="34" charset="0"/>
              </a:defRPr>
            </a:lvl1pPr>
          </a:lstStyle>
          <a:p>
            <a:endParaRPr lang="af-ZA"/>
          </a:p>
        </p:txBody>
      </p:sp>
      <p:pic>
        <p:nvPicPr>
          <p:cNvPr id="4" name="Picture 4" descr="Logo&#10;&#10;Description automatically generated">
            <a:extLst>
              <a:ext uri="{FF2B5EF4-FFF2-40B4-BE49-F238E27FC236}">
                <a16:creationId xmlns:a16="http://schemas.microsoft.com/office/drawing/2014/main" id="{AB63EA70-EAB7-3EA1-23F8-F76F6B74A0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
        <p:nvSpPr>
          <p:cNvPr id="6" name="Alaotsikko 2">
            <a:extLst>
              <a:ext uri="{FF2B5EF4-FFF2-40B4-BE49-F238E27FC236}">
                <a16:creationId xmlns:a16="http://schemas.microsoft.com/office/drawing/2014/main" id="{C972F7EA-AF28-866B-6739-EEAA8937FBFA}"/>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spTree>
    <p:extLst>
      <p:ext uri="{BB962C8B-B14F-4D97-AF65-F5344CB8AC3E}">
        <p14:creationId xmlns:p14="http://schemas.microsoft.com/office/powerpoint/2010/main" val="121445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kaaret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8008C6-ED63-CBDE-E6D9-B982820BCDA3}"/>
              </a:ext>
            </a:extLst>
          </p:cNvPr>
          <p:cNvGraphicFramePr>
            <a:graphicFrameLocks noChangeAspect="1"/>
          </p:cNvGraphicFramePr>
          <p:nvPr userDrawn="1">
            <p:custDataLst>
              <p:tags r:id="rId1"/>
            </p:custDataLst>
            <p:extLst>
              <p:ext uri="{D42A27DB-BD31-4B8C-83A1-F6EECF244321}">
                <p14:modId xmlns:p14="http://schemas.microsoft.com/office/powerpoint/2010/main" val="11699650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78008C6-ED63-CBDE-E6D9-B982820BCDA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rgbClr val="FDF5F2"/>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vert="horz" wrap="square" lIns="91440" tIns="45720" rIns="91440" bIns="45720" rtlCol="0" anchor="b">
            <a:noAutofit/>
          </a:bodyPr>
          <a:lstStyle>
            <a:lvl1pPr rtl="0">
              <a:defRPr lang="fi-FI" sz="3000" dirty="0">
                <a:latin typeface="Arial Nova Light" panose="020B0304020202020204" pitchFamily="34" charset="0"/>
              </a:defRPr>
            </a:lvl1pPr>
          </a:lstStyle>
          <a:p>
            <a:pPr lvl="0">
              <a:lnSpc>
                <a:spcPts val="3000"/>
              </a:lnSpc>
            </a:pPr>
            <a:endParaRPr lang="af-ZA"/>
          </a:p>
        </p:txBody>
      </p:sp>
      <p:sp>
        <p:nvSpPr>
          <p:cNvPr id="3" name="Alaotsikko 2">
            <a:extLst>
              <a:ext uri="{FF2B5EF4-FFF2-40B4-BE49-F238E27FC236}">
                <a16:creationId xmlns:a16="http://schemas.microsoft.com/office/drawing/2014/main" id="{4450810A-C251-0A07-4BAA-6E21DA1FA879}"/>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pic>
        <p:nvPicPr>
          <p:cNvPr id="4" name="Picture 4" descr="Logo&#10;&#10;Description automatically generated">
            <a:extLst>
              <a:ext uri="{FF2B5EF4-FFF2-40B4-BE49-F238E27FC236}">
                <a16:creationId xmlns:a16="http://schemas.microsoft.com/office/drawing/2014/main" id="{3F2D702C-D2E6-69B4-9576-F07B874A3F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Tree>
    <p:extLst>
      <p:ext uri="{BB962C8B-B14F-4D97-AF65-F5344CB8AC3E}">
        <p14:creationId xmlns:p14="http://schemas.microsoft.com/office/powerpoint/2010/main" val="3066910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Otsikkodia kaaret 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8008C6-ED63-CBDE-E6D9-B982820BCDA3}"/>
              </a:ext>
            </a:extLst>
          </p:cNvPr>
          <p:cNvGraphicFramePr>
            <a:graphicFrameLocks noChangeAspect="1"/>
          </p:cNvGraphicFramePr>
          <p:nvPr userDrawn="1">
            <p:custDataLst>
              <p:tags r:id="rId1"/>
            </p:custDataLst>
            <p:extLst>
              <p:ext uri="{D42A27DB-BD31-4B8C-83A1-F6EECF244321}">
                <p14:modId xmlns:p14="http://schemas.microsoft.com/office/powerpoint/2010/main" val="22129128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78008C6-ED63-CBDE-E6D9-B982820BCDA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chemeClr val="accent2">
              <a:lumMod val="20000"/>
              <a:lumOff val="80000"/>
            </a:schemeClr>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vert="horz" wrap="square" lIns="91440" tIns="45720" rIns="91440" bIns="45720" rtlCol="0" anchor="b">
            <a:noAutofit/>
          </a:bodyPr>
          <a:lstStyle>
            <a:lvl1pPr rtl="0">
              <a:defRPr lang="fi-FI" sz="3000" dirty="0">
                <a:latin typeface="Arial Nova Light" panose="020B0304020202020204" pitchFamily="34" charset="0"/>
              </a:defRPr>
            </a:lvl1pPr>
          </a:lstStyle>
          <a:p>
            <a:pPr lvl="0">
              <a:lnSpc>
                <a:spcPts val="3000"/>
              </a:lnSpc>
            </a:pPr>
            <a:endParaRPr lang="af-ZA"/>
          </a:p>
        </p:txBody>
      </p:sp>
      <p:sp>
        <p:nvSpPr>
          <p:cNvPr id="3" name="Alaotsikko 2">
            <a:extLst>
              <a:ext uri="{FF2B5EF4-FFF2-40B4-BE49-F238E27FC236}">
                <a16:creationId xmlns:a16="http://schemas.microsoft.com/office/drawing/2014/main" id="{4450810A-C251-0A07-4BAA-6E21DA1FA879}"/>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pic>
        <p:nvPicPr>
          <p:cNvPr id="4" name="Picture 4" descr="Logo&#10;&#10;Description automatically generated">
            <a:extLst>
              <a:ext uri="{FF2B5EF4-FFF2-40B4-BE49-F238E27FC236}">
                <a16:creationId xmlns:a16="http://schemas.microsoft.com/office/drawing/2014/main" id="{3F2D702C-D2E6-69B4-9576-F07B874A3F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Tree>
    <p:extLst>
      <p:ext uri="{BB962C8B-B14F-4D97-AF65-F5344CB8AC3E}">
        <p14:creationId xmlns:p14="http://schemas.microsoft.com/office/powerpoint/2010/main" val="1922472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861001F-A5F3-478F-7450-EB3357B14B6B}"/>
              </a:ext>
            </a:extLst>
          </p:cNvPr>
          <p:cNvGraphicFramePr>
            <a:graphicFrameLocks noChangeAspect="1"/>
          </p:cNvGraphicFramePr>
          <p:nvPr userDrawn="1">
            <p:custDataLst>
              <p:tags r:id="rId1"/>
            </p:custDataLst>
            <p:extLst>
              <p:ext uri="{D42A27DB-BD31-4B8C-83A1-F6EECF244321}">
                <p14:modId xmlns:p14="http://schemas.microsoft.com/office/powerpoint/2010/main" val="2022705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1" name="think-cell data - do not delete" hidden="1">
                        <a:extLst>
                          <a:ext uri="{FF2B5EF4-FFF2-40B4-BE49-F238E27FC236}">
                            <a16:creationId xmlns:a16="http://schemas.microsoft.com/office/drawing/2014/main" id="{F861001F-A5F3-478F-7450-EB3357B14B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29841" y="397462"/>
            <a:ext cx="7201826" cy="746936"/>
          </a:xfrm>
        </p:spPr>
        <p:txBody>
          <a:bodyPr vert="horz"/>
          <a:lstStyle>
            <a:lvl1pPr rtl="0">
              <a:defRPr/>
            </a:lvl1pPr>
          </a:lstStyle>
          <a:p>
            <a:r>
              <a:rPr lang="af-ZA"/>
              <a:t>Muokkaa perustyyl. napsautt.</a:t>
            </a:r>
          </a:p>
        </p:txBody>
      </p:sp>
      <p:sp>
        <p:nvSpPr>
          <p:cNvPr id="3" name="Text Placeholder 2"/>
          <p:cNvSpPr>
            <a:spLocks noGrp="1"/>
          </p:cNvSpPr>
          <p:nvPr>
            <p:ph type="body" idx="1" hasCustomPrompt="1"/>
          </p:nvPr>
        </p:nvSpPr>
        <p:spPr>
          <a:xfrm>
            <a:off x="629842" y="1144398"/>
            <a:ext cx="3868340" cy="464263"/>
          </a:xfrm>
        </p:spPr>
        <p:txBody>
          <a:bodyPr anchor="b"/>
          <a:lstStyle>
            <a:lvl1pPr marL="0" indent="0" rtl="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af-ZA"/>
              <a:t>Muokkaa tekstin perustyylejä</a:t>
            </a:r>
          </a:p>
        </p:txBody>
      </p:sp>
      <p:sp>
        <p:nvSpPr>
          <p:cNvPr id="4" name="Content Placeholder 3"/>
          <p:cNvSpPr>
            <a:spLocks noGrp="1"/>
          </p:cNvSpPr>
          <p:nvPr>
            <p:ph sz="half" idx="2" hasCustomPrompt="1"/>
          </p:nvPr>
        </p:nvSpPr>
        <p:spPr>
          <a:xfrm>
            <a:off x="629842" y="1715511"/>
            <a:ext cx="3868340" cy="2764413"/>
          </a:xfrm>
        </p:spPr>
        <p:txBody>
          <a:bodyPr/>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5" name="Text Placeholder 4"/>
          <p:cNvSpPr>
            <a:spLocks noGrp="1"/>
          </p:cNvSpPr>
          <p:nvPr>
            <p:ph type="body" sz="quarter" idx="3" hasCustomPrompt="1"/>
          </p:nvPr>
        </p:nvSpPr>
        <p:spPr>
          <a:xfrm>
            <a:off x="4629152" y="1144398"/>
            <a:ext cx="3887391" cy="464263"/>
          </a:xfrm>
        </p:spPr>
        <p:txBody>
          <a:bodyPr anchor="b"/>
          <a:lstStyle>
            <a:lvl1pPr marL="0" indent="0" rtl="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af-ZA"/>
              <a:t>Muokkaa tekstin perustyylejä</a:t>
            </a:r>
          </a:p>
        </p:txBody>
      </p:sp>
      <p:sp>
        <p:nvSpPr>
          <p:cNvPr id="6" name="Content Placeholder 5"/>
          <p:cNvSpPr>
            <a:spLocks noGrp="1"/>
          </p:cNvSpPr>
          <p:nvPr>
            <p:ph sz="quarter" idx="4" hasCustomPrompt="1"/>
          </p:nvPr>
        </p:nvSpPr>
        <p:spPr>
          <a:xfrm>
            <a:off x="4629152" y="1608661"/>
            <a:ext cx="3887391" cy="2871264"/>
          </a:xfrm>
        </p:spPr>
        <p:txBody>
          <a:bodyPr/>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9" name="Footer Placeholder 8"/>
          <p:cNvSpPr>
            <a:spLocks noGrp="1"/>
          </p:cNvSpPr>
          <p:nvPr>
            <p:ph type="ftr" sz="quarter" idx="11"/>
          </p:nvPr>
        </p:nvSpPr>
        <p:spPr/>
        <p:txBody>
          <a:bodyPr/>
          <a:lstStyle>
            <a:lvl1pPr rtl="0">
              <a:defRPr/>
            </a:lvl1pPr>
          </a:lstStyle>
          <a:p>
            <a:r>
              <a:rPr lang="af-ZA"/>
              <a:t>Työ- ja elinkeinoministeriö • www.tem.fi</a:t>
            </a:r>
          </a:p>
        </p:txBody>
      </p:sp>
      <p:sp>
        <p:nvSpPr>
          <p:cNvPr id="8" name="Date Placeholder 7"/>
          <p:cNvSpPr>
            <a:spLocks noGrp="1"/>
          </p:cNvSpPr>
          <p:nvPr>
            <p:ph type="dt" sz="half" idx="10"/>
          </p:nvPr>
        </p:nvSpPr>
        <p:spPr/>
        <p:txBody>
          <a:bodyPr/>
          <a:lstStyle>
            <a:lvl1pPr rtl="0">
              <a:defRPr/>
            </a:lvl1pPr>
          </a:lstStyle>
          <a:p>
            <a:fld id="{E6F78301-0B2F-DD49-84BB-AA91E35A26A2}" type="datetime1">
              <a:rPr lang="af-ZA" smtClean="0"/>
              <a:pPr/>
              <a:t>2024-12-09</a:t>
            </a:fld>
            <a:endParaRPr lang="af-ZA"/>
          </a:p>
        </p:txBody>
      </p:sp>
      <p:sp>
        <p:nvSpPr>
          <p:cNvPr id="13" name="Slide Number Placeholder 12"/>
          <p:cNvSpPr>
            <a:spLocks noGrp="1"/>
          </p:cNvSpPr>
          <p:nvPr>
            <p:ph type="sldNum" sz="quarter" idx="12"/>
          </p:nvPr>
        </p:nvSpPr>
        <p:spPr/>
        <p:txBody>
          <a:bodyPr/>
          <a:lstStyle>
            <a:lvl1pPr rtl="0">
              <a:defRPr/>
            </a:lvl1pPr>
          </a:lstStyle>
          <a:p>
            <a:fld id="{3065C9E5-8AC3-DF4B-BA99-CB03B9370A98}" type="slidenum">
              <a:rPr lang="af-ZA" smtClean="0"/>
              <a:pPr/>
              <a:t>‹#›</a:t>
            </a:fld>
            <a:endParaRPr lang="af-ZA"/>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509312521"/>
      </p:ext>
    </p:extLst>
  </p:cSld>
  <p:clrMapOvr>
    <a:masterClrMapping/>
  </p:clrMapOvr>
  <p:extLst>
    <p:ext uri="{DCECCB84-F9BA-43D5-87BE-67443E8EF086}">
      <p15:sldGuideLst xmlns:p15="http://schemas.microsoft.com/office/powerpoint/2012/main">
        <p15:guide id="1" pos="385" userDrawn="1">
          <p15:clr>
            <a:srgbClr val="FBAE40"/>
          </p15:clr>
        </p15:guide>
        <p15:guide id="2" orient="horz" pos="37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tsikkodia kaaret 4">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8008C6-ED63-CBDE-E6D9-B982820BCDA3}"/>
              </a:ext>
            </a:extLst>
          </p:cNvPr>
          <p:cNvGraphicFramePr>
            <a:graphicFrameLocks noChangeAspect="1"/>
          </p:cNvGraphicFramePr>
          <p:nvPr userDrawn="1">
            <p:custDataLst>
              <p:tags r:id="rId1"/>
            </p:custDataLst>
            <p:extLst>
              <p:ext uri="{D42A27DB-BD31-4B8C-83A1-F6EECF244321}">
                <p14:modId xmlns:p14="http://schemas.microsoft.com/office/powerpoint/2010/main" val="365932447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78008C6-ED63-CBDE-E6D9-B982820BCDA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chemeClr val="accent5">
              <a:lumMod val="20000"/>
              <a:lumOff val="80000"/>
            </a:schemeClr>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vert="horz" wrap="square" lIns="91440" tIns="45720" rIns="91440" bIns="45720" rtlCol="0" anchor="b">
            <a:noAutofit/>
          </a:bodyPr>
          <a:lstStyle>
            <a:lvl1pPr rtl="0">
              <a:defRPr lang="fi-FI" sz="3000" dirty="0">
                <a:latin typeface="Arial Nova Light" panose="020B0304020202020204" pitchFamily="34" charset="0"/>
              </a:defRPr>
            </a:lvl1pPr>
          </a:lstStyle>
          <a:p>
            <a:pPr lvl="0">
              <a:lnSpc>
                <a:spcPts val="3000"/>
              </a:lnSpc>
            </a:pPr>
            <a:endParaRPr lang="af-ZA"/>
          </a:p>
        </p:txBody>
      </p:sp>
      <p:sp>
        <p:nvSpPr>
          <p:cNvPr id="3" name="Alaotsikko 2">
            <a:extLst>
              <a:ext uri="{FF2B5EF4-FFF2-40B4-BE49-F238E27FC236}">
                <a16:creationId xmlns:a16="http://schemas.microsoft.com/office/drawing/2014/main" id="{4450810A-C251-0A07-4BAA-6E21DA1FA879}"/>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pic>
        <p:nvPicPr>
          <p:cNvPr id="4" name="Picture 4" descr="Logo&#10;&#10;Description automatically generated">
            <a:extLst>
              <a:ext uri="{FF2B5EF4-FFF2-40B4-BE49-F238E27FC236}">
                <a16:creationId xmlns:a16="http://schemas.microsoft.com/office/drawing/2014/main" id="{3F2D702C-D2E6-69B4-9576-F07B874A3F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Tree>
    <p:extLst>
      <p:ext uri="{BB962C8B-B14F-4D97-AF65-F5344CB8AC3E}">
        <p14:creationId xmlns:p14="http://schemas.microsoft.com/office/powerpoint/2010/main" val="3141177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tsikkodia kaarill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7626CB-894C-6E3E-CCE4-67BFACBDF16E}"/>
              </a:ext>
            </a:extLst>
          </p:cNvPr>
          <p:cNvGraphicFramePr>
            <a:graphicFrameLocks noChangeAspect="1"/>
          </p:cNvGraphicFramePr>
          <p:nvPr userDrawn="1">
            <p:custDataLst>
              <p:tags r:id="rId1"/>
            </p:custDataLst>
            <p:extLst>
              <p:ext uri="{D42A27DB-BD31-4B8C-83A1-F6EECF244321}">
                <p14:modId xmlns:p14="http://schemas.microsoft.com/office/powerpoint/2010/main" val="241000963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777626CB-894C-6E3E-CCE4-67BFACBDF16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rgbClr val="E6F3E9"/>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pic>
        <p:nvPicPr>
          <p:cNvPr id="4" name="Picture 4" descr="Logo&#10;&#10;Description automatically generated">
            <a:extLst>
              <a:ext uri="{FF2B5EF4-FFF2-40B4-BE49-F238E27FC236}">
                <a16:creationId xmlns:a16="http://schemas.microsoft.com/office/drawing/2014/main" id="{AB63EA70-EAB7-3EA1-23F8-F76F6B74A0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
        <p:nvSpPr>
          <p:cNvPr id="3" name="Tekstin paikkamerkki 17">
            <a:extLst>
              <a:ext uri="{FF2B5EF4-FFF2-40B4-BE49-F238E27FC236}">
                <a16:creationId xmlns:a16="http://schemas.microsoft.com/office/drawing/2014/main" id="{188B090F-5724-BCA7-498B-FBBA73B034CB}"/>
              </a:ext>
            </a:extLst>
          </p:cNvPr>
          <p:cNvSpPr>
            <a:spLocks noGrp="1"/>
          </p:cNvSpPr>
          <p:nvPr>
            <p:ph type="body" sz="quarter" idx="17" hasCustomPrompt="1"/>
          </p:nvPr>
        </p:nvSpPr>
        <p:spPr>
          <a:xfrm>
            <a:off x="5042297" y="1858877"/>
            <a:ext cx="3747636" cy="251532"/>
          </a:xfrm>
          <a:prstGeom prst="rect">
            <a:avLst/>
          </a:prstGeom>
        </p:spPr>
        <p:txBody>
          <a:bodyPr wrap="square">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7" name="Tekstin paikkamerkki 17">
            <a:extLst>
              <a:ext uri="{FF2B5EF4-FFF2-40B4-BE49-F238E27FC236}">
                <a16:creationId xmlns:a16="http://schemas.microsoft.com/office/drawing/2014/main" id="{017DCF2B-E437-5398-F5F1-E99099B08FF5}"/>
              </a:ext>
            </a:extLst>
          </p:cNvPr>
          <p:cNvSpPr>
            <a:spLocks noGrp="1"/>
          </p:cNvSpPr>
          <p:nvPr>
            <p:ph type="body" sz="quarter" idx="18" hasCustomPrompt="1"/>
          </p:nvPr>
        </p:nvSpPr>
        <p:spPr>
          <a:xfrm>
            <a:off x="5042297" y="2385651"/>
            <a:ext cx="3742134" cy="185272"/>
          </a:xfrm>
          <a:prstGeom prst="rect">
            <a:avLst/>
          </a:prstGeom>
        </p:spPr>
        <p:txBody>
          <a:bodyPr wrap="square">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8" name="Tekstin paikkamerkki 17">
            <a:extLst>
              <a:ext uri="{FF2B5EF4-FFF2-40B4-BE49-F238E27FC236}">
                <a16:creationId xmlns:a16="http://schemas.microsoft.com/office/drawing/2014/main" id="{898C38DF-E2DF-F7CD-D2B1-2191B2EE9590}"/>
              </a:ext>
            </a:extLst>
          </p:cNvPr>
          <p:cNvSpPr>
            <a:spLocks noGrp="1"/>
          </p:cNvSpPr>
          <p:nvPr>
            <p:ph type="body" sz="quarter" idx="19"/>
          </p:nvPr>
        </p:nvSpPr>
        <p:spPr>
          <a:xfrm>
            <a:off x="5042297" y="2574288"/>
            <a:ext cx="3742134" cy="185272"/>
          </a:xfrm>
          <a:prstGeom prst="rect">
            <a:avLst/>
          </a:prstGeom>
        </p:spPr>
        <p:txBody>
          <a:bodyPr wrap="squar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9" name="Tekstin paikkamerkki 17">
            <a:extLst>
              <a:ext uri="{FF2B5EF4-FFF2-40B4-BE49-F238E27FC236}">
                <a16:creationId xmlns:a16="http://schemas.microsoft.com/office/drawing/2014/main" id="{5C83FE15-296A-4037-D19B-D40AC0A628D9}"/>
              </a:ext>
            </a:extLst>
          </p:cNvPr>
          <p:cNvSpPr>
            <a:spLocks noGrp="1"/>
          </p:cNvSpPr>
          <p:nvPr>
            <p:ph type="body" sz="quarter" idx="20"/>
          </p:nvPr>
        </p:nvSpPr>
        <p:spPr>
          <a:xfrm>
            <a:off x="5042297" y="2998566"/>
            <a:ext cx="3742134" cy="367489"/>
          </a:xfrm>
          <a:prstGeom prst="rect">
            <a:avLst/>
          </a:prstGeom>
        </p:spPr>
        <p:txBody>
          <a:bodyPr wrap="square">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10" name="Tekstin paikkamerkki 17">
            <a:extLst>
              <a:ext uri="{FF2B5EF4-FFF2-40B4-BE49-F238E27FC236}">
                <a16:creationId xmlns:a16="http://schemas.microsoft.com/office/drawing/2014/main" id="{F4CF242F-6E6B-C438-C4FD-F82D99A02CDB}"/>
              </a:ext>
            </a:extLst>
          </p:cNvPr>
          <p:cNvSpPr>
            <a:spLocks noGrp="1"/>
          </p:cNvSpPr>
          <p:nvPr>
            <p:ph type="body" sz="quarter" idx="21" hasCustomPrompt="1"/>
          </p:nvPr>
        </p:nvSpPr>
        <p:spPr>
          <a:xfrm>
            <a:off x="5042297" y="3628042"/>
            <a:ext cx="3742134" cy="185272"/>
          </a:xfrm>
          <a:prstGeom prst="rect">
            <a:avLst/>
          </a:prstGeom>
        </p:spPr>
        <p:txBody>
          <a:bodyPr wrap="squar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
        <p:nvSpPr>
          <p:cNvPr id="11" name="Title 1">
            <a:extLst>
              <a:ext uri="{FF2B5EF4-FFF2-40B4-BE49-F238E27FC236}">
                <a16:creationId xmlns:a16="http://schemas.microsoft.com/office/drawing/2014/main" id="{0E484260-9FAE-4446-A4AD-3AFBC3DC7423}"/>
              </a:ext>
            </a:extLst>
          </p:cNvPr>
          <p:cNvSpPr>
            <a:spLocks noGrp="1"/>
          </p:cNvSpPr>
          <p:nvPr>
            <p:ph type="title" hasCustomPrompt="1"/>
          </p:nvPr>
        </p:nvSpPr>
        <p:spPr>
          <a:xfrm>
            <a:off x="5042453" y="1222515"/>
            <a:ext cx="3747637" cy="668563"/>
          </a:xfrm>
        </p:spPr>
        <p:txBody>
          <a:bodyPr vert="horz" wrap="square"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Tree>
    <p:extLst>
      <p:ext uri="{BB962C8B-B14F-4D97-AF65-F5344CB8AC3E}">
        <p14:creationId xmlns:p14="http://schemas.microsoft.com/office/powerpoint/2010/main" val="2194775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191837373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BD9661-1094-F647-B9A0-4BF57A377AEC}"/>
              </a:ext>
            </a:extLst>
          </p:cNvPr>
          <p:cNvSpPr>
            <a:spLocks noGrp="1"/>
          </p:cNvSpPr>
          <p:nvPr>
            <p:ph type="title" hasCustomPrompt="1"/>
          </p:nvPr>
        </p:nvSpPr>
        <p:spPr>
          <a:xfrm>
            <a:off x="5042453" y="1222515"/>
            <a:ext cx="3747637" cy="668563"/>
          </a:xfrm>
        </p:spPr>
        <p:txBody>
          <a:bodyPr vert="horz"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18" name="Tekstin paikkamerkki 17">
            <a:extLst>
              <a:ext uri="{FF2B5EF4-FFF2-40B4-BE49-F238E27FC236}">
                <a16:creationId xmlns:a16="http://schemas.microsoft.com/office/drawing/2014/main" id="{BBDCDADC-7213-983C-3A27-21EDE0BA84DF}"/>
              </a:ext>
            </a:extLst>
          </p:cNvPr>
          <p:cNvSpPr>
            <a:spLocks noGrp="1"/>
          </p:cNvSpPr>
          <p:nvPr>
            <p:ph type="body" sz="quarter" idx="17" hasCustomPrompt="1"/>
          </p:nvPr>
        </p:nvSpPr>
        <p:spPr>
          <a:xfrm>
            <a:off x="5042297" y="1858877"/>
            <a:ext cx="3747637" cy="251532"/>
          </a:xfrm>
          <a:prstGeom prst="rect">
            <a:avLst/>
          </a:prstGeom>
        </p:spPr>
        <p:txBody>
          <a:bodyPr wrap="none">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19" name="Tekstin paikkamerkki 17">
            <a:extLst>
              <a:ext uri="{FF2B5EF4-FFF2-40B4-BE49-F238E27FC236}">
                <a16:creationId xmlns:a16="http://schemas.microsoft.com/office/drawing/2014/main" id="{16ECC0F3-3624-5E2A-75FD-2E1673164FE7}"/>
              </a:ext>
            </a:extLst>
          </p:cNvPr>
          <p:cNvSpPr>
            <a:spLocks noGrp="1"/>
          </p:cNvSpPr>
          <p:nvPr>
            <p:ph type="body" sz="quarter" idx="18" hasCustomPrompt="1"/>
          </p:nvPr>
        </p:nvSpPr>
        <p:spPr>
          <a:xfrm>
            <a:off x="5042297" y="2385651"/>
            <a:ext cx="3742134" cy="185272"/>
          </a:xfrm>
          <a:prstGeom prst="rect">
            <a:avLst/>
          </a:prstGeom>
        </p:spPr>
        <p:txBody>
          <a:bodyPr wrap="none">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20" name="Tekstin paikkamerkki 17">
            <a:extLst>
              <a:ext uri="{FF2B5EF4-FFF2-40B4-BE49-F238E27FC236}">
                <a16:creationId xmlns:a16="http://schemas.microsoft.com/office/drawing/2014/main" id="{06AAD213-B42B-C0B0-06B2-ADD1EF7268D7}"/>
              </a:ext>
            </a:extLst>
          </p:cNvPr>
          <p:cNvSpPr>
            <a:spLocks noGrp="1"/>
          </p:cNvSpPr>
          <p:nvPr>
            <p:ph type="body" sz="quarter" idx="19"/>
          </p:nvPr>
        </p:nvSpPr>
        <p:spPr>
          <a:xfrm>
            <a:off x="5042297" y="2573100"/>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1" name="Tekstin paikkamerkki 17">
            <a:extLst>
              <a:ext uri="{FF2B5EF4-FFF2-40B4-BE49-F238E27FC236}">
                <a16:creationId xmlns:a16="http://schemas.microsoft.com/office/drawing/2014/main" id="{200AAA17-A2F6-D764-0026-EF87A3FC173A}"/>
              </a:ext>
            </a:extLst>
          </p:cNvPr>
          <p:cNvSpPr>
            <a:spLocks noGrp="1"/>
          </p:cNvSpPr>
          <p:nvPr>
            <p:ph type="body" sz="quarter" idx="20"/>
          </p:nvPr>
        </p:nvSpPr>
        <p:spPr>
          <a:xfrm>
            <a:off x="5042297" y="2998566"/>
            <a:ext cx="3742134" cy="367489"/>
          </a:xfrm>
          <a:prstGeom prst="rect">
            <a:avLst/>
          </a:prstGeom>
        </p:spPr>
        <p:txBody>
          <a:bodyPr wrap="none">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2" name="Tekstin paikkamerkki 17">
            <a:extLst>
              <a:ext uri="{FF2B5EF4-FFF2-40B4-BE49-F238E27FC236}">
                <a16:creationId xmlns:a16="http://schemas.microsoft.com/office/drawing/2014/main" id="{39C9CB15-A1BF-C965-A127-236E98F91E8A}"/>
              </a:ext>
            </a:extLst>
          </p:cNvPr>
          <p:cNvSpPr>
            <a:spLocks noGrp="1"/>
          </p:cNvSpPr>
          <p:nvPr>
            <p:ph type="body" sz="quarter" idx="21" hasCustomPrompt="1"/>
          </p:nvPr>
        </p:nvSpPr>
        <p:spPr>
          <a:xfrm>
            <a:off x="5042297" y="3628042"/>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Tree>
    <p:extLst>
      <p:ext uri="{BB962C8B-B14F-4D97-AF65-F5344CB8AC3E}">
        <p14:creationId xmlns:p14="http://schemas.microsoft.com/office/powerpoint/2010/main" val="2459312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Otsikkodia kuvalla_flipped">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flipH="1">
            <a:off x="4555435"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218811770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BD9661-1094-F647-B9A0-4BF57A377AEC}"/>
              </a:ext>
            </a:extLst>
          </p:cNvPr>
          <p:cNvSpPr>
            <a:spLocks noGrp="1"/>
          </p:cNvSpPr>
          <p:nvPr>
            <p:ph type="title" hasCustomPrompt="1"/>
          </p:nvPr>
        </p:nvSpPr>
        <p:spPr>
          <a:xfrm>
            <a:off x="421200" y="1223100"/>
            <a:ext cx="3747637" cy="668563"/>
          </a:xfrm>
        </p:spPr>
        <p:txBody>
          <a:bodyPr vert="horz"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18" name="Tekstin paikkamerkki 17">
            <a:extLst>
              <a:ext uri="{FF2B5EF4-FFF2-40B4-BE49-F238E27FC236}">
                <a16:creationId xmlns:a16="http://schemas.microsoft.com/office/drawing/2014/main" id="{BBDCDADC-7213-983C-3A27-21EDE0BA84DF}"/>
              </a:ext>
            </a:extLst>
          </p:cNvPr>
          <p:cNvSpPr>
            <a:spLocks noGrp="1"/>
          </p:cNvSpPr>
          <p:nvPr>
            <p:ph type="body" sz="quarter" idx="17" hasCustomPrompt="1"/>
          </p:nvPr>
        </p:nvSpPr>
        <p:spPr>
          <a:xfrm>
            <a:off x="421200" y="1891663"/>
            <a:ext cx="3747637" cy="251532"/>
          </a:xfrm>
          <a:prstGeom prst="rect">
            <a:avLst/>
          </a:prstGeom>
        </p:spPr>
        <p:txBody>
          <a:bodyPr wrap="none">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19" name="Tekstin paikkamerkki 17">
            <a:extLst>
              <a:ext uri="{FF2B5EF4-FFF2-40B4-BE49-F238E27FC236}">
                <a16:creationId xmlns:a16="http://schemas.microsoft.com/office/drawing/2014/main" id="{16ECC0F3-3624-5E2A-75FD-2E1673164FE7}"/>
              </a:ext>
            </a:extLst>
          </p:cNvPr>
          <p:cNvSpPr>
            <a:spLocks noGrp="1"/>
          </p:cNvSpPr>
          <p:nvPr>
            <p:ph type="body" sz="quarter" idx="18" hasCustomPrompt="1"/>
          </p:nvPr>
        </p:nvSpPr>
        <p:spPr>
          <a:xfrm>
            <a:off x="421201" y="2418437"/>
            <a:ext cx="3742134" cy="185272"/>
          </a:xfrm>
          <a:prstGeom prst="rect">
            <a:avLst/>
          </a:prstGeom>
        </p:spPr>
        <p:txBody>
          <a:bodyPr wrap="none">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20" name="Tekstin paikkamerkki 17">
            <a:extLst>
              <a:ext uri="{FF2B5EF4-FFF2-40B4-BE49-F238E27FC236}">
                <a16:creationId xmlns:a16="http://schemas.microsoft.com/office/drawing/2014/main" id="{06AAD213-B42B-C0B0-06B2-ADD1EF7268D7}"/>
              </a:ext>
            </a:extLst>
          </p:cNvPr>
          <p:cNvSpPr>
            <a:spLocks noGrp="1"/>
          </p:cNvSpPr>
          <p:nvPr>
            <p:ph type="body" sz="quarter" idx="19"/>
          </p:nvPr>
        </p:nvSpPr>
        <p:spPr>
          <a:xfrm>
            <a:off x="421201" y="2605887"/>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1" name="Tekstin paikkamerkki 17">
            <a:extLst>
              <a:ext uri="{FF2B5EF4-FFF2-40B4-BE49-F238E27FC236}">
                <a16:creationId xmlns:a16="http://schemas.microsoft.com/office/drawing/2014/main" id="{200AAA17-A2F6-D764-0026-EF87A3FC173A}"/>
              </a:ext>
            </a:extLst>
          </p:cNvPr>
          <p:cNvSpPr>
            <a:spLocks noGrp="1"/>
          </p:cNvSpPr>
          <p:nvPr>
            <p:ph type="body" sz="quarter" idx="20"/>
          </p:nvPr>
        </p:nvSpPr>
        <p:spPr>
          <a:xfrm>
            <a:off x="421201" y="3031352"/>
            <a:ext cx="3742134" cy="367489"/>
          </a:xfrm>
          <a:prstGeom prst="rect">
            <a:avLst/>
          </a:prstGeom>
        </p:spPr>
        <p:txBody>
          <a:bodyPr wrap="none">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2" name="Tekstin paikkamerkki 17">
            <a:extLst>
              <a:ext uri="{FF2B5EF4-FFF2-40B4-BE49-F238E27FC236}">
                <a16:creationId xmlns:a16="http://schemas.microsoft.com/office/drawing/2014/main" id="{39C9CB15-A1BF-C965-A127-236E98F91E8A}"/>
              </a:ext>
            </a:extLst>
          </p:cNvPr>
          <p:cNvSpPr>
            <a:spLocks noGrp="1"/>
          </p:cNvSpPr>
          <p:nvPr>
            <p:ph type="body" sz="quarter" idx="21" hasCustomPrompt="1"/>
          </p:nvPr>
        </p:nvSpPr>
        <p:spPr>
          <a:xfrm>
            <a:off x="421201" y="3660828"/>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Tree>
    <p:extLst>
      <p:ext uri="{BB962C8B-B14F-4D97-AF65-F5344CB8AC3E}">
        <p14:creationId xmlns:p14="http://schemas.microsoft.com/office/powerpoint/2010/main" val="426125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Otsikkodia kuvalla 2">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251536567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18" name="Tekstin paikkamerkki 17">
            <a:extLst>
              <a:ext uri="{FF2B5EF4-FFF2-40B4-BE49-F238E27FC236}">
                <a16:creationId xmlns:a16="http://schemas.microsoft.com/office/drawing/2014/main" id="{BBDCDADC-7213-983C-3A27-21EDE0BA84DF}"/>
              </a:ext>
            </a:extLst>
          </p:cNvPr>
          <p:cNvSpPr>
            <a:spLocks noGrp="1"/>
          </p:cNvSpPr>
          <p:nvPr>
            <p:ph type="body" sz="quarter" idx="17" hasCustomPrompt="1"/>
          </p:nvPr>
        </p:nvSpPr>
        <p:spPr>
          <a:xfrm>
            <a:off x="5042297" y="1858877"/>
            <a:ext cx="3747637" cy="251532"/>
          </a:xfrm>
          <a:prstGeom prst="rect">
            <a:avLst/>
          </a:prstGeom>
        </p:spPr>
        <p:txBody>
          <a:bodyPr>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19" name="Tekstin paikkamerkki 17">
            <a:extLst>
              <a:ext uri="{FF2B5EF4-FFF2-40B4-BE49-F238E27FC236}">
                <a16:creationId xmlns:a16="http://schemas.microsoft.com/office/drawing/2014/main" id="{16ECC0F3-3624-5E2A-75FD-2E1673164FE7}"/>
              </a:ext>
            </a:extLst>
          </p:cNvPr>
          <p:cNvSpPr>
            <a:spLocks noGrp="1"/>
          </p:cNvSpPr>
          <p:nvPr>
            <p:ph type="body" sz="quarter" idx="18" hasCustomPrompt="1"/>
          </p:nvPr>
        </p:nvSpPr>
        <p:spPr>
          <a:xfrm>
            <a:off x="5042297" y="2385651"/>
            <a:ext cx="3742134" cy="185272"/>
          </a:xfrm>
          <a:prstGeom prst="rect">
            <a:avLst/>
          </a:prstGeom>
        </p:spPr>
        <p:txBody>
          <a:bodyPr>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20" name="Tekstin paikkamerkki 17">
            <a:extLst>
              <a:ext uri="{FF2B5EF4-FFF2-40B4-BE49-F238E27FC236}">
                <a16:creationId xmlns:a16="http://schemas.microsoft.com/office/drawing/2014/main" id="{06AAD213-B42B-C0B0-06B2-ADD1EF7268D7}"/>
              </a:ext>
            </a:extLst>
          </p:cNvPr>
          <p:cNvSpPr>
            <a:spLocks noGrp="1"/>
          </p:cNvSpPr>
          <p:nvPr>
            <p:ph type="body" sz="quarter" idx="19"/>
          </p:nvPr>
        </p:nvSpPr>
        <p:spPr>
          <a:xfrm>
            <a:off x="5042297" y="2574288"/>
            <a:ext cx="3742134" cy="185272"/>
          </a:xfrm>
          <a:prstGeom prst="rect">
            <a:avLst/>
          </a:prstGeom>
        </p:spPr>
        <p:txBody>
          <a:bodyPr>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1" name="Tekstin paikkamerkki 17">
            <a:extLst>
              <a:ext uri="{FF2B5EF4-FFF2-40B4-BE49-F238E27FC236}">
                <a16:creationId xmlns:a16="http://schemas.microsoft.com/office/drawing/2014/main" id="{200AAA17-A2F6-D764-0026-EF87A3FC173A}"/>
              </a:ext>
            </a:extLst>
          </p:cNvPr>
          <p:cNvSpPr>
            <a:spLocks noGrp="1"/>
          </p:cNvSpPr>
          <p:nvPr>
            <p:ph type="body" sz="quarter" idx="20"/>
          </p:nvPr>
        </p:nvSpPr>
        <p:spPr>
          <a:xfrm>
            <a:off x="5042297" y="2998566"/>
            <a:ext cx="3742134" cy="367489"/>
          </a:xfrm>
          <a:prstGeom prst="rect">
            <a:avLst/>
          </a:prstGeom>
        </p:spPr>
        <p:txBody>
          <a:bodyPr>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2" name="Tekstin paikkamerkki 17">
            <a:extLst>
              <a:ext uri="{FF2B5EF4-FFF2-40B4-BE49-F238E27FC236}">
                <a16:creationId xmlns:a16="http://schemas.microsoft.com/office/drawing/2014/main" id="{39C9CB15-A1BF-C965-A127-236E98F91E8A}"/>
              </a:ext>
            </a:extLst>
          </p:cNvPr>
          <p:cNvSpPr>
            <a:spLocks noGrp="1"/>
          </p:cNvSpPr>
          <p:nvPr>
            <p:ph type="body" sz="quarter" idx="21" hasCustomPrompt="1"/>
          </p:nvPr>
        </p:nvSpPr>
        <p:spPr>
          <a:xfrm>
            <a:off x="5042297" y="3628042"/>
            <a:ext cx="3742134" cy="185272"/>
          </a:xfrm>
          <a:prstGeom prst="rect">
            <a:avLst/>
          </a:prstGeom>
        </p:spPr>
        <p:txBody>
          <a:bodyPr>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
        <p:nvSpPr>
          <p:cNvPr id="3" name="Title 1">
            <a:extLst>
              <a:ext uri="{FF2B5EF4-FFF2-40B4-BE49-F238E27FC236}">
                <a16:creationId xmlns:a16="http://schemas.microsoft.com/office/drawing/2014/main" id="{3CDFA3ED-0062-34BE-1507-BA1E771F4DDD}"/>
              </a:ext>
            </a:extLst>
          </p:cNvPr>
          <p:cNvSpPr>
            <a:spLocks noGrp="1"/>
          </p:cNvSpPr>
          <p:nvPr>
            <p:ph type="title" hasCustomPrompt="1"/>
          </p:nvPr>
        </p:nvSpPr>
        <p:spPr>
          <a:xfrm>
            <a:off x="5042453" y="1222515"/>
            <a:ext cx="3747637" cy="668563"/>
          </a:xfrm>
        </p:spPr>
        <p:txBody>
          <a:bodyPr vert="horz"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Tree>
    <p:extLst>
      <p:ext uri="{BB962C8B-B14F-4D97-AF65-F5344CB8AC3E}">
        <p14:creationId xmlns:p14="http://schemas.microsoft.com/office/powerpoint/2010/main" val="81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358687485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3" name="Title 1">
            <a:extLst>
              <a:ext uri="{FF2B5EF4-FFF2-40B4-BE49-F238E27FC236}">
                <a16:creationId xmlns:a16="http://schemas.microsoft.com/office/drawing/2014/main" id="{9D6A1A1F-E432-7453-A688-0AAC2B593121}"/>
              </a:ext>
            </a:extLst>
          </p:cNvPr>
          <p:cNvSpPr>
            <a:spLocks noGrp="1"/>
          </p:cNvSpPr>
          <p:nvPr>
            <p:ph type="title" hasCustomPrompt="1"/>
          </p:nvPr>
        </p:nvSpPr>
        <p:spPr>
          <a:xfrm>
            <a:off x="4718498" y="1058549"/>
            <a:ext cx="4065933" cy="594662"/>
          </a:xfrm>
        </p:spPr>
        <p:txBody>
          <a:bodyPr vert="horz" wrap="square">
            <a:noAutofit/>
          </a:bodyPr>
          <a:lstStyle>
            <a:lvl1pPr rtl="0">
              <a:defRPr b="0"/>
            </a:lvl1pPr>
          </a:lstStyle>
          <a:p>
            <a:r>
              <a:rPr lang="af-ZA" noProof="0"/>
              <a:t>Lisää otsikko</a:t>
            </a:r>
          </a:p>
        </p:txBody>
      </p:sp>
      <p:sp>
        <p:nvSpPr>
          <p:cNvPr id="4" name="Text Placeholder 2">
            <a:extLst>
              <a:ext uri="{FF2B5EF4-FFF2-40B4-BE49-F238E27FC236}">
                <a16:creationId xmlns:a16="http://schemas.microsoft.com/office/drawing/2014/main" id="{C96D2A0B-6950-0B85-4CA3-2BAEED4E44B1}"/>
              </a:ext>
            </a:extLst>
          </p:cNvPr>
          <p:cNvSpPr>
            <a:spLocks noGrp="1"/>
          </p:cNvSpPr>
          <p:nvPr>
            <p:ph type="body" sz="quarter" idx="13"/>
          </p:nvPr>
        </p:nvSpPr>
        <p:spPr>
          <a:xfrm>
            <a:off x="4718498" y="1653210"/>
            <a:ext cx="4065934" cy="3133102"/>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151805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flipH="1">
            <a:off x="4555435"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301235473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3" name="Title 1">
            <a:extLst>
              <a:ext uri="{FF2B5EF4-FFF2-40B4-BE49-F238E27FC236}">
                <a16:creationId xmlns:a16="http://schemas.microsoft.com/office/drawing/2014/main" id="{9D6A1A1F-E432-7453-A688-0AAC2B593121}"/>
              </a:ext>
            </a:extLst>
          </p:cNvPr>
          <p:cNvSpPr>
            <a:spLocks noGrp="1"/>
          </p:cNvSpPr>
          <p:nvPr>
            <p:ph type="title" hasCustomPrompt="1"/>
          </p:nvPr>
        </p:nvSpPr>
        <p:spPr>
          <a:xfrm>
            <a:off x="421201" y="1058400"/>
            <a:ext cx="4065933" cy="594662"/>
          </a:xfrm>
        </p:spPr>
        <p:txBody>
          <a:bodyPr vert="horz" wrap="square">
            <a:noAutofit/>
          </a:bodyPr>
          <a:lstStyle>
            <a:lvl1pPr rtl="0">
              <a:defRPr b="0"/>
            </a:lvl1pPr>
          </a:lstStyle>
          <a:p>
            <a:r>
              <a:rPr lang="af-ZA" noProof="0"/>
              <a:t>Lisää otsikko</a:t>
            </a:r>
          </a:p>
        </p:txBody>
      </p:sp>
      <p:sp>
        <p:nvSpPr>
          <p:cNvPr id="4" name="Text Placeholder 2">
            <a:extLst>
              <a:ext uri="{FF2B5EF4-FFF2-40B4-BE49-F238E27FC236}">
                <a16:creationId xmlns:a16="http://schemas.microsoft.com/office/drawing/2014/main" id="{C96D2A0B-6950-0B85-4CA3-2BAEED4E44B1}"/>
              </a:ext>
            </a:extLst>
          </p:cNvPr>
          <p:cNvSpPr>
            <a:spLocks noGrp="1"/>
          </p:cNvSpPr>
          <p:nvPr>
            <p:ph type="body" sz="quarter" idx="13"/>
          </p:nvPr>
        </p:nvSpPr>
        <p:spPr>
          <a:xfrm>
            <a:off x="421200" y="1653062"/>
            <a:ext cx="4065934" cy="3133102"/>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2995334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Otsikkodia kuvalla 2">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40128420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2" name="Title 1">
            <a:extLst>
              <a:ext uri="{FF2B5EF4-FFF2-40B4-BE49-F238E27FC236}">
                <a16:creationId xmlns:a16="http://schemas.microsoft.com/office/drawing/2014/main" id="{8CC87460-BE63-65F4-6D3A-E0F1A3BED4BE}"/>
              </a:ext>
            </a:extLst>
          </p:cNvPr>
          <p:cNvSpPr>
            <a:spLocks noGrp="1"/>
          </p:cNvSpPr>
          <p:nvPr>
            <p:ph type="title" hasCustomPrompt="1"/>
          </p:nvPr>
        </p:nvSpPr>
        <p:spPr>
          <a:xfrm>
            <a:off x="4718498" y="1058549"/>
            <a:ext cx="4065933" cy="594662"/>
          </a:xfrm>
        </p:spPr>
        <p:txBody>
          <a:bodyPr vert="horz" wrap="square">
            <a:noAutofit/>
          </a:bodyPr>
          <a:lstStyle>
            <a:lvl1pPr rtl="0">
              <a:defRPr b="0"/>
            </a:lvl1pPr>
          </a:lstStyle>
          <a:p>
            <a:r>
              <a:rPr lang="af-ZA" noProof="0"/>
              <a:t>Lisää otsikko</a:t>
            </a:r>
          </a:p>
        </p:txBody>
      </p:sp>
      <p:sp>
        <p:nvSpPr>
          <p:cNvPr id="4" name="Text Placeholder 2">
            <a:extLst>
              <a:ext uri="{FF2B5EF4-FFF2-40B4-BE49-F238E27FC236}">
                <a16:creationId xmlns:a16="http://schemas.microsoft.com/office/drawing/2014/main" id="{18D3E47C-BE3A-9A3A-C42D-6B0D39BB439A}"/>
              </a:ext>
            </a:extLst>
          </p:cNvPr>
          <p:cNvSpPr>
            <a:spLocks noGrp="1"/>
          </p:cNvSpPr>
          <p:nvPr>
            <p:ph type="body" sz="quarter" idx="13"/>
          </p:nvPr>
        </p:nvSpPr>
        <p:spPr>
          <a:xfrm>
            <a:off x="4718498" y="1653210"/>
            <a:ext cx="4065934" cy="3133102"/>
          </a:xfrm>
          <a:prstGeom prst="rect">
            <a:avLst/>
          </a:prstGeom>
        </p:spPr>
        <p:txBody>
          <a:bodyPr wrap="square">
            <a:noAutofit/>
          </a:bodyPr>
          <a:lstStyle>
            <a:lvl1pPr rtl="0">
              <a:defRPr/>
            </a:lvl1pPr>
            <a:lvl2pPr rtl="0">
              <a:lnSpc>
                <a:spcPct val="100000"/>
              </a:lnSpc>
              <a:defRPr/>
            </a:lvl2pPr>
            <a:lvl3pPr marL="405000" indent="-135000" rtl="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a:p>
            <a:pPr lvl="2"/>
            <a:r>
              <a:rPr lang="af-ZA"/>
              <a:t>Third level</a:t>
            </a:r>
          </a:p>
        </p:txBody>
      </p:sp>
    </p:spTree>
    <p:extLst>
      <p:ext uri="{BB962C8B-B14F-4D97-AF65-F5344CB8AC3E}">
        <p14:creationId xmlns:p14="http://schemas.microsoft.com/office/powerpoint/2010/main" val="1989021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E18252-4192-D3A7-61AE-F081A4E7EA42}"/>
              </a:ext>
            </a:extLst>
          </p:cNvPr>
          <p:cNvGraphicFramePr>
            <a:graphicFrameLocks noChangeAspect="1"/>
          </p:cNvGraphicFramePr>
          <p:nvPr userDrawn="1">
            <p:custDataLst>
              <p:tags r:id="rId1"/>
            </p:custDataLst>
            <p:extLst>
              <p:ext uri="{D42A27DB-BD31-4B8C-83A1-F6EECF244321}">
                <p14:modId xmlns:p14="http://schemas.microsoft.com/office/powerpoint/2010/main" val="19361851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0E18252-4192-D3A7-61AE-F081A4E7EA4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122DEA15-1457-EF4E-6FF7-4F46D7D0DD41}"/>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8" name="Date Placeholder 2">
            <a:extLst>
              <a:ext uri="{FF2B5EF4-FFF2-40B4-BE49-F238E27FC236}">
                <a16:creationId xmlns:a16="http://schemas.microsoft.com/office/drawing/2014/main" id="{D0D48DB8-1A5F-F761-48F4-99512B34C47A}"/>
              </a:ext>
            </a:extLst>
          </p:cNvPr>
          <p:cNvSpPr>
            <a:spLocks noGrp="1"/>
          </p:cNvSpPr>
          <p:nvPr>
            <p:ph type="dt" sz="half" idx="10"/>
          </p:nvPr>
        </p:nvSpPr>
        <p:spPr>
          <a:xfrm>
            <a:off x="7610236" y="4883762"/>
            <a:ext cx="972741" cy="164194"/>
          </a:xfrm>
          <a:prstGeom prst="rect">
            <a:avLst/>
          </a:prstGeom>
        </p:spPr>
        <p:txBody>
          <a:bodyPr wrap="square">
            <a:noAutofit/>
          </a:bodyPr>
          <a:lstStyle>
            <a:lvl1pPr algn="ctr" rtl="0">
              <a:defRPr sz="675"/>
            </a:lvl1pPr>
          </a:lstStyle>
          <a:p>
            <a:pPr>
              <a:defRPr/>
            </a:pPr>
            <a:fld id="{8A038578-546F-45C1-9982-7076BA6E898B}" type="datetime1">
              <a:rPr lang="af-ZA" smtClean="0">
                <a:solidFill>
                  <a:srgbClr val="000000"/>
                </a:solidFill>
              </a:rPr>
              <a:pPr>
                <a:defRPr/>
              </a:pPr>
              <a:t>2024-12-09</a:t>
            </a:fld>
            <a:endParaRPr lang="af-ZA">
              <a:solidFill>
                <a:srgbClr val="000000"/>
              </a:solidFill>
            </a:endParaRPr>
          </a:p>
        </p:txBody>
      </p:sp>
      <p:sp>
        <p:nvSpPr>
          <p:cNvPr id="9" name="Footer Placeholder 3">
            <a:extLst>
              <a:ext uri="{FF2B5EF4-FFF2-40B4-BE49-F238E27FC236}">
                <a16:creationId xmlns:a16="http://schemas.microsoft.com/office/drawing/2014/main" id="{C40CA5EC-4F3F-86E4-9FDA-9067F05533A7}"/>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6BD7DA59-E7AD-347F-F673-3EA856DC7D1F}"/>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Tree>
    <p:extLst>
      <p:ext uri="{BB962C8B-B14F-4D97-AF65-F5344CB8AC3E}">
        <p14:creationId xmlns:p14="http://schemas.microsoft.com/office/powerpoint/2010/main" val="2540070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 Sisältö">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03EA1F9-2126-03D3-BEC2-B3C7DB1CA4BF}"/>
              </a:ext>
            </a:extLst>
          </p:cNvPr>
          <p:cNvGraphicFramePr>
            <a:graphicFrameLocks noChangeAspect="1"/>
          </p:cNvGraphicFramePr>
          <p:nvPr userDrawn="1">
            <p:custDataLst>
              <p:tags r:id="rId1"/>
            </p:custDataLst>
            <p:extLst>
              <p:ext uri="{D42A27DB-BD31-4B8C-83A1-F6EECF244321}">
                <p14:modId xmlns:p14="http://schemas.microsoft.com/office/powerpoint/2010/main" val="218406161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F03EA1F9-2126-03D3-BEC2-B3C7DB1CA4B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192156AB-D327-31E5-6752-B7CF946A971F}"/>
              </a:ext>
            </a:extLst>
          </p:cNvPr>
          <p:cNvSpPr>
            <a:spLocks noGrp="1"/>
          </p:cNvSpPr>
          <p:nvPr>
            <p:ph type="title" hasCustomPrompt="1"/>
          </p:nvPr>
        </p:nvSpPr>
        <p:spPr>
          <a:xfrm>
            <a:off x="359568" y="249493"/>
            <a:ext cx="8424862" cy="594662"/>
          </a:xfrm>
        </p:spPr>
        <p:txBody>
          <a:bodyPr vert="horz" wrap="square">
            <a:noAutofit/>
          </a:bodyPr>
          <a:lstStyle>
            <a:lvl1pPr rtl="0">
              <a:defRPr b="0"/>
            </a:lvl1pPr>
          </a:lstStyle>
          <a:p>
            <a:r>
              <a:rPr lang="af-ZA" noProof="0"/>
              <a:t>Lisää otsikko</a:t>
            </a:r>
          </a:p>
        </p:txBody>
      </p:sp>
      <p:sp>
        <p:nvSpPr>
          <p:cNvPr id="17" name="Footer Placeholder 3">
            <a:extLst>
              <a:ext uri="{FF2B5EF4-FFF2-40B4-BE49-F238E27FC236}">
                <a16:creationId xmlns:a16="http://schemas.microsoft.com/office/drawing/2014/main" id="{DB511F4F-BAB0-73C5-5D43-7CE38A07B7F1}"/>
              </a:ext>
            </a:extLst>
          </p:cNvPr>
          <p:cNvSpPr>
            <a:spLocks noGrp="1"/>
          </p:cNvSpPr>
          <p:nvPr>
            <p:ph type="ftr" sz="quarter" idx="11"/>
          </p:nvPr>
        </p:nvSpPr>
        <p:spPr>
          <a:xfrm>
            <a:off x="1331638" y="4884056"/>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8" name="Slide Number Placeholder 4">
            <a:extLst>
              <a:ext uri="{FF2B5EF4-FFF2-40B4-BE49-F238E27FC236}">
                <a16:creationId xmlns:a16="http://schemas.microsoft.com/office/drawing/2014/main" id="{F731E737-ABBF-54D7-429E-714E7E5AF65E}"/>
              </a:ext>
            </a:extLst>
          </p:cNvPr>
          <p:cNvSpPr>
            <a:spLocks noGrp="1"/>
          </p:cNvSpPr>
          <p:nvPr>
            <p:ph type="sldNum" sz="quarter" idx="12"/>
          </p:nvPr>
        </p:nvSpPr>
        <p:spPr>
          <a:xfrm>
            <a:off x="8597026" y="4883517"/>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
        <p:nvSpPr>
          <p:cNvPr id="3" name="Text Placeholder 2">
            <a:extLst>
              <a:ext uri="{FF2B5EF4-FFF2-40B4-BE49-F238E27FC236}">
                <a16:creationId xmlns:a16="http://schemas.microsoft.com/office/drawing/2014/main" id="{BCFE88D8-A34A-4AE0-6D81-E1186BC0871B}"/>
              </a:ext>
            </a:extLst>
          </p:cNvPr>
          <p:cNvSpPr>
            <a:spLocks noGrp="1"/>
          </p:cNvSpPr>
          <p:nvPr>
            <p:ph type="body" sz="quarter" idx="13"/>
          </p:nvPr>
        </p:nvSpPr>
        <p:spPr>
          <a:xfrm>
            <a:off x="359569" y="926100"/>
            <a:ext cx="8424863" cy="3805444"/>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391011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30EE332-5590-8FE4-C754-A901057F141D}"/>
              </a:ext>
            </a:extLst>
          </p:cNvPr>
          <p:cNvGraphicFramePr>
            <a:graphicFrameLocks noChangeAspect="1"/>
          </p:cNvGraphicFramePr>
          <p:nvPr userDrawn="1">
            <p:custDataLst>
              <p:tags r:id="rId1"/>
            </p:custDataLst>
            <p:extLst>
              <p:ext uri="{D42A27DB-BD31-4B8C-83A1-F6EECF244321}">
                <p14:modId xmlns:p14="http://schemas.microsoft.com/office/powerpoint/2010/main" val="4197063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think-cell data - do not delete" hidden="1">
                        <a:extLst>
                          <a:ext uri="{FF2B5EF4-FFF2-40B4-BE49-F238E27FC236}">
                            <a16:creationId xmlns:a16="http://schemas.microsoft.com/office/drawing/2014/main" id="{930EE332-5590-8FE4-C754-A901057F14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29841" y="397462"/>
            <a:ext cx="7201826" cy="746936"/>
          </a:xfrm>
        </p:spPr>
        <p:txBody>
          <a:bodyPr vert="horz"/>
          <a:lstStyle>
            <a:lvl1pPr rtl="0">
              <a:defRPr/>
            </a:lvl1pPr>
          </a:lstStyle>
          <a:p>
            <a:r>
              <a:rPr lang="af-ZA"/>
              <a:t>Muokkaa perustyyl. napsautt.</a:t>
            </a:r>
          </a:p>
        </p:txBody>
      </p:sp>
      <p:sp>
        <p:nvSpPr>
          <p:cNvPr id="3" name="Text Placeholder 2"/>
          <p:cNvSpPr>
            <a:spLocks noGrp="1"/>
          </p:cNvSpPr>
          <p:nvPr>
            <p:ph type="body" idx="1" hasCustomPrompt="1"/>
          </p:nvPr>
        </p:nvSpPr>
        <p:spPr>
          <a:xfrm>
            <a:off x="629842" y="1144398"/>
            <a:ext cx="7885508" cy="464263"/>
          </a:xfrm>
        </p:spPr>
        <p:txBody>
          <a:bodyPr anchor="b"/>
          <a:lstStyle>
            <a:lvl1pPr marL="0" indent="0" rtl="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af-ZA"/>
              <a:t>Muokkaa tekstin perustyylejä</a:t>
            </a:r>
          </a:p>
        </p:txBody>
      </p:sp>
      <p:sp>
        <p:nvSpPr>
          <p:cNvPr id="4" name="Content Placeholder 3"/>
          <p:cNvSpPr>
            <a:spLocks noGrp="1"/>
          </p:cNvSpPr>
          <p:nvPr>
            <p:ph sz="half" idx="2" hasCustomPrompt="1"/>
          </p:nvPr>
        </p:nvSpPr>
        <p:spPr>
          <a:xfrm>
            <a:off x="629842" y="1715511"/>
            <a:ext cx="7885508" cy="2764413"/>
          </a:xfrm>
        </p:spPr>
        <p:txBody>
          <a:bodyPr/>
          <a:lstStyle>
            <a:lvl1pPr rtl="0">
              <a:defRPr/>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9" name="Footer Placeholder 8"/>
          <p:cNvSpPr>
            <a:spLocks noGrp="1"/>
          </p:cNvSpPr>
          <p:nvPr>
            <p:ph type="ftr" sz="quarter" idx="11"/>
          </p:nvPr>
        </p:nvSpPr>
        <p:spPr/>
        <p:txBody>
          <a:bodyPr/>
          <a:lstStyle>
            <a:lvl1pPr rtl="0">
              <a:defRPr/>
            </a:lvl1pPr>
          </a:lstStyle>
          <a:p>
            <a:r>
              <a:rPr lang="af-ZA"/>
              <a:t>Työ- ja elinkeinoministeriö • www.tem.fi</a:t>
            </a:r>
          </a:p>
        </p:txBody>
      </p:sp>
      <p:sp>
        <p:nvSpPr>
          <p:cNvPr id="8" name="Date Placeholder 7"/>
          <p:cNvSpPr>
            <a:spLocks noGrp="1"/>
          </p:cNvSpPr>
          <p:nvPr>
            <p:ph type="dt" sz="half" idx="10"/>
          </p:nvPr>
        </p:nvSpPr>
        <p:spPr/>
        <p:txBody>
          <a:bodyPr/>
          <a:lstStyle>
            <a:lvl1pPr rtl="0">
              <a:defRPr/>
            </a:lvl1pPr>
          </a:lstStyle>
          <a:p>
            <a:fld id="{07485DFD-2799-7041-80D0-99A07D09A2CA}" type="datetime1">
              <a:rPr lang="af-ZA" smtClean="0"/>
              <a:pPr/>
              <a:t>2024-12-09</a:t>
            </a:fld>
            <a:endParaRPr lang="af-ZA"/>
          </a:p>
        </p:txBody>
      </p:sp>
      <p:sp>
        <p:nvSpPr>
          <p:cNvPr id="13" name="Slide Number Placeholder 12"/>
          <p:cNvSpPr>
            <a:spLocks noGrp="1"/>
          </p:cNvSpPr>
          <p:nvPr>
            <p:ph type="sldNum" sz="quarter" idx="12"/>
          </p:nvPr>
        </p:nvSpPr>
        <p:spPr/>
        <p:txBody>
          <a:bodyPr/>
          <a:lstStyle>
            <a:lvl1pPr rtl="0">
              <a:defRPr/>
            </a:lvl1pPr>
          </a:lstStyle>
          <a:p>
            <a:fld id="{3065C9E5-8AC3-DF4B-BA99-CB03B9370A98}" type="slidenum">
              <a:rPr lang="af-ZA" smtClean="0"/>
              <a:pPr/>
              <a:t>‹#›</a:t>
            </a:fld>
            <a:endParaRPr lang="af-ZA"/>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317347232"/>
      </p:ext>
    </p:extLst>
  </p:cSld>
  <p:clrMapOvr>
    <a:masterClrMapping/>
  </p:clrMapOvr>
  <p:extLst>
    <p:ext uri="{DCECCB84-F9BA-43D5-87BE-67443E8EF086}">
      <p15:sldGuideLst xmlns:p15="http://schemas.microsoft.com/office/powerpoint/2012/main">
        <p15:guide id="1" pos="385">
          <p15:clr>
            <a:srgbClr val="FBAE40"/>
          </p15:clr>
        </p15:guide>
        <p15:guide id="2" orient="horz" pos="37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sisältö 2">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0B3E3B1-0295-C419-445A-2232FC2244BF}"/>
              </a:ext>
            </a:extLst>
          </p:cNvPr>
          <p:cNvGraphicFramePr>
            <a:graphicFrameLocks noChangeAspect="1"/>
          </p:cNvGraphicFramePr>
          <p:nvPr userDrawn="1">
            <p:custDataLst>
              <p:tags r:id="rId1"/>
            </p:custDataLst>
            <p:extLst>
              <p:ext uri="{D42A27DB-BD31-4B8C-83A1-F6EECF244321}">
                <p14:modId xmlns:p14="http://schemas.microsoft.com/office/powerpoint/2010/main" val="73273565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10B3E3B1-0295-C419-445A-2232FC2244B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1D29E5C8-6823-D1E7-64E8-C14BA3E04270}"/>
              </a:ext>
            </a:extLst>
          </p:cNvPr>
          <p:cNvSpPr>
            <a:spLocks noGrp="1"/>
          </p:cNvSpPr>
          <p:nvPr>
            <p:ph type="body" sz="quarter" idx="18"/>
          </p:nvPr>
        </p:nvSpPr>
        <p:spPr>
          <a:xfrm>
            <a:off x="4599385" y="845100"/>
            <a:ext cx="4184538"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5" name="Text Placeholder 2">
            <a:extLst>
              <a:ext uri="{FF2B5EF4-FFF2-40B4-BE49-F238E27FC236}">
                <a16:creationId xmlns:a16="http://schemas.microsoft.com/office/drawing/2014/main" id="{A569A1D6-EB3A-33A2-82EF-BB9B581FE771}"/>
              </a:ext>
            </a:extLst>
          </p:cNvPr>
          <p:cNvSpPr>
            <a:spLocks noGrp="1"/>
          </p:cNvSpPr>
          <p:nvPr>
            <p:ph type="body" sz="quarter" idx="17"/>
          </p:nvPr>
        </p:nvSpPr>
        <p:spPr>
          <a:xfrm>
            <a:off x="359100" y="845100"/>
            <a:ext cx="4183856"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14" name="Text Placeholder 13">
            <a:extLst>
              <a:ext uri="{FF2B5EF4-FFF2-40B4-BE49-F238E27FC236}">
                <a16:creationId xmlns:a16="http://schemas.microsoft.com/office/drawing/2014/main" id="{69A74296-832D-5533-EFCE-18837184E4A2}"/>
              </a:ext>
            </a:extLst>
          </p:cNvPr>
          <p:cNvSpPr>
            <a:spLocks noGrp="1"/>
          </p:cNvSpPr>
          <p:nvPr>
            <p:ph type="body" sz="quarter" idx="20"/>
          </p:nvPr>
        </p:nvSpPr>
        <p:spPr>
          <a:xfrm>
            <a:off x="4599385" y="1059656"/>
            <a:ext cx="4183856" cy="3726655"/>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
        <p:nvSpPr>
          <p:cNvPr id="7" name="Title 1">
            <a:extLst>
              <a:ext uri="{FF2B5EF4-FFF2-40B4-BE49-F238E27FC236}">
                <a16:creationId xmlns:a16="http://schemas.microsoft.com/office/drawing/2014/main" id="{106382E3-9A3E-85C7-B109-DDD29E760F97}"/>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488005BF-D040-D204-6F6D-41287A824521}"/>
              </a:ext>
            </a:extLst>
          </p:cNvPr>
          <p:cNvSpPr>
            <a:spLocks noGrp="1"/>
          </p:cNvSpPr>
          <p:nvPr>
            <p:ph type="ftr" sz="quarter" idx="11"/>
          </p:nvPr>
        </p:nvSpPr>
        <p:spPr>
          <a:xfrm>
            <a:off x="1331640" y="4883762"/>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991CBCBC-08C9-7FB3-781B-EABE97D75B5B}"/>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cxnSp>
        <p:nvCxnSpPr>
          <p:cNvPr id="15" name="Straight Connector 14">
            <a:extLst>
              <a:ext uri="{FF2B5EF4-FFF2-40B4-BE49-F238E27FC236}">
                <a16:creationId xmlns:a16="http://schemas.microsoft.com/office/drawing/2014/main" id="{E2A94CB8-0118-6482-6DDF-8588F00E909F}"/>
              </a:ext>
            </a:extLst>
          </p:cNvPr>
          <p:cNvCxnSpPr>
            <a:cxnSpLocks/>
          </p:cNvCxnSpPr>
          <p:nvPr userDrawn="1"/>
        </p:nvCxnSpPr>
        <p:spPr>
          <a:xfrm>
            <a:off x="359100" y="1061100"/>
            <a:ext cx="41855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E6B5CF-ABAD-97F7-D317-1D7DC4259113}"/>
              </a:ext>
            </a:extLst>
          </p:cNvPr>
          <p:cNvCxnSpPr>
            <a:cxnSpLocks/>
          </p:cNvCxnSpPr>
          <p:nvPr userDrawn="1"/>
        </p:nvCxnSpPr>
        <p:spPr>
          <a:xfrm flipV="1">
            <a:off x="4599385" y="1061100"/>
            <a:ext cx="418504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3FE52E0-9D88-4E19-4557-2712647129CB}"/>
              </a:ext>
            </a:extLst>
          </p:cNvPr>
          <p:cNvSpPr>
            <a:spLocks noGrp="1"/>
          </p:cNvSpPr>
          <p:nvPr>
            <p:ph type="body" sz="quarter" idx="19"/>
          </p:nvPr>
        </p:nvSpPr>
        <p:spPr>
          <a:xfrm>
            <a:off x="359569" y="1059656"/>
            <a:ext cx="4185047" cy="3726655"/>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3015215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sisältö 3">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79F96-6D25-ABCB-2CFE-9A86F8F74330}"/>
              </a:ext>
            </a:extLst>
          </p:cNvPr>
          <p:cNvGraphicFramePr>
            <a:graphicFrameLocks noChangeAspect="1"/>
          </p:cNvGraphicFramePr>
          <p:nvPr userDrawn="1">
            <p:custDataLst>
              <p:tags r:id="rId1"/>
            </p:custDataLst>
            <p:extLst>
              <p:ext uri="{D42A27DB-BD31-4B8C-83A1-F6EECF244321}">
                <p14:modId xmlns:p14="http://schemas.microsoft.com/office/powerpoint/2010/main" val="58718246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17F79F96-6D25-ABCB-2CFE-9A86F8F7433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BF3E4873-A3FE-5859-6A6E-B75D540D9B9E}"/>
              </a:ext>
            </a:extLst>
          </p:cNvPr>
          <p:cNvSpPr>
            <a:spLocks noGrp="1"/>
          </p:cNvSpPr>
          <p:nvPr>
            <p:ph type="body" sz="quarter" idx="17"/>
          </p:nvPr>
        </p:nvSpPr>
        <p:spPr>
          <a:xfrm>
            <a:off x="359100" y="844153"/>
            <a:ext cx="2809154"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7" name="Title 1">
            <a:extLst>
              <a:ext uri="{FF2B5EF4-FFF2-40B4-BE49-F238E27FC236}">
                <a16:creationId xmlns:a16="http://schemas.microsoft.com/office/drawing/2014/main" id="{151F0D4B-A93B-8C76-8AF5-6A0295EA50FA}"/>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0C176388-DE66-C57A-44EE-B515ABC23DE6}"/>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9B90BCF1-4B02-7CA6-4A79-A6A5A8FF76A5}"/>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cxnSp>
        <p:nvCxnSpPr>
          <p:cNvPr id="14" name="Straight Connector 13">
            <a:extLst>
              <a:ext uri="{FF2B5EF4-FFF2-40B4-BE49-F238E27FC236}">
                <a16:creationId xmlns:a16="http://schemas.microsoft.com/office/drawing/2014/main" id="{57093ED4-B5E3-F4D2-7939-3F9ACACECF61}"/>
              </a:ext>
            </a:extLst>
          </p:cNvPr>
          <p:cNvCxnSpPr>
            <a:cxnSpLocks/>
          </p:cNvCxnSpPr>
          <p:nvPr userDrawn="1"/>
        </p:nvCxnSpPr>
        <p:spPr>
          <a:xfrm>
            <a:off x="359568" y="1060153"/>
            <a:ext cx="28086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CFA28FB-47BC-2840-1681-FA4375FE310B}"/>
              </a:ext>
            </a:extLst>
          </p:cNvPr>
          <p:cNvSpPr>
            <a:spLocks noGrp="1"/>
          </p:cNvSpPr>
          <p:nvPr>
            <p:ph type="body" sz="quarter" idx="18"/>
          </p:nvPr>
        </p:nvSpPr>
        <p:spPr>
          <a:xfrm>
            <a:off x="359568" y="1059657"/>
            <a:ext cx="2808685" cy="3726656"/>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2626173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sisältö 4">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0E98323-8A25-C253-27EB-39E2DFDA1217}"/>
              </a:ext>
            </a:extLst>
          </p:cNvPr>
          <p:cNvGraphicFramePr>
            <a:graphicFrameLocks noChangeAspect="1"/>
          </p:cNvGraphicFramePr>
          <p:nvPr userDrawn="1">
            <p:custDataLst>
              <p:tags r:id="rId1"/>
            </p:custDataLst>
            <p:extLst>
              <p:ext uri="{D42A27DB-BD31-4B8C-83A1-F6EECF244321}">
                <p14:modId xmlns:p14="http://schemas.microsoft.com/office/powerpoint/2010/main" val="367024117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0E98323-8A25-C253-27EB-39E2DFDA121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ext Placeholder 2">
            <a:extLst>
              <a:ext uri="{FF2B5EF4-FFF2-40B4-BE49-F238E27FC236}">
                <a16:creationId xmlns:a16="http://schemas.microsoft.com/office/drawing/2014/main" id="{76DD23B0-AE12-DBB4-9E35-F6B1AE499867}"/>
              </a:ext>
            </a:extLst>
          </p:cNvPr>
          <p:cNvSpPr>
            <a:spLocks noGrp="1"/>
          </p:cNvSpPr>
          <p:nvPr>
            <p:ph type="body" sz="quarter" idx="17"/>
          </p:nvPr>
        </p:nvSpPr>
        <p:spPr>
          <a:xfrm>
            <a:off x="5975747" y="845100"/>
            <a:ext cx="2808681"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7" name="Title 1">
            <a:extLst>
              <a:ext uri="{FF2B5EF4-FFF2-40B4-BE49-F238E27FC236}">
                <a16:creationId xmlns:a16="http://schemas.microsoft.com/office/drawing/2014/main" id="{B71A24D8-E6A7-0246-4C67-38236DD797B6}"/>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09046346-2EF0-3D3C-F935-BE12522FC1FC}"/>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3C362734-7C01-2B7C-7199-559268159F1D}"/>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cxnSp>
        <p:nvCxnSpPr>
          <p:cNvPr id="14" name="Straight Connector 13">
            <a:extLst>
              <a:ext uri="{FF2B5EF4-FFF2-40B4-BE49-F238E27FC236}">
                <a16:creationId xmlns:a16="http://schemas.microsoft.com/office/drawing/2014/main" id="{497C1CED-253F-92B4-9DD5-0031980A71BC}"/>
              </a:ext>
            </a:extLst>
          </p:cNvPr>
          <p:cNvCxnSpPr>
            <a:cxnSpLocks/>
          </p:cNvCxnSpPr>
          <p:nvPr userDrawn="1"/>
        </p:nvCxnSpPr>
        <p:spPr>
          <a:xfrm flipV="1">
            <a:off x="5975745" y="1061100"/>
            <a:ext cx="28086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4F76256-9441-83BF-AA4C-C23EB2F3BEDC}"/>
              </a:ext>
            </a:extLst>
          </p:cNvPr>
          <p:cNvSpPr>
            <a:spLocks noGrp="1"/>
          </p:cNvSpPr>
          <p:nvPr>
            <p:ph type="body" sz="quarter" idx="18"/>
          </p:nvPr>
        </p:nvSpPr>
        <p:spPr>
          <a:xfrm>
            <a:off x="5975747" y="1060154"/>
            <a:ext cx="2808684" cy="3726158"/>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762593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alaotsikko+teksti dumm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79F96-6D25-ABCB-2CFE-9A86F8F74330}"/>
              </a:ext>
            </a:extLst>
          </p:cNvPr>
          <p:cNvGraphicFramePr>
            <a:graphicFrameLocks noChangeAspect="1"/>
          </p:cNvGraphicFramePr>
          <p:nvPr userDrawn="1">
            <p:custDataLst>
              <p:tags r:id="rId1"/>
            </p:custDataLst>
            <p:extLst>
              <p:ext uri="{D42A27DB-BD31-4B8C-83A1-F6EECF244321}">
                <p14:modId xmlns:p14="http://schemas.microsoft.com/office/powerpoint/2010/main" val="3045202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17F79F96-6D25-ABCB-2CFE-9A86F8F7433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BF3E4873-A3FE-5859-6A6E-B75D540D9B9E}"/>
              </a:ext>
            </a:extLst>
          </p:cNvPr>
          <p:cNvSpPr>
            <a:spLocks noGrp="1"/>
          </p:cNvSpPr>
          <p:nvPr>
            <p:ph type="body" sz="quarter" idx="17"/>
          </p:nvPr>
        </p:nvSpPr>
        <p:spPr>
          <a:xfrm>
            <a:off x="359100" y="844153"/>
            <a:ext cx="2809154" cy="216000"/>
          </a:xfrm>
          <a:prstGeom prst="rect">
            <a:avLst/>
          </a:prstGeom>
        </p:spPr>
        <p:txBody>
          <a:bodyPr wrap="square" anchor="b">
            <a:noAutofit/>
          </a:bodyPr>
          <a:lstStyle>
            <a:lvl1pPr marL="0" indent="0" rtl="0">
              <a:buNone/>
              <a:defRPr b="1" i="0" u="none" cap="all" baseline="0">
                <a:solidFill>
                  <a:schemeClr val="accent1"/>
                </a:solidFill>
                <a:latin typeface="Arial Nova" panose="020B0504020202020204" pitchFamily="34" charset="0"/>
              </a:defRPr>
            </a:lvl1pPr>
          </a:lstStyle>
          <a:p>
            <a:pPr lvl="0"/>
            <a:endParaRPr lang="af-ZA"/>
          </a:p>
        </p:txBody>
      </p:sp>
      <p:sp>
        <p:nvSpPr>
          <p:cNvPr id="7" name="Title 1">
            <a:extLst>
              <a:ext uri="{FF2B5EF4-FFF2-40B4-BE49-F238E27FC236}">
                <a16:creationId xmlns:a16="http://schemas.microsoft.com/office/drawing/2014/main" id="{151F0D4B-A93B-8C76-8AF5-6A0295EA50FA}"/>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0C176388-DE66-C57A-44EE-B515ABC23DE6}"/>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9B90BCF1-4B02-7CA6-4A79-A6A5A8FF76A5}"/>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
        <p:nvSpPr>
          <p:cNvPr id="3" name="Text Placeholder 2">
            <a:extLst>
              <a:ext uri="{FF2B5EF4-FFF2-40B4-BE49-F238E27FC236}">
                <a16:creationId xmlns:a16="http://schemas.microsoft.com/office/drawing/2014/main" id="{ACFA28FB-47BC-2840-1681-FA4375FE310B}"/>
              </a:ext>
            </a:extLst>
          </p:cNvPr>
          <p:cNvSpPr>
            <a:spLocks noGrp="1"/>
          </p:cNvSpPr>
          <p:nvPr>
            <p:ph type="body" sz="quarter" idx="18"/>
          </p:nvPr>
        </p:nvSpPr>
        <p:spPr>
          <a:xfrm>
            <a:off x="359568" y="1060153"/>
            <a:ext cx="2808685" cy="3726160"/>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1169152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Lopetusdi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F9D3DE-D157-EBAC-DAAE-343101521988}"/>
              </a:ext>
            </a:extLst>
          </p:cNvPr>
          <p:cNvGraphicFramePr>
            <a:graphicFrameLocks noChangeAspect="1"/>
          </p:cNvGraphicFramePr>
          <p:nvPr userDrawn="1">
            <p:custDataLst>
              <p:tags r:id="rId1"/>
            </p:custDataLst>
            <p:extLst>
              <p:ext uri="{D42A27DB-BD31-4B8C-83A1-F6EECF244321}">
                <p14:modId xmlns:p14="http://schemas.microsoft.com/office/powerpoint/2010/main" val="38673962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F9D3DE-D157-EBAC-DAAE-34310152198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10" name="Kuva 9">
            <a:extLst>
              <a:ext uri="{FF2B5EF4-FFF2-40B4-BE49-F238E27FC236}">
                <a16:creationId xmlns:a16="http://schemas.microsoft.com/office/drawing/2014/main" id="{F6D00AA3-F995-012F-A3F1-A27AC9AB14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22"/>
            <a:ext cx="9144000" cy="5142857"/>
          </a:xfrm>
          <a:prstGeom prst="rect">
            <a:avLst/>
          </a:prstGeom>
        </p:spPr>
      </p:pic>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1149626" y="1921564"/>
            <a:ext cx="6848061" cy="834887"/>
          </a:xfrm>
        </p:spPr>
        <p:txBody>
          <a:bodyPr anchor="ctr" anchorCtr="0"/>
          <a:lstStyle>
            <a:lvl1pPr algn="ctr" rtl="0">
              <a:lnSpc>
                <a:spcPts val="3000"/>
              </a:lnSpc>
              <a:defRPr sz="3000"/>
            </a:lvl1pPr>
          </a:lstStyle>
          <a:p>
            <a:endParaRPr lang="af-ZA"/>
          </a:p>
        </p:txBody>
      </p:sp>
      <p:pic>
        <p:nvPicPr>
          <p:cNvPr id="7" name="Picture 4" descr="Logo&#10;&#10;Description automatically generated">
            <a:extLst>
              <a:ext uri="{FF2B5EF4-FFF2-40B4-BE49-F238E27FC236}">
                <a16:creationId xmlns:a16="http://schemas.microsoft.com/office/drawing/2014/main" id="{251C7349-0BAA-36EF-9EC3-F615CA236B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76765" y="3649861"/>
            <a:ext cx="995721" cy="534514"/>
          </a:xfrm>
          <a:prstGeom prst="rect">
            <a:avLst/>
          </a:prstGeom>
        </p:spPr>
      </p:pic>
    </p:spTree>
    <p:extLst>
      <p:ext uri="{BB962C8B-B14F-4D97-AF65-F5344CB8AC3E}">
        <p14:creationId xmlns:p14="http://schemas.microsoft.com/office/powerpoint/2010/main" val="1853161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Otsikkodia kaare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7626CB-894C-6E3E-CCE4-67BFACBDF16E}"/>
              </a:ext>
            </a:extLst>
          </p:cNvPr>
          <p:cNvGraphicFramePr>
            <a:graphicFrameLocks noChangeAspect="1"/>
          </p:cNvGraphicFramePr>
          <p:nvPr userDrawn="1">
            <p:custDataLst>
              <p:tags r:id="rId1"/>
            </p:custDataLst>
            <p:extLst>
              <p:ext uri="{D42A27DB-BD31-4B8C-83A1-F6EECF244321}">
                <p14:modId xmlns:p14="http://schemas.microsoft.com/office/powerpoint/2010/main" val="258581755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777626CB-894C-6E3E-CCE4-67BFACBDF16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rgbClr val="E6F3E9"/>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wrap="square" anchor="b">
            <a:noAutofit/>
          </a:bodyPr>
          <a:lstStyle>
            <a:lvl1pPr algn="l" rtl="0">
              <a:lnSpc>
                <a:spcPts val="3000"/>
              </a:lnSpc>
              <a:defRPr sz="3000">
                <a:latin typeface="Arial Nova Light" panose="020B0304020202020204" pitchFamily="34" charset="0"/>
              </a:defRPr>
            </a:lvl1pPr>
          </a:lstStyle>
          <a:p>
            <a:endParaRPr lang="af-ZA"/>
          </a:p>
        </p:txBody>
      </p:sp>
      <p:pic>
        <p:nvPicPr>
          <p:cNvPr id="4" name="Picture 4" descr="Logo&#10;&#10;Description automatically generated">
            <a:extLst>
              <a:ext uri="{FF2B5EF4-FFF2-40B4-BE49-F238E27FC236}">
                <a16:creationId xmlns:a16="http://schemas.microsoft.com/office/drawing/2014/main" id="{AB63EA70-EAB7-3EA1-23F8-F76F6B74A0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
        <p:nvSpPr>
          <p:cNvPr id="6" name="Alaotsikko 2">
            <a:extLst>
              <a:ext uri="{FF2B5EF4-FFF2-40B4-BE49-F238E27FC236}">
                <a16:creationId xmlns:a16="http://schemas.microsoft.com/office/drawing/2014/main" id="{C972F7EA-AF28-866B-6739-EEAA8937FBFA}"/>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spTree>
    <p:extLst>
      <p:ext uri="{BB962C8B-B14F-4D97-AF65-F5344CB8AC3E}">
        <p14:creationId xmlns:p14="http://schemas.microsoft.com/office/powerpoint/2010/main" val="3419052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Otsikkodia kaaret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8008C6-ED63-CBDE-E6D9-B982820BCDA3}"/>
              </a:ext>
            </a:extLst>
          </p:cNvPr>
          <p:cNvGraphicFramePr>
            <a:graphicFrameLocks noChangeAspect="1"/>
          </p:cNvGraphicFramePr>
          <p:nvPr userDrawn="1">
            <p:custDataLst>
              <p:tags r:id="rId1"/>
            </p:custDataLst>
            <p:extLst>
              <p:ext uri="{D42A27DB-BD31-4B8C-83A1-F6EECF244321}">
                <p14:modId xmlns:p14="http://schemas.microsoft.com/office/powerpoint/2010/main" val="280389476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78008C6-ED63-CBDE-E6D9-B982820BCDA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rgbClr val="FDF5F2"/>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vert="horz" wrap="square" lIns="91440" tIns="45720" rIns="91440" bIns="45720" rtlCol="0" anchor="b">
            <a:noAutofit/>
          </a:bodyPr>
          <a:lstStyle>
            <a:lvl1pPr rtl="0">
              <a:defRPr lang="fi-FI" sz="3000" dirty="0">
                <a:latin typeface="Arial Nova Light" panose="020B0304020202020204" pitchFamily="34" charset="0"/>
              </a:defRPr>
            </a:lvl1pPr>
          </a:lstStyle>
          <a:p>
            <a:pPr lvl="0">
              <a:lnSpc>
                <a:spcPts val="3000"/>
              </a:lnSpc>
            </a:pPr>
            <a:endParaRPr lang="af-ZA"/>
          </a:p>
        </p:txBody>
      </p:sp>
      <p:sp>
        <p:nvSpPr>
          <p:cNvPr id="3" name="Alaotsikko 2">
            <a:extLst>
              <a:ext uri="{FF2B5EF4-FFF2-40B4-BE49-F238E27FC236}">
                <a16:creationId xmlns:a16="http://schemas.microsoft.com/office/drawing/2014/main" id="{4450810A-C251-0A07-4BAA-6E21DA1FA879}"/>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pic>
        <p:nvPicPr>
          <p:cNvPr id="4" name="Picture 4" descr="Logo&#10;&#10;Description automatically generated">
            <a:extLst>
              <a:ext uri="{FF2B5EF4-FFF2-40B4-BE49-F238E27FC236}">
                <a16:creationId xmlns:a16="http://schemas.microsoft.com/office/drawing/2014/main" id="{3F2D702C-D2E6-69B4-9576-F07B874A3F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Tree>
    <p:extLst>
      <p:ext uri="{BB962C8B-B14F-4D97-AF65-F5344CB8AC3E}">
        <p14:creationId xmlns:p14="http://schemas.microsoft.com/office/powerpoint/2010/main" val="3612319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Otsikkodia kaaret 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8008C6-ED63-CBDE-E6D9-B982820BCDA3}"/>
              </a:ext>
            </a:extLst>
          </p:cNvPr>
          <p:cNvGraphicFramePr>
            <a:graphicFrameLocks noChangeAspect="1"/>
          </p:cNvGraphicFramePr>
          <p:nvPr userDrawn="1">
            <p:custDataLst>
              <p:tags r:id="rId1"/>
            </p:custDataLst>
            <p:extLst>
              <p:ext uri="{D42A27DB-BD31-4B8C-83A1-F6EECF244321}">
                <p14:modId xmlns:p14="http://schemas.microsoft.com/office/powerpoint/2010/main" val="177706131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78008C6-ED63-CBDE-E6D9-B982820BCDA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chemeClr val="accent2">
              <a:lumMod val="20000"/>
              <a:lumOff val="80000"/>
            </a:schemeClr>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vert="horz" wrap="square" lIns="91440" tIns="45720" rIns="91440" bIns="45720" rtlCol="0" anchor="b">
            <a:noAutofit/>
          </a:bodyPr>
          <a:lstStyle>
            <a:lvl1pPr rtl="0">
              <a:defRPr lang="fi-FI" sz="3000" dirty="0">
                <a:latin typeface="Arial Nova Light" panose="020B0304020202020204" pitchFamily="34" charset="0"/>
              </a:defRPr>
            </a:lvl1pPr>
          </a:lstStyle>
          <a:p>
            <a:pPr lvl="0">
              <a:lnSpc>
                <a:spcPts val="3000"/>
              </a:lnSpc>
            </a:pPr>
            <a:endParaRPr lang="af-ZA"/>
          </a:p>
        </p:txBody>
      </p:sp>
      <p:sp>
        <p:nvSpPr>
          <p:cNvPr id="3" name="Alaotsikko 2">
            <a:extLst>
              <a:ext uri="{FF2B5EF4-FFF2-40B4-BE49-F238E27FC236}">
                <a16:creationId xmlns:a16="http://schemas.microsoft.com/office/drawing/2014/main" id="{4450810A-C251-0A07-4BAA-6E21DA1FA879}"/>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pic>
        <p:nvPicPr>
          <p:cNvPr id="4" name="Picture 4" descr="Logo&#10;&#10;Description automatically generated">
            <a:extLst>
              <a:ext uri="{FF2B5EF4-FFF2-40B4-BE49-F238E27FC236}">
                <a16:creationId xmlns:a16="http://schemas.microsoft.com/office/drawing/2014/main" id="{3F2D702C-D2E6-69B4-9576-F07B874A3F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Tree>
    <p:extLst>
      <p:ext uri="{BB962C8B-B14F-4D97-AF65-F5344CB8AC3E}">
        <p14:creationId xmlns:p14="http://schemas.microsoft.com/office/powerpoint/2010/main" val="4201081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Otsikkodia kaaret 4">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8008C6-ED63-CBDE-E6D9-B982820BCDA3}"/>
              </a:ext>
            </a:extLst>
          </p:cNvPr>
          <p:cNvGraphicFramePr>
            <a:graphicFrameLocks noChangeAspect="1"/>
          </p:cNvGraphicFramePr>
          <p:nvPr userDrawn="1">
            <p:custDataLst>
              <p:tags r:id="rId1"/>
            </p:custDataLst>
            <p:extLst>
              <p:ext uri="{D42A27DB-BD31-4B8C-83A1-F6EECF244321}">
                <p14:modId xmlns:p14="http://schemas.microsoft.com/office/powerpoint/2010/main" val="222465920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78008C6-ED63-CBDE-E6D9-B982820BCDA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chemeClr val="accent5">
              <a:lumMod val="20000"/>
              <a:lumOff val="80000"/>
            </a:schemeClr>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vert="horz" wrap="square" lIns="91440" tIns="45720" rIns="91440" bIns="45720" rtlCol="0" anchor="b">
            <a:noAutofit/>
          </a:bodyPr>
          <a:lstStyle>
            <a:lvl1pPr rtl="0">
              <a:defRPr lang="fi-FI" sz="3000" dirty="0">
                <a:latin typeface="Arial Nova Light" panose="020B0304020202020204" pitchFamily="34" charset="0"/>
              </a:defRPr>
            </a:lvl1pPr>
          </a:lstStyle>
          <a:p>
            <a:pPr lvl="0">
              <a:lnSpc>
                <a:spcPts val="3000"/>
              </a:lnSpc>
            </a:pPr>
            <a:endParaRPr lang="af-ZA"/>
          </a:p>
        </p:txBody>
      </p:sp>
      <p:sp>
        <p:nvSpPr>
          <p:cNvPr id="3" name="Alaotsikko 2">
            <a:extLst>
              <a:ext uri="{FF2B5EF4-FFF2-40B4-BE49-F238E27FC236}">
                <a16:creationId xmlns:a16="http://schemas.microsoft.com/office/drawing/2014/main" id="{4450810A-C251-0A07-4BAA-6E21DA1FA879}"/>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pic>
        <p:nvPicPr>
          <p:cNvPr id="4" name="Picture 4" descr="Logo&#10;&#10;Description automatically generated">
            <a:extLst>
              <a:ext uri="{FF2B5EF4-FFF2-40B4-BE49-F238E27FC236}">
                <a16:creationId xmlns:a16="http://schemas.microsoft.com/office/drawing/2014/main" id="{3F2D702C-D2E6-69B4-9576-F07B874A3F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Tree>
    <p:extLst>
      <p:ext uri="{BB962C8B-B14F-4D97-AF65-F5344CB8AC3E}">
        <p14:creationId xmlns:p14="http://schemas.microsoft.com/office/powerpoint/2010/main" val="770408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Otsikkodia kaarill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7626CB-894C-6E3E-CCE4-67BFACBDF16E}"/>
              </a:ext>
            </a:extLst>
          </p:cNvPr>
          <p:cNvGraphicFramePr>
            <a:graphicFrameLocks noChangeAspect="1"/>
          </p:cNvGraphicFramePr>
          <p:nvPr userDrawn="1">
            <p:custDataLst>
              <p:tags r:id="rId1"/>
            </p:custDataLst>
            <p:extLst>
              <p:ext uri="{D42A27DB-BD31-4B8C-83A1-F6EECF244321}">
                <p14:modId xmlns:p14="http://schemas.microsoft.com/office/powerpoint/2010/main" val="215006282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777626CB-894C-6E3E-CCE4-67BFACBDF16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rgbClr val="E6F3E9"/>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pic>
        <p:nvPicPr>
          <p:cNvPr id="4" name="Picture 4" descr="Logo&#10;&#10;Description automatically generated">
            <a:extLst>
              <a:ext uri="{FF2B5EF4-FFF2-40B4-BE49-F238E27FC236}">
                <a16:creationId xmlns:a16="http://schemas.microsoft.com/office/drawing/2014/main" id="{AB63EA70-EAB7-3EA1-23F8-F76F6B74A0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
        <p:nvSpPr>
          <p:cNvPr id="3" name="Tekstin paikkamerkki 17">
            <a:extLst>
              <a:ext uri="{FF2B5EF4-FFF2-40B4-BE49-F238E27FC236}">
                <a16:creationId xmlns:a16="http://schemas.microsoft.com/office/drawing/2014/main" id="{188B090F-5724-BCA7-498B-FBBA73B034CB}"/>
              </a:ext>
            </a:extLst>
          </p:cNvPr>
          <p:cNvSpPr>
            <a:spLocks noGrp="1"/>
          </p:cNvSpPr>
          <p:nvPr>
            <p:ph type="body" sz="quarter" idx="17" hasCustomPrompt="1"/>
          </p:nvPr>
        </p:nvSpPr>
        <p:spPr>
          <a:xfrm>
            <a:off x="5042297" y="1858877"/>
            <a:ext cx="3747636" cy="251532"/>
          </a:xfrm>
          <a:prstGeom prst="rect">
            <a:avLst/>
          </a:prstGeom>
        </p:spPr>
        <p:txBody>
          <a:bodyPr wrap="square">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7" name="Tekstin paikkamerkki 17">
            <a:extLst>
              <a:ext uri="{FF2B5EF4-FFF2-40B4-BE49-F238E27FC236}">
                <a16:creationId xmlns:a16="http://schemas.microsoft.com/office/drawing/2014/main" id="{017DCF2B-E437-5398-F5F1-E99099B08FF5}"/>
              </a:ext>
            </a:extLst>
          </p:cNvPr>
          <p:cNvSpPr>
            <a:spLocks noGrp="1"/>
          </p:cNvSpPr>
          <p:nvPr>
            <p:ph type="body" sz="quarter" idx="18" hasCustomPrompt="1"/>
          </p:nvPr>
        </p:nvSpPr>
        <p:spPr>
          <a:xfrm>
            <a:off x="5042297" y="2385651"/>
            <a:ext cx="3742134" cy="185272"/>
          </a:xfrm>
          <a:prstGeom prst="rect">
            <a:avLst/>
          </a:prstGeom>
        </p:spPr>
        <p:txBody>
          <a:bodyPr wrap="square">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8" name="Tekstin paikkamerkki 17">
            <a:extLst>
              <a:ext uri="{FF2B5EF4-FFF2-40B4-BE49-F238E27FC236}">
                <a16:creationId xmlns:a16="http://schemas.microsoft.com/office/drawing/2014/main" id="{898C38DF-E2DF-F7CD-D2B1-2191B2EE9590}"/>
              </a:ext>
            </a:extLst>
          </p:cNvPr>
          <p:cNvSpPr>
            <a:spLocks noGrp="1"/>
          </p:cNvSpPr>
          <p:nvPr>
            <p:ph type="body" sz="quarter" idx="19"/>
          </p:nvPr>
        </p:nvSpPr>
        <p:spPr>
          <a:xfrm>
            <a:off x="5042297" y="2574288"/>
            <a:ext cx="3742134" cy="185272"/>
          </a:xfrm>
          <a:prstGeom prst="rect">
            <a:avLst/>
          </a:prstGeom>
        </p:spPr>
        <p:txBody>
          <a:bodyPr wrap="squar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9" name="Tekstin paikkamerkki 17">
            <a:extLst>
              <a:ext uri="{FF2B5EF4-FFF2-40B4-BE49-F238E27FC236}">
                <a16:creationId xmlns:a16="http://schemas.microsoft.com/office/drawing/2014/main" id="{5C83FE15-296A-4037-D19B-D40AC0A628D9}"/>
              </a:ext>
            </a:extLst>
          </p:cNvPr>
          <p:cNvSpPr>
            <a:spLocks noGrp="1"/>
          </p:cNvSpPr>
          <p:nvPr>
            <p:ph type="body" sz="quarter" idx="20"/>
          </p:nvPr>
        </p:nvSpPr>
        <p:spPr>
          <a:xfrm>
            <a:off x="5042297" y="2998566"/>
            <a:ext cx="3742134" cy="367489"/>
          </a:xfrm>
          <a:prstGeom prst="rect">
            <a:avLst/>
          </a:prstGeom>
        </p:spPr>
        <p:txBody>
          <a:bodyPr wrap="square">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10" name="Tekstin paikkamerkki 17">
            <a:extLst>
              <a:ext uri="{FF2B5EF4-FFF2-40B4-BE49-F238E27FC236}">
                <a16:creationId xmlns:a16="http://schemas.microsoft.com/office/drawing/2014/main" id="{F4CF242F-6E6B-C438-C4FD-F82D99A02CDB}"/>
              </a:ext>
            </a:extLst>
          </p:cNvPr>
          <p:cNvSpPr>
            <a:spLocks noGrp="1"/>
          </p:cNvSpPr>
          <p:nvPr>
            <p:ph type="body" sz="quarter" idx="21" hasCustomPrompt="1"/>
          </p:nvPr>
        </p:nvSpPr>
        <p:spPr>
          <a:xfrm>
            <a:off x="5042297" y="3628042"/>
            <a:ext cx="3742134" cy="185272"/>
          </a:xfrm>
          <a:prstGeom prst="rect">
            <a:avLst/>
          </a:prstGeom>
        </p:spPr>
        <p:txBody>
          <a:bodyPr wrap="squar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
        <p:nvSpPr>
          <p:cNvPr id="11" name="Title 1">
            <a:extLst>
              <a:ext uri="{FF2B5EF4-FFF2-40B4-BE49-F238E27FC236}">
                <a16:creationId xmlns:a16="http://schemas.microsoft.com/office/drawing/2014/main" id="{0E484260-9FAE-4446-A4AD-3AFBC3DC7423}"/>
              </a:ext>
            </a:extLst>
          </p:cNvPr>
          <p:cNvSpPr>
            <a:spLocks noGrp="1"/>
          </p:cNvSpPr>
          <p:nvPr>
            <p:ph type="title" hasCustomPrompt="1"/>
          </p:nvPr>
        </p:nvSpPr>
        <p:spPr>
          <a:xfrm>
            <a:off x="5042453" y="1222515"/>
            <a:ext cx="3747637" cy="668563"/>
          </a:xfrm>
        </p:spPr>
        <p:txBody>
          <a:bodyPr vert="horz" wrap="square"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Tree>
    <p:extLst>
      <p:ext uri="{BB962C8B-B14F-4D97-AF65-F5344CB8AC3E}">
        <p14:creationId xmlns:p14="http://schemas.microsoft.com/office/powerpoint/2010/main" val="3483129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36D6534-374C-6004-A07E-A1C944FC6F26}"/>
              </a:ext>
            </a:extLst>
          </p:cNvPr>
          <p:cNvGraphicFramePr>
            <a:graphicFrameLocks noChangeAspect="1"/>
          </p:cNvGraphicFramePr>
          <p:nvPr userDrawn="1">
            <p:custDataLst>
              <p:tags r:id="rId1"/>
            </p:custDataLst>
            <p:extLst>
              <p:ext uri="{D42A27DB-BD31-4B8C-83A1-F6EECF244321}">
                <p14:modId xmlns:p14="http://schemas.microsoft.com/office/powerpoint/2010/main" val="418021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think-cell data - do not delete" hidden="1">
                        <a:extLst>
                          <a:ext uri="{FF2B5EF4-FFF2-40B4-BE49-F238E27FC236}">
                            <a16:creationId xmlns:a16="http://schemas.microsoft.com/office/drawing/2014/main" id="{936D6534-374C-6004-A07E-A1C944FC6F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oter Placeholder 5"/>
          <p:cNvSpPr>
            <a:spLocks noGrp="1"/>
          </p:cNvSpPr>
          <p:nvPr>
            <p:ph type="ftr" sz="quarter" idx="11"/>
          </p:nvPr>
        </p:nvSpPr>
        <p:spPr/>
        <p:txBody>
          <a:bodyPr/>
          <a:lstStyle>
            <a:lvl1pPr rtl="0">
              <a:defRPr/>
            </a:lvl1pPr>
          </a:lstStyle>
          <a:p>
            <a:r>
              <a:rPr lang="af-ZA"/>
              <a:t>Työ- ja elinkeinoministeriö • www.tem.fi</a:t>
            </a:r>
          </a:p>
        </p:txBody>
      </p:sp>
      <p:sp>
        <p:nvSpPr>
          <p:cNvPr id="5" name="Date Placeholder 4"/>
          <p:cNvSpPr>
            <a:spLocks noGrp="1"/>
          </p:cNvSpPr>
          <p:nvPr>
            <p:ph type="dt" sz="half" idx="10"/>
          </p:nvPr>
        </p:nvSpPr>
        <p:spPr/>
        <p:txBody>
          <a:bodyPr/>
          <a:lstStyle>
            <a:lvl1pPr rtl="0">
              <a:defRPr/>
            </a:lvl1pPr>
          </a:lstStyle>
          <a:p>
            <a:fld id="{585218D1-828F-624F-B233-BF7AD71CC7E8}" type="datetime1">
              <a:rPr lang="af-ZA" smtClean="0"/>
              <a:pPr/>
              <a:t>2024-12-09</a:t>
            </a:fld>
            <a:endParaRPr lang="af-ZA"/>
          </a:p>
        </p:txBody>
      </p:sp>
      <p:sp>
        <p:nvSpPr>
          <p:cNvPr id="7" name="Slide Number Placeholder 6"/>
          <p:cNvSpPr>
            <a:spLocks noGrp="1"/>
          </p:cNvSpPr>
          <p:nvPr>
            <p:ph type="sldNum" sz="quarter" idx="12"/>
          </p:nvPr>
        </p:nvSpPr>
        <p:spPr/>
        <p:txBody>
          <a:bodyPr/>
          <a:lstStyle>
            <a:lvl1pPr rtl="0">
              <a:defRPr/>
            </a:lvl1pPr>
          </a:lstStyle>
          <a:p>
            <a:fld id="{1B5C75AB-37F2-194C-B2B6-38235384CF06}" type="slidenum">
              <a:rPr lang="af-ZA" smtClean="0"/>
              <a:pPr/>
              <a:t>‹#›</a:t>
            </a:fld>
            <a:endParaRPr lang="af-ZA"/>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043590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25981387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BD9661-1094-F647-B9A0-4BF57A377AEC}"/>
              </a:ext>
            </a:extLst>
          </p:cNvPr>
          <p:cNvSpPr>
            <a:spLocks noGrp="1"/>
          </p:cNvSpPr>
          <p:nvPr>
            <p:ph type="title" hasCustomPrompt="1"/>
          </p:nvPr>
        </p:nvSpPr>
        <p:spPr>
          <a:xfrm>
            <a:off x="5042453" y="1222515"/>
            <a:ext cx="3747637" cy="668563"/>
          </a:xfrm>
        </p:spPr>
        <p:txBody>
          <a:bodyPr vert="horz"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18" name="Tekstin paikkamerkki 17">
            <a:extLst>
              <a:ext uri="{FF2B5EF4-FFF2-40B4-BE49-F238E27FC236}">
                <a16:creationId xmlns:a16="http://schemas.microsoft.com/office/drawing/2014/main" id="{BBDCDADC-7213-983C-3A27-21EDE0BA84DF}"/>
              </a:ext>
            </a:extLst>
          </p:cNvPr>
          <p:cNvSpPr>
            <a:spLocks noGrp="1"/>
          </p:cNvSpPr>
          <p:nvPr>
            <p:ph type="body" sz="quarter" idx="17" hasCustomPrompt="1"/>
          </p:nvPr>
        </p:nvSpPr>
        <p:spPr>
          <a:xfrm>
            <a:off x="5042297" y="1858877"/>
            <a:ext cx="3747637" cy="251532"/>
          </a:xfrm>
          <a:prstGeom prst="rect">
            <a:avLst/>
          </a:prstGeom>
        </p:spPr>
        <p:txBody>
          <a:bodyPr wrap="none">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19" name="Tekstin paikkamerkki 17">
            <a:extLst>
              <a:ext uri="{FF2B5EF4-FFF2-40B4-BE49-F238E27FC236}">
                <a16:creationId xmlns:a16="http://schemas.microsoft.com/office/drawing/2014/main" id="{16ECC0F3-3624-5E2A-75FD-2E1673164FE7}"/>
              </a:ext>
            </a:extLst>
          </p:cNvPr>
          <p:cNvSpPr>
            <a:spLocks noGrp="1"/>
          </p:cNvSpPr>
          <p:nvPr>
            <p:ph type="body" sz="quarter" idx="18" hasCustomPrompt="1"/>
          </p:nvPr>
        </p:nvSpPr>
        <p:spPr>
          <a:xfrm>
            <a:off x="5042297" y="2385651"/>
            <a:ext cx="3742134" cy="185272"/>
          </a:xfrm>
          <a:prstGeom prst="rect">
            <a:avLst/>
          </a:prstGeom>
        </p:spPr>
        <p:txBody>
          <a:bodyPr wrap="none">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20" name="Tekstin paikkamerkki 17">
            <a:extLst>
              <a:ext uri="{FF2B5EF4-FFF2-40B4-BE49-F238E27FC236}">
                <a16:creationId xmlns:a16="http://schemas.microsoft.com/office/drawing/2014/main" id="{06AAD213-B42B-C0B0-06B2-ADD1EF7268D7}"/>
              </a:ext>
            </a:extLst>
          </p:cNvPr>
          <p:cNvSpPr>
            <a:spLocks noGrp="1"/>
          </p:cNvSpPr>
          <p:nvPr>
            <p:ph type="body" sz="quarter" idx="19"/>
          </p:nvPr>
        </p:nvSpPr>
        <p:spPr>
          <a:xfrm>
            <a:off x="5042297" y="2573100"/>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1" name="Tekstin paikkamerkki 17">
            <a:extLst>
              <a:ext uri="{FF2B5EF4-FFF2-40B4-BE49-F238E27FC236}">
                <a16:creationId xmlns:a16="http://schemas.microsoft.com/office/drawing/2014/main" id="{200AAA17-A2F6-D764-0026-EF87A3FC173A}"/>
              </a:ext>
            </a:extLst>
          </p:cNvPr>
          <p:cNvSpPr>
            <a:spLocks noGrp="1"/>
          </p:cNvSpPr>
          <p:nvPr>
            <p:ph type="body" sz="quarter" idx="20"/>
          </p:nvPr>
        </p:nvSpPr>
        <p:spPr>
          <a:xfrm>
            <a:off x="5042297" y="2998566"/>
            <a:ext cx="3742134" cy="367489"/>
          </a:xfrm>
          <a:prstGeom prst="rect">
            <a:avLst/>
          </a:prstGeom>
        </p:spPr>
        <p:txBody>
          <a:bodyPr wrap="none">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2" name="Tekstin paikkamerkki 17">
            <a:extLst>
              <a:ext uri="{FF2B5EF4-FFF2-40B4-BE49-F238E27FC236}">
                <a16:creationId xmlns:a16="http://schemas.microsoft.com/office/drawing/2014/main" id="{39C9CB15-A1BF-C965-A127-236E98F91E8A}"/>
              </a:ext>
            </a:extLst>
          </p:cNvPr>
          <p:cNvSpPr>
            <a:spLocks noGrp="1"/>
          </p:cNvSpPr>
          <p:nvPr>
            <p:ph type="body" sz="quarter" idx="21" hasCustomPrompt="1"/>
          </p:nvPr>
        </p:nvSpPr>
        <p:spPr>
          <a:xfrm>
            <a:off x="5042297" y="3628042"/>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Tree>
    <p:extLst>
      <p:ext uri="{BB962C8B-B14F-4D97-AF65-F5344CB8AC3E}">
        <p14:creationId xmlns:p14="http://schemas.microsoft.com/office/powerpoint/2010/main" val="3039844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Otsikkodia kuvalla_flipped">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flipH="1">
            <a:off x="4555435"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417063614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BD9661-1094-F647-B9A0-4BF57A377AEC}"/>
              </a:ext>
            </a:extLst>
          </p:cNvPr>
          <p:cNvSpPr>
            <a:spLocks noGrp="1"/>
          </p:cNvSpPr>
          <p:nvPr>
            <p:ph type="title" hasCustomPrompt="1"/>
          </p:nvPr>
        </p:nvSpPr>
        <p:spPr>
          <a:xfrm>
            <a:off x="421200" y="1223100"/>
            <a:ext cx="3747637" cy="668563"/>
          </a:xfrm>
        </p:spPr>
        <p:txBody>
          <a:bodyPr vert="horz"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18" name="Tekstin paikkamerkki 17">
            <a:extLst>
              <a:ext uri="{FF2B5EF4-FFF2-40B4-BE49-F238E27FC236}">
                <a16:creationId xmlns:a16="http://schemas.microsoft.com/office/drawing/2014/main" id="{BBDCDADC-7213-983C-3A27-21EDE0BA84DF}"/>
              </a:ext>
            </a:extLst>
          </p:cNvPr>
          <p:cNvSpPr>
            <a:spLocks noGrp="1"/>
          </p:cNvSpPr>
          <p:nvPr>
            <p:ph type="body" sz="quarter" idx="17" hasCustomPrompt="1"/>
          </p:nvPr>
        </p:nvSpPr>
        <p:spPr>
          <a:xfrm>
            <a:off x="421200" y="1891663"/>
            <a:ext cx="3747637" cy="251532"/>
          </a:xfrm>
          <a:prstGeom prst="rect">
            <a:avLst/>
          </a:prstGeom>
        </p:spPr>
        <p:txBody>
          <a:bodyPr wrap="none">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19" name="Tekstin paikkamerkki 17">
            <a:extLst>
              <a:ext uri="{FF2B5EF4-FFF2-40B4-BE49-F238E27FC236}">
                <a16:creationId xmlns:a16="http://schemas.microsoft.com/office/drawing/2014/main" id="{16ECC0F3-3624-5E2A-75FD-2E1673164FE7}"/>
              </a:ext>
            </a:extLst>
          </p:cNvPr>
          <p:cNvSpPr>
            <a:spLocks noGrp="1"/>
          </p:cNvSpPr>
          <p:nvPr>
            <p:ph type="body" sz="quarter" idx="18" hasCustomPrompt="1"/>
          </p:nvPr>
        </p:nvSpPr>
        <p:spPr>
          <a:xfrm>
            <a:off x="421201" y="2418437"/>
            <a:ext cx="3742134" cy="185272"/>
          </a:xfrm>
          <a:prstGeom prst="rect">
            <a:avLst/>
          </a:prstGeom>
        </p:spPr>
        <p:txBody>
          <a:bodyPr wrap="none">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20" name="Tekstin paikkamerkki 17">
            <a:extLst>
              <a:ext uri="{FF2B5EF4-FFF2-40B4-BE49-F238E27FC236}">
                <a16:creationId xmlns:a16="http://schemas.microsoft.com/office/drawing/2014/main" id="{06AAD213-B42B-C0B0-06B2-ADD1EF7268D7}"/>
              </a:ext>
            </a:extLst>
          </p:cNvPr>
          <p:cNvSpPr>
            <a:spLocks noGrp="1"/>
          </p:cNvSpPr>
          <p:nvPr>
            <p:ph type="body" sz="quarter" idx="19"/>
          </p:nvPr>
        </p:nvSpPr>
        <p:spPr>
          <a:xfrm>
            <a:off x="421201" y="2605887"/>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1" name="Tekstin paikkamerkki 17">
            <a:extLst>
              <a:ext uri="{FF2B5EF4-FFF2-40B4-BE49-F238E27FC236}">
                <a16:creationId xmlns:a16="http://schemas.microsoft.com/office/drawing/2014/main" id="{200AAA17-A2F6-D764-0026-EF87A3FC173A}"/>
              </a:ext>
            </a:extLst>
          </p:cNvPr>
          <p:cNvSpPr>
            <a:spLocks noGrp="1"/>
          </p:cNvSpPr>
          <p:nvPr>
            <p:ph type="body" sz="quarter" idx="20"/>
          </p:nvPr>
        </p:nvSpPr>
        <p:spPr>
          <a:xfrm>
            <a:off x="421201" y="3031352"/>
            <a:ext cx="3742134" cy="367489"/>
          </a:xfrm>
          <a:prstGeom prst="rect">
            <a:avLst/>
          </a:prstGeom>
        </p:spPr>
        <p:txBody>
          <a:bodyPr wrap="none">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2" name="Tekstin paikkamerkki 17">
            <a:extLst>
              <a:ext uri="{FF2B5EF4-FFF2-40B4-BE49-F238E27FC236}">
                <a16:creationId xmlns:a16="http://schemas.microsoft.com/office/drawing/2014/main" id="{39C9CB15-A1BF-C965-A127-236E98F91E8A}"/>
              </a:ext>
            </a:extLst>
          </p:cNvPr>
          <p:cNvSpPr>
            <a:spLocks noGrp="1"/>
          </p:cNvSpPr>
          <p:nvPr>
            <p:ph type="body" sz="quarter" idx="21" hasCustomPrompt="1"/>
          </p:nvPr>
        </p:nvSpPr>
        <p:spPr>
          <a:xfrm>
            <a:off x="421201" y="3660828"/>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Tree>
    <p:extLst>
      <p:ext uri="{BB962C8B-B14F-4D97-AF65-F5344CB8AC3E}">
        <p14:creationId xmlns:p14="http://schemas.microsoft.com/office/powerpoint/2010/main" val="175241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Otsikkodia kuvalla 2">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423458110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18" name="Tekstin paikkamerkki 17">
            <a:extLst>
              <a:ext uri="{FF2B5EF4-FFF2-40B4-BE49-F238E27FC236}">
                <a16:creationId xmlns:a16="http://schemas.microsoft.com/office/drawing/2014/main" id="{BBDCDADC-7213-983C-3A27-21EDE0BA84DF}"/>
              </a:ext>
            </a:extLst>
          </p:cNvPr>
          <p:cNvSpPr>
            <a:spLocks noGrp="1"/>
          </p:cNvSpPr>
          <p:nvPr>
            <p:ph type="body" sz="quarter" idx="17" hasCustomPrompt="1"/>
          </p:nvPr>
        </p:nvSpPr>
        <p:spPr>
          <a:xfrm>
            <a:off x="5042297" y="1858877"/>
            <a:ext cx="3747637" cy="251532"/>
          </a:xfrm>
          <a:prstGeom prst="rect">
            <a:avLst/>
          </a:prstGeom>
        </p:spPr>
        <p:txBody>
          <a:bodyPr>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19" name="Tekstin paikkamerkki 17">
            <a:extLst>
              <a:ext uri="{FF2B5EF4-FFF2-40B4-BE49-F238E27FC236}">
                <a16:creationId xmlns:a16="http://schemas.microsoft.com/office/drawing/2014/main" id="{16ECC0F3-3624-5E2A-75FD-2E1673164FE7}"/>
              </a:ext>
            </a:extLst>
          </p:cNvPr>
          <p:cNvSpPr>
            <a:spLocks noGrp="1"/>
          </p:cNvSpPr>
          <p:nvPr>
            <p:ph type="body" sz="quarter" idx="18" hasCustomPrompt="1"/>
          </p:nvPr>
        </p:nvSpPr>
        <p:spPr>
          <a:xfrm>
            <a:off x="5042297" y="2385651"/>
            <a:ext cx="3742134" cy="185272"/>
          </a:xfrm>
          <a:prstGeom prst="rect">
            <a:avLst/>
          </a:prstGeom>
        </p:spPr>
        <p:txBody>
          <a:bodyPr>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20" name="Tekstin paikkamerkki 17">
            <a:extLst>
              <a:ext uri="{FF2B5EF4-FFF2-40B4-BE49-F238E27FC236}">
                <a16:creationId xmlns:a16="http://schemas.microsoft.com/office/drawing/2014/main" id="{06AAD213-B42B-C0B0-06B2-ADD1EF7268D7}"/>
              </a:ext>
            </a:extLst>
          </p:cNvPr>
          <p:cNvSpPr>
            <a:spLocks noGrp="1"/>
          </p:cNvSpPr>
          <p:nvPr>
            <p:ph type="body" sz="quarter" idx="19"/>
          </p:nvPr>
        </p:nvSpPr>
        <p:spPr>
          <a:xfrm>
            <a:off x="5042297" y="2574288"/>
            <a:ext cx="3742134" cy="185272"/>
          </a:xfrm>
          <a:prstGeom prst="rect">
            <a:avLst/>
          </a:prstGeom>
        </p:spPr>
        <p:txBody>
          <a:bodyPr>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1" name="Tekstin paikkamerkki 17">
            <a:extLst>
              <a:ext uri="{FF2B5EF4-FFF2-40B4-BE49-F238E27FC236}">
                <a16:creationId xmlns:a16="http://schemas.microsoft.com/office/drawing/2014/main" id="{200AAA17-A2F6-D764-0026-EF87A3FC173A}"/>
              </a:ext>
            </a:extLst>
          </p:cNvPr>
          <p:cNvSpPr>
            <a:spLocks noGrp="1"/>
          </p:cNvSpPr>
          <p:nvPr>
            <p:ph type="body" sz="quarter" idx="20"/>
          </p:nvPr>
        </p:nvSpPr>
        <p:spPr>
          <a:xfrm>
            <a:off x="5042297" y="2998566"/>
            <a:ext cx="3742134" cy="367489"/>
          </a:xfrm>
          <a:prstGeom prst="rect">
            <a:avLst/>
          </a:prstGeom>
        </p:spPr>
        <p:txBody>
          <a:bodyPr>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2" name="Tekstin paikkamerkki 17">
            <a:extLst>
              <a:ext uri="{FF2B5EF4-FFF2-40B4-BE49-F238E27FC236}">
                <a16:creationId xmlns:a16="http://schemas.microsoft.com/office/drawing/2014/main" id="{39C9CB15-A1BF-C965-A127-236E98F91E8A}"/>
              </a:ext>
            </a:extLst>
          </p:cNvPr>
          <p:cNvSpPr>
            <a:spLocks noGrp="1"/>
          </p:cNvSpPr>
          <p:nvPr>
            <p:ph type="body" sz="quarter" idx="21" hasCustomPrompt="1"/>
          </p:nvPr>
        </p:nvSpPr>
        <p:spPr>
          <a:xfrm>
            <a:off x="5042297" y="3628042"/>
            <a:ext cx="3742134" cy="185272"/>
          </a:xfrm>
          <a:prstGeom prst="rect">
            <a:avLst/>
          </a:prstGeom>
        </p:spPr>
        <p:txBody>
          <a:bodyPr>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
        <p:nvSpPr>
          <p:cNvPr id="3" name="Title 1">
            <a:extLst>
              <a:ext uri="{FF2B5EF4-FFF2-40B4-BE49-F238E27FC236}">
                <a16:creationId xmlns:a16="http://schemas.microsoft.com/office/drawing/2014/main" id="{3CDFA3ED-0062-34BE-1507-BA1E771F4DDD}"/>
              </a:ext>
            </a:extLst>
          </p:cNvPr>
          <p:cNvSpPr>
            <a:spLocks noGrp="1"/>
          </p:cNvSpPr>
          <p:nvPr>
            <p:ph type="title" hasCustomPrompt="1"/>
          </p:nvPr>
        </p:nvSpPr>
        <p:spPr>
          <a:xfrm>
            <a:off x="5042453" y="1222515"/>
            <a:ext cx="3747637" cy="668563"/>
          </a:xfrm>
        </p:spPr>
        <p:txBody>
          <a:bodyPr vert="horz"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Tree>
    <p:extLst>
      <p:ext uri="{BB962C8B-B14F-4D97-AF65-F5344CB8AC3E}">
        <p14:creationId xmlns:p14="http://schemas.microsoft.com/office/powerpoint/2010/main" val="2562965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3289298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3" name="Title 1">
            <a:extLst>
              <a:ext uri="{FF2B5EF4-FFF2-40B4-BE49-F238E27FC236}">
                <a16:creationId xmlns:a16="http://schemas.microsoft.com/office/drawing/2014/main" id="{9D6A1A1F-E432-7453-A688-0AAC2B593121}"/>
              </a:ext>
            </a:extLst>
          </p:cNvPr>
          <p:cNvSpPr>
            <a:spLocks noGrp="1"/>
          </p:cNvSpPr>
          <p:nvPr>
            <p:ph type="title" hasCustomPrompt="1"/>
          </p:nvPr>
        </p:nvSpPr>
        <p:spPr>
          <a:xfrm>
            <a:off x="4718498" y="1058549"/>
            <a:ext cx="4065933" cy="594662"/>
          </a:xfrm>
        </p:spPr>
        <p:txBody>
          <a:bodyPr vert="horz" wrap="square">
            <a:noAutofit/>
          </a:bodyPr>
          <a:lstStyle>
            <a:lvl1pPr rtl="0">
              <a:defRPr b="0"/>
            </a:lvl1pPr>
          </a:lstStyle>
          <a:p>
            <a:r>
              <a:rPr lang="af-ZA" noProof="0"/>
              <a:t>Lisää otsikko</a:t>
            </a:r>
          </a:p>
        </p:txBody>
      </p:sp>
      <p:sp>
        <p:nvSpPr>
          <p:cNvPr id="4" name="Text Placeholder 2">
            <a:extLst>
              <a:ext uri="{FF2B5EF4-FFF2-40B4-BE49-F238E27FC236}">
                <a16:creationId xmlns:a16="http://schemas.microsoft.com/office/drawing/2014/main" id="{C96D2A0B-6950-0B85-4CA3-2BAEED4E44B1}"/>
              </a:ext>
            </a:extLst>
          </p:cNvPr>
          <p:cNvSpPr>
            <a:spLocks noGrp="1"/>
          </p:cNvSpPr>
          <p:nvPr>
            <p:ph type="body" sz="quarter" idx="13"/>
          </p:nvPr>
        </p:nvSpPr>
        <p:spPr>
          <a:xfrm>
            <a:off x="4718498" y="1653210"/>
            <a:ext cx="4065934" cy="3133102"/>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28798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flipH="1">
            <a:off x="4555435"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3754453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3" name="Title 1">
            <a:extLst>
              <a:ext uri="{FF2B5EF4-FFF2-40B4-BE49-F238E27FC236}">
                <a16:creationId xmlns:a16="http://schemas.microsoft.com/office/drawing/2014/main" id="{9D6A1A1F-E432-7453-A688-0AAC2B593121}"/>
              </a:ext>
            </a:extLst>
          </p:cNvPr>
          <p:cNvSpPr>
            <a:spLocks noGrp="1"/>
          </p:cNvSpPr>
          <p:nvPr>
            <p:ph type="title" hasCustomPrompt="1"/>
          </p:nvPr>
        </p:nvSpPr>
        <p:spPr>
          <a:xfrm>
            <a:off x="421201" y="1058400"/>
            <a:ext cx="4065933" cy="594662"/>
          </a:xfrm>
        </p:spPr>
        <p:txBody>
          <a:bodyPr vert="horz" wrap="square">
            <a:noAutofit/>
          </a:bodyPr>
          <a:lstStyle>
            <a:lvl1pPr rtl="0">
              <a:defRPr b="0"/>
            </a:lvl1pPr>
          </a:lstStyle>
          <a:p>
            <a:r>
              <a:rPr lang="af-ZA" noProof="0"/>
              <a:t>Lisää otsikko</a:t>
            </a:r>
          </a:p>
        </p:txBody>
      </p:sp>
      <p:sp>
        <p:nvSpPr>
          <p:cNvPr id="4" name="Text Placeholder 2">
            <a:extLst>
              <a:ext uri="{FF2B5EF4-FFF2-40B4-BE49-F238E27FC236}">
                <a16:creationId xmlns:a16="http://schemas.microsoft.com/office/drawing/2014/main" id="{C96D2A0B-6950-0B85-4CA3-2BAEED4E44B1}"/>
              </a:ext>
            </a:extLst>
          </p:cNvPr>
          <p:cNvSpPr>
            <a:spLocks noGrp="1"/>
          </p:cNvSpPr>
          <p:nvPr>
            <p:ph type="body" sz="quarter" idx="13"/>
          </p:nvPr>
        </p:nvSpPr>
        <p:spPr>
          <a:xfrm>
            <a:off x="421200" y="1653062"/>
            <a:ext cx="4065934" cy="3133102"/>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693410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Otsikkodia kuvalla 2">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37638717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2" name="Title 1">
            <a:extLst>
              <a:ext uri="{FF2B5EF4-FFF2-40B4-BE49-F238E27FC236}">
                <a16:creationId xmlns:a16="http://schemas.microsoft.com/office/drawing/2014/main" id="{8CC87460-BE63-65F4-6D3A-E0F1A3BED4BE}"/>
              </a:ext>
            </a:extLst>
          </p:cNvPr>
          <p:cNvSpPr>
            <a:spLocks noGrp="1"/>
          </p:cNvSpPr>
          <p:nvPr>
            <p:ph type="title" hasCustomPrompt="1"/>
          </p:nvPr>
        </p:nvSpPr>
        <p:spPr>
          <a:xfrm>
            <a:off x="4718498" y="1058549"/>
            <a:ext cx="4065933" cy="594662"/>
          </a:xfrm>
        </p:spPr>
        <p:txBody>
          <a:bodyPr vert="horz" wrap="square">
            <a:noAutofit/>
          </a:bodyPr>
          <a:lstStyle>
            <a:lvl1pPr rtl="0">
              <a:defRPr b="0"/>
            </a:lvl1pPr>
          </a:lstStyle>
          <a:p>
            <a:r>
              <a:rPr lang="af-ZA" noProof="0"/>
              <a:t>Lisää otsikko</a:t>
            </a:r>
          </a:p>
        </p:txBody>
      </p:sp>
      <p:sp>
        <p:nvSpPr>
          <p:cNvPr id="4" name="Text Placeholder 2">
            <a:extLst>
              <a:ext uri="{FF2B5EF4-FFF2-40B4-BE49-F238E27FC236}">
                <a16:creationId xmlns:a16="http://schemas.microsoft.com/office/drawing/2014/main" id="{18D3E47C-BE3A-9A3A-C42D-6B0D39BB439A}"/>
              </a:ext>
            </a:extLst>
          </p:cNvPr>
          <p:cNvSpPr>
            <a:spLocks noGrp="1"/>
          </p:cNvSpPr>
          <p:nvPr>
            <p:ph type="body" sz="quarter" idx="13"/>
          </p:nvPr>
        </p:nvSpPr>
        <p:spPr>
          <a:xfrm>
            <a:off x="4718498" y="1653210"/>
            <a:ext cx="4065934" cy="3133102"/>
          </a:xfrm>
          <a:prstGeom prst="rect">
            <a:avLst/>
          </a:prstGeom>
        </p:spPr>
        <p:txBody>
          <a:bodyPr wrap="square">
            <a:noAutofit/>
          </a:bodyPr>
          <a:lstStyle>
            <a:lvl1pPr rtl="0">
              <a:defRPr/>
            </a:lvl1pPr>
            <a:lvl2pPr rtl="0">
              <a:lnSpc>
                <a:spcPct val="100000"/>
              </a:lnSpc>
              <a:defRPr/>
            </a:lvl2pPr>
            <a:lvl3pPr marL="405000" indent="-135000" rtl="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a:p>
            <a:pPr lvl="2"/>
            <a:r>
              <a:rPr lang="af-ZA"/>
              <a:t>Third level</a:t>
            </a:r>
          </a:p>
        </p:txBody>
      </p:sp>
    </p:spTree>
    <p:extLst>
      <p:ext uri="{BB962C8B-B14F-4D97-AF65-F5344CB8AC3E}">
        <p14:creationId xmlns:p14="http://schemas.microsoft.com/office/powerpoint/2010/main" val="388319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E18252-4192-D3A7-61AE-F081A4E7EA42}"/>
              </a:ext>
            </a:extLst>
          </p:cNvPr>
          <p:cNvGraphicFramePr>
            <a:graphicFrameLocks noChangeAspect="1"/>
          </p:cNvGraphicFramePr>
          <p:nvPr userDrawn="1">
            <p:custDataLst>
              <p:tags r:id="rId1"/>
            </p:custDataLst>
            <p:extLst>
              <p:ext uri="{D42A27DB-BD31-4B8C-83A1-F6EECF244321}">
                <p14:modId xmlns:p14="http://schemas.microsoft.com/office/powerpoint/2010/main" val="372863575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0E18252-4192-D3A7-61AE-F081A4E7EA4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122DEA15-1457-EF4E-6FF7-4F46D7D0DD41}"/>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8" name="Date Placeholder 2">
            <a:extLst>
              <a:ext uri="{FF2B5EF4-FFF2-40B4-BE49-F238E27FC236}">
                <a16:creationId xmlns:a16="http://schemas.microsoft.com/office/drawing/2014/main" id="{D0D48DB8-1A5F-F761-48F4-99512B34C47A}"/>
              </a:ext>
            </a:extLst>
          </p:cNvPr>
          <p:cNvSpPr>
            <a:spLocks noGrp="1"/>
          </p:cNvSpPr>
          <p:nvPr>
            <p:ph type="dt" sz="half" idx="10"/>
          </p:nvPr>
        </p:nvSpPr>
        <p:spPr>
          <a:xfrm>
            <a:off x="7610236" y="4883762"/>
            <a:ext cx="972741" cy="164194"/>
          </a:xfrm>
          <a:prstGeom prst="rect">
            <a:avLst/>
          </a:prstGeom>
        </p:spPr>
        <p:txBody>
          <a:bodyPr wrap="square">
            <a:noAutofit/>
          </a:bodyPr>
          <a:lstStyle>
            <a:lvl1pPr algn="ctr" rtl="0">
              <a:defRPr sz="675"/>
            </a:lvl1pPr>
          </a:lstStyle>
          <a:p>
            <a:pPr>
              <a:defRPr/>
            </a:pPr>
            <a:fld id="{8A038578-546F-45C1-9982-7076BA6E898B}" type="datetime1">
              <a:rPr lang="af-ZA" smtClean="0">
                <a:solidFill>
                  <a:srgbClr val="000000"/>
                </a:solidFill>
              </a:rPr>
              <a:pPr>
                <a:defRPr/>
              </a:pPr>
              <a:t>2024-12-09</a:t>
            </a:fld>
            <a:endParaRPr lang="af-ZA">
              <a:solidFill>
                <a:srgbClr val="000000"/>
              </a:solidFill>
            </a:endParaRPr>
          </a:p>
        </p:txBody>
      </p:sp>
      <p:sp>
        <p:nvSpPr>
          <p:cNvPr id="9" name="Footer Placeholder 3">
            <a:extLst>
              <a:ext uri="{FF2B5EF4-FFF2-40B4-BE49-F238E27FC236}">
                <a16:creationId xmlns:a16="http://schemas.microsoft.com/office/drawing/2014/main" id="{C40CA5EC-4F3F-86E4-9FDA-9067F05533A7}"/>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6BD7DA59-E7AD-347F-F673-3EA856DC7D1F}"/>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Tree>
    <p:extLst>
      <p:ext uri="{BB962C8B-B14F-4D97-AF65-F5344CB8AC3E}">
        <p14:creationId xmlns:p14="http://schemas.microsoft.com/office/powerpoint/2010/main" val="26100809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tsikko + Sisältö">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03EA1F9-2126-03D3-BEC2-B3C7DB1CA4BF}"/>
              </a:ext>
            </a:extLst>
          </p:cNvPr>
          <p:cNvGraphicFramePr>
            <a:graphicFrameLocks noChangeAspect="1"/>
          </p:cNvGraphicFramePr>
          <p:nvPr userDrawn="1">
            <p:custDataLst>
              <p:tags r:id="rId1"/>
            </p:custDataLst>
            <p:extLst>
              <p:ext uri="{D42A27DB-BD31-4B8C-83A1-F6EECF244321}">
                <p14:modId xmlns:p14="http://schemas.microsoft.com/office/powerpoint/2010/main" val="27833611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F03EA1F9-2126-03D3-BEC2-B3C7DB1CA4B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192156AB-D327-31E5-6752-B7CF946A971F}"/>
              </a:ext>
            </a:extLst>
          </p:cNvPr>
          <p:cNvSpPr>
            <a:spLocks noGrp="1"/>
          </p:cNvSpPr>
          <p:nvPr>
            <p:ph type="title" hasCustomPrompt="1"/>
          </p:nvPr>
        </p:nvSpPr>
        <p:spPr>
          <a:xfrm>
            <a:off x="359568" y="249493"/>
            <a:ext cx="8424862" cy="594662"/>
          </a:xfrm>
        </p:spPr>
        <p:txBody>
          <a:bodyPr vert="horz" wrap="square">
            <a:noAutofit/>
          </a:bodyPr>
          <a:lstStyle>
            <a:lvl1pPr rtl="0">
              <a:defRPr b="0"/>
            </a:lvl1pPr>
          </a:lstStyle>
          <a:p>
            <a:r>
              <a:rPr lang="af-ZA" noProof="0"/>
              <a:t>Lisää otsikko</a:t>
            </a:r>
          </a:p>
        </p:txBody>
      </p:sp>
      <p:sp>
        <p:nvSpPr>
          <p:cNvPr id="17" name="Footer Placeholder 3">
            <a:extLst>
              <a:ext uri="{FF2B5EF4-FFF2-40B4-BE49-F238E27FC236}">
                <a16:creationId xmlns:a16="http://schemas.microsoft.com/office/drawing/2014/main" id="{DB511F4F-BAB0-73C5-5D43-7CE38A07B7F1}"/>
              </a:ext>
            </a:extLst>
          </p:cNvPr>
          <p:cNvSpPr>
            <a:spLocks noGrp="1"/>
          </p:cNvSpPr>
          <p:nvPr>
            <p:ph type="ftr" sz="quarter" idx="11"/>
          </p:nvPr>
        </p:nvSpPr>
        <p:spPr>
          <a:xfrm>
            <a:off x="1331638" y="4884056"/>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8" name="Slide Number Placeholder 4">
            <a:extLst>
              <a:ext uri="{FF2B5EF4-FFF2-40B4-BE49-F238E27FC236}">
                <a16:creationId xmlns:a16="http://schemas.microsoft.com/office/drawing/2014/main" id="{F731E737-ABBF-54D7-429E-714E7E5AF65E}"/>
              </a:ext>
            </a:extLst>
          </p:cNvPr>
          <p:cNvSpPr>
            <a:spLocks noGrp="1"/>
          </p:cNvSpPr>
          <p:nvPr>
            <p:ph type="sldNum" sz="quarter" idx="12"/>
          </p:nvPr>
        </p:nvSpPr>
        <p:spPr>
          <a:xfrm>
            <a:off x="8597026" y="4883517"/>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
        <p:nvSpPr>
          <p:cNvPr id="3" name="Text Placeholder 2">
            <a:extLst>
              <a:ext uri="{FF2B5EF4-FFF2-40B4-BE49-F238E27FC236}">
                <a16:creationId xmlns:a16="http://schemas.microsoft.com/office/drawing/2014/main" id="{BCFE88D8-A34A-4AE0-6D81-E1186BC0871B}"/>
              </a:ext>
            </a:extLst>
          </p:cNvPr>
          <p:cNvSpPr>
            <a:spLocks noGrp="1"/>
          </p:cNvSpPr>
          <p:nvPr>
            <p:ph type="body" sz="quarter" idx="13"/>
          </p:nvPr>
        </p:nvSpPr>
        <p:spPr>
          <a:xfrm>
            <a:off x="359569" y="926100"/>
            <a:ext cx="8424863" cy="3805444"/>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525911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tsikko+sisältö 2">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0B3E3B1-0295-C419-445A-2232FC2244BF}"/>
              </a:ext>
            </a:extLst>
          </p:cNvPr>
          <p:cNvGraphicFramePr>
            <a:graphicFrameLocks noChangeAspect="1"/>
          </p:cNvGraphicFramePr>
          <p:nvPr userDrawn="1">
            <p:custDataLst>
              <p:tags r:id="rId1"/>
            </p:custDataLst>
            <p:extLst>
              <p:ext uri="{D42A27DB-BD31-4B8C-83A1-F6EECF244321}">
                <p14:modId xmlns:p14="http://schemas.microsoft.com/office/powerpoint/2010/main" val="211724465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10B3E3B1-0295-C419-445A-2232FC2244B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1D29E5C8-6823-D1E7-64E8-C14BA3E04270}"/>
              </a:ext>
            </a:extLst>
          </p:cNvPr>
          <p:cNvSpPr>
            <a:spLocks noGrp="1"/>
          </p:cNvSpPr>
          <p:nvPr>
            <p:ph type="body" sz="quarter" idx="18"/>
          </p:nvPr>
        </p:nvSpPr>
        <p:spPr>
          <a:xfrm>
            <a:off x="4599385" y="845100"/>
            <a:ext cx="4184538"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5" name="Text Placeholder 2">
            <a:extLst>
              <a:ext uri="{FF2B5EF4-FFF2-40B4-BE49-F238E27FC236}">
                <a16:creationId xmlns:a16="http://schemas.microsoft.com/office/drawing/2014/main" id="{A569A1D6-EB3A-33A2-82EF-BB9B581FE771}"/>
              </a:ext>
            </a:extLst>
          </p:cNvPr>
          <p:cNvSpPr>
            <a:spLocks noGrp="1"/>
          </p:cNvSpPr>
          <p:nvPr>
            <p:ph type="body" sz="quarter" idx="17"/>
          </p:nvPr>
        </p:nvSpPr>
        <p:spPr>
          <a:xfrm>
            <a:off x="359100" y="845100"/>
            <a:ext cx="4183856"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14" name="Text Placeholder 13">
            <a:extLst>
              <a:ext uri="{FF2B5EF4-FFF2-40B4-BE49-F238E27FC236}">
                <a16:creationId xmlns:a16="http://schemas.microsoft.com/office/drawing/2014/main" id="{69A74296-832D-5533-EFCE-18837184E4A2}"/>
              </a:ext>
            </a:extLst>
          </p:cNvPr>
          <p:cNvSpPr>
            <a:spLocks noGrp="1"/>
          </p:cNvSpPr>
          <p:nvPr>
            <p:ph type="body" sz="quarter" idx="20"/>
          </p:nvPr>
        </p:nvSpPr>
        <p:spPr>
          <a:xfrm>
            <a:off x="4599385" y="1059656"/>
            <a:ext cx="4183856" cy="3726655"/>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
        <p:nvSpPr>
          <p:cNvPr id="7" name="Title 1">
            <a:extLst>
              <a:ext uri="{FF2B5EF4-FFF2-40B4-BE49-F238E27FC236}">
                <a16:creationId xmlns:a16="http://schemas.microsoft.com/office/drawing/2014/main" id="{106382E3-9A3E-85C7-B109-DDD29E760F97}"/>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488005BF-D040-D204-6F6D-41287A824521}"/>
              </a:ext>
            </a:extLst>
          </p:cNvPr>
          <p:cNvSpPr>
            <a:spLocks noGrp="1"/>
          </p:cNvSpPr>
          <p:nvPr>
            <p:ph type="ftr" sz="quarter" idx="11"/>
          </p:nvPr>
        </p:nvSpPr>
        <p:spPr>
          <a:xfrm>
            <a:off x="1331640" y="4883762"/>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991CBCBC-08C9-7FB3-781B-EABE97D75B5B}"/>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cxnSp>
        <p:nvCxnSpPr>
          <p:cNvPr id="15" name="Straight Connector 14">
            <a:extLst>
              <a:ext uri="{FF2B5EF4-FFF2-40B4-BE49-F238E27FC236}">
                <a16:creationId xmlns:a16="http://schemas.microsoft.com/office/drawing/2014/main" id="{E2A94CB8-0118-6482-6DDF-8588F00E909F}"/>
              </a:ext>
            </a:extLst>
          </p:cNvPr>
          <p:cNvCxnSpPr>
            <a:cxnSpLocks/>
          </p:cNvCxnSpPr>
          <p:nvPr userDrawn="1"/>
        </p:nvCxnSpPr>
        <p:spPr>
          <a:xfrm>
            <a:off x="359100" y="1061100"/>
            <a:ext cx="41855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E6B5CF-ABAD-97F7-D317-1D7DC4259113}"/>
              </a:ext>
            </a:extLst>
          </p:cNvPr>
          <p:cNvCxnSpPr>
            <a:cxnSpLocks/>
          </p:cNvCxnSpPr>
          <p:nvPr userDrawn="1"/>
        </p:nvCxnSpPr>
        <p:spPr>
          <a:xfrm flipV="1">
            <a:off x="4599385" y="1061100"/>
            <a:ext cx="418504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3FE52E0-9D88-4E19-4557-2712647129CB}"/>
              </a:ext>
            </a:extLst>
          </p:cNvPr>
          <p:cNvSpPr>
            <a:spLocks noGrp="1"/>
          </p:cNvSpPr>
          <p:nvPr>
            <p:ph type="body" sz="quarter" idx="19"/>
          </p:nvPr>
        </p:nvSpPr>
        <p:spPr>
          <a:xfrm>
            <a:off x="359569" y="1059656"/>
            <a:ext cx="4185047" cy="3726655"/>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1400205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sisältö 3">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79F96-6D25-ABCB-2CFE-9A86F8F74330}"/>
              </a:ext>
            </a:extLst>
          </p:cNvPr>
          <p:cNvGraphicFramePr>
            <a:graphicFrameLocks noChangeAspect="1"/>
          </p:cNvGraphicFramePr>
          <p:nvPr userDrawn="1">
            <p:custDataLst>
              <p:tags r:id="rId1"/>
            </p:custDataLst>
            <p:extLst>
              <p:ext uri="{D42A27DB-BD31-4B8C-83A1-F6EECF244321}">
                <p14:modId xmlns:p14="http://schemas.microsoft.com/office/powerpoint/2010/main" val="196625803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17F79F96-6D25-ABCB-2CFE-9A86F8F7433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BF3E4873-A3FE-5859-6A6E-B75D540D9B9E}"/>
              </a:ext>
            </a:extLst>
          </p:cNvPr>
          <p:cNvSpPr>
            <a:spLocks noGrp="1"/>
          </p:cNvSpPr>
          <p:nvPr>
            <p:ph type="body" sz="quarter" idx="17"/>
          </p:nvPr>
        </p:nvSpPr>
        <p:spPr>
          <a:xfrm>
            <a:off x="359100" y="844153"/>
            <a:ext cx="2809154"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7" name="Title 1">
            <a:extLst>
              <a:ext uri="{FF2B5EF4-FFF2-40B4-BE49-F238E27FC236}">
                <a16:creationId xmlns:a16="http://schemas.microsoft.com/office/drawing/2014/main" id="{151F0D4B-A93B-8C76-8AF5-6A0295EA50FA}"/>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0C176388-DE66-C57A-44EE-B515ABC23DE6}"/>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9B90BCF1-4B02-7CA6-4A79-A6A5A8FF76A5}"/>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cxnSp>
        <p:nvCxnSpPr>
          <p:cNvPr id="14" name="Straight Connector 13">
            <a:extLst>
              <a:ext uri="{FF2B5EF4-FFF2-40B4-BE49-F238E27FC236}">
                <a16:creationId xmlns:a16="http://schemas.microsoft.com/office/drawing/2014/main" id="{57093ED4-B5E3-F4D2-7939-3F9ACACECF61}"/>
              </a:ext>
            </a:extLst>
          </p:cNvPr>
          <p:cNvCxnSpPr>
            <a:cxnSpLocks/>
          </p:cNvCxnSpPr>
          <p:nvPr userDrawn="1"/>
        </p:nvCxnSpPr>
        <p:spPr>
          <a:xfrm>
            <a:off x="359568" y="1060153"/>
            <a:ext cx="28086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CFA28FB-47BC-2840-1681-FA4375FE310B}"/>
              </a:ext>
            </a:extLst>
          </p:cNvPr>
          <p:cNvSpPr>
            <a:spLocks noGrp="1"/>
          </p:cNvSpPr>
          <p:nvPr>
            <p:ph type="body" sz="quarter" idx="18"/>
          </p:nvPr>
        </p:nvSpPr>
        <p:spPr>
          <a:xfrm>
            <a:off x="359568" y="1059657"/>
            <a:ext cx="2808685" cy="3726656"/>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28136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C363129-2CBD-568D-2851-B1A54E025CBC}"/>
              </a:ext>
            </a:extLst>
          </p:cNvPr>
          <p:cNvGraphicFramePr>
            <a:graphicFrameLocks noChangeAspect="1"/>
          </p:cNvGraphicFramePr>
          <p:nvPr userDrawn="1">
            <p:custDataLst>
              <p:tags r:id="rId1"/>
            </p:custDataLst>
            <p:extLst>
              <p:ext uri="{D42A27DB-BD31-4B8C-83A1-F6EECF244321}">
                <p14:modId xmlns:p14="http://schemas.microsoft.com/office/powerpoint/2010/main" val="722572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think-cell data - do not delete" hidden="1">
                        <a:extLst>
                          <a:ext uri="{FF2B5EF4-FFF2-40B4-BE49-F238E27FC236}">
                            <a16:creationId xmlns:a16="http://schemas.microsoft.com/office/drawing/2014/main" id="{CC363129-2CBD-568D-2851-B1A54E025C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pic>
        <p:nvPicPr>
          <p:cNvPr id="7" name="Kuva 6"/>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10" name="Suorakulmio 9"/>
          <p:cNvSpPr/>
          <p:nvPr userDrawn="1"/>
        </p:nvSpPr>
        <p:spPr>
          <a:xfrm>
            <a:off x="-2710" y="0"/>
            <a:ext cx="9144000" cy="51444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af-ZA"/>
          </a:p>
        </p:txBody>
      </p:sp>
      <p:sp>
        <p:nvSpPr>
          <p:cNvPr id="11" name="Text Placeholder 21"/>
          <p:cNvSpPr>
            <a:spLocks noGrp="1"/>
          </p:cNvSpPr>
          <p:nvPr>
            <p:ph type="body" sz="quarter" idx="10" hasCustomPrompt="1"/>
          </p:nvPr>
        </p:nvSpPr>
        <p:spPr>
          <a:xfrm>
            <a:off x="2114222" y="1225549"/>
            <a:ext cx="4910137" cy="2692401"/>
          </a:xfrm>
        </p:spPr>
        <p:txBody>
          <a:bodyPr lIns="90000" anchor="ctr" anchorCtr="1">
            <a:noAutofit/>
          </a:bodyPr>
          <a:lstStyle>
            <a:lvl1pPr marL="0" indent="0" algn="ctr" rtl="0">
              <a:buNone/>
              <a:defRPr sz="4400" b="1" baseline="0">
                <a:solidFill>
                  <a:schemeClr val="bg1"/>
                </a:solidFill>
              </a:defRPr>
            </a:lvl1pPr>
          </a:lstStyle>
          <a:p>
            <a:pPr lvl="0"/>
            <a:r>
              <a:rPr lang="af-ZA"/>
              <a:t>Muokkaa tekstin perustyylejä napsauttamalla</a:t>
            </a:r>
          </a:p>
        </p:txBody>
      </p:sp>
    </p:spTree>
    <p:extLst>
      <p:ext uri="{BB962C8B-B14F-4D97-AF65-F5344CB8AC3E}">
        <p14:creationId xmlns:p14="http://schemas.microsoft.com/office/powerpoint/2010/main" val="37883042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sisältö 4">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0E98323-8A25-C253-27EB-39E2DFDA1217}"/>
              </a:ext>
            </a:extLst>
          </p:cNvPr>
          <p:cNvGraphicFramePr>
            <a:graphicFrameLocks noChangeAspect="1"/>
          </p:cNvGraphicFramePr>
          <p:nvPr userDrawn="1">
            <p:custDataLst>
              <p:tags r:id="rId1"/>
            </p:custDataLst>
            <p:extLst>
              <p:ext uri="{D42A27DB-BD31-4B8C-83A1-F6EECF244321}">
                <p14:modId xmlns:p14="http://schemas.microsoft.com/office/powerpoint/2010/main" val="35348853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0E98323-8A25-C253-27EB-39E2DFDA121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ext Placeholder 2">
            <a:extLst>
              <a:ext uri="{FF2B5EF4-FFF2-40B4-BE49-F238E27FC236}">
                <a16:creationId xmlns:a16="http://schemas.microsoft.com/office/drawing/2014/main" id="{76DD23B0-AE12-DBB4-9E35-F6B1AE499867}"/>
              </a:ext>
            </a:extLst>
          </p:cNvPr>
          <p:cNvSpPr>
            <a:spLocks noGrp="1"/>
          </p:cNvSpPr>
          <p:nvPr>
            <p:ph type="body" sz="quarter" idx="17"/>
          </p:nvPr>
        </p:nvSpPr>
        <p:spPr>
          <a:xfrm>
            <a:off x="5975747" y="845100"/>
            <a:ext cx="2808681"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7" name="Title 1">
            <a:extLst>
              <a:ext uri="{FF2B5EF4-FFF2-40B4-BE49-F238E27FC236}">
                <a16:creationId xmlns:a16="http://schemas.microsoft.com/office/drawing/2014/main" id="{B71A24D8-E6A7-0246-4C67-38236DD797B6}"/>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09046346-2EF0-3D3C-F935-BE12522FC1FC}"/>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3C362734-7C01-2B7C-7199-559268159F1D}"/>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cxnSp>
        <p:nvCxnSpPr>
          <p:cNvPr id="14" name="Straight Connector 13">
            <a:extLst>
              <a:ext uri="{FF2B5EF4-FFF2-40B4-BE49-F238E27FC236}">
                <a16:creationId xmlns:a16="http://schemas.microsoft.com/office/drawing/2014/main" id="{497C1CED-253F-92B4-9DD5-0031980A71BC}"/>
              </a:ext>
            </a:extLst>
          </p:cNvPr>
          <p:cNvCxnSpPr>
            <a:cxnSpLocks/>
          </p:cNvCxnSpPr>
          <p:nvPr userDrawn="1"/>
        </p:nvCxnSpPr>
        <p:spPr>
          <a:xfrm flipV="1">
            <a:off x="5975745" y="1061100"/>
            <a:ext cx="28086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4F76256-9441-83BF-AA4C-C23EB2F3BEDC}"/>
              </a:ext>
            </a:extLst>
          </p:cNvPr>
          <p:cNvSpPr>
            <a:spLocks noGrp="1"/>
          </p:cNvSpPr>
          <p:nvPr>
            <p:ph type="body" sz="quarter" idx="18"/>
          </p:nvPr>
        </p:nvSpPr>
        <p:spPr>
          <a:xfrm>
            <a:off x="5975747" y="1060154"/>
            <a:ext cx="2808684" cy="3726158"/>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3727295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alaotsikko+teksti dumm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79F96-6D25-ABCB-2CFE-9A86F8F74330}"/>
              </a:ext>
            </a:extLst>
          </p:cNvPr>
          <p:cNvGraphicFramePr>
            <a:graphicFrameLocks noChangeAspect="1"/>
          </p:cNvGraphicFramePr>
          <p:nvPr userDrawn="1">
            <p:custDataLst>
              <p:tags r:id="rId1"/>
            </p:custDataLst>
            <p:extLst>
              <p:ext uri="{D42A27DB-BD31-4B8C-83A1-F6EECF244321}">
                <p14:modId xmlns:p14="http://schemas.microsoft.com/office/powerpoint/2010/main" val="16285577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17F79F96-6D25-ABCB-2CFE-9A86F8F7433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BF3E4873-A3FE-5859-6A6E-B75D540D9B9E}"/>
              </a:ext>
            </a:extLst>
          </p:cNvPr>
          <p:cNvSpPr>
            <a:spLocks noGrp="1"/>
          </p:cNvSpPr>
          <p:nvPr>
            <p:ph type="body" sz="quarter" idx="17"/>
          </p:nvPr>
        </p:nvSpPr>
        <p:spPr>
          <a:xfrm>
            <a:off x="359100" y="844153"/>
            <a:ext cx="2809154" cy="216000"/>
          </a:xfrm>
          <a:prstGeom prst="rect">
            <a:avLst/>
          </a:prstGeom>
        </p:spPr>
        <p:txBody>
          <a:bodyPr wrap="square" anchor="b">
            <a:noAutofit/>
          </a:bodyPr>
          <a:lstStyle>
            <a:lvl1pPr marL="0" indent="0" rtl="0">
              <a:buNone/>
              <a:defRPr b="1" i="0" u="none" cap="all" baseline="0">
                <a:solidFill>
                  <a:schemeClr val="accent1"/>
                </a:solidFill>
                <a:latin typeface="Arial Nova" panose="020B0504020202020204" pitchFamily="34" charset="0"/>
              </a:defRPr>
            </a:lvl1pPr>
          </a:lstStyle>
          <a:p>
            <a:pPr lvl="0"/>
            <a:endParaRPr lang="af-ZA"/>
          </a:p>
        </p:txBody>
      </p:sp>
      <p:sp>
        <p:nvSpPr>
          <p:cNvPr id="7" name="Title 1">
            <a:extLst>
              <a:ext uri="{FF2B5EF4-FFF2-40B4-BE49-F238E27FC236}">
                <a16:creationId xmlns:a16="http://schemas.microsoft.com/office/drawing/2014/main" id="{151F0D4B-A93B-8C76-8AF5-6A0295EA50FA}"/>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0C176388-DE66-C57A-44EE-B515ABC23DE6}"/>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9B90BCF1-4B02-7CA6-4A79-A6A5A8FF76A5}"/>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
        <p:nvSpPr>
          <p:cNvPr id="3" name="Text Placeholder 2">
            <a:extLst>
              <a:ext uri="{FF2B5EF4-FFF2-40B4-BE49-F238E27FC236}">
                <a16:creationId xmlns:a16="http://schemas.microsoft.com/office/drawing/2014/main" id="{ACFA28FB-47BC-2840-1681-FA4375FE310B}"/>
              </a:ext>
            </a:extLst>
          </p:cNvPr>
          <p:cNvSpPr>
            <a:spLocks noGrp="1"/>
          </p:cNvSpPr>
          <p:nvPr>
            <p:ph type="body" sz="quarter" idx="18"/>
          </p:nvPr>
        </p:nvSpPr>
        <p:spPr>
          <a:xfrm>
            <a:off x="359568" y="1060153"/>
            <a:ext cx="2808685" cy="3726160"/>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6390546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Lopetusdi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F9D3DE-D157-EBAC-DAAE-343101521988}"/>
              </a:ext>
            </a:extLst>
          </p:cNvPr>
          <p:cNvGraphicFramePr>
            <a:graphicFrameLocks noChangeAspect="1"/>
          </p:cNvGraphicFramePr>
          <p:nvPr userDrawn="1">
            <p:custDataLst>
              <p:tags r:id="rId1"/>
            </p:custDataLst>
            <p:extLst>
              <p:ext uri="{D42A27DB-BD31-4B8C-83A1-F6EECF244321}">
                <p14:modId xmlns:p14="http://schemas.microsoft.com/office/powerpoint/2010/main" val="26457019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F9D3DE-D157-EBAC-DAAE-34310152198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10" name="Kuva 9">
            <a:extLst>
              <a:ext uri="{FF2B5EF4-FFF2-40B4-BE49-F238E27FC236}">
                <a16:creationId xmlns:a16="http://schemas.microsoft.com/office/drawing/2014/main" id="{F6D00AA3-F995-012F-A3F1-A27AC9AB14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22"/>
            <a:ext cx="9144000" cy="5142857"/>
          </a:xfrm>
          <a:prstGeom prst="rect">
            <a:avLst/>
          </a:prstGeom>
        </p:spPr>
      </p:pic>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1149626" y="1921564"/>
            <a:ext cx="6848061" cy="834887"/>
          </a:xfrm>
        </p:spPr>
        <p:txBody>
          <a:bodyPr anchor="ctr" anchorCtr="0"/>
          <a:lstStyle>
            <a:lvl1pPr algn="ctr" rtl="0">
              <a:lnSpc>
                <a:spcPts val="3000"/>
              </a:lnSpc>
              <a:defRPr sz="3000"/>
            </a:lvl1pPr>
          </a:lstStyle>
          <a:p>
            <a:endParaRPr lang="af-ZA"/>
          </a:p>
        </p:txBody>
      </p:sp>
      <p:pic>
        <p:nvPicPr>
          <p:cNvPr id="7" name="Picture 4" descr="Logo&#10;&#10;Description automatically generated">
            <a:extLst>
              <a:ext uri="{FF2B5EF4-FFF2-40B4-BE49-F238E27FC236}">
                <a16:creationId xmlns:a16="http://schemas.microsoft.com/office/drawing/2014/main" id="{251C7349-0BAA-36EF-9EC3-F615CA236B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76765" y="3649861"/>
            <a:ext cx="995721" cy="534514"/>
          </a:xfrm>
          <a:prstGeom prst="rect">
            <a:avLst/>
          </a:prstGeom>
        </p:spPr>
      </p:pic>
    </p:spTree>
    <p:extLst>
      <p:ext uri="{BB962C8B-B14F-4D97-AF65-F5344CB8AC3E}">
        <p14:creationId xmlns:p14="http://schemas.microsoft.com/office/powerpoint/2010/main" val="1432565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Otsikko">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3481EF92-71F4-4D9C-9196-CF2D732E513D}"/>
              </a:ext>
            </a:extLst>
          </p:cNvPr>
          <p:cNvGraphicFramePr>
            <a:graphicFrameLocks noChangeAspect="1"/>
          </p:cNvGraphicFramePr>
          <p:nvPr userDrawn="1">
            <p:custDataLst>
              <p:tags r:id="rId1"/>
            </p:custDataLst>
            <p:extLst>
              <p:ext uri="{D42A27DB-BD31-4B8C-83A1-F6EECF244321}">
                <p14:modId xmlns:p14="http://schemas.microsoft.com/office/powerpoint/2010/main" val="148440774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276" imgH="275" progId="TCLayout.ActiveDocument.1">
                  <p:embed/>
                </p:oleObj>
              </mc:Choice>
              <mc:Fallback>
                <p:oleObj name="think-cell Slide" r:id="rId4" imgW="276" imgH="275" progId="TCLayout.ActiveDocument.1">
                  <p:embed/>
                  <p:pic>
                    <p:nvPicPr>
                      <p:cNvPr id="18" name="Object 17" hidden="1">
                        <a:extLst>
                          <a:ext uri="{FF2B5EF4-FFF2-40B4-BE49-F238E27FC236}">
                            <a16:creationId xmlns:a16="http://schemas.microsoft.com/office/drawing/2014/main" id="{3481EF92-71F4-4D9C-9196-CF2D732E513D}"/>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C0F9256-22DD-4333-AFF8-8DEF9B3E0BED}"/>
              </a:ext>
            </a:extLst>
          </p:cNvPr>
          <p:cNvSpPr/>
          <p:nvPr userDrawn="1">
            <p:custDataLst>
              <p:tags r:id="rId2"/>
            </p:custDataLst>
          </p:nvPr>
        </p:nvSpPr>
        <p:spPr>
          <a:xfrm>
            <a:off x="0" y="0"/>
            <a:ext cx="119063" cy="119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af-ZA" sz="2100" b="1" i="0" baseline="0">
              <a:latin typeface="Rockwell" panose="02060603020205020403" pitchFamily="18" charset="0"/>
              <a:ea typeface="+mj-ea"/>
              <a:cs typeface="+mj-cs"/>
              <a:sym typeface="Rockwell" panose="02060603020205020403" pitchFamily="18" charset="0"/>
            </a:endParaRPr>
          </a:p>
        </p:txBody>
      </p:sp>
      <p:sp>
        <p:nvSpPr>
          <p:cNvPr id="3" name="Title 2">
            <a:extLst>
              <a:ext uri="{FF2B5EF4-FFF2-40B4-BE49-F238E27FC236}">
                <a16:creationId xmlns:a16="http://schemas.microsoft.com/office/drawing/2014/main" id="{4FDCC7D4-B298-4602-9D9E-BB9A2FC606A1}"/>
              </a:ext>
            </a:extLst>
          </p:cNvPr>
          <p:cNvSpPr>
            <a:spLocks noGrp="1"/>
          </p:cNvSpPr>
          <p:nvPr>
            <p:ph type="title" hasCustomPrompt="1"/>
          </p:nvPr>
        </p:nvSpPr>
        <p:spPr>
          <a:xfrm>
            <a:off x="305989" y="249493"/>
            <a:ext cx="8532020" cy="594661"/>
          </a:xfrm>
        </p:spPr>
        <p:txBody>
          <a:bodyPr vert="horz" lIns="91440" tIns="45720" rIns="91440" bIns="45720" rtlCol="0" anchor="ctr" anchorCtr="0">
            <a:noAutofit/>
          </a:bodyPr>
          <a:lstStyle>
            <a:lvl1pPr rtl="0">
              <a:defRPr lang="fi-FI" dirty="0"/>
            </a:lvl1pPr>
          </a:lstStyle>
          <a:p>
            <a:pPr lvl="0"/>
            <a:r>
              <a:rPr lang="af-ZA"/>
              <a:t>Lisää otsikko</a:t>
            </a:r>
          </a:p>
        </p:txBody>
      </p:sp>
    </p:spTree>
    <p:extLst>
      <p:ext uri="{BB962C8B-B14F-4D97-AF65-F5344CB8AC3E}">
        <p14:creationId xmlns:p14="http://schemas.microsoft.com/office/powerpoint/2010/main" val="3506349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D6D1C6-29B6-8C50-9834-D6F618CFF725}"/>
              </a:ext>
            </a:extLst>
          </p:cNvPr>
          <p:cNvGraphicFramePr>
            <a:graphicFrameLocks noChangeAspect="1"/>
          </p:cNvGraphicFramePr>
          <p:nvPr userDrawn="1">
            <p:custDataLst>
              <p:tags r:id="rId1"/>
            </p:custDataLst>
            <p:extLst>
              <p:ext uri="{D42A27DB-BD31-4B8C-83A1-F6EECF244321}">
                <p14:modId xmlns:p14="http://schemas.microsoft.com/office/powerpoint/2010/main" val="1851487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62D6D1C6-29B6-8C50-9834-D6F618CFF7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78D7F57-2980-E0C8-D68C-AD4FC02FDA53}"/>
              </a:ext>
            </a:extLst>
          </p:cNvPr>
          <p:cNvSpPr>
            <a:spLocks noGrp="1"/>
          </p:cNvSpPr>
          <p:nvPr>
            <p:ph type="title"/>
          </p:nvPr>
        </p:nvSpPr>
        <p:spPr/>
        <p:txBody>
          <a:bodyPr vert="horz"/>
          <a:lstStyle>
            <a:lvl1pPr rtl="0">
              <a:defRPr/>
            </a:lvl1pPr>
          </a:lstStyle>
          <a:p>
            <a:r>
              <a:rPr lang="af-ZA"/>
              <a:t>Click to edit Master title style</a:t>
            </a:r>
          </a:p>
        </p:txBody>
      </p:sp>
      <p:sp>
        <p:nvSpPr>
          <p:cNvPr id="3" name="Content Placeholder 2">
            <a:extLst>
              <a:ext uri="{FF2B5EF4-FFF2-40B4-BE49-F238E27FC236}">
                <a16:creationId xmlns:a16="http://schemas.microsoft.com/office/drawing/2014/main" id="{7ED5A70A-2A26-ADE7-E686-D3E7CD9891C1}"/>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af-ZA"/>
              <a:t>Click to edit Master text styles</a:t>
            </a:r>
          </a:p>
          <a:p>
            <a:pPr lvl="1"/>
            <a:r>
              <a:rPr lang="af-ZA"/>
              <a:t>Second level</a:t>
            </a:r>
          </a:p>
          <a:p>
            <a:pPr lvl="2"/>
            <a:r>
              <a:rPr lang="af-ZA"/>
              <a:t>Third level</a:t>
            </a:r>
          </a:p>
          <a:p>
            <a:pPr lvl="3"/>
            <a:r>
              <a:rPr lang="af-ZA"/>
              <a:t>Fourth level</a:t>
            </a:r>
          </a:p>
          <a:p>
            <a:pPr lvl="4"/>
            <a:r>
              <a:rPr lang="af-ZA"/>
              <a:t>Fifth level</a:t>
            </a:r>
          </a:p>
        </p:txBody>
      </p:sp>
      <p:sp>
        <p:nvSpPr>
          <p:cNvPr id="4" name="Date Placeholder 3">
            <a:extLst>
              <a:ext uri="{FF2B5EF4-FFF2-40B4-BE49-F238E27FC236}">
                <a16:creationId xmlns:a16="http://schemas.microsoft.com/office/drawing/2014/main" id="{0501CAA8-50A6-B125-1F00-713BFC92016B}"/>
              </a:ext>
            </a:extLst>
          </p:cNvPr>
          <p:cNvSpPr>
            <a:spLocks noGrp="1"/>
          </p:cNvSpPr>
          <p:nvPr>
            <p:ph type="dt" sz="half" idx="10"/>
          </p:nvPr>
        </p:nvSpPr>
        <p:spPr/>
        <p:txBody>
          <a:bodyPr/>
          <a:lstStyle>
            <a:lvl1pPr rtl="0">
              <a:defRPr/>
            </a:lvl1pPr>
          </a:lstStyle>
          <a:p>
            <a:pPr algn="ctr"/>
            <a:fld id="{3A0DE926-1C38-4F2C-A75F-A21EE52AFF6C}" type="datetime1">
              <a:rPr lang="af-ZA" smtClean="0"/>
              <a:pPr algn="ctr"/>
              <a:t>2024-12-09</a:t>
            </a:fld>
            <a:endParaRPr lang="af-ZA"/>
          </a:p>
        </p:txBody>
      </p:sp>
      <p:sp>
        <p:nvSpPr>
          <p:cNvPr id="5" name="Footer Placeholder 4">
            <a:extLst>
              <a:ext uri="{FF2B5EF4-FFF2-40B4-BE49-F238E27FC236}">
                <a16:creationId xmlns:a16="http://schemas.microsoft.com/office/drawing/2014/main" id="{4180C972-AE12-B9AA-AEC3-468DF6D79C77}"/>
              </a:ext>
            </a:extLst>
          </p:cNvPr>
          <p:cNvSpPr>
            <a:spLocks noGrp="1"/>
          </p:cNvSpPr>
          <p:nvPr>
            <p:ph type="ftr" sz="quarter" idx="11"/>
          </p:nvPr>
        </p:nvSpPr>
        <p:spPr/>
        <p:txBody>
          <a:bodyPr/>
          <a:lstStyle>
            <a:lvl1pPr rtl="0">
              <a:defRPr/>
            </a:lvl1pPr>
          </a:lstStyle>
          <a:p>
            <a:endParaRPr lang="af-ZA"/>
          </a:p>
        </p:txBody>
      </p:sp>
      <p:sp>
        <p:nvSpPr>
          <p:cNvPr id="6" name="Slide Number Placeholder 5">
            <a:extLst>
              <a:ext uri="{FF2B5EF4-FFF2-40B4-BE49-F238E27FC236}">
                <a16:creationId xmlns:a16="http://schemas.microsoft.com/office/drawing/2014/main" id="{9DA57BFA-7BD5-F310-35C6-4BC89E91AAEC}"/>
              </a:ext>
            </a:extLst>
          </p:cNvPr>
          <p:cNvSpPr>
            <a:spLocks noGrp="1"/>
          </p:cNvSpPr>
          <p:nvPr>
            <p:ph type="sldNum" sz="quarter" idx="12"/>
          </p:nvPr>
        </p:nvSpPr>
        <p:spPr/>
        <p:txBody>
          <a:bodyPr/>
          <a:lstStyle>
            <a:lvl1pPr rtl="0">
              <a:defRPr/>
            </a:lvl1pPr>
          </a:lstStyle>
          <a:p>
            <a:fld id="{4053EE9D-34B3-514E-9B63-25914144127A}" type="slidenum">
              <a:rPr lang="af-ZA" smtClean="0"/>
              <a:pPr/>
              <a:t>‹#›</a:t>
            </a:fld>
            <a:endParaRPr lang="af-ZA"/>
          </a:p>
        </p:txBody>
      </p:sp>
    </p:spTree>
    <p:extLst>
      <p:ext uri="{BB962C8B-B14F-4D97-AF65-F5344CB8AC3E}">
        <p14:creationId xmlns:p14="http://schemas.microsoft.com/office/powerpoint/2010/main" val="22250969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Otsikkodia kaare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7626CB-894C-6E3E-CCE4-67BFACBDF16E}"/>
              </a:ext>
            </a:extLst>
          </p:cNvPr>
          <p:cNvGraphicFramePr>
            <a:graphicFrameLocks noChangeAspect="1"/>
          </p:cNvGraphicFramePr>
          <p:nvPr userDrawn="1">
            <p:custDataLst>
              <p:tags r:id="rId1"/>
            </p:custDataLst>
            <p:extLst>
              <p:ext uri="{D42A27DB-BD31-4B8C-83A1-F6EECF244321}">
                <p14:modId xmlns:p14="http://schemas.microsoft.com/office/powerpoint/2010/main" val="23252940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777626CB-894C-6E3E-CCE4-67BFACBDF16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rgbClr val="E6F3E9"/>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wrap="square" anchor="b">
            <a:noAutofit/>
          </a:bodyPr>
          <a:lstStyle>
            <a:lvl1pPr algn="l" rtl="0">
              <a:lnSpc>
                <a:spcPts val="3000"/>
              </a:lnSpc>
              <a:defRPr sz="3000">
                <a:latin typeface="Arial Nova Light" panose="020B0304020202020204" pitchFamily="34" charset="0"/>
              </a:defRPr>
            </a:lvl1pPr>
          </a:lstStyle>
          <a:p>
            <a:endParaRPr lang="af-ZA"/>
          </a:p>
        </p:txBody>
      </p:sp>
      <p:pic>
        <p:nvPicPr>
          <p:cNvPr id="4" name="Picture 4" descr="Logo&#10;&#10;Description automatically generated">
            <a:extLst>
              <a:ext uri="{FF2B5EF4-FFF2-40B4-BE49-F238E27FC236}">
                <a16:creationId xmlns:a16="http://schemas.microsoft.com/office/drawing/2014/main" id="{AB63EA70-EAB7-3EA1-23F8-F76F6B74A0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
        <p:nvSpPr>
          <p:cNvPr id="6" name="Alaotsikko 2">
            <a:extLst>
              <a:ext uri="{FF2B5EF4-FFF2-40B4-BE49-F238E27FC236}">
                <a16:creationId xmlns:a16="http://schemas.microsoft.com/office/drawing/2014/main" id="{C972F7EA-AF28-866B-6739-EEAA8937FBFA}"/>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spTree>
    <p:extLst>
      <p:ext uri="{BB962C8B-B14F-4D97-AF65-F5344CB8AC3E}">
        <p14:creationId xmlns:p14="http://schemas.microsoft.com/office/powerpoint/2010/main" val="3438235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Otsikkodia kaaret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8008C6-ED63-CBDE-E6D9-B982820BCDA3}"/>
              </a:ext>
            </a:extLst>
          </p:cNvPr>
          <p:cNvGraphicFramePr>
            <a:graphicFrameLocks noChangeAspect="1"/>
          </p:cNvGraphicFramePr>
          <p:nvPr userDrawn="1">
            <p:custDataLst>
              <p:tags r:id="rId1"/>
            </p:custDataLst>
            <p:extLst>
              <p:ext uri="{D42A27DB-BD31-4B8C-83A1-F6EECF244321}">
                <p14:modId xmlns:p14="http://schemas.microsoft.com/office/powerpoint/2010/main" val="189147683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78008C6-ED63-CBDE-E6D9-B982820BCDA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rgbClr val="FDF5F2"/>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vert="horz" wrap="square" lIns="91440" tIns="45720" rIns="91440" bIns="45720" rtlCol="0" anchor="b">
            <a:noAutofit/>
          </a:bodyPr>
          <a:lstStyle>
            <a:lvl1pPr rtl="0">
              <a:defRPr lang="fi-FI" sz="3000" dirty="0">
                <a:latin typeface="Arial Nova Light" panose="020B0304020202020204" pitchFamily="34" charset="0"/>
              </a:defRPr>
            </a:lvl1pPr>
          </a:lstStyle>
          <a:p>
            <a:pPr lvl="0">
              <a:lnSpc>
                <a:spcPts val="3000"/>
              </a:lnSpc>
            </a:pPr>
            <a:endParaRPr lang="af-ZA"/>
          </a:p>
        </p:txBody>
      </p:sp>
      <p:sp>
        <p:nvSpPr>
          <p:cNvPr id="3" name="Alaotsikko 2">
            <a:extLst>
              <a:ext uri="{FF2B5EF4-FFF2-40B4-BE49-F238E27FC236}">
                <a16:creationId xmlns:a16="http://schemas.microsoft.com/office/drawing/2014/main" id="{4450810A-C251-0A07-4BAA-6E21DA1FA879}"/>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pic>
        <p:nvPicPr>
          <p:cNvPr id="4" name="Picture 4" descr="Logo&#10;&#10;Description automatically generated">
            <a:extLst>
              <a:ext uri="{FF2B5EF4-FFF2-40B4-BE49-F238E27FC236}">
                <a16:creationId xmlns:a16="http://schemas.microsoft.com/office/drawing/2014/main" id="{3F2D702C-D2E6-69B4-9576-F07B874A3F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Tree>
    <p:extLst>
      <p:ext uri="{BB962C8B-B14F-4D97-AF65-F5344CB8AC3E}">
        <p14:creationId xmlns:p14="http://schemas.microsoft.com/office/powerpoint/2010/main" val="182541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Otsikkodia kaaret 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8008C6-ED63-CBDE-E6D9-B982820BCDA3}"/>
              </a:ext>
            </a:extLst>
          </p:cNvPr>
          <p:cNvGraphicFramePr>
            <a:graphicFrameLocks noChangeAspect="1"/>
          </p:cNvGraphicFramePr>
          <p:nvPr userDrawn="1">
            <p:custDataLst>
              <p:tags r:id="rId1"/>
            </p:custDataLst>
            <p:extLst>
              <p:ext uri="{D42A27DB-BD31-4B8C-83A1-F6EECF244321}">
                <p14:modId xmlns:p14="http://schemas.microsoft.com/office/powerpoint/2010/main" val="163983531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78008C6-ED63-CBDE-E6D9-B982820BCDA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chemeClr val="accent2">
              <a:lumMod val="20000"/>
              <a:lumOff val="80000"/>
            </a:schemeClr>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vert="horz" wrap="square" lIns="91440" tIns="45720" rIns="91440" bIns="45720" rtlCol="0" anchor="b">
            <a:noAutofit/>
          </a:bodyPr>
          <a:lstStyle>
            <a:lvl1pPr rtl="0">
              <a:defRPr lang="fi-FI" sz="3000" dirty="0">
                <a:latin typeface="Arial Nova Light" panose="020B0304020202020204" pitchFamily="34" charset="0"/>
              </a:defRPr>
            </a:lvl1pPr>
          </a:lstStyle>
          <a:p>
            <a:pPr lvl="0">
              <a:lnSpc>
                <a:spcPts val="3000"/>
              </a:lnSpc>
            </a:pPr>
            <a:endParaRPr lang="af-ZA"/>
          </a:p>
        </p:txBody>
      </p:sp>
      <p:sp>
        <p:nvSpPr>
          <p:cNvPr id="3" name="Alaotsikko 2">
            <a:extLst>
              <a:ext uri="{FF2B5EF4-FFF2-40B4-BE49-F238E27FC236}">
                <a16:creationId xmlns:a16="http://schemas.microsoft.com/office/drawing/2014/main" id="{4450810A-C251-0A07-4BAA-6E21DA1FA879}"/>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pic>
        <p:nvPicPr>
          <p:cNvPr id="4" name="Picture 4" descr="Logo&#10;&#10;Description automatically generated">
            <a:extLst>
              <a:ext uri="{FF2B5EF4-FFF2-40B4-BE49-F238E27FC236}">
                <a16:creationId xmlns:a16="http://schemas.microsoft.com/office/drawing/2014/main" id="{3F2D702C-D2E6-69B4-9576-F07B874A3F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Tree>
    <p:extLst>
      <p:ext uri="{BB962C8B-B14F-4D97-AF65-F5344CB8AC3E}">
        <p14:creationId xmlns:p14="http://schemas.microsoft.com/office/powerpoint/2010/main" val="64626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Otsikkodia kaaret 4">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8008C6-ED63-CBDE-E6D9-B982820BCDA3}"/>
              </a:ext>
            </a:extLst>
          </p:cNvPr>
          <p:cNvGraphicFramePr>
            <a:graphicFrameLocks noChangeAspect="1"/>
          </p:cNvGraphicFramePr>
          <p:nvPr userDrawn="1">
            <p:custDataLst>
              <p:tags r:id="rId1"/>
            </p:custDataLst>
            <p:extLst>
              <p:ext uri="{D42A27DB-BD31-4B8C-83A1-F6EECF244321}">
                <p14:modId xmlns:p14="http://schemas.microsoft.com/office/powerpoint/2010/main" val="23841293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78008C6-ED63-CBDE-E6D9-B982820BCDA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chemeClr val="accent5">
              <a:lumMod val="20000"/>
              <a:lumOff val="80000"/>
            </a:schemeClr>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2892287" y="841772"/>
            <a:ext cx="5108713" cy="1894802"/>
          </a:xfrm>
        </p:spPr>
        <p:txBody>
          <a:bodyPr vert="horz" wrap="square" lIns="91440" tIns="45720" rIns="91440" bIns="45720" rtlCol="0" anchor="b">
            <a:noAutofit/>
          </a:bodyPr>
          <a:lstStyle>
            <a:lvl1pPr rtl="0">
              <a:defRPr lang="fi-FI" sz="3000" dirty="0">
                <a:latin typeface="Arial Nova Light" panose="020B0304020202020204" pitchFamily="34" charset="0"/>
              </a:defRPr>
            </a:lvl1pPr>
          </a:lstStyle>
          <a:p>
            <a:pPr lvl="0">
              <a:lnSpc>
                <a:spcPts val="3000"/>
              </a:lnSpc>
            </a:pPr>
            <a:endParaRPr lang="af-ZA"/>
          </a:p>
        </p:txBody>
      </p:sp>
      <p:sp>
        <p:nvSpPr>
          <p:cNvPr id="3" name="Alaotsikko 2">
            <a:extLst>
              <a:ext uri="{FF2B5EF4-FFF2-40B4-BE49-F238E27FC236}">
                <a16:creationId xmlns:a16="http://schemas.microsoft.com/office/drawing/2014/main" id="{4450810A-C251-0A07-4BAA-6E21DA1FA879}"/>
              </a:ext>
            </a:extLst>
          </p:cNvPr>
          <p:cNvSpPr>
            <a:spLocks noGrp="1"/>
          </p:cNvSpPr>
          <p:nvPr>
            <p:ph type="subTitle" idx="1"/>
          </p:nvPr>
        </p:nvSpPr>
        <p:spPr>
          <a:xfrm>
            <a:off x="2892287" y="2701528"/>
            <a:ext cx="5108713" cy="1241822"/>
          </a:xfrm>
          <a:prstGeom prst="rect">
            <a:avLst/>
          </a:prstGeom>
        </p:spPr>
        <p:txBody>
          <a:bodyPr wrap="square">
            <a:noAutofit/>
          </a:bodyPr>
          <a:lstStyle>
            <a:lvl1pPr marL="0" indent="0" algn="l" rtl="0">
              <a:lnSpc>
                <a:spcPts val="1725"/>
              </a:lnSpc>
              <a:buNone/>
              <a:defRPr sz="1500">
                <a:latin typeface="Arial Nova Light" panose="020B03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af-ZA"/>
          </a:p>
        </p:txBody>
      </p:sp>
      <p:pic>
        <p:nvPicPr>
          <p:cNvPr id="4" name="Picture 4" descr="Logo&#10;&#10;Description automatically generated">
            <a:extLst>
              <a:ext uri="{FF2B5EF4-FFF2-40B4-BE49-F238E27FC236}">
                <a16:creationId xmlns:a16="http://schemas.microsoft.com/office/drawing/2014/main" id="{3F2D702C-D2E6-69B4-9576-F07B874A3F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Tree>
    <p:extLst>
      <p:ext uri="{BB962C8B-B14F-4D97-AF65-F5344CB8AC3E}">
        <p14:creationId xmlns:p14="http://schemas.microsoft.com/office/powerpoint/2010/main" val="350074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Otsikkodia kaarill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7626CB-894C-6E3E-CCE4-67BFACBDF16E}"/>
              </a:ext>
            </a:extLst>
          </p:cNvPr>
          <p:cNvGraphicFramePr>
            <a:graphicFrameLocks noChangeAspect="1"/>
          </p:cNvGraphicFramePr>
          <p:nvPr userDrawn="1">
            <p:custDataLst>
              <p:tags r:id="rId1"/>
            </p:custDataLst>
            <p:extLst>
              <p:ext uri="{D42A27DB-BD31-4B8C-83A1-F6EECF244321}">
                <p14:modId xmlns:p14="http://schemas.microsoft.com/office/powerpoint/2010/main" val="4228874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777626CB-894C-6E3E-CCE4-67BFACBDF16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15" name="Ryhmä 14">
            <a:extLst>
              <a:ext uri="{FF2B5EF4-FFF2-40B4-BE49-F238E27FC236}">
                <a16:creationId xmlns:a16="http://schemas.microsoft.com/office/drawing/2014/main" id="{A373886A-EF65-73B7-EE10-E42D98F84AE8}"/>
              </a:ext>
            </a:extLst>
          </p:cNvPr>
          <p:cNvGrpSpPr>
            <a:grpSpLocks noChangeAspect="1"/>
          </p:cNvGrpSpPr>
          <p:nvPr userDrawn="1"/>
        </p:nvGrpSpPr>
        <p:grpSpPr>
          <a:xfrm>
            <a:off x="1" y="0"/>
            <a:ext cx="4587542" cy="5143500"/>
            <a:chOff x="3051176" y="14288"/>
            <a:chExt cx="6091237" cy="6829425"/>
          </a:xfrm>
          <a:solidFill>
            <a:srgbClr val="E6F3E9"/>
          </a:solidFill>
        </p:grpSpPr>
        <p:sp>
          <p:nvSpPr>
            <p:cNvPr id="12" name="Freeform 5">
              <a:extLst>
                <a:ext uri="{FF2B5EF4-FFF2-40B4-BE49-F238E27FC236}">
                  <a16:creationId xmlns:a16="http://schemas.microsoft.com/office/drawing/2014/main" id="{CE331A36-2685-BD91-0CDB-652E2B7971CD}"/>
                </a:ext>
              </a:extLst>
            </p:cNvPr>
            <p:cNvSpPr>
              <a:spLocks/>
            </p:cNvSpPr>
            <p:nvPr userDrawn="1"/>
          </p:nvSpPr>
          <p:spPr bwMode="auto">
            <a:xfrm>
              <a:off x="3051176" y="1619250"/>
              <a:ext cx="1347788" cy="3619500"/>
            </a:xfrm>
            <a:custGeom>
              <a:avLst/>
              <a:gdLst>
                <a:gd name="T0" fmla="*/ 0 w 3760"/>
                <a:gd name="T1" fmla="*/ 861 h 10096"/>
                <a:gd name="T2" fmla="*/ 2942 w 3760"/>
                <a:gd name="T3" fmla="*/ 5048 h 10096"/>
                <a:gd name="T4" fmla="*/ 0 w 3760"/>
                <a:gd name="T5" fmla="*/ 9235 h 10096"/>
                <a:gd name="T6" fmla="*/ 0 w 3760"/>
                <a:gd name="T7" fmla="*/ 10096 h 10096"/>
                <a:gd name="T8" fmla="*/ 3760 w 3760"/>
                <a:gd name="T9" fmla="*/ 5048 h 10096"/>
                <a:gd name="T10" fmla="*/ 0 w 3760"/>
                <a:gd name="T11" fmla="*/ 0 h 10096"/>
                <a:gd name="T12" fmla="*/ 0 w 3760"/>
                <a:gd name="T13" fmla="*/ 861 h 10096"/>
              </a:gdLst>
              <a:ahLst/>
              <a:cxnLst>
                <a:cxn ang="0">
                  <a:pos x="T0" y="T1"/>
                </a:cxn>
                <a:cxn ang="0">
                  <a:pos x="T2" y="T3"/>
                </a:cxn>
                <a:cxn ang="0">
                  <a:pos x="T4" y="T5"/>
                </a:cxn>
                <a:cxn ang="0">
                  <a:pos x="T6" y="T7"/>
                </a:cxn>
                <a:cxn ang="0">
                  <a:pos x="T8" y="T9"/>
                </a:cxn>
                <a:cxn ang="0">
                  <a:pos x="T10" y="T11"/>
                </a:cxn>
                <a:cxn ang="0">
                  <a:pos x="T12" y="T13"/>
                </a:cxn>
              </a:cxnLst>
              <a:rect l="0" t="0" r="r" b="b"/>
              <a:pathLst>
                <a:path w="3760" h="10096">
                  <a:moveTo>
                    <a:pt x="0" y="861"/>
                  </a:moveTo>
                  <a:cubicBezTo>
                    <a:pt x="1714" y="1481"/>
                    <a:pt x="2942" y="3124"/>
                    <a:pt x="2942" y="5048"/>
                  </a:cubicBezTo>
                  <a:cubicBezTo>
                    <a:pt x="2942" y="6973"/>
                    <a:pt x="1714" y="8616"/>
                    <a:pt x="0" y="9235"/>
                  </a:cubicBezTo>
                  <a:lnTo>
                    <a:pt x="0" y="10096"/>
                  </a:lnTo>
                  <a:cubicBezTo>
                    <a:pt x="2173" y="9446"/>
                    <a:pt x="3760" y="7429"/>
                    <a:pt x="3760" y="5048"/>
                  </a:cubicBezTo>
                  <a:cubicBezTo>
                    <a:pt x="3760" y="2667"/>
                    <a:pt x="2173" y="650"/>
                    <a:pt x="0" y="0"/>
                  </a:cubicBezTo>
                  <a:lnTo>
                    <a:pt x="0"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3" name="Freeform 6">
              <a:extLst>
                <a:ext uri="{FF2B5EF4-FFF2-40B4-BE49-F238E27FC236}">
                  <a16:creationId xmlns:a16="http://schemas.microsoft.com/office/drawing/2014/main" id="{9D7A5C40-90EB-A909-EFDF-98F76039BDE7}"/>
                </a:ext>
              </a:extLst>
            </p:cNvPr>
            <p:cNvSpPr>
              <a:spLocks/>
            </p:cNvSpPr>
            <p:nvPr userDrawn="1"/>
          </p:nvSpPr>
          <p:spPr bwMode="auto">
            <a:xfrm>
              <a:off x="3983038" y="14288"/>
              <a:ext cx="2735263" cy="6829425"/>
            </a:xfrm>
            <a:custGeom>
              <a:avLst/>
              <a:gdLst>
                <a:gd name="T0" fmla="*/ 0 w 7631"/>
                <a:gd name="T1" fmla="*/ 0 h 19050"/>
                <a:gd name="T2" fmla="*/ 6266 w 7631"/>
                <a:gd name="T3" fmla="*/ 9525 h 19050"/>
                <a:gd name="T4" fmla="*/ 0 w 7631"/>
                <a:gd name="T5" fmla="*/ 19050 h 19050"/>
                <a:gd name="T6" fmla="*/ 2744 w 7631"/>
                <a:gd name="T7" fmla="*/ 19050 h 19050"/>
                <a:gd name="T8" fmla="*/ 7631 w 7631"/>
                <a:gd name="T9" fmla="*/ 9525 h 19050"/>
                <a:gd name="T10" fmla="*/ 2744 w 7631"/>
                <a:gd name="T11" fmla="*/ 0 h 19050"/>
                <a:gd name="T12" fmla="*/ 0 w 7631"/>
                <a:gd name="T13" fmla="*/ 0 h 19050"/>
              </a:gdLst>
              <a:ahLst/>
              <a:cxnLst>
                <a:cxn ang="0">
                  <a:pos x="T0" y="T1"/>
                </a:cxn>
                <a:cxn ang="0">
                  <a:pos x="T2" y="T3"/>
                </a:cxn>
                <a:cxn ang="0">
                  <a:pos x="T4" y="T5"/>
                </a:cxn>
                <a:cxn ang="0">
                  <a:pos x="T6" y="T7"/>
                </a:cxn>
                <a:cxn ang="0">
                  <a:pos x="T8" y="T9"/>
                </a:cxn>
                <a:cxn ang="0">
                  <a:pos x="T10" y="T11"/>
                </a:cxn>
                <a:cxn ang="0">
                  <a:pos x="T12" y="T13"/>
                </a:cxn>
              </a:cxnLst>
              <a:rect l="0" t="0" r="r" b="b"/>
              <a:pathLst>
                <a:path w="7631" h="19050">
                  <a:moveTo>
                    <a:pt x="0" y="0"/>
                  </a:moveTo>
                  <a:cubicBezTo>
                    <a:pt x="3683" y="1594"/>
                    <a:pt x="6266" y="5264"/>
                    <a:pt x="6266" y="9525"/>
                  </a:cubicBezTo>
                  <a:cubicBezTo>
                    <a:pt x="6266" y="13787"/>
                    <a:pt x="3683" y="17456"/>
                    <a:pt x="0" y="19050"/>
                  </a:cubicBezTo>
                  <a:lnTo>
                    <a:pt x="2744" y="19050"/>
                  </a:lnTo>
                  <a:cubicBezTo>
                    <a:pt x="5702" y="16917"/>
                    <a:pt x="7631" y="13442"/>
                    <a:pt x="7631" y="9525"/>
                  </a:cubicBezTo>
                  <a:cubicBezTo>
                    <a:pt x="7631" y="5608"/>
                    <a:pt x="5702" y="2134"/>
                    <a:pt x="274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4" name="Freeform 7">
              <a:extLst>
                <a:ext uri="{FF2B5EF4-FFF2-40B4-BE49-F238E27FC236}">
                  <a16:creationId xmlns:a16="http://schemas.microsoft.com/office/drawing/2014/main" id="{05B08938-9182-1393-0335-EBA182397CDE}"/>
                </a:ext>
              </a:extLst>
            </p:cNvPr>
            <p:cNvSpPr>
              <a:spLocks/>
            </p:cNvSpPr>
            <p:nvPr userDrawn="1"/>
          </p:nvSpPr>
          <p:spPr bwMode="auto">
            <a:xfrm>
              <a:off x="7380288" y="14288"/>
              <a:ext cx="1762125" cy="6829425"/>
            </a:xfrm>
            <a:custGeom>
              <a:avLst/>
              <a:gdLst>
                <a:gd name="T0" fmla="*/ 3002 w 4912"/>
                <a:gd name="T1" fmla="*/ 9525 h 19050"/>
                <a:gd name="T2" fmla="*/ 2280 w 4912"/>
                <a:gd name="T3" fmla="*/ 19050 h 19050"/>
                <a:gd name="T4" fmla="*/ 3870 w 4912"/>
                <a:gd name="T5" fmla="*/ 15673 h 19050"/>
                <a:gd name="T6" fmla="*/ 4022 w 4912"/>
                <a:gd name="T7" fmla="*/ 15223 h 19050"/>
                <a:gd name="T8" fmla="*/ 4159 w 4912"/>
                <a:gd name="T9" fmla="*/ 14777 h 19050"/>
                <a:gd name="T10" fmla="*/ 4201 w 4912"/>
                <a:gd name="T11" fmla="*/ 14633 h 19050"/>
                <a:gd name="T12" fmla="*/ 4286 w 4912"/>
                <a:gd name="T13" fmla="*/ 14327 h 19050"/>
                <a:gd name="T14" fmla="*/ 4333 w 4912"/>
                <a:gd name="T15" fmla="*/ 14144 h 19050"/>
                <a:gd name="T16" fmla="*/ 4400 w 4912"/>
                <a:gd name="T17" fmla="*/ 13877 h 19050"/>
                <a:gd name="T18" fmla="*/ 4444 w 4912"/>
                <a:gd name="T19" fmla="*/ 13688 h 19050"/>
                <a:gd name="T20" fmla="*/ 4502 w 4912"/>
                <a:gd name="T21" fmla="*/ 13426 h 19050"/>
                <a:gd name="T22" fmla="*/ 4543 w 4912"/>
                <a:gd name="T23" fmla="*/ 13230 h 19050"/>
                <a:gd name="T24" fmla="*/ 4594 w 4912"/>
                <a:gd name="T25" fmla="*/ 12970 h 19050"/>
                <a:gd name="T26" fmla="*/ 4629 w 4912"/>
                <a:gd name="T27" fmla="*/ 12773 h 19050"/>
                <a:gd name="T28" fmla="*/ 4673 w 4912"/>
                <a:gd name="T29" fmla="*/ 12513 h 19050"/>
                <a:gd name="T30" fmla="*/ 4704 w 4912"/>
                <a:gd name="T31" fmla="*/ 12315 h 19050"/>
                <a:gd name="T32" fmla="*/ 4739 w 4912"/>
                <a:gd name="T33" fmla="*/ 12069 h 19050"/>
                <a:gd name="T34" fmla="*/ 4767 w 4912"/>
                <a:gd name="T35" fmla="*/ 11856 h 19050"/>
                <a:gd name="T36" fmla="*/ 4794 w 4912"/>
                <a:gd name="T37" fmla="*/ 11628 h 19050"/>
                <a:gd name="T38" fmla="*/ 4819 w 4912"/>
                <a:gd name="T39" fmla="*/ 11393 h 19050"/>
                <a:gd name="T40" fmla="*/ 4839 w 4912"/>
                <a:gd name="T41" fmla="*/ 11176 h 19050"/>
                <a:gd name="T42" fmla="*/ 4860 w 4912"/>
                <a:gd name="T43" fmla="*/ 10929 h 19050"/>
                <a:gd name="T44" fmla="*/ 4874 w 4912"/>
                <a:gd name="T45" fmla="*/ 10716 h 19050"/>
                <a:gd name="T46" fmla="*/ 4888 w 4912"/>
                <a:gd name="T47" fmla="*/ 10464 h 19050"/>
                <a:gd name="T48" fmla="*/ 4898 w 4912"/>
                <a:gd name="T49" fmla="*/ 10255 h 19050"/>
                <a:gd name="T50" fmla="*/ 4906 w 4912"/>
                <a:gd name="T51" fmla="*/ 9996 h 19050"/>
                <a:gd name="T52" fmla="*/ 4910 w 4912"/>
                <a:gd name="T53" fmla="*/ 9789 h 19050"/>
                <a:gd name="T54" fmla="*/ 4912 w 4912"/>
                <a:gd name="T55" fmla="*/ 9535 h 19050"/>
                <a:gd name="T56" fmla="*/ 4912 w 4912"/>
                <a:gd name="T57" fmla="*/ 9514 h 19050"/>
                <a:gd name="T58" fmla="*/ 4910 w 4912"/>
                <a:gd name="T59" fmla="*/ 9261 h 19050"/>
                <a:gd name="T60" fmla="*/ 4906 w 4912"/>
                <a:gd name="T61" fmla="*/ 9054 h 19050"/>
                <a:gd name="T62" fmla="*/ 4898 w 4912"/>
                <a:gd name="T63" fmla="*/ 8796 h 19050"/>
                <a:gd name="T64" fmla="*/ 4888 w 4912"/>
                <a:gd name="T65" fmla="*/ 8585 h 19050"/>
                <a:gd name="T66" fmla="*/ 4874 w 4912"/>
                <a:gd name="T67" fmla="*/ 8333 h 19050"/>
                <a:gd name="T68" fmla="*/ 4860 w 4912"/>
                <a:gd name="T69" fmla="*/ 8121 h 19050"/>
                <a:gd name="T70" fmla="*/ 4839 w 4912"/>
                <a:gd name="T71" fmla="*/ 7874 h 19050"/>
                <a:gd name="T72" fmla="*/ 4819 w 4912"/>
                <a:gd name="T73" fmla="*/ 7657 h 19050"/>
                <a:gd name="T74" fmla="*/ 4794 w 4912"/>
                <a:gd name="T75" fmla="*/ 7424 h 19050"/>
                <a:gd name="T76" fmla="*/ 4767 w 4912"/>
                <a:gd name="T77" fmla="*/ 7195 h 19050"/>
                <a:gd name="T78" fmla="*/ 4740 w 4912"/>
                <a:gd name="T79" fmla="*/ 6982 h 19050"/>
                <a:gd name="T80" fmla="*/ 4704 w 4912"/>
                <a:gd name="T81" fmla="*/ 6735 h 19050"/>
                <a:gd name="T82" fmla="*/ 4673 w 4912"/>
                <a:gd name="T83" fmla="*/ 6537 h 19050"/>
                <a:gd name="T84" fmla="*/ 4630 w 4912"/>
                <a:gd name="T85" fmla="*/ 6279 h 19050"/>
                <a:gd name="T86" fmla="*/ 4594 w 4912"/>
                <a:gd name="T87" fmla="*/ 6081 h 19050"/>
                <a:gd name="T88" fmla="*/ 4543 w 4912"/>
                <a:gd name="T89" fmla="*/ 5822 h 19050"/>
                <a:gd name="T90" fmla="*/ 4503 w 4912"/>
                <a:gd name="T91" fmla="*/ 5626 h 19050"/>
                <a:gd name="T92" fmla="*/ 4445 w 4912"/>
                <a:gd name="T93" fmla="*/ 5366 h 19050"/>
                <a:gd name="T94" fmla="*/ 4400 w 4912"/>
                <a:gd name="T95" fmla="*/ 5174 h 19050"/>
                <a:gd name="T96" fmla="*/ 4335 w 4912"/>
                <a:gd name="T97" fmla="*/ 4911 h 19050"/>
                <a:gd name="T98" fmla="*/ 4286 w 4912"/>
                <a:gd name="T99" fmla="*/ 4726 h 19050"/>
                <a:gd name="T100" fmla="*/ 4208 w 4912"/>
                <a:gd name="T101" fmla="*/ 4442 h 19050"/>
                <a:gd name="T102" fmla="*/ 4161 w 4912"/>
                <a:gd name="T103" fmla="*/ 4277 h 19050"/>
                <a:gd name="T104" fmla="*/ 4023 w 4912"/>
                <a:gd name="T105" fmla="*/ 3830 h 19050"/>
                <a:gd name="T106" fmla="*/ 3872 w 4912"/>
                <a:gd name="T107" fmla="*/ 3382 h 19050"/>
                <a:gd name="T108" fmla="*/ 3476 w 4912"/>
                <a:gd name="T109" fmla="*/ 2353 h 19050"/>
                <a:gd name="T110" fmla="*/ 2280 w 4912"/>
                <a:gd name="T111" fmla="*/ 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2" h="19050">
                  <a:moveTo>
                    <a:pt x="0" y="0"/>
                  </a:moveTo>
                  <a:cubicBezTo>
                    <a:pt x="1951" y="2770"/>
                    <a:pt x="3002" y="6067"/>
                    <a:pt x="3002" y="9525"/>
                  </a:cubicBezTo>
                  <a:cubicBezTo>
                    <a:pt x="3002" y="12983"/>
                    <a:pt x="1951" y="16280"/>
                    <a:pt x="0" y="19050"/>
                  </a:cubicBezTo>
                  <a:lnTo>
                    <a:pt x="2280" y="19050"/>
                  </a:lnTo>
                  <a:cubicBezTo>
                    <a:pt x="2922" y="17984"/>
                    <a:pt x="3452" y="16859"/>
                    <a:pt x="3864" y="15690"/>
                  </a:cubicBezTo>
                  <a:lnTo>
                    <a:pt x="3870" y="15673"/>
                  </a:lnTo>
                  <a:cubicBezTo>
                    <a:pt x="3918" y="15536"/>
                    <a:pt x="3965" y="15398"/>
                    <a:pt x="4010" y="15260"/>
                  </a:cubicBezTo>
                  <a:lnTo>
                    <a:pt x="4022" y="15223"/>
                  </a:lnTo>
                  <a:cubicBezTo>
                    <a:pt x="4065" y="15090"/>
                    <a:pt x="4106" y="14956"/>
                    <a:pt x="4146" y="14823"/>
                  </a:cubicBezTo>
                  <a:lnTo>
                    <a:pt x="4159" y="14777"/>
                  </a:lnTo>
                  <a:cubicBezTo>
                    <a:pt x="4172" y="14735"/>
                    <a:pt x="4184" y="14692"/>
                    <a:pt x="4196" y="14650"/>
                  </a:cubicBezTo>
                  <a:lnTo>
                    <a:pt x="4201" y="14633"/>
                  </a:lnTo>
                  <a:cubicBezTo>
                    <a:pt x="4224" y="14552"/>
                    <a:pt x="4247" y="14470"/>
                    <a:pt x="4269" y="14388"/>
                  </a:cubicBezTo>
                  <a:cubicBezTo>
                    <a:pt x="4275" y="14368"/>
                    <a:pt x="4280" y="14347"/>
                    <a:pt x="4286" y="14327"/>
                  </a:cubicBezTo>
                  <a:cubicBezTo>
                    <a:pt x="4296" y="14289"/>
                    <a:pt x="4306" y="14250"/>
                    <a:pt x="4316" y="14211"/>
                  </a:cubicBezTo>
                  <a:cubicBezTo>
                    <a:pt x="4322" y="14189"/>
                    <a:pt x="4328" y="14166"/>
                    <a:pt x="4333" y="14144"/>
                  </a:cubicBezTo>
                  <a:cubicBezTo>
                    <a:pt x="4350" y="14081"/>
                    <a:pt x="4366" y="14017"/>
                    <a:pt x="4381" y="13953"/>
                  </a:cubicBezTo>
                  <a:cubicBezTo>
                    <a:pt x="4387" y="13928"/>
                    <a:pt x="4394" y="13903"/>
                    <a:pt x="4400" y="13877"/>
                  </a:cubicBezTo>
                  <a:cubicBezTo>
                    <a:pt x="4408" y="13841"/>
                    <a:pt x="4417" y="13805"/>
                    <a:pt x="4426" y="13768"/>
                  </a:cubicBezTo>
                  <a:cubicBezTo>
                    <a:pt x="4432" y="13742"/>
                    <a:pt x="4438" y="13715"/>
                    <a:pt x="4444" y="13688"/>
                  </a:cubicBezTo>
                  <a:cubicBezTo>
                    <a:pt x="4457" y="13633"/>
                    <a:pt x="4469" y="13578"/>
                    <a:pt x="4481" y="13522"/>
                  </a:cubicBezTo>
                  <a:cubicBezTo>
                    <a:pt x="4488" y="13490"/>
                    <a:pt x="4495" y="13458"/>
                    <a:pt x="4502" y="13426"/>
                  </a:cubicBezTo>
                  <a:cubicBezTo>
                    <a:pt x="4509" y="13392"/>
                    <a:pt x="4516" y="13358"/>
                    <a:pt x="4523" y="13325"/>
                  </a:cubicBezTo>
                  <a:cubicBezTo>
                    <a:pt x="4530" y="13293"/>
                    <a:pt x="4536" y="13261"/>
                    <a:pt x="4543" y="13230"/>
                  </a:cubicBezTo>
                  <a:cubicBezTo>
                    <a:pt x="4549" y="13199"/>
                    <a:pt x="4555" y="13167"/>
                    <a:pt x="4562" y="13136"/>
                  </a:cubicBezTo>
                  <a:cubicBezTo>
                    <a:pt x="4573" y="13081"/>
                    <a:pt x="4583" y="13025"/>
                    <a:pt x="4594" y="12970"/>
                  </a:cubicBezTo>
                  <a:cubicBezTo>
                    <a:pt x="4599" y="12940"/>
                    <a:pt x="4604" y="12910"/>
                    <a:pt x="4610" y="12881"/>
                  </a:cubicBezTo>
                  <a:cubicBezTo>
                    <a:pt x="4616" y="12845"/>
                    <a:pt x="4623" y="12809"/>
                    <a:pt x="4629" y="12773"/>
                  </a:cubicBezTo>
                  <a:cubicBezTo>
                    <a:pt x="4634" y="12744"/>
                    <a:pt x="4639" y="12715"/>
                    <a:pt x="4644" y="12686"/>
                  </a:cubicBezTo>
                  <a:cubicBezTo>
                    <a:pt x="4654" y="12628"/>
                    <a:pt x="4664" y="12571"/>
                    <a:pt x="4673" y="12513"/>
                  </a:cubicBezTo>
                  <a:cubicBezTo>
                    <a:pt x="4677" y="12487"/>
                    <a:pt x="4681" y="12461"/>
                    <a:pt x="4685" y="12435"/>
                  </a:cubicBezTo>
                  <a:cubicBezTo>
                    <a:pt x="4692" y="12395"/>
                    <a:pt x="4698" y="12355"/>
                    <a:pt x="4704" y="12315"/>
                  </a:cubicBezTo>
                  <a:cubicBezTo>
                    <a:pt x="4708" y="12288"/>
                    <a:pt x="4712" y="12260"/>
                    <a:pt x="4716" y="12233"/>
                  </a:cubicBezTo>
                  <a:cubicBezTo>
                    <a:pt x="4724" y="12178"/>
                    <a:pt x="4732" y="12124"/>
                    <a:pt x="4739" y="12069"/>
                  </a:cubicBezTo>
                  <a:cubicBezTo>
                    <a:pt x="4743" y="12044"/>
                    <a:pt x="4746" y="12020"/>
                    <a:pt x="4749" y="11995"/>
                  </a:cubicBezTo>
                  <a:cubicBezTo>
                    <a:pt x="4755" y="11949"/>
                    <a:pt x="4761" y="11902"/>
                    <a:pt x="4767" y="11856"/>
                  </a:cubicBezTo>
                  <a:cubicBezTo>
                    <a:pt x="4770" y="11830"/>
                    <a:pt x="4774" y="11804"/>
                    <a:pt x="4777" y="11779"/>
                  </a:cubicBezTo>
                  <a:cubicBezTo>
                    <a:pt x="4783" y="11728"/>
                    <a:pt x="4789" y="11678"/>
                    <a:pt x="4794" y="11628"/>
                  </a:cubicBezTo>
                  <a:cubicBezTo>
                    <a:pt x="4796" y="11609"/>
                    <a:pt x="4798" y="11591"/>
                    <a:pt x="4800" y="11573"/>
                  </a:cubicBezTo>
                  <a:cubicBezTo>
                    <a:pt x="4807" y="11513"/>
                    <a:pt x="4813" y="11453"/>
                    <a:pt x="4819" y="11393"/>
                  </a:cubicBezTo>
                  <a:cubicBezTo>
                    <a:pt x="4821" y="11370"/>
                    <a:pt x="4824" y="11346"/>
                    <a:pt x="4826" y="11323"/>
                  </a:cubicBezTo>
                  <a:cubicBezTo>
                    <a:pt x="4831" y="11274"/>
                    <a:pt x="4835" y="11225"/>
                    <a:pt x="4839" y="11176"/>
                  </a:cubicBezTo>
                  <a:cubicBezTo>
                    <a:pt x="4841" y="11157"/>
                    <a:pt x="4843" y="11139"/>
                    <a:pt x="4844" y="11121"/>
                  </a:cubicBezTo>
                  <a:cubicBezTo>
                    <a:pt x="4850" y="11057"/>
                    <a:pt x="4855" y="10993"/>
                    <a:pt x="4860" y="10929"/>
                  </a:cubicBezTo>
                  <a:cubicBezTo>
                    <a:pt x="4861" y="10909"/>
                    <a:pt x="4863" y="10888"/>
                    <a:pt x="4864" y="10867"/>
                  </a:cubicBezTo>
                  <a:cubicBezTo>
                    <a:pt x="4868" y="10817"/>
                    <a:pt x="4871" y="10766"/>
                    <a:pt x="4874" y="10716"/>
                  </a:cubicBezTo>
                  <a:cubicBezTo>
                    <a:pt x="4875" y="10697"/>
                    <a:pt x="4877" y="10678"/>
                    <a:pt x="4878" y="10659"/>
                  </a:cubicBezTo>
                  <a:cubicBezTo>
                    <a:pt x="4882" y="10594"/>
                    <a:pt x="4885" y="10529"/>
                    <a:pt x="4888" y="10464"/>
                  </a:cubicBezTo>
                  <a:cubicBezTo>
                    <a:pt x="4889" y="10446"/>
                    <a:pt x="4890" y="10427"/>
                    <a:pt x="4891" y="10409"/>
                  </a:cubicBezTo>
                  <a:cubicBezTo>
                    <a:pt x="4893" y="10357"/>
                    <a:pt x="4896" y="10306"/>
                    <a:pt x="4898" y="10255"/>
                  </a:cubicBezTo>
                  <a:cubicBezTo>
                    <a:pt x="4898" y="10234"/>
                    <a:pt x="4899" y="10214"/>
                    <a:pt x="4900" y="10194"/>
                  </a:cubicBezTo>
                  <a:cubicBezTo>
                    <a:pt x="4902" y="10128"/>
                    <a:pt x="4904" y="10062"/>
                    <a:pt x="4906" y="9996"/>
                  </a:cubicBezTo>
                  <a:cubicBezTo>
                    <a:pt x="4906" y="9983"/>
                    <a:pt x="4906" y="9971"/>
                    <a:pt x="4907" y="9958"/>
                  </a:cubicBezTo>
                  <a:cubicBezTo>
                    <a:pt x="4908" y="9902"/>
                    <a:pt x="4909" y="9845"/>
                    <a:pt x="4910" y="9789"/>
                  </a:cubicBezTo>
                  <a:cubicBezTo>
                    <a:pt x="4910" y="9768"/>
                    <a:pt x="4910" y="9748"/>
                    <a:pt x="4911" y="9728"/>
                  </a:cubicBezTo>
                  <a:cubicBezTo>
                    <a:pt x="4911" y="9664"/>
                    <a:pt x="4912" y="9600"/>
                    <a:pt x="4912" y="9535"/>
                  </a:cubicBezTo>
                  <a:lnTo>
                    <a:pt x="4912" y="9525"/>
                  </a:lnTo>
                  <a:lnTo>
                    <a:pt x="4912" y="9514"/>
                  </a:lnTo>
                  <a:cubicBezTo>
                    <a:pt x="4912" y="9450"/>
                    <a:pt x="4911" y="9386"/>
                    <a:pt x="4911" y="9322"/>
                  </a:cubicBezTo>
                  <a:cubicBezTo>
                    <a:pt x="4910" y="9301"/>
                    <a:pt x="4910" y="9281"/>
                    <a:pt x="4910" y="9261"/>
                  </a:cubicBezTo>
                  <a:cubicBezTo>
                    <a:pt x="4909" y="9205"/>
                    <a:pt x="4908" y="9148"/>
                    <a:pt x="4907" y="9092"/>
                  </a:cubicBezTo>
                  <a:cubicBezTo>
                    <a:pt x="4906" y="9079"/>
                    <a:pt x="4906" y="9067"/>
                    <a:pt x="4906" y="9054"/>
                  </a:cubicBezTo>
                  <a:cubicBezTo>
                    <a:pt x="4904" y="8988"/>
                    <a:pt x="4902" y="8922"/>
                    <a:pt x="4900" y="8855"/>
                  </a:cubicBezTo>
                  <a:cubicBezTo>
                    <a:pt x="4899" y="8836"/>
                    <a:pt x="4898" y="8816"/>
                    <a:pt x="4898" y="8796"/>
                  </a:cubicBezTo>
                  <a:cubicBezTo>
                    <a:pt x="4896" y="8744"/>
                    <a:pt x="4893" y="8692"/>
                    <a:pt x="4891" y="8641"/>
                  </a:cubicBezTo>
                  <a:cubicBezTo>
                    <a:pt x="4890" y="8622"/>
                    <a:pt x="4889" y="8604"/>
                    <a:pt x="4888" y="8585"/>
                  </a:cubicBezTo>
                  <a:cubicBezTo>
                    <a:pt x="4885" y="8521"/>
                    <a:pt x="4882" y="8456"/>
                    <a:pt x="4878" y="8392"/>
                  </a:cubicBezTo>
                  <a:cubicBezTo>
                    <a:pt x="4877" y="8372"/>
                    <a:pt x="4875" y="8353"/>
                    <a:pt x="4874" y="8333"/>
                  </a:cubicBezTo>
                  <a:cubicBezTo>
                    <a:pt x="4871" y="8283"/>
                    <a:pt x="4868" y="8233"/>
                    <a:pt x="4864" y="8183"/>
                  </a:cubicBezTo>
                  <a:cubicBezTo>
                    <a:pt x="4863" y="8162"/>
                    <a:pt x="4861" y="8142"/>
                    <a:pt x="4860" y="8121"/>
                  </a:cubicBezTo>
                  <a:cubicBezTo>
                    <a:pt x="4855" y="8057"/>
                    <a:pt x="4850" y="7993"/>
                    <a:pt x="4844" y="7929"/>
                  </a:cubicBezTo>
                  <a:cubicBezTo>
                    <a:pt x="4843" y="7911"/>
                    <a:pt x="4841" y="7892"/>
                    <a:pt x="4839" y="7874"/>
                  </a:cubicBezTo>
                  <a:cubicBezTo>
                    <a:pt x="4835" y="7825"/>
                    <a:pt x="4831" y="7776"/>
                    <a:pt x="4826" y="7726"/>
                  </a:cubicBezTo>
                  <a:cubicBezTo>
                    <a:pt x="4824" y="7703"/>
                    <a:pt x="4821" y="7680"/>
                    <a:pt x="4819" y="7657"/>
                  </a:cubicBezTo>
                  <a:cubicBezTo>
                    <a:pt x="4813" y="7596"/>
                    <a:pt x="4807" y="7535"/>
                    <a:pt x="4800" y="7474"/>
                  </a:cubicBezTo>
                  <a:cubicBezTo>
                    <a:pt x="4798" y="7457"/>
                    <a:pt x="4796" y="7441"/>
                    <a:pt x="4794" y="7424"/>
                  </a:cubicBezTo>
                  <a:cubicBezTo>
                    <a:pt x="4789" y="7373"/>
                    <a:pt x="4783" y="7322"/>
                    <a:pt x="4777" y="7271"/>
                  </a:cubicBezTo>
                  <a:cubicBezTo>
                    <a:pt x="4774" y="7245"/>
                    <a:pt x="4770" y="7220"/>
                    <a:pt x="4767" y="7195"/>
                  </a:cubicBezTo>
                  <a:cubicBezTo>
                    <a:pt x="4761" y="7148"/>
                    <a:pt x="4755" y="7101"/>
                    <a:pt x="4749" y="7054"/>
                  </a:cubicBezTo>
                  <a:cubicBezTo>
                    <a:pt x="4746" y="7030"/>
                    <a:pt x="4743" y="7006"/>
                    <a:pt x="4740" y="6982"/>
                  </a:cubicBezTo>
                  <a:cubicBezTo>
                    <a:pt x="4732" y="6927"/>
                    <a:pt x="4724" y="6872"/>
                    <a:pt x="4716" y="6817"/>
                  </a:cubicBezTo>
                  <a:cubicBezTo>
                    <a:pt x="4712" y="6789"/>
                    <a:pt x="4708" y="6762"/>
                    <a:pt x="4704" y="6735"/>
                  </a:cubicBezTo>
                  <a:cubicBezTo>
                    <a:pt x="4698" y="6695"/>
                    <a:pt x="4692" y="6654"/>
                    <a:pt x="4685" y="6614"/>
                  </a:cubicBezTo>
                  <a:cubicBezTo>
                    <a:pt x="4681" y="6588"/>
                    <a:pt x="4677" y="6562"/>
                    <a:pt x="4673" y="6537"/>
                  </a:cubicBezTo>
                  <a:cubicBezTo>
                    <a:pt x="4664" y="6479"/>
                    <a:pt x="4654" y="6421"/>
                    <a:pt x="4644" y="6363"/>
                  </a:cubicBezTo>
                  <a:cubicBezTo>
                    <a:pt x="4639" y="6335"/>
                    <a:pt x="4634" y="6307"/>
                    <a:pt x="4630" y="6279"/>
                  </a:cubicBezTo>
                  <a:cubicBezTo>
                    <a:pt x="4623" y="6242"/>
                    <a:pt x="4616" y="6204"/>
                    <a:pt x="4610" y="6167"/>
                  </a:cubicBezTo>
                  <a:cubicBezTo>
                    <a:pt x="4604" y="6139"/>
                    <a:pt x="4599" y="6110"/>
                    <a:pt x="4594" y="6081"/>
                  </a:cubicBezTo>
                  <a:cubicBezTo>
                    <a:pt x="4583" y="6025"/>
                    <a:pt x="4572" y="5969"/>
                    <a:pt x="4561" y="5913"/>
                  </a:cubicBezTo>
                  <a:cubicBezTo>
                    <a:pt x="4555" y="5883"/>
                    <a:pt x="4549" y="5852"/>
                    <a:pt x="4543" y="5822"/>
                  </a:cubicBezTo>
                  <a:cubicBezTo>
                    <a:pt x="4537" y="5789"/>
                    <a:pt x="4530" y="5756"/>
                    <a:pt x="4523" y="5724"/>
                  </a:cubicBezTo>
                  <a:cubicBezTo>
                    <a:pt x="4516" y="5691"/>
                    <a:pt x="4509" y="5659"/>
                    <a:pt x="4503" y="5626"/>
                  </a:cubicBezTo>
                  <a:cubicBezTo>
                    <a:pt x="4495" y="5590"/>
                    <a:pt x="4487" y="5553"/>
                    <a:pt x="4479" y="5517"/>
                  </a:cubicBezTo>
                  <a:cubicBezTo>
                    <a:pt x="4468" y="5467"/>
                    <a:pt x="4456" y="5416"/>
                    <a:pt x="4445" y="5366"/>
                  </a:cubicBezTo>
                  <a:cubicBezTo>
                    <a:pt x="4438" y="5337"/>
                    <a:pt x="4432" y="5309"/>
                    <a:pt x="4425" y="5280"/>
                  </a:cubicBezTo>
                  <a:cubicBezTo>
                    <a:pt x="4417" y="5245"/>
                    <a:pt x="4409" y="5209"/>
                    <a:pt x="4400" y="5174"/>
                  </a:cubicBezTo>
                  <a:cubicBezTo>
                    <a:pt x="4393" y="5147"/>
                    <a:pt x="4387" y="5119"/>
                    <a:pt x="4380" y="5092"/>
                  </a:cubicBezTo>
                  <a:cubicBezTo>
                    <a:pt x="4365" y="5032"/>
                    <a:pt x="4350" y="4971"/>
                    <a:pt x="4335" y="4911"/>
                  </a:cubicBezTo>
                  <a:cubicBezTo>
                    <a:pt x="4328" y="4886"/>
                    <a:pt x="4322" y="4862"/>
                    <a:pt x="4316" y="4837"/>
                  </a:cubicBezTo>
                  <a:cubicBezTo>
                    <a:pt x="4306" y="4800"/>
                    <a:pt x="4296" y="4763"/>
                    <a:pt x="4286" y="4726"/>
                  </a:cubicBezTo>
                  <a:cubicBezTo>
                    <a:pt x="4280" y="4702"/>
                    <a:pt x="4274" y="4679"/>
                    <a:pt x="4268" y="4656"/>
                  </a:cubicBezTo>
                  <a:cubicBezTo>
                    <a:pt x="4248" y="4584"/>
                    <a:pt x="4228" y="4513"/>
                    <a:pt x="4208" y="4442"/>
                  </a:cubicBezTo>
                  <a:cubicBezTo>
                    <a:pt x="4204" y="4427"/>
                    <a:pt x="4200" y="4412"/>
                    <a:pt x="4196" y="4397"/>
                  </a:cubicBezTo>
                  <a:cubicBezTo>
                    <a:pt x="4184" y="4357"/>
                    <a:pt x="4172" y="4317"/>
                    <a:pt x="4161" y="4277"/>
                  </a:cubicBezTo>
                  <a:cubicBezTo>
                    <a:pt x="4155" y="4259"/>
                    <a:pt x="4150" y="4241"/>
                    <a:pt x="4144" y="4222"/>
                  </a:cubicBezTo>
                  <a:cubicBezTo>
                    <a:pt x="4105" y="4091"/>
                    <a:pt x="4065" y="3960"/>
                    <a:pt x="4023" y="3830"/>
                  </a:cubicBezTo>
                  <a:lnTo>
                    <a:pt x="4009" y="3788"/>
                  </a:lnTo>
                  <a:cubicBezTo>
                    <a:pt x="3965" y="3652"/>
                    <a:pt x="3919" y="3517"/>
                    <a:pt x="3872" y="3382"/>
                  </a:cubicBezTo>
                  <a:lnTo>
                    <a:pt x="3863" y="3357"/>
                  </a:lnTo>
                  <a:cubicBezTo>
                    <a:pt x="3744" y="3019"/>
                    <a:pt x="3615" y="2684"/>
                    <a:pt x="3476" y="2353"/>
                  </a:cubicBezTo>
                  <a:lnTo>
                    <a:pt x="3475" y="2352"/>
                  </a:lnTo>
                  <a:cubicBezTo>
                    <a:pt x="3134" y="1541"/>
                    <a:pt x="2735" y="756"/>
                    <a:pt x="228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1350" b="0" i="0" u="none" strike="noStrike" kern="1200" cap="none" spc="0" normalizeH="0" baseline="0" noProof="0">
                <a:ln>
                  <a:noFill/>
                </a:ln>
                <a:solidFill>
                  <a:srgbClr val="000000"/>
                </a:solidFill>
                <a:effectLst/>
                <a:uLnTx/>
                <a:uFillTx/>
                <a:latin typeface="Arial Nova Light"/>
                <a:ea typeface="+mn-ea"/>
                <a:cs typeface="+mn-cs"/>
              </a:endParaRPr>
            </a:p>
          </p:txBody>
        </p:sp>
      </p:grpSp>
      <p:pic>
        <p:nvPicPr>
          <p:cNvPr id="4" name="Picture 4" descr="Logo&#10;&#10;Description automatically generated">
            <a:extLst>
              <a:ext uri="{FF2B5EF4-FFF2-40B4-BE49-F238E27FC236}">
                <a16:creationId xmlns:a16="http://schemas.microsoft.com/office/drawing/2014/main" id="{AB63EA70-EAB7-3EA1-23F8-F76F6B74A0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
        <p:nvSpPr>
          <p:cNvPr id="3" name="Tekstin paikkamerkki 17">
            <a:extLst>
              <a:ext uri="{FF2B5EF4-FFF2-40B4-BE49-F238E27FC236}">
                <a16:creationId xmlns:a16="http://schemas.microsoft.com/office/drawing/2014/main" id="{188B090F-5724-BCA7-498B-FBBA73B034CB}"/>
              </a:ext>
            </a:extLst>
          </p:cNvPr>
          <p:cNvSpPr>
            <a:spLocks noGrp="1"/>
          </p:cNvSpPr>
          <p:nvPr>
            <p:ph type="body" sz="quarter" idx="17" hasCustomPrompt="1"/>
          </p:nvPr>
        </p:nvSpPr>
        <p:spPr>
          <a:xfrm>
            <a:off x="5042297" y="1858877"/>
            <a:ext cx="3747636" cy="251532"/>
          </a:xfrm>
          <a:prstGeom prst="rect">
            <a:avLst/>
          </a:prstGeom>
        </p:spPr>
        <p:txBody>
          <a:bodyPr wrap="square">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7" name="Tekstin paikkamerkki 17">
            <a:extLst>
              <a:ext uri="{FF2B5EF4-FFF2-40B4-BE49-F238E27FC236}">
                <a16:creationId xmlns:a16="http://schemas.microsoft.com/office/drawing/2014/main" id="{017DCF2B-E437-5398-F5F1-E99099B08FF5}"/>
              </a:ext>
            </a:extLst>
          </p:cNvPr>
          <p:cNvSpPr>
            <a:spLocks noGrp="1"/>
          </p:cNvSpPr>
          <p:nvPr>
            <p:ph type="body" sz="quarter" idx="18" hasCustomPrompt="1"/>
          </p:nvPr>
        </p:nvSpPr>
        <p:spPr>
          <a:xfrm>
            <a:off x="5042297" y="2385651"/>
            <a:ext cx="3742134" cy="185272"/>
          </a:xfrm>
          <a:prstGeom prst="rect">
            <a:avLst/>
          </a:prstGeom>
        </p:spPr>
        <p:txBody>
          <a:bodyPr wrap="square">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8" name="Tekstin paikkamerkki 17">
            <a:extLst>
              <a:ext uri="{FF2B5EF4-FFF2-40B4-BE49-F238E27FC236}">
                <a16:creationId xmlns:a16="http://schemas.microsoft.com/office/drawing/2014/main" id="{898C38DF-E2DF-F7CD-D2B1-2191B2EE9590}"/>
              </a:ext>
            </a:extLst>
          </p:cNvPr>
          <p:cNvSpPr>
            <a:spLocks noGrp="1"/>
          </p:cNvSpPr>
          <p:nvPr>
            <p:ph type="body" sz="quarter" idx="19"/>
          </p:nvPr>
        </p:nvSpPr>
        <p:spPr>
          <a:xfrm>
            <a:off x="5042297" y="2574288"/>
            <a:ext cx="3742134" cy="185272"/>
          </a:xfrm>
          <a:prstGeom prst="rect">
            <a:avLst/>
          </a:prstGeom>
        </p:spPr>
        <p:txBody>
          <a:bodyPr wrap="squar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9" name="Tekstin paikkamerkki 17">
            <a:extLst>
              <a:ext uri="{FF2B5EF4-FFF2-40B4-BE49-F238E27FC236}">
                <a16:creationId xmlns:a16="http://schemas.microsoft.com/office/drawing/2014/main" id="{5C83FE15-296A-4037-D19B-D40AC0A628D9}"/>
              </a:ext>
            </a:extLst>
          </p:cNvPr>
          <p:cNvSpPr>
            <a:spLocks noGrp="1"/>
          </p:cNvSpPr>
          <p:nvPr>
            <p:ph type="body" sz="quarter" idx="20"/>
          </p:nvPr>
        </p:nvSpPr>
        <p:spPr>
          <a:xfrm>
            <a:off x="5042297" y="2998566"/>
            <a:ext cx="3742134" cy="367489"/>
          </a:xfrm>
          <a:prstGeom prst="rect">
            <a:avLst/>
          </a:prstGeom>
        </p:spPr>
        <p:txBody>
          <a:bodyPr wrap="square">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10" name="Tekstin paikkamerkki 17">
            <a:extLst>
              <a:ext uri="{FF2B5EF4-FFF2-40B4-BE49-F238E27FC236}">
                <a16:creationId xmlns:a16="http://schemas.microsoft.com/office/drawing/2014/main" id="{F4CF242F-6E6B-C438-C4FD-F82D99A02CDB}"/>
              </a:ext>
            </a:extLst>
          </p:cNvPr>
          <p:cNvSpPr>
            <a:spLocks noGrp="1"/>
          </p:cNvSpPr>
          <p:nvPr>
            <p:ph type="body" sz="quarter" idx="21" hasCustomPrompt="1"/>
          </p:nvPr>
        </p:nvSpPr>
        <p:spPr>
          <a:xfrm>
            <a:off x="5042297" y="3628042"/>
            <a:ext cx="3742134" cy="185272"/>
          </a:xfrm>
          <a:prstGeom prst="rect">
            <a:avLst/>
          </a:prstGeom>
        </p:spPr>
        <p:txBody>
          <a:bodyPr wrap="squar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
        <p:nvSpPr>
          <p:cNvPr id="11" name="Title 1">
            <a:extLst>
              <a:ext uri="{FF2B5EF4-FFF2-40B4-BE49-F238E27FC236}">
                <a16:creationId xmlns:a16="http://schemas.microsoft.com/office/drawing/2014/main" id="{0E484260-9FAE-4446-A4AD-3AFBC3DC7423}"/>
              </a:ext>
            </a:extLst>
          </p:cNvPr>
          <p:cNvSpPr>
            <a:spLocks noGrp="1"/>
          </p:cNvSpPr>
          <p:nvPr>
            <p:ph type="title" hasCustomPrompt="1"/>
          </p:nvPr>
        </p:nvSpPr>
        <p:spPr>
          <a:xfrm>
            <a:off x="5042453" y="1222515"/>
            <a:ext cx="3747637" cy="668563"/>
          </a:xfrm>
        </p:spPr>
        <p:txBody>
          <a:bodyPr vert="horz" wrap="square"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Tree>
    <p:extLst>
      <p:ext uri="{BB962C8B-B14F-4D97-AF65-F5344CB8AC3E}">
        <p14:creationId xmlns:p14="http://schemas.microsoft.com/office/powerpoint/2010/main" val="2453594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yhjä">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73D6DE7-9F24-FA74-F073-F2270F3440F9}"/>
              </a:ext>
            </a:extLst>
          </p:cNvPr>
          <p:cNvGraphicFramePr>
            <a:graphicFrameLocks noChangeAspect="1"/>
          </p:cNvGraphicFramePr>
          <p:nvPr userDrawn="1">
            <p:custDataLst>
              <p:tags r:id="rId1"/>
            </p:custDataLst>
            <p:extLst>
              <p:ext uri="{D42A27DB-BD31-4B8C-83A1-F6EECF244321}">
                <p14:modId xmlns:p14="http://schemas.microsoft.com/office/powerpoint/2010/main" val="737025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think-cell data - do not delete" hidden="1">
                        <a:extLst>
                          <a:ext uri="{FF2B5EF4-FFF2-40B4-BE49-F238E27FC236}">
                            <a16:creationId xmlns:a16="http://schemas.microsoft.com/office/drawing/2014/main" id="{373D6DE7-9F24-FA74-F073-F2270F3440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pic>
        <p:nvPicPr>
          <p:cNvPr id="9" name="Kuva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10" name="Suorakulmio 9"/>
          <p:cNvSpPr/>
          <p:nvPr userDrawn="1"/>
        </p:nvSpPr>
        <p:spPr>
          <a:xfrm>
            <a:off x="-2710" y="0"/>
            <a:ext cx="9144000" cy="51444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af-ZA"/>
          </a:p>
        </p:txBody>
      </p:sp>
      <p:sp>
        <p:nvSpPr>
          <p:cNvPr id="11" name="Text Placeholder 21"/>
          <p:cNvSpPr>
            <a:spLocks noGrp="1"/>
          </p:cNvSpPr>
          <p:nvPr>
            <p:ph type="body" sz="quarter" idx="10" hasCustomPrompt="1"/>
          </p:nvPr>
        </p:nvSpPr>
        <p:spPr>
          <a:xfrm>
            <a:off x="2114222" y="1225549"/>
            <a:ext cx="4910137" cy="2692401"/>
          </a:xfrm>
        </p:spPr>
        <p:txBody>
          <a:bodyPr lIns="90000" anchor="ctr" anchorCtr="1">
            <a:noAutofit/>
          </a:bodyPr>
          <a:lstStyle>
            <a:lvl1pPr marL="0" indent="0" algn="ctr" rtl="0">
              <a:buNone/>
              <a:defRPr sz="4400" b="1" baseline="0">
                <a:solidFill>
                  <a:schemeClr val="bg1"/>
                </a:solidFill>
              </a:defRPr>
            </a:lvl1pPr>
          </a:lstStyle>
          <a:p>
            <a:pPr lvl="0"/>
            <a:r>
              <a:rPr lang="af-ZA"/>
              <a:t>Muokkaa tekstin perustyylejä napsauttamalla</a:t>
            </a:r>
          </a:p>
        </p:txBody>
      </p:sp>
    </p:spTree>
    <p:extLst>
      <p:ext uri="{BB962C8B-B14F-4D97-AF65-F5344CB8AC3E}">
        <p14:creationId xmlns:p14="http://schemas.microsoft.com/office/powerpoint/2010/main" val="16841163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202269069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BD9661-1094-F647-B9A0-4BF57A377AEC}"/>
              </a:ext>
            </a:extLst>
          </p:cNvPr>
          <p:cNvSpPr>
            <a:spLocks noGrp="1"/>
          </p:cNvSpPr>
          <p:nvPr>
            <p:ph type="title" hasCustomPrompt="1"/>
          </p:nvPr>
        </p:nvSpPr>
        <p:spPr>
          <a:xfrm>
            <a:off x="5042453" y="1222515"/>
            <a:ext cx="3747637" cy="668563"/>
          </a:xfrm>
        </p:spPr>
        <p:txBody>
          <a:bodyPr vert="horz"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18" name="Tekstin paikkamerkki 17">
            <a:extLst>
              <a:ext uri="{FF2B5EF4-FFF2-40B4-BE49-F238E27FC236}">
                <a16:creationId xmlns:a16="http://schemas.microsoft.com/office/drawing/2014/main" id="{BBDCDADC-7213-983C-3A27-21EDE0BA84DF}"/>
              </a:ext>
            </a:extLst>
          </p:cNvPr>
          <p:cNvSpPr>
            <a:spLocks noGrp="1"/>
          </p:cNvSpPr>
          <p:nvPr>
            <p:ph type="body" sz="quarter" idx="17" hasCustomPrompt="1"/>
          </p:nvPr>
        </p:nvSpPr>
        <p:spPr>
          <a:xfrm>
            <a:off x="5042297" y="1858877"/>
            <a:ext cx="3747637" cy="251532"/>
          </a:xfrm>
          <a:prstGeom prst="rect">
            <a:avLst/>
          </a:prstGeom>
        </p:spPr>
        <p:txBody>
          <a:bodyPr wrap="none">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19" name="Tekstin paikkamerkki 17">
            <a:extLst>
              <a:ext uri="{FF2B5EF4-FFF2-40B4-BE49-F238E27FC236}">
                <a16:creationId xmlns:a16="http://schemas.microsoft.com/office/drawing/2014/main" id="{16ECC0F3-3624-5E2A-75FD-2E1673164FE7}"/>
              </a:ext>
            </a:extLst>
          </p:cNvPr>
          <p:cNvSpPr>
            <a:spLocks noGrp="1"/>
          </p:cNvSpPr>
          <p:nvPr>
            <p:ph type="body" sz="quarter" idx="18" hasCustomPrompt="1"/>
          </p:nvPr>
        </p:nvSpPr>
        <p:spPr>
          <a:xfrm>
            <a:off x="5042297" y="2385651"/>
            <a:ext cx="3742134" cy="185272"/>
          </a:xfrm>
          <a:prstGeom prst="rect">
            <a:avLst/>
          </a:prstGeom>
        </p:spPr>
        <p:txBody>
          <a:bodyPr wrap="none">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20" name="Tekstin paikkamerkki 17">
            <a:extLst>
              <a:ext uri="{FF2B5EF4-FFF2-40B4-BE49-F238E27FC236}">
                <a16:creationId xmlns:a16="http://schemas.microsoft.com/office/drawing/2014/main" id="{06AAD213-B42B-C0B0-06B2-ADD1EF7268D7}"/>
              </a:ext>
            </a:extLst>
          </p:cNvPr>
          <p:cNvSpPr>
            <a:spLocks noGrp="1"/>
          </p:cNvSpPr>
          <p:nvPr>
            <p:ph type="body" sz="quarter" idx="19"/>
          </p:nvPr>
        </p:nvSpPr>
        <p:spPr>
          <a:xfrm>
            <a:off x="5042297" y="2573100"/>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1" name="Tekstin paikkamerkki 17">
            <a:extLst>
              <a:ext uri="{FF2B5EF4-FFF2-40B4-BE49-F238E27FC236}">
                <a16:creationId xmlns:a16="http://schemas.microsoft.com/office/drawing/2014/main" id="{200AAA17-A2F6-D764-0026-EF87A3FC173A}"/>
              </a:ext>
            </a:extLst>
          </p:cNvPr>
          <p:cNvSpPr>
            <a:spLocks noGrp="1"/>
          </p:cNvSpPr>
          <p:nvPr>
            <p:ph type="body" sz="quarter" idx="20"/>
          </p:nvPr>
        </p:nvSpPr>
        <p:spPr>
          <a:xfrm>
            <a:off x="5042297" y="2998566"/>
            <a:ext cx="3742134" cy="367489"/>
          </a:xfrm>
          <a:prstGeom prst="rect">
            <a:avLst/>
          </a:prstGeom>
        </p:spPr>
        <p:txBody>
          <a:bodyPr wrap="none">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2" name="Tekstin paikkamerkki 17">
            <a:extLst>
              <a:ext uri="{FF2B5EF4-FFF2-40B4-BE49-F238E27FC236}">
                <a16:creationId xmlns:a16="http://schemas.microsoft.com/office/drawing/2014/main" id="{39C9CB15-A1BF-C965-A127-236E98F91E8A}"/>
              </a:ext>
            </a:extLst>
          </p:cNvPr>
          <p:cNvSpPr>
            <a:spLocks noGrp="1"/>
          </p:cNvSpPr>
          <p:nvPr>
            <p:ph type="body" sz="quarter" idx="21" hasCustomPrompt="1"/>
          </p:nvPr>
        </p:nvSpPr>
        <p:spPr>
          <a:xfrm>
            <a:off x="5042297" y="3628042"/>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Tree>
    <p:extLst>
      <p:ext uri="{BB962C8B-B14F-4D97-AF65-F5344CB8AC3E}">
        <p14:creationId xmlns:p14="http://schemas.microsoft.com/office/powerpoint/2010/main" val="853467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Otsikkodia kuvalla_flipped">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flipH="1">
            <a:off x="4555435"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268071718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BD9661-1094-F647-B9A0-4BF57A377AEC}"/>
              </a:ext>
            </a:extLst>
          </p:cNvPr>
          <p:cNvSpPr>
            <a:spLocks noGrp="1"/>
          </p:cNvSpPr>
          <p:nvPr>
            <p:ph type="title" hasCustomPrompt="1"/>
          </p:nvPr>
        </p:nvSpPr>
        <p:spPr>
          <a:xfrm>
            <a:off x="421200" y="1223100"/>
            <a:ext cx="3747637" cy="668563"/>
          </a:xfrm>
        </p:spPr>
        <p:txBody>
          <a:bodyPr vert="horz"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18" name="Tekstin paikkamerkki 17">
            <a:extLst>
              <a:ext uri="{FF2B5EF4-FFF2-40B4-BE49-F238E27FC236}">
                <a16:creationId xmlns:a16="http://schemas.microsoft.com/office/drawing/2014/main" id="{BBDCDADC-7213-983C-3A27-21EDE0BA84DF}"/>
              </a:ext>
            </a:extLst>
          </p:cNvPr>
          <p:cNvSpPr>
            <a:spLocks noGrp="1"/>
          </p:cNvSpPr>
          <p:nvPr>
            <p:ph type="body" sz="quarter" idx="17" hasCustomPrompt="1"/>
          </p:nvPr>
        </p:nvSpPr>
        <p:spPr>
          <a:xfrm>
            <a:off x="421200" y="1891663"/>
            <a:ext cx="3747637" cy="251532"/>
          </a:xfrm>
          <a:prstGeom prst="rect">
            <a:avLst/>
          </a:prstGeom>
        </p:spPr>
        <p:txBody>
          <a:bodyPr wrap="none">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19" name="Tekstin paikkamerkki 17">
            <a:extLst>
              <a:ext uri="{FF2B5EF4-FFF2-40B4-BE49-F238E27FC236}">
                <a16:creationId xmlns:a16="http://schemas.microsoft.com/office/drawing/2014/main" id="{16ECC0F3-3624-5E2A-75FD-2E1673164FE7}"/>
              </a:ext>
            </a:extLst>
          </p:cNvPr>
          <p:cNvSpPr>
            <a:spLocks noGrp="1"/>
          </p:cNvSpPr>
          <p:nvPr>
            <p:ph type="body" sz="quarter" idx="18" hasCustomPrompt="1"/>
          </p:nvPr>
        </p:nvSpPr>
        <p:spPr>
          <a:xfrm>
            <a:off x="421201" y="2418437"/>
            <a:ext cx="3742134" cy="185272"/>
          </a:xfrm>
          <a:prstGeom prst="rect">
            <a:avLst/>
          </a:prstGeom>
        </p:spPr>
        <p:txBody>
          <a:bodyPr wrap="none">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20" name="Tekstin paikkamerkki 17">
            <a:extLst>
              <a:ext uri="{FF2B5EF4-FFF2-40B4-BE49-F238E27FC236}">
                <a16:creationId xmlns:a16="http://schemas.microsoft.com/office/drawing/2014/main" id="{06AAD213-B42B-C0B0-06B2-ADD1EF7268D7}"/>
              </a:ext>
            </a:extLst>
          </p:cNvPr>
          <p:cNvSpPr>
            <a:spLocks noGrp="1"/>
          </p:cNvSpPr>
          <p:nvPr>
            <p:ph type="body" sz="quarter" idx="19"/>
          </p:nvPr>
        </p:nvSpPr>
        <p:spPr>
          <a:xfrm>
            <a:off x="421201" y="2605887"/>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1" name="Tekstin paikkamerkki 17">
            <a:extLst>
              <a:ext uri="{FF2B5EF4-FFF2-40B4-BE49-F238E27FC236}">
                <a16:creationId xmlns:a16="http://schemas.microsoft.com/office/drawing/2014/main" id="{200AAA17-A2F6-D764-0026-EF87A3FC173A}"/>
              </a:ext>
            </a:extLst>
          </p:cNvPr>
          <p:cNvSpPr>
            <a:spLocks noGrp="1"/>
          </p:cNvSpPr>
          <p:nvPr>
            <p:ph type="body" sz="quarter" idx="20"/>
          </p:nvPr>
        </p:nvSpPr>
        <p:spPr>
          <a:xfrm>
            <a:off x="421201" y="3031352"/>
            <a:ext cx="3742134" cy="367489"/>
          </a:xfrm>
          <a:prstGeom prst="rect">
            <a:avLst/>
          </a:prstGeom>
        </p:spPr>
        <p:txBody>
          <a:bodyPr wrap="none">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2" name="Tekstin paikkamerkki 17">
            <a:extLst>
              <a:ext uri="{FF2B5EF4-FFF2-40B4-BE49-F238E27FC236}">
                <a16:creationId xmlns:a16="http://schemas.microsoft.com/office/drawing/2014/main" id="{39C9CB15-A1BF-C965-A127-236E98F91E8A}"/>
              </a:ext>
            </a:extLst>
          </p:cNvPr>
          <p:cNvSpPr>
            <a:spLocks noGrp="1"/>
          </p:cNvSpPr>
          <p:nvPr>
            <p:ph type="body" sz="quarter" idx="21" hasCustomPrompt="1"/>
          </p:nvPr>
        </p:nvSpPr>
        <p:spPr>
          <a:xfrm>
            <a:off x="421201" y="3660828"/>
            <a:ext cx="3742134" cy="185272"/>
          </a:xfrm>
          <a:prstGeom prst="rect">
            <a:avLst/>
          </a:prstGeom>
        </p:spPr>
        <p:txBody>
          <a:bodyPr wrap="none">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Tree>
    <p:extLst>
      <p:ext uri="{BB962C8B-B14F-4D97-AF65-F5344CB8AC3E}">
        <p14:creationId xmlns:p14="http://schemas.microsoft.com/office/powerpoint/2010/main" val="1012580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Otsikkodia kuvalla 2">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305361196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18" name="Tekstin paikkamerkki 17">
            <a:extLst>
              <a:ext uri="{FF2B5EF4-FFF2-40B4-BE49-F238E27FC236}">
                <a16:creationId xmlns:a16="http://schemas.microsoft.com/office/drawing/2014/main" id="{BBDCDADC-7213-983C-3A27-21EDE0BA84DF}"/>
              </a:ext>
            </a:extLst>
          </p:cNvPr>
          <p:cNvSpPr>
            <a:spLocks noGrp="1"/>
          </p:cNvSpPr>
          <p:nvPr>
            <p:ph type="body" sz="quarter" idx="17" hasCustomPrompt="1"/>
          </p:nvPr>
        </p:nvSpPr>
        <p:spPr>
          <a:xfrm>
            <a:off x="5042297" y="1858877"/>
            <a:ext cx="3747637" cy="251532"/>
          </a:xfrm>
          <a:prstGeom prst="rect">
            <a:avLst/>
          </a:prstGeom>
        </p:spPr>
        <p:txBody>
          <a:bodyPr>
            <a:noAutofit/>
          </a:bodyPr>
          <a:lstStyle>
            <a:lvl1pPr marL="1191" indent="0" rtl="0">
              <a:lnSpc>
                <a:spcPts val="1725"/>
              </a:lnSpc>
              <a:spcAft>
                <a:spcPts val="0"/>
              </a:spcAft>
              <a:buNone/>
              <a:defRPr sz="1500" spc="38" baseline="0">
                <a:latin typeface="Arial Nova Light" panose="020B0304020202020204" pitchFamily="34" charset="0"/>
              </a:defRPr>
            </a:lvl1pPr>
            <a:lvl2pPr marL="134540" indent="0">
              <a:buNone/>
              <a:defRPr/>
            </a:lvl2pPr>
          </a:lstStyle>
          <a:p>
            <a:pPr lvl="0"/>
            <a:r>
              <a:rPr lang="af-ZA"/>
              <a:t>Lisää alaotsikko</a:t>
            </a:r>
          </a:p>
        </p:txBody>
      </p:sp>
      <p:sp>
        <p:nvSpPr>
          <p:cNvPr id="19" name="Tekstin paikkamerkki 17">
            <a:extLst>
              <a:ext uri="{FF2B5EF4-FFF2-40B4-BE49-F238E27FC236}">
                <a16:creationId xmlns:a16="http://schemas.microsoft.com/office/drawing/2014/main" id="{16ECC0F3-3624-5E2A-75FD-2E1673164FE7}"/>
              </a:ext>
            </a:extLst>
          </p:cNvPr>
          <p:cNvSpPr>
            <a:spLocks noGrp="1"/>
          </p:cNvSpPr>
          <p:nvPr>
            <p:ph type="body" sz="quarter" idx="18" hasCustomPrompt="1"/>
          </p:nvPr>
        </p:nvSpPr>
        <p:spPr>
          <a:xfrm>
            <a:off x="5042297" y="2385651"/>
            <a:ext cx="3742134" cy="185272"/>
          </a:xfrm>
          <a:prstGeom prst="rect">
            <a:avLst/>
          </a:prstGeom>
        </p:spPr>
        <p:txBody>
          <a:bodyPr>
            <a:noAutofit/>
          </a:bodyPr>
          <a:lstStyle>
            <a:lvl1pPr marL="1191" indent="0" rtl="0">
              <a:spcAft>
                <a:spcPts val="0"/>
              </a:spcAft>
              <a:buNone/>
              <a:defRPr sz="900" b="1" cap="all" baseline="0">
                <a:latin typeface="Arial Nova" panose="020B0504020202020204" pitchFamily="34" charset="0"/>
              </a:defRPr>
            </a:lvl1pPr>
            <a:lvl2pPr marL="134540" indent="0">
              <a:buNone/>
              <a:defRPr/>
            </a:lvl2pPr>
          </a:lstStyle>
          <a:p>
            <a:pPr lvl="0"/>
            <a:r>
              <a:rPr lang="af-ZA"/>
              <a:t>Lisää väliotsikko</a:t>
            </a:r>
          </a:p>
        </p:txBody>
      </p:sp>
      <p:sp>
        <p:nvSpPr>
          <p:cNvPr id="20" name="Tekstin paikkamerkki 17">
            <a:extLst>
              <a:ext uri="{FF2B5EF4-FFF2-40B4-BE49-F238E27FC236}">
                <a16:creationId xmlns:a16="http://schemas.microsoft.com/office/drawing/2014/main" id="{06AAD213-B42B-C0B0-06B2-ADD1EF7268D7}"/>
              </a:ext>
            </a:extLst>
          </p:cNvPr>
          <p:cNvSpPr>
            <a:spLocks noGrp="1"/>
          </p:cNvSpPr>
          <p:nvPr>
            <p:ph type="body" sz="quarter" idx="19"/>
          </p:nvPr>
        </p:nvSpPr>
        <p:spPr>
          <a:xfrm>
            <a:off x="5042297" y="2574288"/>
            <a:ext cx="3742134" cy="185272"/>
          </a:xfrm>
          <a:prstGeom prst="rect">
            <a:avLst/>
          </a:prstGeom>
        </p:spPr>
        <p:txBody>
          <a:bodyPr>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1" name="Tekstin paikkamerkki 17">
            <a:extLst>
              <a:ext uri="{FF2B5EF4-FFF2-40B4-BE49-F238E27FC236}">
                <a16:creationId xmlns:a16="http://schemas.microsoft.com/office/drawing/2014/main" id="{200AAA17-A2F6-D764-0026-EF87A3FC173A}"/>
              </a:ext>
            </a:extLst>
          </p:cNvPr>
          <p:cNvSpPr>
            <a:spLocks noGrp="1"/>
          </p:cNvSpPr>
          <p:nvPr>
            <p:ph type="body" sz="quarter" idx="20"/>
          </p:nvPr>
        </p:nvSpPr>
        <p:spPr>
          <a:xfrm>
            <a:off x="5042297" y="2998566"/>
            <a:ext cx="3742134" cy="367489"/>
          </a:xfrm>
          <a:prstGeom prst="rect">
            <a:avLst/>
          </a:prstGeom>
        </p:spPr>
        <p:txBody>
          <a:bodyPr>
            <a:noAutofit/>
          </a:bodyPr>
          <a:lstStyle>
            <a:lvl1pPr marL="1191" indent="0" rtl="0">
              <a:lnSpc>
                <a:spcPct val="110000"/>
              </a:lnSpc>
              <a:spcAft>
                <a:spcPts val="0"/>
              </a:spcAft>
              <a:buNone/>
              <a:defRPr sz="900" b="0">
                <a:latin typeface="Arial Nova Light" panose="020B0304020202020204" pitchFamily="34" charset="0"/>
              </a:defRPr>
            </a:lvl1pPr>
            <a:lvl2pPr marL="134540" indent="0">
              <a:buNone/>
              <a:defRPr/>
            </a:lvl2pPr>
          </a:lstStyle>
          <a:p>
            <a:pPr lvl="0"/>
            <a:endParaRPr lang="af-ZA"/>
          </a:p>
        </p:txBody>
      </p:sp>
      <p:sp>
        <p:nvSpPr>
          <p:cNvPr id="22" name="Tekstin paikkamerkki 17">
            <a:extLst>
              <a:ext uri="{FF2B5EF4-FFF2-40B4-BE49-F238E27FC236}">
                <a16:creationId xmlns:a16="http://schemas.microsoft.com/office/drawing/2014/main" id="{39C9CB15-A1BF-C965-A127-236E98F91E8A}"/>
              </a:ext>
            </a:extLst>
          </p:cNvPr>
          <p:cNvSpPr>
            <a:spLocks noGrp="1"/>
          </p:cNvSpPr>
          <p:nvPr>
            <p:ph type="body" sz="quarter" idx="21" hasCustomPrompt="1"/>
          </p:nvPr>
        </p:nvSpPr>
        <p:spPr>
          <a:xfrm>
            <a:off x="5042297" y="3628042"/>
            <a:ext cx="3742134" cy="185272"/>
          </a:xfrm>
          <a:prstGeom prst="rect">
            <a:avLst/>
          </a:prstGeom>
        </p:spPr>
        <p:txBody>
          <a:bodyPr>
            <a:noAutofit/>
          </a:bodyPr>
          <a:lstStyle>
            <a:lvl1pPr marL="1191" indent="0" rtl="0">
              <a:spcAft>
                <a:spcPts val="0"/>
              </a:spcAft>
              <a:buNone/>
              <a:defRPr sz="900" b="0">
                <a:latin typeface="Arial Nova Light" panose="020B0304020202020204" pitchFamily="34" charset="0"/>
              </a:defRPr>
            </a:lvl1pPr>
            <a:lvl2pPr marL="134540" indent="0">
              <a:buNone/>
              <a:defRPr/>
            </a:lvl2pPr>
          </a:lstStyle>
          <a:p>
            <a:pPr lvl="0"/>
            <a:r>
              <a:rPr lang="af-ZA"/>
              <a:t>xx.xx.20xx</a:t>
            </a:r>
          </a:p>
        </p:txBody>
      </p:sp>
      <p:sp>
        <p:nvSpPr>
          <p:cNvPr id="3" name="Title 1">
            <a:extLst>
              <a:ext uri="{FF2B5EF4-FFF2-40B4-BE49-F238E27FC236}">
                <a16:creationId xmlns:a16="http://schemas.microsoft.com/office/drawing/2014/main" id="{3CDFA3ED-0062-34BE-1507-BA1E771F4DDD}"/>
              </a:ext>
            </a:extLst>
          </p:cNvPr>
          <p:cNvSpPr>
            <a:spLocks noGrp="1"/>
          </p:cNvSpPr>
          <p:nvPr>
            <p:ph type="title" hasCustomPrompt="1"/>
          </p:nvPr>
        </p:nvSpPr>
        <p:spPr>
          <a:xfrm>
            <a:off x="5042453" y="1222515"/>
            <a:ext cx="3747637" cy="668563"/>
          </a:xfrm>
        </p:spPr>
        <p:txBody>
          <a:bodyPr vert="horz" anchor="b" anchorCtr="0"/>
          <a:lstStyle>
            <a:lvl1pPr rtl="0">
              <a:lnSpc>
                <a:spcPts val="3000"/>
              </a:lnSpc>
              <a:defRPr sz="3000" spc="75" baseline="0">
                <a:latin typeface="Arial Nova Light" panose="020B0304020202020204" pitchFamily="34" charset="0"/>
              </a:defRPr>
            </a:lvl1pPr>
          </a:lstStyle>
          <a:p>
            <a:r>
              <a:rPr lang="af-ZA" noProof="0"/>
              <a:t>Lisää otsikko</a:t>
            </a:r>
          </a:p>
        </p:txBody>
      </p:sp>
    </p:spTree>
    <p:extLst>
      <p:ext uri="{BB962C8B-B14F-4D97-AF65-F5344CB8AC3E}">
        <p14:creationId xmlns:p14="http://schemas.microsoft.com/office/powerpoint/2010/main" val="2207416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324374754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3" name="Title 1">
            <a:extLst>
              <a:ext uri="{FF2B5EF4-FFF2-40B4-BE49-F238E27FC236}">
                <a16:creationId xmlns:a16="http://schemas.microsoft.com/office/drawing/2014/main" id="{9D6A1A1F-E432-7453-A688-0AAC2B593121}"/>
              </a:ext>
            </a:extLst>
          </p:cNvPr>
          <p:cNvSpPr>
            <a:spLocks noGrp="1"/>
          </p:cNvSpPr>
          <p:nvPr>
            <p:ph type="title" hasCustomPrompt="1"/>
          </p:nvPr>
        </p:nvSpPr>
        <p:spPr>
          <a:xfrm>
            <a:off x="4718498" y="1058549"/>
            <a:ext cx="4065933" cy="594662"/>
          </a:xfrm>
        </p:spPr>
        <p:txBody>
          <a:bodyPr vert="horz" wrap="square">
            <a:noAutofit/>
          </a:bodyPr>
          <a:lstStyle>
            <a:lvl1pPr rtl="0">
              <a:defRPr b="0"/>
            </a:lvl1pPr>
          </a:lstStyle>
          <a:p>
            <a:r>
              <a:rPr lang="af-ZA" noProof="0"/>
              <a:t>Lisää otsikko</a:t>
            </a:r>
          </a:p>
        </p:txBody>
      </p:sp>
      <p:sp>
        <p:nvSpPr>
          <p:cNvPr id="4" name="Text Placeholder 2">
            <a:extLst>
              <a:ext uri="{FF2B5EF4-FFF2-40B4-BE49-F238E27FC236}">
                <a16:creationId xmlns:a16="http://schemas.microsoft.com/office/drawing/2014/main" id="{C96D2A0B-6950-0B85-4CA3-2BAEED4E44B1}"/>
              </a:ext>
            </a:extLst>
          </p:cNvPr>
          <p:cNvSpPr>
            <a:spLocks noGrp="1"/>
          </p:cNvSpPr>
          <p:nvPr>
            <p:ph type="body" sz="quarter" idx="13"/>
          </p:nvPr>
        </p:nvSpPr>
        <p:spPr>
          <a:xfrm>
            <a:off x="4718498" y="1653210"/>
            <a:ext cx="4065934" cy="3133102"/>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134901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_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flipH="1">
            <a:off x="4555435"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19856479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3" name="Title 1">
            <a:extLst>
              <a:ext uri="{FF2B5EF4-FFF2-40B4-BE49-F238E27FC236}">
                <a16:creationId xmlns:a16="http://schemas.microsoft.com/office/drawing/2014/main" id="{9D6A1A1F-E432-7453-A688-0AAC2B593121}"/>
              </a:ext>
            </a:extLst>
          </p:cNvPr>
          <p:cNvSpPr>
            <a:spLocks noGrp="1"/>
          </p:cNvSpPr>
          <p:nvPr>
            <p:ph type="title" hasCustomPrompt="1"/>
          </p:nvPr>
        </p:nvSpPr>
        <p:spPr>
          <a:xfrm>
            <a:off x="421201" y="1058400"/>
            <a:ext cx="4065933" cy="594662"/>
          </a:xfrm>
        </p:spPr>
        <p:txBody>
          <a:bodyPr vert="horz" wrap="square">
            <a:noAutofit/>
          </a:bodyPr>
          <a:lstStyle>
            <a:lvl1pPr rtl="0">
              <a:defRPr b="0"/>
            </a:lvl1pPr>
          </a:lstStyle>
          <a:p>
            <a:r>
              <a:rPr lang="af-ZA" noProof="0"/>
              <a:t>Lisää otsikko</a:t>
            </a:r>
          </a:p>
        </p:txBody>
      </p:sp>
      <p:sp>
        <p:nvSpPr>
          <p:cNvPr id="4" name="Text Placeholder 2">
            <a:extLst>
              <a:ext uri="{FF2B5EF4-FFF2-40B4-BE49-F238E27FC236}">
                <a16:creationId xmlns:a16="http://schemas.microsoft.com/office/drawing/2014/main" id="{C96D2A0B-6950-0B85-4CA3-2BAEED4E44B1}"/>
              </a:ext>
            </a:extLst>
          </p:cNvPr>
          <p:cNvSpPr>
            <a:spLocks noGrp="1"/>
          </p:cNvSpPr>
          <p:nvPr>
            <p:ph type="body" sz="quarter" idx="13"/>
          </p:nvPr>
        </p:nvSpPr>
        <p:spPr>
          <a:xfrm>
            <a:off x="421200" y="1653062"/>
            <a:ext cx="4065934" cy="3133102"/>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275037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Otsikkodia kuvalla 2">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6B9A4A38-EAE7-675A-7180-4E3590FD1741}"/>
              </a:ext>
            </a:extLst>
          </p:cNvPr>
          <p:cNvSpPr>
            <a:spLocks noGrp="1"/>
          </p:cNvSpPr>
          <p:nvPr>
            <p:ph type="pic" sz="quarter" idx="16"/>
          </p:nvPr>
        </p:nvSpPr>
        <p:spPr>
          <a:xfrm>
            <a:off x="1" y="0"/>
            <a:ext cx="4588565" cy="5143500"/>
          </a:xfrm>
          <a:custGeom>
            <a:avLst/>
            <a:gdLst>
              <a:gd name="connsiteX0" fmla="*/ 0 w 5177183"/>
              <a:gd name="connsiteY0" fmla="*/ 0 h 6858000"/>
              <a:gd name="connsiteX1" fmla="*/ 5177183 w 5177183"/>
              <a:gd name="connsiteY1" fmla="*/ 0 h 6858000"/>
              <a:gd name="connsiteX2" fmla="*/ 5177183 w 5177183"/>
              <a:gd name="connsiteY2" fmla="*/ 6858000 h 6858000"/>
              <a:gd name="connsiteX3" fmla="*/ 0 w 5177183"/>
              <a:gd name="connsiteY3" fmla="*/ 6858000 h 6858000"/>
              <a:gd name="connsiteX4" fmla="*/ 0 w 5177183"/>
              <a:gd name="connsiteY4" fmla="*/ 0 h 6858000"/>
              <a:gd name="connsiteX0" fmla="*/ 0 w 5177183"/>
              <a:gd name="connsiteY0" fmla="*/ 0 h 6858000"/>
              <a:gd name="connsiteX1" fmla="*/ 5177183 w 5177183"/>
              <a:gd name="connsiteY1" fmla="*/ 0 h 6858000"/>
              <a:gd name="connsiteX2" fmla="*/ 5177183 w 5177183"/>
              <a:gd name="connsiteY2" fmla="*/ 3427896 h 6858000"/>
              <a:gd name="connsiteX3" fmla="*/ 5177183 w 5177183"/>
              <a:gd name="connsiteY3" fmla="*/ 6858000 h 6858000"/>
              <a:gd name="connsiteX4" fmla="*/ 0 w 5177183"/>
              <a:gd name="connsiteY4" fmla="*/ 6858000 h 6858000"/>
              <a:gd name="connsiteX5" fmla="*/ 0 w 5177183"/>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9498"/>
              <a:gd name="connsiteY0" fmla="*/ 0 h 6858000"/>
              <a:gd name="connsiteX1" fmla="*/ 5177183 w 6119498"/>
              <a:gd name="connsiteY1" fmla="*/ 0 h 6858000"/>
              <a:gd name="connsiteX2" fmla="*/ 6118087 w 6119498"/>
              <a:gd name="connsiteY2" fmla="*/ 3432314 h 6858000"/>
              <a:gd name="connsiteX3" fmla="*/ 5177183 w 6119498"/>
              <a:gd name="connsiteY3" fmla="*/ 6858000 h 6858000"/>
              <a:gd name="connsiteX4" fmla="*/ 0 w 6119498"/>
              <a:gd name="connsiteY4" fmla="*/ 6858000 h 6858000"/>
              <a:gd name="connsiteX5" fmla="*/ 0 w 6119498"/>
              <a:gd name="connsiteY5" fmla="*/ 0 h 6858000"/>
              <a:gd name="connsiteX0" fmla="*/ 0 w 6118087"/>
              <a:gd name="connsiteY0" fmla="*/ 0 h 6858000"/>
              <a:gd name="connsiteX1" fmla="*/ 5177183 w 6118087"/>
              <a:gd name="connsiteY1" fmla="*/ 0 h 6858000"/>
              <a:gd name="connsiteX2" fmla="*/ 6118087 w 6118087"/>
              <a:gd name="connsiteY2" fmla="*/ 3432314 h 6858000"/>
              <a:gd name="connsiteX3" fmla="*/ 5177183 w 6118087"/>
              <a:gd name="connsiteY3" fmla="*/ 6858000 h 6858000"/>
              <a:gd name="connsiteX4" fmla="*/ 0 w 6118087"/>
              <a:gd name="connsiteY4" fmla="*/ 6858000 h 6858000"/>
              <a:gd name="connsiteX5" fmla="*/ 0 w 61180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087" h="6858000">
                <a:moveTo>
                  <a:pt x="0" y="0"/>
                </a:moveTo>
                <a:lnTo>
                  <a:pt x="5177183" y="0"/>
                </a:lnTo>
                <a:cubicBezTo>
                  <a:pt x="5812551" y="996121"/>
                  <a:pt x="6118087" y="2289314"/>
                  <a:pt x="6118087" y="3432314"/>
                </a:cubicBezTo>
                <a:cubicBezTo>
                  <a:pt x="6118087" y="4575314"/>
                  <a:pt x="5909734" y="5637695"/>
                  <a:pt x="5177183" y="6858000"/>
                </a:cubicBezTo>
                <a:lnTo>
                  <a:pt x="0" y="6858000"/>
                </a:lnTo>
                <a:lnTo>
                  <a:pt x="0" y="0"/>
                </a:lnTo>
                <a:close/>
              </a:path>
            </a:pathLst>
          </a:custGeom>
          <a:solidFill>
            <a:schemeClr val="bg1">
              <a:lumMod val="95000"/>
            </a:schemeClr>
          </a:solidFill>
          <a:ln w="1270">
            <a:noFill/>
          </a:ln>
        </p:spPr>
        <p:txBody>
          <a:bodyPr anchor="ctr" anchorCtr="0"/>
          <a:lstStyle>
            <a:lvl1pPr marL="1191" indent="0" algn="ctr">
              <a:buNone/>
              <a:defRPr/>
            </a:lvl1pPr>
          </a:lstStyle>
          <a:p>
            <a:endParaRPr lang="fi-FI"/>
          </a:p>
        </p:txBody>
      </p:sp>
      <p:graphicFrame>
        <p:nvGraphicFramePr>
          <p:cNvPr id="8" name="Object 7" hidden="1">
            <a:extLst>
              <a:ext uri="{FF2B5EF4-FFF2-40B4-BE49-F238E27FC236}">
                <a16:creationId xmlns:a16="http://schemas.microsoft.com/office/drawing/2014/main" id="{EB34B0BC-1B02-79DE-7F73-27E9F1FD62EA}"/>
              </a:ext>
            </a:extLst>
          </p:cNvPr>
          <p:cNvGraphicFramePr>
            <a:graphicFrameLocks noChangeAspect="1"/>
          </p:cNvGraphicFramePr>
          <p:nvPr userDrawn="1">
            <p:custDataLst>
              <p:tags r:id="rId1"/>
            </p:custDataLst>
            <p:extLst>
              <p:ext uri="{D42A27DB-BD31-4B8C-83A1-F6EECF244321}">
                <p14:modId xmlns:p14="http://schemas.microsoft.com/office/powerpoint/2010/main" val="11869755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EB34B0BC-1B02-79DE-7F73-27E9F1FD62E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ekstin paikkamerkki 10">
            <a:extLst>
              <a:ext uri="{FF2B5EF4-FFF2-40B4-BE49-F238E27FC236}">
                <a16:creationId xmlns:a16="http://schemas.microsoft.com/office/drawing/2014/main" id="{D3E8B7B2-E42C-2815-2ACC-01F8A33A4902}"/>
              </a:ext>
            </a:extLst>
          </p:cNvPr>
          <p:cNvSpPr>
            <a:spLocks noGrp="1"/>
          </p:cNvSpPr>
          <p:nvPr>
            <p:ph type="body" sz="quarter" idx="15" hasCustomPrompt="1"/>
          </p:nvPr>
        </p:nvSpPr>
        <p:spPr>
          <a:xfrm>
            <a:off x="421200" y="4900500"/>
            <a:ext cx="337500" cy="1269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lIns="0" tIns="0" rIns="0" bIns="0" anchor="ctr" anchorCtr="0">
            <a:normAutofit/>
          </a:bodyPr>
          <a:lstStyle>
            <a:lvl1pPr marL="1191" indent="0" algn="ctr" rtl="0">
              <a:lnSpc>
                <a:spcPct val="100000"/>
              </a:lnSpc>
              <a:spcAft>
                <a:spcPts val="0"/>
              </a:spcAft>
              <a:buNone/>
              <a:defRPr sz="100">
                <a:latin typeface="Arial" panose="020B0604020202020204" pitchFamily="34" charset="0"/>
                <a:cs typeface="Arial" panose="020B0604020202020204" pitchFamily="34" charset="0"/>
              </a:defRPr>
            </a:lvl1pPr>
          </a:lstStyle>
          <a:p>
            <a:pPr lvl="0"/>
            <a:r>
              <a:rPr lang="af-ZA"/>
              <a:t> </a:t>
            </a:r>
          </a:p>
        </p:txBody>
      </p:sp>
      <p:sp>
        <p:nvSpPr>
          <p:cNvPr id="2" name="Title 1">
            <a:extLst>
              <a:ext uri="{FF2B5EF4-FFF2-40B4-BE49-F238E27FC236}">
                <a16:creationId xmlns:a16="http://schemas.microsoft.com/office/drawing/2014/main" id="{8CC87460-BE63-65F4-6D3A-E0F1A3BED4BE}"/>
              </a:ext>
            </a:extLst>
          </p:cNvPr>
          <p:cNvSpPr>
            <a:spLocks noGrp="1"/>
          </p:cNvSpPr>
          <p:nvPr>
            <p:ph type="title" hasCustomPrompt="1"/>
          </p:nvPr>
        </p:nvSpPr>
        <p:spPr>
          <a:xfrm>
            <a:off x="4718498" y="1058549"/>
            <a:ext cx="4065933" cy="594662"/>
          </a:xfrm>
        </p:spPr>
        <p:txBody>
          <a:bodyPr vert="horz" wrap="square">
            <a:noAutofit/>
          </a:bodyPr>
          <a:lstStyle>
            <a:lvl1pPr rtl="0">
              <a:defRPr b="0"/>
            </a:lvl1pPr>
          </a:lstStyle>
          <a:p>
            <a:r>
              <a:rPr lang="af-ZA" noProof="0"/>
              <a:t>Lisää otsikko</a:t>
            </a:r>
          </a:p>
        </p:txBody>
      </p:sp>
      <p:sp>
        <p:nvSpPr>
          <p:cNvPr id="4" name="Text Placeholder 2">
            <a:extLst>
              <a:ext uri="{FF2B5EF4-FFF2-40B4-BE49-F238E27FC236}">
                <a16:creationId xmlns:a16="http://schemas.microsoft.com/office/drawing/2014/main" id="{18D3E47C-BE3A-9A3A-C42D-6B0D39BB439A}"/>
              </a:ext>
            </a:extLst>
          </p:cNvPr>
          <p:cNvSpPr>
            <a:spLocks noGrp="1"/>
          </p:cNvSpPr>
          <p:nvPr>
            <p:ph type="body" sz="quarter" idx="13"/>
          </p:nvPr>
        </p:nvSpPr>
        <p:spPr>
          <a:xfrm>
            <a:off x="4718498" y="1653210"/>
            <a:ext cx="4065934" cy="3133102"/>
          </a:xfrm>
          <a:prstGeom prst="rect">
            <a:avLst/>
          </a:prstGeom>
        </p:spPr>
        <p:txBody>
          <a:bodyPr wrap="square">
            <a:noAutofit/>
          </a:bodyPr>
          <a:lstStyle>
            <a:lvl1pPr rtl="0">
              <a:defRPr/>
            </a:lvl1pPr>
            <a:lvl2pPr rtl="0">
              <a:lnSpc>
                <a:spcPct val="100000"/>
              </a:lnSpc>
              <a:defRPr/>
            </a:lvl2pPr>
            <a:lvl3pPr marL="405000" indent="-135000" rtl="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a:p>
            <a:pPr lvl="2"/>
            <a:r>
              <a:rPr lang="af-ZA"/>
              <a:t>Third level</a:t>
            </a:r>
          </a:p>
        </p:txBody>
      </p:sp>
    </p:spTree>
    <p:extLst>
      <p:ext uri="{BB962C8B-B14F-4D97-AF65-F5344CB8AC3E}">
        <p14:creationId xmlns:p14="http://schemas.microsoft.com/office/powerpoint/2010/main" val="324934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E18252-4192-D3A7-61AE-F081A4E7EA42}"/>
              </a:ext>
            </a:extLst>
          </p:cNvPr>
          <p:cNvGraphicFramePr>
            <a:graphicFrameLocks noChangeAspect="1"/>
          </p:cNvGraphicFramePr>
          <p:nvPr userDrawn="1">
            <p:custDataLst>
              <p:tags r:id="rId1"/>
            </p:custDataLst>
            <p:extLst>
              <p:ext uri="{D42A27DB-BD31-4B8C-83A1-F6EECF244321}">
                <p14:modId xmlns:p14="http://schemas.microsoft.com/office/powerpoint/2010/main" val="11516450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0E18252-4192-D3A7-61AE-F081A4E7EA4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122DEA15-1457-EF4E-6FF7-4F46D7D0DD41}"/>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8" name="Date Placeholder 2">
            <a:extLst>
              <a:ext uri="{FF2B5EF4-FFF2-40B4-BE49-F238E27FC236}">
                <a16:creationId xmlns:a16="http://schemas.microsoft.com/office/drawing/2014/main" id="{D0D48DB8-1A5F-F761-48F4-99512B34C47A}"/>
              </a:ext>
            </a:extLst>
          </p:cNvPr>
          <p:cNvSpPr>
            <a:spLocks noGrp="1"/>
          </p:cNvSpPr>
          <p:nvPr>
            <p:ph type="dt" sz="half" idx="10"/>
          </p:nvPr>
        </p:nvSpPr>
        <p:spPr>
          <a:xfrm>
            <a:off x="7610236" y="4883762"/>
            <a:ext cx="972741" cy="164194"/>
          </a:xfrm>
          <a:prstGeom prst="rect">
            <a:avLst/>
          </a:prstGeom>
        </p:spPr>
        <p:txBody>
          <a:bodyPr wrap="square">
            <a:noAutofit/>
          </a:bodyPr>
          <a:lstStyle>
            <a:lvl1pPr algn="ctr" rtl="0">
              <a:defRPr sz="675"/>
            </a:lvl1pPr>
          </a:lstStyle>
          <a:p>
            <a:pPr>
              <a:defRPr/>
            </a:pPr>
            <a:endParaRPr lang="af-ZA">
              <a:solidFill>
                <a:srgbClr val="000000"/>
              </a:solidFill>
            </a:endParaRPr>
          </a:p>
        </p:txBody>
      </p:sp>
      <p:sp>
        <p:nvSpPr>
          <p:cNvPr id="9" name="Footer Placeholder 3">
            <a:extLst>
              <a:ext uri="{FF2B5EF4-FFF2-40B4-BE49-F238E27FC236}">
                <a16:creationId xmlns:a16="http://schemas.microsoft.com/office/drawing/2014/main" id="{C40CA5EC-4F3F-86E4-9FDA-9067F05533A7}"/>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6BD7DA59-E7AD-347F-F673-3EA856DC7D1F}"/>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Tree>
    <p:extLst>
      <p:ext uri="{BB962C8B-B14F-4D97-AF65-F5344CB8AC3E}">
        <p14:creationId xmlns:p14="http://schemas.microsoft.com/office/powerpoint/2010/main" val="22659660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tsikko + Sisältö">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03EA1F9-2126-03D3-BEC2-B3C7DB1CA4BF}"/>
              </a:ext>
            </a:extLst>
          </p:cNvPr>
          <p:cNvGraphicFramePr>
            <a:graphicFrameLocks noChangeAspect="1"/>
          </p:cNvGraphicFramePr>
          <p:nvPr userDrawn="1">
            <p:custDataLst>
              <p:tags r:id="rId1"/>
            </p:custDataLst>
            <p:extLst>
              <p:ext uri="{D42A27DB-BD31-4B8C-83A1-F6EECF244321}">
                <p14:modId xmlns:p14="http://schemas.microsoft.com/office/powerpoint/2010/main" val="40317585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F03EA1F9-2126-03D3-BEC2-B3C7DB1CA4B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192156AB-D327-31E5-6752-B7CF946A971F}"/>
              </a:ext>
            </a:extLst>
          </p:cNvPr>
          <p:cNvSpPr>
            <a:spLocks noGrp="1"/>
          </p:cNvSpPr>
          <p:nvPr>
            <p:ph type="title" hasCustomPrompt="1"/>
          </p:nvPr>
        </p:nvSpPr>
        <p:spPr>
          <a:xfrm>
            <a:off x="359568" y="249493"/>
            <a:ext cx="8424862" cy="594662"/>
          </a:xfrm>
        </p:spPr>
        <p:txBody>
          <a:bodyPr vert="horz" wrap="square">
            <a:noAutofit/>
          </a:bodyPr>
          <a:lstStyle>
            <a:lvl1pPr rtl="0">
              <a:defRPr b="0"/>
            </a:lvl1pPr>
          </a:lstStyle>
          <a:p>
            <a:r>
              <a:rPr lang="af-ZA" noProof="0"/>
              <a:t>Lisää otsikko</a:t>
            </a:r>
          </a:p>
        </p:txBody>
      </p:sp>
      <p:sp>
        <p:nvSpPr>
          <p:cNvPr id="17" name="Footer Placeholder 3">
            <a:extLst>
              <a:ext uri="{FF2B5EF4-FFF2-40B4-BE49-F238E27FC236}">
                <a16:creationId xmlns:a16="http://schemas.microsoft.com/office/drawing/2014/main" id="{DB511F4F-BAB0-73C5-5D43-7CE38A07B7F1}"/>
              </a:ext>
            </a:extLst>
          </p:cNvPr>
          <p:cNvSpPr>
            <a:spLocks noGrp="1"/>
          </p:cNvSpPr>
          <p:nvPr>
            <p:ph type="ftr" sz="quarter" idx="11"/>
          </p:nvPr>
        </p:nvSpPr>
        <p:spPr>
          <a:xfrm>
            <a:off x="1331638" y="4884056"/>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8" name="Slide Number Placeholder 4">
            <a:extLst>
              <a:ext uri="{FF2B5EF4-FFF2-40B4-BE49-F238E27FC236}">
                <a16:creationId xmlns:a16="http://schemas.microsoft.com/office/drawing/2014/main" id="{F731E737-ABBF-54D7-429E-714E7E5AF65E}"/>
              </a:ext>
            </a:extLst>
          </p:cNvPr>
          <p:cNvSpPr>
            <a:spLocks noGrp="1"/>
          </p:cNvSpPr>
          <p:nvPr>
            <p:ph type="sldNum" sz="quarter" idx="12"/>
          </p:nvPr>
        </p:nvSpPr>
        <p:spPr>
          <a:xfrm>
            <a:off x="8597026" y="4883517"/>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
        <p:nvSpPr>
          <p:cNvPr id="3" name="Text Placeholder 2">
            <a:extLst>
              <a:ext uri="{FF2B5EF4-FFF2-40B4-BE49-F238E27FC236}">
                <a16:creationId xmlns:a16="http://schemas.microsoft.com/office/drawing/2014/main" id="{BCFE88D8-A34A-4AE0-6D81-E1186BC0871B}"/>
              </a:ext>
            </a:extLst>
          </p:cNvPr>
          <p:cNvSpPr>
            <a:spLocks noGrp="1"/>
          </p:cNvSpPr>
          <p:nvPr>
            <p:ph type="body" sz="quarter" idx="13"/>
          </p:nvPr>
        </p:nvSpPr>
        <p:spPr>
          <a:xfrm>
            <a:off x="359569" y="926100"/>
            <a:ext cx="8424863" cy="3805444"/>
          </a:xfrm>
          <a:prstGeom prst="rect">
            <a:avLst/>
          </a:prstGeom>
        </p:spPr>
        <p:txBody>
          <a:bodyPr wrap="square">
            <a:noAutofit/>
          </a:bodyPr>
          <a:lstStyle>
            <a:lvl1pPr rtl="0">
              <a:defRPr/>
            </a:lvl1pPr>
            <a:lvl2pPr rtl="0">
              <a:lnSpc>
                <a:spcPct val="100000"/>
              </a:lnSpc>
              <a:defRPr/>
            </a:lvl2pPr>
            <a:lvl3pPr marL="405000" indent="-135000">
              <a:lnSpc>
                <a:spcPct val="100000"/>
              </a:lnSpc>
              <a:spcBef>
                <a:spcPts val="0"/>
              </a:spcBef>
              <a:spcAft>
                <a:spcPts val="450"/>
              </a:spcAft>
              <a:buClr>
                <a:schemeClr val="accent1"/>
              </a:buClr>
              <a:buFont typeface="Courier New" panose="02070309020205020404" pitchFamily="49" charset="0"/>
              <a:buChar char="o"/>
              <a:defRPr sz="900">
                <a:latin typeface="+mj-lt"/>
              </a:defRPr>
            </a:lvl3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195701179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tsikko+sisältö 2">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0B3E3B1-0295-C419-445A-2232FC2244BF}"/>
              </a:ext>
            </a:extLst>
          </p:cNvPr>
          <p:cNvGraphicFramePr>
            <a:graphicFrameLocks noChangeAspect="1"/>
          </p:cNvGraphicFramePr>
          <p:nvPr userDrawn="1">
            <p:custDataLst>
              <p:tags r:id="rId1"/>
            </p:custDataLst>
            <p:extLst>
              <p:ext uri="{D42A27DB-BD31-4B8C-83A1-F6EECF244321}">
                <p14:modId xmlns:p14="http://schemas.microsoft.com/office/powerpoint/2010/main" val="173202623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10B3E3B1-0295-C419-445A-2232FC2244B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1D29E5C8-6823-D1E7-64E8-C14BA3E04270}"/>
              </a:ext>
            </a:extLst>
          </p:cNvPr>
          <p:cNvSpPr>
            <a:spLocks noGrp="1"/>
          </p:cNvSpPr>
          <p:nvPr>
            <p:ph type="body" sz="quarter" idx="18"/>
          </p:nvPr>
        </p:nvSpPr>
        <p:spPr>
          <a:xfrm>
            <a:off x="4599385" y="845100"/>
            <a:ext cx="4184538"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5" name="Text Placeholder 2">
            <a:extLst>
              <a:ext uri="{FF2B5EF4-FFF2-40B4-BE49-F238E27FC236}">
                <a16:creationId xmlns:a16="http://schemas.microsoft.com/office/drawing/2014/main" id="{A569A1D6-EB3A-33A2-82EF-BB9B581FE771}"/>
              </a:ext>
            </a:extLst>
          </p:cNvPr>
          <p:cNvSpPr>
            <a:spLocks noGrp="1"/>
          </p:cNvSpPr>
          <p:nvPr>
            <p:ph type="body" sz="quarter" idx="17"/>
          </p:nvPr>
        </p:nvSpPr>
        <p:spPr>
          <a:xfrm>
            <a:off x="359100" y="845100"/>
            <a:ext cx="4183856"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14" name="Text Placeholder 13">
            <a:extLst>
              <a:ext uri="{FF2B5EF4-FFF2-40B4-BE49-F238E27FC236}">
                <a16:creationId xmlns:a16="http://schemas.microsoft.com/office/drawing/2014/main" id="{69A74296-832D-5533-EFCE-18837184E4A2}"/>
              </a:ext>
            </a:extLst>
          </p:cNvPr>
          <p:cNvSpPr>
            <a:spLocks noGrp="1"/>
          </p:cNvSpPr>
          <p:nvPr>
            <p:ph type="body" sz="quarter" idx="20"/>
          </p:nvPr>
        </p:nvSpPr>
        <p:spPr>
          <a:xfrm>
            <a:off x="4599385" y="1059656"/>
            <a:ext cx="4183856" cy="3726655"/>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
        <p:nvSpPr>
          <p:cNvPr id="7" name="Title 1">
            <a:extLst>
              <a:ext uri="{FF2B5EF4-FFF2-40B4-BE49-F238E27FC236}">
                <a16:creationId xmlns:a16="http://schemas.microsoft.com/office/drawing/2014/main" id="{106382E3-9A3E-85C7-B109-DDD29E760F97}"/>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488005BF-D040-D204-6F6D-41287A824521}"/>
              </a:ext>
            </a:extLst>
          </p:cNvPr>
          <p:cNvSpPr>
            <a:spLocks noGrp="1"/>
          </p:cNvSpPr>
          <p:nvPr>
            <p:ph type="ftr" sz="quarter" idx="11"/>
          </p:nvPr>
        </p:nvSpPr>
        <p:spPr>
          <a:xfrm>
            <a:off x="1331640" y="4883762"/>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991CBCBC-08C9-7FB3-781B-EABE97D75B5B}"/>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cxnSp>
        <p:nvCxnSpPr>
          <p:cNvPr id="15" name="Straight Connector 14">
            <a:extLst>
              <a:ext uri="{FF2B5EF4-FFF2-40B4-BE49-F238E27FC236}">
                <a16:creationId xmlns:a16="http://schemas.microsoft.com/office/drawing/2014/main" id="{E2A94CB8-0118-6482-6DDF-8588F00E909F}"/>
              </a:ext>
            </a:extLst>
          </p:cNvPr>
          <p:cNvCxnSpPr>
            <a:cxnSpLocks/>
          </p:cNvCxnSpPr>
          <p:nvPr userDrawn="1"/>
        </p:nvCxnSpPr>
        <p:spPr>
          <a:xfrm>
            <a:off x="359100" y="1061100"/>
            <a:ext cx="41855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E6B5CF-ABAD-97F7-D317-1D7DC4259113}"/>
              </a:ext>
            </a:extLst>
          </p:cNvPr>
          <p:cNvCxnSpPr>
            <a:cxnSpLocks/>
          </p:cNvCxnSpPr>
          <p:nvPr userDrawn="1"/>
        </p:nvCxnSpPr>
        <p:spPr>
          <a:xfrm flipV="1">
            <a:off x="4599385" y="1061100"/>
            <a:ext cx="418504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3FE52E0-9D88-4E19-4557-2712647129CB}"/>
              </a:ext>
            </a:extLst>
          </p:cNvPr>
          <p:cNvSpPr>
            <a:spLocks noGrp="1"/>
          </p:cNvSpPr>
          <p:nvPr>
            <p:ph type="body" sz="quarter" idx="19"/>
          </p:nvPr>
        </p:nvSpPr>
        <p:spPr>
          <a:xfrm>
            <a:off x="359569" y="1059656"/>
            <a:ext cx="4185047" cy="3726655"/>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6256977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tsikko+sisältö 3">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79F96-6D25-ABCB-2CFE-9A86F8F74330}"/>
              </a:ext>
            </a:extLst>
          </p:cNvPr>
          <p:cNvGraphicFramePr>
            <a:graphicFrameLocks noChangeAspect="1"/>
          </p:cNvGraphicFramePr>
          <p:nvPr userDrawn="1">
            <p:custDataLst>
              <p:tags r:id="rId1"/>
            </p:custDataLst>
            <p:extLst>
              <p:ext uri="{D42A27DB-BD31-4B8C-83A1-F6EECF244321}">
                <p14:modId xmlns:p14="http://schemas.microsoft.com/office/powerpoint/2010/main" val="38675656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17F79F96-6D25-ABCB-2CFE-9A86F8F7433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BF3E4873-A3FE-5859-6A6E-B75D540D9B9E}"/>
              </a:ext>
            </a:extLst>
          </p:cNvPr>
          <p:cNvSpPr>
            <a:spLocks noGrp="1"/>
          </p:cNvSpPr>
          <p:nvPr>
            <p:ph type="body" sz="quarter" idx="17"/>
          </p:nvPr>
        </p:nvSpPr>
        <p:spPr>
          <a:xfrm>
            <a:off x="359100" y="844153"/>
            <a:ext cx="2809154"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7" name="Title 1">
            <a:extLst>
              <a:ext uri="{FF2B5EF4-FFF2-40B4-BE49-F238E27FC236}">
                <a16:creationId xmlns:a16="http://schemas.microsoft.com/office/drawing/2014/main" id="{151F0D4B-A93B-8C76-8AF5-6A0295EA50FA}"/>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0C176388-DE66-C57A-44EE-B515ABC23DE6}"/>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9B90BCF1-4B02-7CA6-4A79-A6A5A8FF76A5}"/>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cxnSp>
        <p:nvCxnSpPr>
          <p:cNvPr id="14" name="Straight Connector 13">
            <a:extLst>
              <a:ext uri="{FF2B5EF4-FFF2-40B4-BE49-F238E27FC236}">
                <a16:creationId xmlns:a16="http://schemas.microsoft.com/office/drawing/2014/main" id="{57093ED4-B5E3-F4D2-7939-3F9ACACECF61}"/>
              </a:ext>
            </a:extLst>
          </p:cNvPr>
          <p:cNvCxnSpPr>
            <a:cxnSpLocks/>
          </p:cNvCxnSpPr>
          <p:nvPr userDrawn="1"/>
        </p:nvCxnSpPr>
        <p:spPr>
          <a:xfrm>
            <a:off x="359568" y="1060153"/>
            <a:ext cx="28086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CFA28FB-47BC-2840-1681-FA4375FE310B}"/>
              </a:ext>
            </a:extLst>
          </p:cNvPr>
          <p:cNvSpPr>
            <a:spLocks noGrp="1"/>
          </p:cNvSpPr>
          <p:nvPr>
            <p:ph type="body" sz="quarter" idx="18"/>
          </p:nvPr>
        </p:nvSpPr>
        <p:spPr>
          <a:xfrm>
            <a:off x="359568" y="1059657"/>
            <a:ext cx="2808685" cy="3726656"/>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403494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FD1A9B5-A609-0EB0-6476-E85A5F70B9F3}"/>
              </a:ext>
            </a:extLst>
          </p:cNvPr>
          <p:cNvGraphicFramePr>
            <a:graphicFrameLocks noChangeAspect="1"/>
          </p:cNvGraphicFramePr>
          <p:nvPr userDrawn="1">
            <p:custDataLst>
              <p:tags r:id="rId1"/>
            </p:custDataLst>
            <p:extLst>
              <p:ext uri="{D42A27DB-BD31-4B8C-83A1-F6EECF244321}">
                <p14:modId xmlns:p14="http://schemas.microsoft.com/office/powerpoint/2010/main" val="3388713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9FD1A9B5-A609-0EB0-6476-E85A5F70B9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28651" y="397462"/>
            <a:ext cx="5164988" cy="746936"/>
          </a:xfrm>
        </p:spPr>
        <p:txBody>
          <a:bodyPr vert="horz"/>
          <a:lstStyle>
            <a:lvl1pPr rtl="0">
              <a:defRPr/>
            </a:lvl1pPr>
          </a:lstStyle>
          <a:p>
            <a:r>
              <a:rPr lang="af-ZA"/>
              <a:t>Muokkaa perustyyl. napsautt.</a:t>
            </a:r>
          </a:p>
        </p:txBody>
      </p:sp>
      <p:sp>
        <p:nvSpPr>
          <p:cNvPr id="3" name="Content Placeholder 2"/>
          <p:cNvSpPr>
            <a:spLocks noGrp="1"/>
          </p:cNvSpPr>
          <p:nvPr>
            <p:ph idx="1" hasCustomPrompt="1"/>
          </p:nvPr>
        </p:nvSpPr>
        <p:spPr>
          <a:xfrm>
            <a:off x="628650" y="1144398"/>
            <a:ext cx="5164988" cy="3335527"/>
          </a:xfrm>
        </p:spPr>
        <p:txBody>
          <a:bodyPr/>
          <a:lstStyle>
            <a:lvl1pPr rtl="0">
              <a:defRPr b="0"/>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5" name="Footer Placeholder 4"/>
          <p:cNvSpPr>
            <a:spLocks noGrp="1"/>
          </p:cNvSpPr>
          <p:nvPr>
            <p:ph type="ftr" sz="quarter" idx="11"/>
          </p:nvPr>
        </p:nvSpPr>
        <p:spPr/>
        <p:txBody>
          <a:bodyPr/>
          <a:lstStyle>
            <a:lvl1pPr rtl="0">
              <a:defRPr/>
            </a:lvl1pPr>
          </a:lstStyle>
          <a:p>
            <a:r>
              <a:rPr lang="af-ZA"/>
              <a:t>Työ- ja elinkeinoministeriö • www.tem.fi</a:t>
            </a:r>
          </a:p>
        </p:txBody>
      </p:sp>
      <p:sp>
        <p:nvSpPr>
          <p:cNvPr id="4" name="Date Placeholder 3"/>
          <p:cNvSpPr>
            <a:spLocks noGrp="1"/>
          </p:cNvSpPr>
          <p:nvPr>
            <p:ph type="dt" sz="half" idx="10"/>
          </p:nvPr>
        </p:nvSpPr>
        <p:spPr/>
        <p:txBody>
          <a:bodyPr/>
          <a:lstStyle>
            <a:lvl1pPr rtl="0">
              <a:defRPr/>
            </a:lvl1pPr>
          </a:lstStyle>
          <a:p>
            <a:fld id="{CF0B024A-9348-8F4E-84E6-1AC861A3D50B}" type="datetime1">
              <a:rPr lang="af-ZA" smtClean="0"/>
              <a:pPr/>
              <a:t>2024-12-09</a:t>
            </a:fld>
            <a:endParaRPr lang="af-ZA"/>
          </a:p>
        </p:txBody>
      </p:sp>
      <p:sp>
        <p:nvSpPr>
          <p:cNvPr id="6" name="Slide Number Placeholder 5"/>
          <p:cNvSpPr>
            <a:spLocks noGrp="1"/>
          </p:cNvSpPr>
          <p:nvPr>
            <p:ph type="sldNum" sz="quarter" idx="12"/>
          </p:nvPr>
        </p:nvSpPr>
        <p:spPr/>
        <p:txBody>
          <a:bodyPr/>
          <a:lstStyle>
            <a:lvl1pPr rtl="0">
              <a:defRPr/>
            </a:lvl1pPr>
          </a:lstStyle>
          <a:p>
            <a:fld id="{3065C9E5-8AC3-DF4B-BA99-CB03B9370A98}" type="slidenum">
              <a:rPr lang="af-ZA" smtClean="0"/>
              <a:pPr/>
              <a:t>‹#›</a:t>
            </a:fld>
            <a:endParaRPr lang="af-ZA"/>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pic>
        <p:nvPicPr>
          <p:cNvPr id="10" name="Kuva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955792" y="0"/>
            <a:ext cx="3188208" cy="4785360"/>
          </a:xfrm>
          <a:prstGeom prst="rect">
            <a:avLst/>
          </a:prstGeom>
        </p:spPr>
      </p:pic>
    </p:spTree>
    <p:extLst>
      <p:ext uri="{BB962C8B-B14F-4D97-AF65-F5344CB8AC3E}">
        <p14:creationId xmlns:p14="http://schemas.microsoft.com/office/powerpoint/2010/main" val="2017892715"/>
      </p:ext>
    </p:extLst>
  </p:cSld>
  <p:clrMapOvr>
    <a:masterClrMapping/>
  </p:clrMapOvr>
  <p:extLst>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tsikko+sisältö 4">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0E98323-8A25-C253-27EB-39E2DFDA1217}"/>
              </a:ext>
            </a:extLst>
          </p:cNvPr>
          <p:cNvGraphicFramePr>
            <a:graphicFrameLocks noChangeAspect="1"/>
          </p:cNvGraphicFramePr>
          <p:nvPr userDrawn="1">
            <p:custDataLst>
              <p:tags r:id="rId1"/>
            </p:custDataLst>
            <p:extLst>
              <p:ext uri="{D42A27DB-BD31-4B8C-83A1-F6EECF244321}">
                <p14:modId xmlns:p14="http://schemas.microsoft.com/office/powerpoint/2010/main" val="26612333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0E98323-8A25-C253-27EB-39E2DFDA121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ext Placeholder 2">
            <a:extLst>
              <a:ext uri="{FF2B5EF4-FFF2-40B4-BE49-F238E27FC236}">
                <a16:creationId xmlns:a16="http://schemas.microsoft.com/office/drawing/2014/main" id="{76DD23B0-AE12-DBB4-9E35-F6B1AE499867}"/>
              </a:ext>
            </a:extLst>
          </p:cNvPr>
          <p:cNvSpPr>
            <a:spLocks noGrp="1"/>
          </p:cNvSpPr>
          <p:nvPr>
            <p:ph type="body" sz="quarter" idx="17"/>
          </p:nvPr>
        </p:nvSpPr>
        <p:spPr>
          <a:xfrm>
            <a:off x="5975747" y="845100"/>
            <a:ext cx="2808681" cy="216000"/>
          </a:xfrm>
          <a:prstGeom prst="rect">
            <a:avLst/>
          </a:prstGeom>
        </p:spPr>
        <p:txBody>
          <a:bodyPr wrap="square" anchor="b">
            <a:noAutofit/>
          </a:bodyPr>
          <a:lstStyle>
            <a:lvl1pPr marL="0" indent="0" rtl="0">
              <a:buNone/>
              <a:defRPr b="1" i="0" cap="all" baseline="0">
                <a:solidFill>
                  <a:schemeClr val="accent1"/>
                </a:solidFill>
                <a:latin typeface="Arial Nova" panose="020B0504020202020204" pitchFamily="34" charset="0"/>
              </a:defRPr>
            </a:lvl1pPr>
          </a:lstStyle>
          <a:p>
            <a:pPr lvl="0"/>
            <a:endParaRPr lang="af-ZA"/>
          </a:p>
        </p:txBody>
      </p:sp>
      <p:sp>
        <p:nvSpPr>
          <p:cNvPr id="7" name="Title 1">
            <a:extLst>
              <a:ext uri="{FF2B5EF4-FFF2-40B4-BE49-F238E27FC236}">
                <a16:creationId xmlns:a16="http://schemas.microsoft.com/office/drawing/2014/main" id="{B71A24D8-E6A7-0246-4C67-38236DD797B6}"/>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09046346-2EF0-3D3C-F935-BE12522FC1FC}"/>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3C362734-7C01-2B7C-7199-559268159F1D}"/>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cxnSp>
        <p:nvCxnSpPr>
          <p:cNvPr id="14" name="Straight Connector 13">
            <a:extLst>
              <a:ext uri="{FF2B5EF4-FFF2-40B4-BE49-F238E27FC236}">
                <a16:creationId xmlns:a16="http://schemas.microsoft.com/office/drawing/2014/main" id="{497C1CED-253F-92B4-9DD5-0031980A71BC}"/>
              </a:ext>
            </a:extLst>
          </p:cNvPr>
          <p:cNvCxnSpPr>
            <a:cxnSpLocks/>
          </p:cNvCxnSpPr>
          <p:nvPr userDrawn="1"/>
        </p:nvCxnSpPr>
        <p:spPr>
          <a:xfrm flipV="1">
            <a:off x="5975745" y="1061100"/>
            <a:ext cx="28086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4F76256-9441-83BF-AA4C-C23EB2F3BEDC}"/>
              </a:ext>
            </a:extLst>
          </p:cNvPr>
          <p:cNvSpPr>
            <a:spLocks noGrp="1"/>
          </p:cNvSpPr>
          <p:nvPr>
            <p:ph type="body" sz="quarter" idx="18"/>
          </p:nvPr>
        </p:nvSpPr>
        <p:spPr>
          <a:xfrm>
            <a:off x="5975747" y="1060154"/>
            <a:ext cx="2808684" cy="3726158"/>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503585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tsikko+alaotsikko+teksti dumm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79F96-6D25-ABCB-2CFE-9A86F8F74330}"/>
              </a:ext>
            </a:extLst>
          </p:cNvPr>
          <p:cNvGraphicFramePr>
            <a:graphicFrameLocks noChangeAspect="1"/>
          </p:cNvGraphicFramePr>
          <p:nvPr userDrawn="1">
            <p:custDataLst>
              <p:tags r:id="rId1"/>
            </p:custDataLst>
            <p:extLst>
              <p:ext uri="{D42A27DB-BD31-4B8C-83A1-F6EECF244321}">
                <p14:modId xmlns:p14="http://schemas.microsoft.com/office/powerpoint/2010/main" val="266978358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17F79F96-6D25-ABCB-2CFE-9A86F8F7433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BF3E4873-A3FE-5859-6A6E-B75D540D9B9E}"/>
              </a:ext>
            </a:extLst>
          </p:cNvPr>
          <p:cNvSpPr>
            <a:spLocks noGrp="1"/>
          </p:cNvSpPr>
          <p:nvPr>
            <p:ph type="body" sz="quarter" idx="17"/>
          </p:nvPr>
        </p:nvSpPr>
        <p:spPr>
          <a:xfrm>
            <a:off x="359100" y="844153"/>
            <a:ext cx="2809154" cy="216000"/>
          </a:xfrm>
          <a:prstGeom prst="rect">
            <a:avLst/>
          </a:prstGeom>
        </p:spPr>
        <p:txBody>
          <a:bodyPr wrap="square" anchor="b">
            <a:noAutofit/>
          </a:bodyPr>
          <a:lstStyle>
            <a:lvl1pPr marL="0" indent="0" rtl="0">
              <a:buNone/>
              <a:defRPr b="1" i="0" u="none" cap="all" baseline="0">
                <a:solidFill>
                  <a:schemeClr val="accent1"/>
                </a:solidFill>
                <a:latin typeface="Arial Nova" panose="020B0504020202020204" pitchFamily="34" charset="0"/>
              </a:defRPr>
            </a:lvl1pPr>
          </a:lstStyle>
          <a:p>
            <a:pPr lvl="0"/>
            <a:endParaRPr lang="af-ZA"/>
          </a:p>
        </p:txBody>
      </p:sp>
      <p:sp>
        <p:nvSpPr>
          <p:cNvPr id="7" name="Title 1">
            <a:extLst>
              <a:ext uri="{FF2B5EF4-FFF2-40B4-BE49-F238E27FC236}">
                <a16:creationId xmlns:a16="http://schemas.microsoft.com/office/drawing/2014/main" id="{151F0D4B-A93B-8C76-8AF5-6A0295EA50FA}"/>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Lisää otsikko</a:t>
            </a:r>
          </a:p>
        </p:txBody>
      </p:sp>
      <p:sp>
        <p:nvSpPr>
          <p:cNvPr id="9" name="Footer Placeholder 3">
            <a:extLst>
              <a:ext uri="{FF2B5EF4-FFF2-40B4-BE49-F238E27FC236}">
                <a16:creationId xmlns:a16="http://schemas.microsoft.com/office/drawing/2014/main" id="{0C176388-DE66-C57A-44EE-B515ABC23DE6}"/>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9B90BCF1-4B02-7CA6-4A79-A6A5A8FF76A5}"/>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
        <p:nvSpPr>
          <p:cNvPr id="3" name="Text Placeholder 2">
            <a:extLst>
              <a:ext uri="{FF2B5EF4-FFF2-40B4-BE49-F238E27FC236}">
                <a16:creationId xmlns:a16="http://schemas.microsoft.com/office/drawing/2014/main" id="{ACFA28FB-47BC-2840-1681-FA4375FE310B}"/>
              </a:ext>
            </a:extLst>
          </p:cNvPr>
          <p:cNvSpPr>
            <a:spLocks noGrp="1"/>
          </p:cNvSpPr>
          <p:nvPr>
            <p:ph type="body" sz="quarter" idx="18"/>
          </p:nvPr>
        </p:nvSpPr>
        <p:spPr>
          <a:xfrm>
            <a:off x="359568" y="1060153"/>
            <a:ext cx="2808685" cy="3726160"/>
          </a:xfrm>
          <a:prstGeom prst="rect">
            <a:avLst/>
          </a:prstGeom>
        </p:spPr>
        <p:txBody>
          <a:bodyPr wrap="square">
            <a:noAutofit/>
          </a:bodyPr>
          <a:lstStyle>
            <a:lvl1pPr rtl="0">
              <a:defRPr/>
            </a:lvl1pPr>
            <a:lvl2pPr rtl="0">
              <a:defRPr/>
            </a:lvl2pPr>
          </a:lstStyle>
          <a:p>
            <a:pPr lvl="0"/>
            <a:r>
              <a:rPr lang="af-ZA"/>
              <a:t>Click to edit Master text styles</a:t>
            </a:r>
          </a:p>
          <a:p>
            <a:pPr lvl="1"/>
            <a:r>
              <a:rPr lang="af-ZA"/>
              <a:t>Second level</a:t>
            </a:r>
          </a:p>
        </p:txBody>
      </p:sp>
    </p:spTree>
    <p:extLst>
      <p:ext uri="{BB962C8B-B14F-4D97-AF65-F5344CB8AC3E}">
        <p14:creationId xmlns:p14="http://schemas.microsoft.com/office/powerpoint/2010/main" val="33113855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Lopetusdi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F9D3DE-D157-EBAC-DAAE-343101521988}"/>
              </a:ext>
            </a:extLst>
          </p:cNvPr>
          <p:cNvGraphicFramePr>
            <a:graphicFrameLocks noChangeAspect="1"/>
          </p:cNvGraphicFramePr>
          <p:nvPr userDrawn="1">
            <p:custDataLst>
              <p:tags r:id="rId1"/>
            </p:custDataLst>
            <p:extLst>
              <p:ext uri="{D42A27DB-BD31-4B8C-83A1-F6EECF244321}">
                <p14:modId xmlns:p14="http://schemas.microsoft.com/office/powerpoint/2010/main" val="122238907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F9D3DE-D157-EBAC-DAAE-34310152198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10" name="Kuva 9">
            <a:extLst>
              <a:ext uri="{FF2B5EF4-FFF2-40B4-BE49-F238E27FC236}">
                <a16:creationId xmlns:a16="http://schemas.microsoft.com/office/drawing/2014/main" id="{F6D00AA3-F995-012F-A3F1-A27AC9AB14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22"/>
            <a:ext cx="9144000" cy="5142857"/>
          </a:xfrm>
          <a:prstGeom prst="rect">
            <a:avLst/>
          </a:prstGeom>
        </p:spPr>
      </p:pic>
      <p:sp>
        <p:nvSpPr>
          <p:cNvPr id="2" name="Otsikko 1">
            <a:extLst>
              <a:ext uri="{FF2B5EF4-FFF2-40B4-BE49-F238E27FC236}">
                <a16:creationId xmlns:a16="http://schemas.microsoft.com/office/drawing/2014/main" id="{0BC7EEB3-7DAD-184B-F9EC-5174D22696D6}"/>
              </a:ext>
            </a:extLst>
          </p:cNvPr>
          <p:cNvSpPr>
            <a:spLocks noGrp="1"/>
          </p:cNvSpPr>
          <p:nvPr>
            <p:ph type="ctrTitle"/>
          </p:nvPr>
        </p:nvSpPr>
        <p:spPr>
          <a:xfrm>
            <a:off x="1149626" y="1921564"/>
            <a:ext cx="6848061" cy="834887"/>
          </a:xfrm>
        </p:spPr>
        <p:txBody>
          <a:bodyPr anchor="ctr" anchorCtr="0"/>
          <a:lstStyle>
            <a:lvl1pPr algn="ctr" rtl="0">
              <a:lnSpc>
                <a:spcPts val="3000"/>
              </a:lnSpc>
              <a:defRPr sz="3000"/>
            </a:lvl1pPr>
          </a:lstStyle>
          <a:p>
            <a:endParaRPr lang="af-ZA"/>
          </a:p>
        </p:txBody>
      </p:sp>
      <p:pic>
        <p:nvPicPr>
          <p:cNvPr id="7" name="Picture 4" descr="Logo&#10;&#10;Description automatically generated">
            <a:extLst>
              <a:ext uri="{FF2B5EF4-FFF2-40B4-BE49-F238E27FC236}">
                <a16:creationId xmlns:a16="http://schemas.microsoft.com/office/drawing/2014/main" id="{251C7349-0BAA-36EF-9EC3-F615CA236B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76765" y="3649861"/>
            <a:ext cx="995721" cy="534514"/>
          </a:xfrm>
          <a:prstGeom prst="rect">
            <a:avLst/>
          </a:prstGeom>
        </p:spPr>
      </p:pic>
    </p:spTree>
    <p:extLst>
      <p:ext uri="{BB962C8B-B14F-4D97-AF65-F5344CB8AC3E}">
        <p14:creationId xmlns:p14="http://schemas.microsoft.com/office/powerpoint/2010/main" val="266652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 Otsikko">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3481EF92-71F4-4D9C-9196-CF2D732E513D}"/>
              </a:ext>
            </a:extLst>
          </p:cNvPr>
          <p:cNvGraphicFramePr>
            <a:graphicFrameLocks noChangeAspect="1"/>
          </p:cNvGraphicFramePr>
          <p:nvPr userDrawn="1">
            <p:custDataLst>
              <p:tags r:id="rId1"/>
            </p:custDataLst>
            <p:extLst>
              <p:ext uri="{D42A27DB-BD31-4B8C-83A1-F6EECF244321}">
                <p14:modId xmlns:p14="http://schemas.microsoft.com/office/powerpoint/2010/main" val="120600860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276" imgH="275" progId="TCLayout.ActiveDocument.1">
                  <p:embed/>
                </p:oleObj>
              </mc:Choice>
              <mc:Fallback>
                <p:oleObj name="think-cell Slide" r:id="rId4" imgW="276" imgH="275" progId="TCLayout.ActiveDocument.1">
                  <p:embed/>
                  <p:pic>
                    <p:nvPicPr>
                      <p:cNvPr id="18" name="Object 17" hidden="1">
                        <a:extLst>
                          <a:ext uri="{FF2B5EF4-FFF2-40B4-BE49-F238E27FC236}">
                            <a16:creationId xmlns:a16="http://schemas.microsoft.com/office/drawing/2014/main" id="{3481EF92-71F4-4D9C-9196-CF2D732E513D}"/>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C0F9256-22DD-4333-AFF8-8DEF9B3E0BED}"/>
              </a:ext>
            </a:extLst>
          </p:cNvPr>
          <p:cNvSpPr/>
          <p:nvPr userDrawn="1">
            <p:custDataLst>
              <p:tags r:id="rId2"/>
            </p:custDataLst>
          </p:nvPr>
        </p:nvSpPr>
        <p:spPr>
          <a:xfrm>
            <a:off x="0" y="0"/>
            <a:ext cx="119063" cy="119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af-ZA" sz="2100" b="1" i="0" baseline="0">
              <a:latin typeface="Rockwell" panose="02060603020205020403" pitchFamily="18" charset="0"/>
              <a:ea typeface="+mj-ea"/>
              <a:cs typeface="+mj-cs"/>
              <a:sym typeface="Rockwell" panose="02060603020205020403" pitchFamily="18" charset="0"/>
            </a:endParaRPr>
          </a:p>
        </p:txBody>
      </p:sp>
      <p:sp>
        <p:nvSpPr>
          <p:cNvPr id="3" name="Title 2">
            <a:extLst>
              <a:ext uri="{FF2B5EF4-FFF2-40B4-BE49-F238E27FC236}">
                <a16:creationId xmlns:a16="http://schemas.microsoft.com/office/drawing/2014/main" id="{4FDCC7D4-B298-4602-9D9E-BB9A2FC606A1}"/>
              </a:ext>
            </a:extLst>
          </p:cNvPr>
          <p:cNvSpPr>
            <a:spLocks noGrp="1"/>
          </p:cNvSpPr>
          <p:nvPr>
            <p:ph type="title" hasCustomPrompt="1"/>
          </p:nvPr>
        </p:nvSpPr>
        <p:spPr>
          <a:xfrm>
            <a:off x="305989" y="249493"/>
            <a:ext cx="8532020" cy="594661"/>
          </a:xfrm>
        </p:spPr>
        <p:txBody>
          <a:bodyPr vert="horz" lIns="91440" tIns="45720" rIns="91440" bIns="45720" rtlCol="0" anchor="ctr" anchorCtr="0">
            <a:noAutofit/>
          </a:bodyPr>
          <a:lstStyle>
            <a:lvl1pPr rtl="0">
              <a:defRPr lang="fi-FI" dirty="0"/>
            </a:lvl1pPr>
          </a:lstStyle>
          <a:p>
            <a:pPr lvl="0"/>
            <a:r>
              <a:rPr lang="af-ZA"/>
              <a:t>Lisää otsikko</a:t>
            </a:r>
          </a:p>
        </p:txBody>
      </p:sp>
    </p:spTree>
    <p:extLst>
      <p:ext uri="{BB962C8B-B14F-4D97-AF65-F5344CB8AC3E}">
        <p14:creationId xmlns:p14="http://schemas.microsoft.com/office/powerpoint/2010/main" val="3470758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Pelkkä otsikko">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E18252-4192-D3A7-61AE-F081A4E7EA42}"/>
              </a:ext>
            </a:extLst>
          </p:cNvPr>
          <p:cNvGraphicFramePr>
            <a:graphicFrameLocks noChangeAspect="1"/>
          </p:cNvGraphicFramePr>
          <p:nvPr userDrawn="1">
            <p:custDataLst>
              <p:tags r:id="rId1"/>
            </p:custDataLst>
            <p:extLst>
              <p:ext uri="{D42A27DB-BD31-4B8C-83A1-F6EECF244321}">
                <p14:modId xmlns:p14="http://schemas.microsoft.com/office/powerpoint/2010/main" val="6469138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0E18252-4192-D3A7-61AE-F081A4E7EA4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122DEA15-1457-EF4E-6FF7-4F46D7D0DD41}"/>
              </a:ext>
            </a:extLst>
          </p:cNvPr>
          <p:cNvSpPr>
            <a:spLocks noGrp="1"/>
          </p:cNvSpPr>
          <p:nvPr>
            <p:ph type="title" hasCustomPrompt="1"/>
          </p:nvPr>
        </p:nvSpPr>
        <p:spPr>
          <a:xfrm>
            <a:off x="359568" y="249493"/>
            <a:ext cx="8424862" cy="594662"/>
          </a:xfrm>
        </p:spPr>
        <p:txBody>
          <a:bodyPr vert="horz" wrap="square">
            <a:noAutofit/>
          </a:bodyPr>
          <a:lstStyle>
            <a:lvl1pPr rtl="0">
              <a:defRPr/>
            </a:lvl1pPr>
          </a:lstStyle>
          <a:p>
            <a:r>
              <a:rPr lang="af-ZA" noProof="0"/>
              <a:t>Ota yhteyttä</a:t>
            </a:r>
          </a:p>
        </p:txBody>
      </p:sp>
      <p:sp>
        <p:nvSpPr>
          <p:cNvPr id="8" name="Date Placeholder 2">
            <a:extLst>
              <a:ext uri="{FF2B5EF4-FFF2-40B4-BE49-F238E27FC236}">
                <a16:creationId xmlns:a16="http://schemas.microsoft.com/office/drawing/2014/main" id="{D0D48DB8-1A5F-F761-48F4-99512B34C47A}"/>
              </a:ext>
            </a:extLst>
          </p:cNvPr>
          <p:cNvSpPr>
            <a:spLocks noGrp="1"/>
          </p:cNvSpPr>
          <p:nvPr>
            <p:ph type="dt" sz="half" idx="10"/>
          </p:nvPr>
        </p:nvSpPr>
        <p:spPr>
          <a:xfrm>
            <a:off x="7610236" y="4883762"/>
            <a:ext cx="972741" cy="164194"/>
          </a:xfrm>
          <a:prstGeom prst="rect">
            <a:avLst/>
          </a:prstGeom>
        </p:spPr>
        <p:txBody>
          <a:bodyPr wrap="square">
            <a:noAutofit/>
          </a:bodyPr>
          <a:lstStyle>
            <a:lvl1pPr algn="ctr" rtl="0">
              <a:defRPr sz="675"/>
            </a:lvl1pPr>
          </a:lstStyle>
          <a:p>
            <a:pPr>
              <a:defRPr/>
            </a:pPr>
            <a:endParaRPr lang="af-ZA">
              <a:solidFill>
                <a:srgbClr val="000000"/>
              </a:solidFill>
            </a:endParaRPr>
          </a:p>
        </p:txBody>
      </p:sp>
      <p:sp>
        <p:nvSpPr>
          <p:cNvPr id="9" name="Footer Placeholder 3">
            <a:extLst>
              <a:ext uri="{FF2B5EF4-FFF2-40B4-BE49-F238E27FC236}">
                <a16:creationId xmlns:a16="http://schemas.microsoft.com/office/drawing/2014/main" id="{C40CA5EC-4F3F-86E4-9FDA-9067F05533A7}"/>
              </a:ext>
            </a:extLst>
          </p:cNvPr>
          <p:cNvSpPr>
            <a:spLocks noGrp="1"/>
          </p:cNvSpPr>
          <p:nvPr>
            <p:ph type="ftr" sz="quarter" idx="11"/>
          </p:nvPr>
        </p:nvSpPr>
        <p:spPr>
          <a:xfrm>
            <a:off x="1331640" y="4884300"/>
            <a:ext cx="6264548" cy="163116"/>
          </a:xfrm>
          <a:prstGeom prst="rect">
            <a:avLst/>
          </a:prstGeom>
        </p:spPr>
        <p:txBody>
          <a:bodyPr wrap="square">
            <a:noAutofit/>
          </a:bodyPr>
          <a:lstStyle>
            <a:lvl1pPr rtl="0">
              <a:defRPr sz="675"/>
            </a:lvl1pPr>
          </a:lstStyle>
          <a:p>
            <a:pPr>
              <a:defRPr/>
            </a:pPr>
            <a:endParaRPr lang="af-ZA">
              <a:solidFill>
                <a:srgbClr val="000000"/>
              </a:solidFill>
            </a:endParaRPr>
          </a:p>
        </p:txBody>
      </p:sp>
      <p:sp>
        <p:nvSpPr>
          <p:cNvPr id="10" name="Slide Number Placeholder 4">
            <a:extLst>
              <a:ext uri="{FF2B5EF4-FFF2-40B4-BE49-F238E27FC236}">
                <a16:creationId xmlns:a16="http://schemas.microsoft.com/office/drawing/2014/main" id="{6BD7DA59-E7AD-347F-F673-3EA856DC7D1F}"/>
              </a:ext>
            </a:extLst>
          </p:cNvPr>
          <p:cNvSpPr>
            <a:spLocks noGrp="1"/>
          </p:cNvSpPr>
          <p:nvPr>
            <p:ph type="sldNum" sz="quarter" idx="12"/>
          </p:nvPr>
        </p:nvSpPr>
        <p:spPr>
          <a:xfrm>
            <a:off x="8597026" y="4883762"/>
            <a:ext cx="511478" cy="164194"/>
          </a:xfrm>
          <a:prstGeom prst="rect">
            <a:avLst/>
          </a:prstGeom>
        </p:spPr>
        <p:txBody>
          <a:bodyPr wrap="square">
            <a:noAutofit/>
          </a:bodyPr>
          <a:lstStyle>
            <a:lvl1pPr rtl="0">
              <a:defRPr sz="750">
                <a:solidFill>
                  <a:schemeClr val="tx1"/>
                </a:solidFill>
              </a:defRPr>
            </a:lvl1pPr>
          </a:lstStyle>
          <a:p>
            <a:pPr>
              <a:defRPr/>
            </a:pPr>
            <a:fld id="{CE9217F8-2013-4D97-8E96-94DD82EC3651}" type="slidenum">
              <a:rPr lang="af-ZA" smtClean="0">
                <a:solidFill>
                  <a:srgbClr val="000000"/>
                </a:solidFill>
              </a:rPr>
              <a:pPr>
                <a:defRPr/>
              </a:pPr>
              <a:t>‹#›</a:t>
            </a:fld>
            <a:endParaRPr lang="af-ZA">
              <a:solidFill>
                <a:srgbClr val="000000"/>
              </a:solidFill>
            </a:endParaRPr>
          </a:p>
        </p:txBody>
      </p:sp>
      <p:sp>
        <p:nvSpPr>
          <p:cNvPr id="5" name="Picture Placeholder 4">
            <a:extLst>
              <a:ext uri="{FF2B5EF4-FFF2-40B4-BE49-F238E27FC236}">
                <a16:creationId xmlns:a16="http://schemas.microsoft.com/office/drawing/2014/main" id="{FD81B063-708C-DB4F-6F9A-20A2A64FF521}"/>
              </a:ext>
            </a:extLst>
          </p:cNvPr>
          <p:cNvSpPr>
            <a:spLocks noGrp="1"/>
          </p:cNvSpPr>
          <p:nvPr>
            <p:ph type="pic" sz="quarter" idx="13"/>
          </p:nvPr>
        </p:nvSpPr>
        <p:spPr>
          <a:xfrm>
            <a:off x="553740" y="1686975"/>
            <a:ext cx="817861" cy="817861"/>
          </a:xfrm>
          <a:prstGeom prst="ellipse">
            <a:avLst/>
          </a:prstGeom>
        </p:spPr>
        <p:txBody>
          <a:bodyPr>
            <a:normAutofit/>
          </a:bodyPr>
          <a:lstStyle>
            <a:lvl1pPr>
              <a:defRPr sz="675"/>
            </a:lvl1pPr>
          </a:lstStyle>
          <a:p>
            <a:endParaRPr lang="fi-FI"/>
          </a:p>
        </p:txBody>
      </p:sp>
      <p:sp>
        <p:nvSpPr>
          <p:cNvPr id="11" name="Picture Placeholder 4">
            <a:extLst>
              <a:ext uri="{FF2B5EF4-FFF2-40B4-BE49-F238E27FC236}">
                <a16:creationId xmlns:a16="http://schemas.microsoft.com/office/drawing/2014/main" id="{50857D4C-D30E-277A-ECB2-C91A93C80A1B}"/>
              </a:ext>
            </a:extLst>
          </p:cNvPr>
          <p:cNvSpPr>
            <a:spLocks noGrp="1"/>
          </p:cNvSpPr>
          <p:nvPr>
            <p:ph type="pic" sz="quarter" idx="14"/>
          </p:nvPr>
        </p:nvSpPr>
        <p:spPr>
          <a:xfrm>
            <a:off x="3383806" y="1686975"/>
            <a:ext cx="817861" cy="817861"/>
          </a:xfrm>
          <a:prstGeom prst="ellipse">
            <a:avLst/>
          </a:prstGeom>
        </p:spPr>
        <p:txBody>
          <a:bodyPr>
            <a:normAutofit/>
          </a:bodyPr>
          <a:lstStyle>
            <a:lvl1pPr>
              <a:defRPr sz="675"/>
            </a:lvl1pPr>
          </a:lstStyle>
          <a:p>
            <a:endParaRPr lang="fi-FI"/>
          </a:p>
        </p:txBody>
      </p:sp>
      <p:sp>
        <p:nvSpPr>
          <p:cNvPr id="12" name="Picture Placeholder 4">
            <a:extLst>
              <a:ext uri="{FF2B5EF4-FFF2-40B4-BE49-F238E27FC236}">
                <a16:creationId xmlns:a16="http://schemas.microsoft.com/office/drawing/2014/main" id="{D60D0D45-D1E0-319C-E561-5E3D3710B8E1}"/>
              </a:ext>
            </a:extLst>
          </p:cNvPr>
          <p:cNvSpPr>
            <a:spLocks noGrp="1"/>
          </p:cNvSpPr>
          <p:nvPr>
            <p:ph type="pic" sz="quarter" idx="15"/>
          </p:nvPr>
        </p:nvSpPr>
        <p:spPr>
          <a:xfrm>
            <a:off x="6213873" y="1686975"/>
            <a:ext cx="817861" cy="817861"/>
          </a:xfrm>
          <a:prstGeom prst="ellipse">
            <a:avLst/>
          </a:prstGeom>
        </p:spPr>
        <p:txBody>
          <a:bodyPr>
            <a:normAutofit/>
          </a:bodyPr>
          <a:lstStyle>
            <a:lvl1pPr>
              <a:defRPr sz="675"/>
            </a:lvl1pPr>
          </a:lstStyle>
          <a:p>
            <a:endParaRPr lang="fi-FI"/>
          </a:p>
        </p:txBody>
      </p:sp>
      <p:sp>
        <p:nvSpPr>
          <p:cNvPr id="28" name="Picture Placeholder 4">
            <a:extLst>
              <a:ext uri="{FF2B5EF4-FFF2-40B4-BE49-F238E27FC236}">
                <a16:creationId xmlns:a16="http://schemas.microsoft.com/office/drawing/2014/main" id="{EC7054EA-ACA9-5E2E-7B74-730E31C39F70}"/>
              </a:ext>
            </a:extLst>
          </p:cNvPr>
          <p:cNvSpPr>
            <a:spLocks noGrp="1"/>
          </p:cNvSpPr>
          <p:nvPr>
            <p:ph type="pic" sz="quarter" idx="16"/>
          </p:nvPr>
        </p:nvSpPr>
        <p:spPr>
          <a:xfrm>
            <a:off x="553740" y="3107060"/>
            <a:ext cx="817861" cy="817861"/>
          </a:xfrm>
          <a:prstGeom prst="ellipse">
            <a:avLst/>
          </a:prstGeom>
        </p:spPr>
        <p:txBody>
          <a:bodyPr>
            <a:normAutofit/>
          </a:bodyPr>
          <a:lstStyle>
            <a:lvl1pPr>
              <a:defRPr sz="675"/>
            </a:lvl1pPr>
          </a:lstStyle>
          <a:p>
            <a:endParaRPr lang="fi-FI"/>
          </a:p>
        </p:txBody>
      </p:sp>
      <p:sp>
        <p:nvSpPr>
          <p:cNvPr id="29" name="Picture Placeholder 4">
            <a:extLst>
              <a:ext uri="{FF2B5EF4-FFF2-40B4-BE49-F238E27FC236}">
                <a16:creationId xmlns:a16="http://schemas.microsoft.com/office/drawing/2014/main" id="{3042E94B-11B3-17AC-8CBF-697FD5D78937}"/>
              </a:ext>
            </a:extLst>
          </p:cNvPr>
          <p:cNvSpPr>
            <a:spLocks noGrp="1"/>
          </p:cNvSpPr>
          <p:nvPr>
            <p:ph type="pic" sz="quarter" idx="17"/>
          </p:nvPr>
        </p:nvSpPr>
        <p:spPr>
          <a:xfrm>
            <a:off x="3383806" y="3107060"/>
            <a:ext cx="817861" cy="817861"/>
          </a:xfrm>
          <a:prstGeom prst="ellipse">
            <a:avLst/>
          </a:prstGeom>
        </p:spPr>
        <p:txBody>
          <a:bodyPr>
            <a:normAutofit/>
          </a:bodyPr>
          <a:lstStyle>
            <a:lvl1pPr>
              <a:defRPr sz="675"/>
            </a:lvl1pPr>
          </a:lstStyle>
          <a:p>
            <a:endParaRPr lang="fi-FI"/>
          </a:p>
        </p:txBody>
      </p:sp>
      <p:sp>
        <p:nvSpPr>
          <p:cNvPr id="30" name="Picture Placeholder 4">
            <a:extLst>
              <a:ext uri="{FF2B5EF4-FFF2-40B4-BE49-F238E27FC236}">
                <a16:creationId xmlns:a16="http://schemas.microsoft.com/office/drawing/2014/main" id="{461C89F4-B723-DBC1-A8F5-46CE55A22C66}"/>
              </a:ext>
            </a:extLst>
          </p:cNvPr>
          <p:cNvSpPr>
            <a:spLocks noGrp="1"/>
          </p:cNvSpPr>
          <p:nvPr>
            <p:ph type="pic" sz="quarter" idx="18"/>
          </p:nvPr>
        </p:nvSpPr>
        <p:spPr>
          <a:xfrm>
            <a:off x="6213873" y="3107060"/>
            <a:ext cx="817861" cy="817861"/>
          </a:xfrm>
          <a:prstGeom prst="ellipse">
            <a:avLst/>
          </a:prstGeom>
        </p:spPr>
        <p:txBody>
          <a:bodyPr>
            <a:normAutofit/>
          </a:bodyPr>
          <a:lstStyle>
            <a:lvl1pPr>
              <a:defRPr sz="675"/>
            </a:lvl1pPr>
          </a:lstStyle>
          <a:p>
            <a:endParaRPr lang="fi-FI"/>
          </a:p>
        </p:txBody>
      </p:sp>
    </p:spTree>
    <p:extLst>
      <p:ext uri="{BB962C8B-B14F-4D97-AF65-F5344CB8AC3E}">
        <p14:creationId xmlns:p14="http://schemas.microsoft.com/office/powerpoint/2010/main" val="134725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33E6004-92C7-720D-8351-64BB3CF3A611}"/>
              </a:ext>
            </a:extLst>
          </p:cNvPr>
          <p:cNvGraphicFramePr>
            <a:graphicFrameLocks noChangeAspect="1"/>
          </p:cNvGraphicFramePr>
          <p:nvPr userDrawn="1">
            <p:custDataLst>
              <p:tags r:id="rId1"/>
            </p:custDataLst>
            <p:extLst>
              <p:ext uri="{D42A27DB-BD31-4B8C-83A1-F6EECF244321}">
                <p14:modId xmlns:p14="http://schemas.microsoft.com/office/powerpoint/2010/main" val="3721384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think-cell data - do not delete" hidden="1">
                        <a:extLst>
                          <a:ext uri="{FF2B5EF4-FFF2-40B4-BE49-F238E27FC236}">
                            <a16:creationId xmlns:a16="http://schemas.microsoft.com/office/drawing/2014/main" id="{033E6004-92C7-720D-8351-64BB3CF3A6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28651" y="397462"/>
            <a:ext cx="5164988" cy="746936"/>
          </a:xfrm>
        </p:spPr>
        <p:txBody>
          <a:bodyPr vert="horz"/>
          <a:lstStyle>
            <a:lvl1pPr rtl="0">
              <a:defRPr/>
            </a:lvl1pPr>
          </a:lstStyle>
          <a:p>
            <a:r>
              <a:rPr lang="af-ZA"/>
              <a:t>Muokkaa perustyyl. napsautt.</a:t>
            </a:r>
          </a:p>
        </p:txBody>
      </p:sp>
      <p:sp>
        <p:nvSpPr>
          <p:cNvPr id="3" name="Content Placeholder 2"/>
          <p:cNvSpPr>
            <a:spLocks noGrp="1"/>
          </p:cNvSpPr>
          <p:nvPr>
            <p:ph idx="1" hasCustomPrompt="1"/>
          </p:nvPr>
        </p:nvSpPr>
        <p:spPr>
          <a:xfrm>
            <a:off x="628650" y="1144398"/>
            <a:ext cx="5164988" cy="3335527"/>
          </a:xfrm>
        </p:spPr>
        <p:txBody>
          <a:bodyPr/>
          <a:lstStyle>
            <a:lvl1pPr rtl="0">
              <a:defRPr b="0"/>
            </a:lvl1pPr>
            <a:lvl2pPr rtl="0">
              <a:defRPr/>
            </a:lvl2pPr>
            <a:lvl3pPr rtl="0">
              <a:defRPr/>
            </a:lvl3pPr>
            <a:lvl4pPr rtl="0">
              <a:defRPr/>
            </a:lvl4pPr>
            <a:lvl5pPr rtl="0">
              <a:defRPr/>
            </a:lvl5p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5" name="Footer Placeholder 4"/>
          <p:cNvSpPr>
            <a:spLocks noGrp="1"/>
          </p:cNvSpPr>
          <p:nvPr>
            <p:ph type="ftr" sz="quarter" idx="11"/>
          </p:nvPr>
        </p:nvSpPr>
        <p:spPr/>
        <p:txBody>
          <a:bodyPr/>
          <a:lstStyle>
            <a:lvl1pPr rtl="0">
              <a:defRPr/>
            </a:lvl1pPr>
          </a:lstStyle>
          <a:p>
            <a:r>
              <a:rPr lang="af-ZA"/>
              <a:t>Työ- ja elinkeinoministeriö • www.tem.fi</a:t>
            </a:r>
          </a:p>
        </p:txBody>
      </p:sp>
      <p:sp>
        <p:nvSpPr>
          <p:cNvPr id="4" name="Date Placeholder 3"/>
          <p:cNvSpPr>
            <a:spLocks noGrp="1"/>
          </p:cNvSpPr>
          <p:nvPr>
            <p:ph type="dt" sz="half" idx="10"/>
          </p:nvPr>
        </p:nvSpPr>
        <p:spPr/>
        <p:txBody>
          <a:bodyPr/>
          <a:lstStyle>
            <a:lvl1pPr rtl="0">
              <a:defRPr/>
            </a:lvl1pPr>
          </a:lstStyle>
          <a:p>
            <a:fld id="{CF0B024A-9348-8F4E-84E6-1AC861A3D50B}" type="datetime1">
              <a:rPr lang="af-ZA" smtClean="0"/>
              <a:pPr/>
              <a:t>2024-12-09</a:t>
            </a:fld>
            <a:endParaRPr lang="af-ZA"/>
          </a:p>
        </p:txBody>
      </p:sp>
      <p:sp>
        <p:nvSpPr>
          <p:cNvPr id="6" name="Slide Number Placeholder 5"/>
          <p:cNvSpPr>
            <a:spLocks noGrp="1"/>
          </p:cNvSpPr>
          <p:nvPr>
            <p:ph type="sldNum" sz="quarter" idx="12"/>
          </p:nvPr>
        </p:nvSpPr>
        <p:spPr/>
        <p:txBody>
          <a:bodyPr/>
          <a:lstStyle>
            <a:lvl1pPr rtl="0">
              <a:defRPr/>
            </a:lvl1pPr>
          </a:lstStyle>
          <a:p>
            <a:fld id="{3065C9E5-8AC3-DF4B-BA99-CB03B9370A98}" type="slidenum">
              <a:rPr lang="af-ZA" smtClean="0"/>
              <a:pPr/>
              <a:t>‹#›</a:t>
            </a:fld>
            <a:endParaRPr lang="af-ZA"/>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pic>
        <p:nvPicPr>
          <p:cNvPr id="12" name="Kuva 11"/>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955792" y="0"/>
            <a:ext cx="3188208" cy="4785360"/>
          </a:xfrm>
          <a:prstGeom prst="rect">
            <a:avLst/>
          </a:prstGeom>
        </p:spPr>
      </p:pic>
    </p:spTree>
    <p:extLst>
      <p:ext uri="{BB962C8B-B14F-4D97-AF65-F5344CB8AC3E}">
        <p14:creationId xmlns:p14="http://schemas.microsoft.com/office/powerpoint/2010/main" val="617497013"/>
      </p:ext>
    </p:extLst>
  </p:cSld>
  <p:clrMapOvr>
    <a:masterClrMapping/>
  </p:clrMapOvr>
  <p:extLst>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1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oleObject" Target="../embeddings/oleObject17.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oleObject" Target="../embeddings/oleObject29.bin"/><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ags" Target="../tags/tag3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1.png"/><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4.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image" Target="../media/image11.pn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emf"/><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oleObject" Target="../embeddings/oleObject48.bin"/><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ags" Target="../tags/tag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theme" Target="../theme/theme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image" Target="../media/image11.png"/><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image" Target="../media/image1.emf"/><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oleObject" Target="../embeddings/oleObject69.bin"/><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ags" Target="../tags/tag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7AE9CE2-3E39-7412-3107-3DE634FACE7B}"/>
              </a:ext>
            </a:extLst>
          </p:cNvPr>
          <p:cNvGraphicFramePr>
            <a:graphicFrameLocks noChangeAspect="1"/>
          </p:cNvGraphicFramePr>
          <p:nvPr userDrawn="1">
            <p:custDataLst>
              <p:tags r:id="rId17"/>
            </p:custDataLst>
            <p:extLst>
              <p:ext uri="{D42A27DB-BD31-4B8C-83A1-F6EECF244321}">
                <p14:modId xmlns:p14="http://schemas.microsoft.com/office/powerpoint/2010/main" val="309232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92" imgH="595" progId="TCLayout.ActiveDocument.1">
                  <p:embed/>
                </p:oleObj>
              </mc:Choice>
              <mc:Fallback>
                <p:oleObj name="think-cell Slide" r:id="rId18" imgW="592" imgH="595" progId="TCLayout.ActiveDocument.1">
                  <p:embed/>
                  <p:pic>
                    <p:nvPicPr>
                      <p:cNvPr id="8" name="think-cell data - do not delete" hidden="1">
                        <a:extLst>
                          <a:ext uri="{FF2B5EF4-FFF2-40B4-BE49-F238E27FC236}">
                            <a16:creationId xmlns:a16="http://schemas.microsoft.com/office/drawing/2014/main" id="{C7AE9CE2-3E39-7412-3107-3DE634FACE7B}"/>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 name="Rectangle 9">
            <a:extLst>
              <a:ext uri="{C183D7F6-B498-43B3-948B-1728B52AA6E4}">
                <adec:decorative xmlns:adec="http://schemas.microsoft.com/office/drawing/2017/decorative" val="1"/>
              </a:ext>
            </a:extLst>
          </p:cNvPr>
          <p:cNvSpPr/>
          <p:nvPr userDrawn="1"/>
        </p:nvSpPr>
        <p:spPr>
          <a:xfrm>
            <a:off x="0" y="4783500"/>
            <a:ext cx="9144000" cy="36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af-ZA"/>
          </a:p>
        </p:txBody>
      </p:sp>
      <p:sp>
        <p:nvSpPr>
          <p:cNvPr id="2" name="Title Placeholder 1"/>
          <p:cNvSpPr>
            <a:spLocks noGrp="1"/>
          </p:cNvSpPr>
          <p:nvPr>
            <p:ph type="title"/>
          </p:nvPr>
        </p:nvSpPr>
        <p:spPr>
          <a:xfrm>
            <a:off x="628650" y="397462"/>
            <a:ext cx="7886700" cy="746936"/>
          </a:xfrm>
          <a:prstGeom prst="rect">
            <a:avLst/>
          </a:prstGeom>
        </p:spPr>
        <p:txBody>
          <a:bodyPr vert="horz" lIns="91440" tIns="45720" rIns="91440" bIns="45720" rtlCol="0" anchor="ctr">
            <a:normAutofit/>
          </a:bodyPr>
          <a:lstStyle/>
          <a:p>
            <a:r>
              <a:rPr lang="af-ZA"/>
              <a:t>Muokkaa perustyyl. napsautt.</a:t>
            </a:r>
          </a:p>
        </p:txBody>
      </p:sp>
      <p:sp>
        <p:nvSpPr>
          <p:cNvPr id="3" name="Text Placeholder 2"/>
          <p:cNvSpPr>
            <a:spLocks noGrp="1"/>
          </p:cNvSpPr>
          <p:nvPr>
            <p:ph type="body" idx="1"/>
          </p:nvPr>
        </p:nvSpPr>
        <p:spPr>
          <a:xfrm>
            <a:off x="628650" y="1144398"/>
            <a:ext cx="7886700" cy="3335527"/>
          </a:xfrm>
          <a:prstGeom prst="rect">
            <a:avLst/>
          </a:prstGeom>
        </p:spPr>
        <p:txBody>
          <a:bodyPr vert="horz" lIns="91440" tIns="45720" rIns="91440" bIns="45720" rtlCol="0">
            <a:normAutofit/>
          </a:body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5" name="Footer Placeholder 4"/>
          <p:cNvSpPr>
            <a:spLocks noGrp="1"/>
          </p:cNvSpPr>
          <p:nvPr>
            <p:ph type="ftr" sz="quarter" idx="3"/>
          </p:nvPr>
        </p:nvSpPr>
        <p:spPr>
          <a:xfrm>
            <a:off x="628650" y="4886212"/>
            <a:ext cx="3080611" cy="154577"/>
          </a:xfrm>
          <a:prstGeom prst="rect">
            <a:avLst/>
          </a:prstGeom>
        </p:spPr>
        <p:txBody>
          <a:bodyPr vert="horz" lIns="91440" tIns="45720" rIns="91440" bIns="45720" rtlCol="0" anchor="ctr"/>
          <a:lstStyle>
            <a:lvl1pPr algn="l" rtl="0">
              <a:defRPr sz="800" b="0">
                <a:solidFill>
                  <a:schemeClr val="bg2"/>
                </a:solidFill>
              </a:defRPr>
            </a:lvl1pPr>
          </a:lstStyle>
          <a:p>
            <a:r>
              <a:rPr lang="af-ZA"/>
              <a:t>Työ- ja elinkeinoministeriö • www.tem.fi</a:t>
            </a:r>
          </a:p>
        </p:txBody>
      </p:sp>
      <p:sp>
        <p:nvSpPr>
          <p:cNvPr id="4" name="Date Placeholder 3"/>
          <p:cNvSpPr>
            <a:spLocks noGrp="1"/>
          </p:cNvSpPr>
          <p:nvPr>
            <p:ph type="dt" sz="half" idx="2"/>
          </p:nvPr>
        </p:nvSpPr>
        <p:spPr>
          <a:xfrm>
            <a:off x="7271453" y="4886212"/>
            <a:ext cx="703447" cy="154577"/>
          </a:xfrm>
          <a:prstGeom prst="rect">
            <a:avLst/>
          </a:prstGeom>
        </p:spPr>
        <p:txBody>
          <a:bodyPr vert="horz" lIns="91440" tIns="45720" rIns="91440" bIns="45720" rtlCol="0" anchor="ctr"/>
          <a:lstStyle>
            <a:lvl1pPr algn="r" rtl="0">
              <a:defRPr sz="800">
                <a:solidFill>
                  <a:schemeClr val="bg2"/>
                </a:solidFill>
              </a:defRPr>
            </a:lvl1pPr>
          </a:lstStyle>
          <a:p>
            <a:fld id="{3F2DB349-D844-F140-BD48-943C54C28848}" type="datetime1">
              <a:rPr lang="af-ZA" smtClean="0"/>
              <a:pPr/>
              <a:t>2024-12-09</a:t>
            </a:fld>
            <a:endParaRPr lang="af-ZA"/>
          </a:p>
        </p:txBody>
      </p:sp>
      <p:sp>
        <p:nvSpPr>
          <p:cNvPr id="6" name="Slide Number Placeholder 5"/>
          <p:cNvSpPr>
            <a:spLocks noGrp="1"/>
          </p:cNvSpPr>
          <p:nvPr>
            <p:ph type="sldNum" sz="quarter" idx="4"/>
          </p:nvPr>
        </p:nvSpPr>
        <p:spPr>
          <a:xfrm>
            <a:off x="7976152" y="4886212"/>
            <a:ext cx="538239" cy="154577"/>
          </a:xfrm>
          <a:prstGeom prst="rect">
            <a:avLst/>
          </a:prstGeom>
        </p:spPr>
        <p:txBody>
          <a:bodyPr vert="horz" lIns="91440" tIns="45720" rIns="91440" bIns="45720" rtlCol="0" anchor="ctr"/>
          <a:lstStyle>
            <a:lvl1pPr algn="r" rtl="0">
              <a:defRPr sz="900" b="1">
                <a:solidFill>
                  <a:schemeClr val="bg2"/>
                </a:solidFill>
              </a:defRPr>
            </a:lvl1pPr>
          </a:lstStyle>
          <a:p>
            <a:fld id="{3065C9E5-8AC3-DF4B-BA99-CB03B9370A98}" type="slidenum">
              <a:rPr lang="af-ZA" smtClean="0"/>
              <a:pPr/>
              <a:t>‹#›</a:t>
            </a:fld>
            <a:endParaRPr lang="af-ZA"/>
          </a:p>
        </p:txBody>
      </p:sp>
    </p:spTree>
    <p:extLst>
      <p:ext uri="{BB962C8B-B14F-4D97-AF65-F5344CB8AC3E}">
        <p14:creationId xmlns:p14="http://schemas.microsoft.com/office/powerpoint/2010/main" val="1873662409"/>
      </p:ext>
    </p:extLst>
  </p:cSld>
  <p:clrMap bg1="lt1" tx1="dk1" bg2="lt2" tx2="dk2" accent1="accent1" accent2="accent2" accent3="accent3" accent4="accent4" accent5="accent5" accent6="accent6" hlink="hlink" folHlink="folHlink"/>
  <p:sldLayoutIdLst>
    <p:sldLayoutId id="2147483673" r:id="rId1"/>
    <p:sldLayoutId id="2147483805" r:id="rId2"/>
    <p:sldLayoutId id="2147483806" r:id="rId3"/>
    <p:sldLayoutId id="2147483808" r:id="rId4"/>
    <p:sldLayoutId id="2147483807" r:id="rId5"/>
    <p:sldLayoutId id="2147483810" r:id="rId6"/>
    <p:sldLayoutId id="2147483811" r:id="rId7"/>
    <p:sldLayoutId id="2147483812" r:id="rId8"/>
    <p:sldLayoutId id="2147483813" r:id="rId9"/>
    <p:sldLayoutId id="2147483814" r:id="rId10"/>
    <p:sldLayoutId id="2147483815" r:id="rId11"/>
    <p:sldLayoutId id="2147483809" r:id="rId12"/>
    <p:sldLayoutId id="2147483714" r:id="rId13"/>
    <p:sldLayoutId id="2147483783" r:id="rId14"/>
    <p:sldLayoutId id="2147483784" r:id="rId15"/>
  </p:sldLayoutIdLst>
  <p:hf hdr="0"/>
  <p:txStyles>
    <p:titleStyle>
      <a:lvl1pPr algn="l" defTabSz="685766" rtl="0" eaLnBrk="1" latinLnBrk="0" hangingPunct="1">
        <a:lnSpc>
          <a:spcPct val="90000"/>
        </a:lnSpc>
        <a:spcBef>
          <a:spcPct val="0"/>
        </a:spcBef>
        <a:buNone/>
        <a:defRPr sz="2700" b="1" kern="1200">
          <a:solidFill>
            <a:schemeClr val="tx2"/>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a:buChar char="•"/>
        <a:defRPr sz="1650" b="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4pPr>
      <a:lvl5pPr marL="1542974"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2451D5C-548E-6E28-2EF3-D208E2F10C69}"/>
              </a:ext>
            </a:extLst>
          </p:cNvPr>
          <p:cNvGraphicFramePr>
            <a:graphicFrameLocks noChangeAspect="1"/>
          </p:cNvGraphicFramePr>
          <p:nvPr userDrawn="1">
            <p:custDataLst>
              <p:tags r:id="rId13"/>
            </p:custDataLst>
            <p:extLst>
              <p:ext uri="{D42A27DB-BD31-4B8C-83A1-F6EECF244321}">
                <p14:modId xmlns:p14="http://schemas.microsoft.com/office/powerpoint/2010/main" val="3504359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92" imgH="595" progId="TCLayout.ActiveDocument.1">
                  <p:embed/>
                </p:oleObj>
              </mc:Choice>
              <mc:Fallback>
                <p:oleObj name="think-cell Slide" r:id="rId14" imgW="592" imgH="595" progId="TCLayout.ActiveDocument.1">
                  <p:embed/>
                  <p:pic>
                    <p:nvPicPr>
                      <p:cNvPr id="8" name="think-cell data - do not delete" hidden="1">
                        <a:extLst>
                          <a:ext uri="{FF2B5EF4-FFF2-40B4-BE49-F238E27FC236}">
                            <a16:creationId xmlns:a16="http://schemas.microsoft.com/office/drawing/2014/main" id="{92451D5C-548E-6E28-2EF3-D208E2F10C6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Otsikon paikkamerkki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af-ZA"/>
              <a:t>Muokkaa perustyyl. napsautt.</a:t>
            </a:r>
          </a:p>
        </p:txBody>
      </p:sp>
      <p:sp>
        <p:nvSpPr>
          <p:cNvPr id="3" name="Tekstin paikkamerkki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af-ZA"/>
              <a:t>Muokkaa tekstin perustyylejä</a:t>
            </a:r>
          </a:p>
          <a:p>
            <a:pPr lvl="1"/>
            <a:r>
              <a:rPr lang="af-ZA"/>
              <a:t>toinen taso</a:t>
            </a:r>
          </a:p>
          <a:p>
            <a:pPr lvl="2"/>
            <a:r>
              <a:rPr lang="af-ZA"/>
              <a:t>kolmas taso</a:t>
            </a:r>
          </a:p>
          <a:p>
            <a:pPr lvl="3"/>
            <a:r>
              <a:rPr lang="af-ZA"/>
              <a:t>neljäs taso</a:t>
            </a:r>
          </a:p>
          <a:p>
            <a:pPr lvl="4"/>
            <a:r>
              <a:rPr lang="af-ZA"/>
              <a:t>viides taso</a:t>
            </a:r>
          </a:p>
        </p:txBody>
      </p:sp>
      <p:sp>
        <p:nvSpPr>
          <p:cNvPr id="4" name="Päivämäärän paikkamerkki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rtl="0">
              <a:defRPr sz="1200">
                <a:solidFill>
                  <a:schemeClr val="tx1">
                    <a:tint val="75000"/>
                  </a:schemeClr>
                </a:solidFill>
              </a:defRPr>
            </a:lvl1pPr>
          </a:lstStyle>
          <a:p>
            <a:fld id="{E65D78B3-2EFA-425A-AE02-B135B5EE2BC1}" type="datetimeFigureOut">
              <a:rPr lang="af-ZA" smtClean="0"/>
              <a:pPr/>
              <a:t>2024-12-09</a:t>
            </a:fld>
            <a:endParaRPr lang="af-ZA"/>
          </a:p>
        </p:txBody>
      </p:sp>
      <p:sp>
        <p:nvSpPr>
          <p:cNvPr id="5" name="Alatunnisteen paikkamerkki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rtl="0">
              <a:defRPr sz="1200">
                <a:solidFill>
                  <a:schemeClr val="tx1">
                    <a:tint val="75000"/>
                  </a:schemeClr>
                </a:solidFill>
              </a:defRPr>
            </a:lvl1pPr>
          </a:lstStyle>
          <a:p>
            <a:endParaRPr lang="af-ZA"/>
          </a:p>
        </p:txBody>
      </p:sp>
      <p:sp>
        <p:nvSpPr>
          <p:cNvPr id="6" name="Dian numeron paikkamerkki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3D549488-37D8-4B2C-9317-669728F3C63E}" type="slidenum">
              <a:rPr lang="af-ZA" smtClean="0"/>
              <a:pPr/>
              <a:t>‹#›</a:t>
            </a:fld>
            <a:endParaRPr lang="af-ZA"/>
          </a:p>
        </p:txBody>
      </p:sp>
    </p:spTree>
    <p:extLst>
      <p:ext uri="{BB962C8B-B14F-4D97-AF65-F5344CB8AC3E}">
        <p14:creationId xmlns:p14="http://schemas.microsoft.com/office/powerpoint/2010/main" val="14439933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0198108-E9A9-389F-1BF8-05E15D987C24}"/>
              </a:ext>
            </a:extLst>
          </p:cNvPr>
          <p:cNvGraphicFramePr>
            <a:graphicFrameLocks noChangeAspect="1"/>
          </p:cNvGraphicFramePr>
          <p:nvPr userDrawn="1">
            <p:custDataLst>
              <p:tags r:id="rId20"/>
            </p:custDataLst>
            <p:extLst>
              <p:ext uri="{D42A27DB-BD31-4B8C-83A1-F6EECF244321}">
                <p14:modId xmlns:p14="http://schemas.microsoft.com/office/powerpoint/2010/main" val="23378542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1" imgW="592" imgH="595" progId="TCLayout.ActiveDocument.1">
                  <p:embed/>
                </p:oleObj>
              </mc:Choice>
              <mc:Fallback>
                <p:oleObj name="think-cell Slide" r:id="rId21" imgW="592" imgH="595" progId="TCLayout.ActiveDocument.1">
                  <p:embed/>
                  <p:pic>
                    <p:nvPicPr>
                      <p:cNvPr id="8" name="Object 7" hidden="1">
                        <a:extLst>
                          <a:ext uri="{FF2B5EF4-FFF2-40B4-BE49-F238E27FC236}">
                            <a16:creationId xmlns:a16="http://schemas.microsoft.com/office/drawing/2014/main" id="{20198108-E9A9-389F-1BF8-05E15D987C24}"/>
                          </a:ext>
                        </a:extLst>
                      </p:cNvPr>
                      <p:cNvPicPr/>
                      <p:nvPr/>
                    </p:nvPicPr>
                    <p:blipFill>
                      <a:blip r:embed="rId22"/>
                      <a:stretch>
                        <a:fillRect/>
                      </a:stretch>
                    </p:blipFill>
                    <p:spPr>
                      <a:xfrm>
                        <a:off x="1191" y="1191"/>
                        <a:ext cx="1191" cy="1191"/>
                      </a:xfrm>
                      <a:prstGeom prst="rect">
                        <a:avLst/>
                      </a:prstGeom>
                    </p:spPr>
                  </p:pic>
                </p:oleObj>
              </mc:Fallback>
            </mc:AlternateContent>
          </a:graphicData>
        </a:graphic>
      </p:graphicFrame>
      <p:sp>
        <p:nvSpPr>
          <p:cNvPr id="10" name="Title Placeholder 1">
            <a:extLst>
              <a:ext uri="{FF2B5EF4-FFF2-40B4-BE49-F238E27FC236}">
                <a16:creationId xmlns:a16="http://schemas.microsoft.com/office/drawing/2014/main" id="{9D0A7067-2E01-7007-834E-3C7D609AB9E7}"/>
              </a:ext>
            </a:extLst>
          </p:cNvPr>
          <p:cNvSpPr>
            <a:spLocks noGrp="1"/>
          </p:cNvSpPr>
          <p:nvPr>
            <p:ph type="title"/>
          </p:nvPr>
        </p:nvSpPr>
        <p:spPr>
          <a:xfrm>
            <a:off x="359568" y="249493"/>
            <a:ext cx="8424862" cy="594662"/>
          </a:xfrm>
          <a:prstGeom prst="rect">
            <a:avLst/>
          </a:prstGeom>
        </p:spPr>
        <p:txBody>
          <a:bodyPr vert="horz" wrap="square" lIns="91440" tIns="45720" rIns="91440" bIns="45720" rtlCol="0" anchor="ctr">
            <a:noAutofit/>
          </a:bodyPr>
          <a:lstStyle/>
          <a:p>
            <a:pPr lvl="0"/>
            <a:r>
              <a:rPr lang="af-ZA" noProof="0"/>
              <a:t>Lisää otsikko</a:t>
            </a:r>
          </a:p>
        </p:txBody>
      </p:sp>
      <p:cxnSp>
        <p:nvCxnSpPr>
          <p:cNvPr id="11" name="Straight Connector 10">
            <a:extLst>
              <a:ext uri="{FF2B5EF4-FFF2-40B4-BE49-F238E27FC236}">
                <a16:creationId xmlns:a16="http://schemas.microsoft.com/office/drawing/2014/main" id="{FCAFD73F-1A4C-D74D-D825-D035A88C6D16}"/>
              </a:ext>
            </a:extLst>
          </p:cNvPr>
          <p:cNvCxnSpPr>
            <a:cxnSpLocks/>
          </p:cNvCxnSpPr>
          <p:nvPr userDrawn="1"/>
        </p:nvCxnSpPr>
        <p:spPr>
          <a:xfrm flipV="1">
            <a:off x="359605" y="4840002"/>
            <a:ext cx="842486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541149BD-5FCA-5B50-D8E7-7CE0F631611E}"/>
              </a:ext>
            </a:extLst>
          </p:cNvPr>
          <p:cNvSpPr>
            <a:spLocks noGrp="1"/>
          </p:cNvSpPr>
          <p:nvPr>
            <p:ph type="ftr" sz="quarter" idx="3"/>
          </p:nvPr>
        </p:nvSpPr>
        <p:spPr>
          <a:xfrm>
            <a:off x="1331640" y="4883629"/>
            <a:ext cx="6264000" cy="164700"/>
          </a:xfrm>
          <a:prstGeom prst="rect">
            <a:avLst/>
          </a:prstGeom>
        </p:spPr>
        <p:txBody>
          <a:bodyPr vert="horz" wrap="square" lIns="91440" tIns="45720" rIns="91440" bIns="45720" rtlCol="0" anchor="ctr"/>
          <a:lstStyle>
            <a:lvl1pPr rtl="0">
              <a:defRPr lang="fi-FI" sz="675" dirty="0">
                <a:latin typeface="+mn-lt"/>
              </a:defRPr>
            </a:lvl1pPr>
          </a:lstStyle>
          <a:p>
            <a:pPr>
              <a:defRPr/>
            </a:pPr>
            <a:endParaRPr lang="af-ZA">
              <a:solidFill>
                <a:srgbClr val="000000"/>
              </a:solidFill>
            </a:endParaRPr>
          </a:p>
        </p:txBody>
      </p:sp>
      <p:sp>
        <p:nvSpPr>
          <p:cNvPr id="14" name="Slide Number Placeholder 8">
            <a:extLst>
              <a:ext uri="{FF2B5EF4-FFF2-40B4-BE49-F238E27FC236}">
                <a16:creationId xmlns:a16="http://schemas.microsoft.com/office/drawing/2014/main" id="{E79003B9-CB5C-4CD2-E761-63F2AA98F05C}"/>
              </a:ext>
            </a:extLst>
          </p:cNvPr>
          <p:cNvSpPr>
            <a:spLocks noGrp="1"/>
          </p:cNvSpPr>
          <p:nvPr>
            <p:ph type="sldNum" sz="quarter" idx="4"/>
          </p:nvPr>
        </p:nvSpPr>
        <p:spPr>
          <a:xfrm>
            <a:off x="8597027" y="4883629"/>
            <a:ext cx="510300" cy="164700"/>
          </a:xfrm>
          <a:prstGeom prst="rect">
            <a:avLst/>
          </a:prstGeom>
        </p:spPr>
        <p:txBody>
          <a:bodyPr vert="horz" lIns="91440" tIns="45720" rIns="91440" bIns="45720" rtlCol="0" anchor="ctr"/>
          <a:lstStyle>
            <a:lvl1pPr algn="l" rtl="0">
              <a:defRPr sz="750">
                <a:solidFill>
                  <a:schemeClr val="tx1"/>
                </a:solidFill>
                <a:latin typeface="+mn-lt"/>
              </a:defRPr>
            </a:lvl1pPr>
          </a:lstStyle>
          <a:p>
            <a:pPr>
              <a:defRPr/>
            </a:pPr>
            <a:fld id="{4053EE9D-34B3-514E-9B63-25914144127A}" type="slidenum">
              <a:rPr lang="af-ZA" smtClean="0">
                <a:solidFill>
                  <a:srgbClr val="000000"/>
                </a:solidFill>
              </a:rPr>
              <a:pPr>
                <a:defRPr/>
              </a:pPr>
              <a:t>‹#›</a:t>
            </a:fld>
            <a:endParaRPr lang="af-ZA">
              <a:solidFill>
                <a:srgbClr val="000000"/>
              </a:solidFill>
            </a:endParaRPr>
          </a:p>
        </p:txBody>
      </p:sp>
      <p:pic>
        <p:nvPicPr>
          <p:cNvPr id="15" name="Picture 14" descr="Logo&#10;&#10;Description automatically generated">
            <a:extLst>
              <a:ext uri="{FF2B5EF4-FFF2-40B4-BE49-F238E27FC236}">
                <a16:creationId xmlns:a16="http://schemas.microsoft.com/office/drawing/2014/main" id="{8164EC05-7BEC-0EB6-B522-3AB63D32A78B}"/>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
        <p:nvSpPr>
          <p:cNvPr id="3" name="TextBox 2">
            <a:extLst>
              <a:ext uri="{FF2B5EF4-FFF2-40B4-BE49-F238E27FC236}">
                <a16:creationId xmlns:a16="http://schemas.microsoft.com/office/drawing/2014/main" id="{39A1E9D6-D866-7E00-FFE2-4A5303CE7310}"/>
              </a:ext>
            </a:extLst>
          </p:cNvPr>
          <p:cNvSpPr txBox="1"/>
          <p:nvPr userDrawn="1"/>
        </p:nvSpPr>
        <p:spPr>
          <a:xfrm>
            <a:off x="3750466" y="2944415"/>
            <a:ext cx="2283620" cy="1181100"/>
          </a:xfrm>
          <a:prstGeom prst="rect">
            <a:avLst/>
          </a:prstGeom>
        </p:spPr>
        <p:txBody>
          <a:bodyPr vert="horz" wrap="square" lIns="68580" tIns="34290" rIns="68580" bIns="34290" rtlCol="0">
            <a:norm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900" b="0" i="0" u="none" strike="noStrike" kern="1200" cap="none" spc="0" normalizeH="0" baseline="0" noProof="0">
              <a:ln>
                <a:noFill/>
              </a:ln>
              <a:solidFill>
                <a:srgbClr val="000000"/>
              </a:solidFill>
              <a:effectLst/>
              <a:uLnTx/>
              <a:uFillTx/>
              <a:latin typeface="Arial Nova Light" panose="020B0304020202020204" pitchFamily="34" charset="0"/>
              <a:ea typeface="+mn-ea"/>
              <a:cs typeface="+mn-cs"/>
            </a:endParaRPr>
          </a:p>
        </p:txBody>
      </p:sp>
      <p:sp>
        <p:nvSpPr>
          <p:cNvPr id="2" name="Text Placeholder 1">
            <a:extLst>
              <a:ext uri="{FF2B5EF4-FFF2-40B4-BE49-F238E27FC236}">
                <a16:creationId xmlns:a16="http://schemas.microsoft.com/office/drawing/2014/main" id="{660A07FA-ED9C-BCC9-1F71-E229271BF078}"/>
              </a:ext>
            </a:extLst>
          </p:cNvPr>
          <p:cNvSpPr>
            <a:spLocks noGrp="1"/>
          </p:cNvSpPr>
          <p:nvPr>
            <p:ph type="body" idx="1"/>
          </p:nvPr>
        </p:nvSpPr>
        <p:spPr>
          <a:xfrm>
            <a:off x="359533" y="931422"/>
            <a:ext cx="8424899" cy="3854891"/>
          </a:xfrm>
          <a:prstGeom prst="rect">
            <a:avLst/>
          </a:prstGeom>
        </p:spPr>
        <p:txBody>
          <a:bodyPr vert="horz" lIns="91440" tIns="45720" rIns="91440" bIns="45720" rtlCol="0">
            <a:normAutofit/>
          </a:bodyPr>
          <a:lstStyle/>
          <a:p>
            <a:pPr lvl="0"/>
            <a:r>
              <a:rPr lang="af-ZA"/>
              <a:t>Click to edit Master text styles</a:t>
            </a:r>
          </a:p>
          <a:p>
            <a:pPr lvl="1"/>
            <a:r>
              <a:rPr lang="af-ZA"/>
              <a:t>Second level</a:t>
            </a:r>
          </a:p>
          <a:p>
            <a:pPr lvl="2"/>
            <a:r>
              <a:rPr lang="af-ZA"/>
              <a:t>Third level</a:t>
            </a:r>
          </a:p>
          <a:p>
            <a:pPr lvl="3"/>
            <a:r>
              <a:rPr lang="af-ZA"/>
              <a:t>Fourth level</a:t>
            </a:r>
          </a:p>
          <a:p>
            <a:pPr lvl="4"/>
            <a:r>
              <a:rPr lang="af-ZA"/>
              <a:t>Fifth level</a:t>
            </a:r>
          </a:p>
        </p:txBody>
      </p:sp>
    </p:spTree>
    <p:extLst>
      <p:ext uri="{BB962C8B-B14F-4D97-AF65-F5344CB8AC3E}">
        <p14:creationId xmlns:p14="http://schemas.microsoft.com/office/powerpoint/2010/main" val="88061667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Lst>
  <p:hf hdr="0"/>
  <p:txStyles>
    <p:titleStyle>
      <a:lvl1pPr algn="l" defTabSz="685800" rtl="0" eaLnBrk="1" latinLnBrk="0" hangingPunct="1">
        <a:lnSpc>
          <a:spcPct val="90000"/>
        </a:lnSpc>
        <a:spcBef>
          <a:spcPct val="0"/>
        </a:spcBef>
        <a:buNone/>
        <a:defRPr lang="fi-FI" sz="3000" b="0" kern="1200" noProof="0" dirty="0">
          <a:solidFill>
            <a:schemeClr val="tx1"/>
          </a:solidFill>
          <a:latin typeface="Arial Nova Light" panose="020B0304020202020204" pitchFamily="34" charset="0"/>
          <a:ea typeface="+mj-ea"/>
          <a:cs typeface="Helvetica" panose="020B0604020202020204" pitchFamily="34" charset="0"/>
        </a:defRPr>
      </a:lvl1pPr>
    </p:titleStyle>
    <p:bodyStyle>
      <a:lvl1pPr marL="135000" indent="-135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lang="fi-FI" sz="1350" kern="1200" noProof="0" dirty="0">
          <a:solidFill>
            <a:schemeClr val="tx1"/>
          </a:solidFill>
          <a:latin typeface="+mn-lt"/>
          <a:ea typeface="+mn-ea"/>
          <a:cs typeface="Helvetica" panose="020B0604020202020204" pitchFamily="34" charset="0"/>
        </a:defRPr>
      </a:lvl1pPr>
      <a:lvl2pPr marL="270000" indent="-135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lang="fi-FI" sz="1350" kern="1200" noProof="0" dirty="0">
          <a:solidFill>
            <a:schemeClr val="tx1"/>
          </a:solidFill>
          <a:latin typeface="+mn-lt"/>
          <a:ea typeface="+mn-ea"/>
          <a:cs typeface="Helvetica" panose="020B0604020202020204" pitchFamily="34" charset="0"/>
        </a:defRPr>
      </a:lvl2pPr>
      <a:lvl3pPr marL="405000" indent="-135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350" kern="1200">
          <a:solidFill>
            <a:schemeClr val="tx1"/>
          </a:solidFill>
          <a:latin typeface="+mn-lt"/>
          <a:ea typeface="+mn-ea"/>
          <a:cs typeface="+mn-cs"/>
        </a:defRPr>
      </a:lvl3pPr>
      <a:lvl4pPr marL="540000" indent="-135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350" kern="1200">
          <a:solidFill>
            <a:schemeClr val="tx1"/>
          </a:solidFill>
          <a:latin typeface="+mn-lt"/>
          <a:ea typeface="+mn-ea"/>
          <a:cs typeface="+mn-cs"/>
        </a:defRPr>
      </a:lvl4pPr>
      <a:lvl5pPr marL="675000" indent="-135000" algn="l" defTabSz="685800" rtl="0" eaLnBrk="1" latinLnBrk="0" hangingPunct="1">
        <a:lnSpc>
          <a:spcPct val="100000"/>
        </a:lnSpc>
        <a:spcBef>
          <a:spcPts val="0"/>
        </a:spcBef>
        <a:spcAft>
          <a:spcPts val="450"/>
        </a:spcAft>
        <a:buClr>
          <a:schemeClr val="accent1"/>
        </a:buClr>
        <a:buFont typeface="Courier New" panose="02070309020205020404" pitchFamily="49" charset="0"/>
        <a:buChar char="o"/>
        <a:defRPr sz="7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709">
          <p15:clr>
            <a:srgbClr val="F26B43"/>
          </p15:clr>
        </p15:guide>
        <p15:guide id="4" orient="horz" pos="4020">
          <p15:clr>
            <a:srgbClr val="F26B43"/>
          </p15:clr>
        </p15:guide>
        <p15:guide id="5" pos="7378">
          <p15:clr>
            <a:srgbClr val="F26B43"/>
          </p15:clr>
        </p15:guide>
        <p15:guide id="6" pos="302">
          <p15:clr>
            <a:srgbClr val="F26B43"/>
          </p15:clr>
        </p15:guide>
        <p15:guide id="10" pos="2661">
          <p15:clr>
            <a:srgbClr val="F26B43"/>
          </p15:clr>
        </p15:guide>
        <p15:guide id="13" pos="5019">
          <p15:clr>
            <a:srgbClr val="F26B43"/>
          </p15:clr>
        </p15:guide>
        <p15:guide id="15" pos="98">
          <p15:clr>
            <a:srgbClr val="F26B43"/>
          </p15:clr>
        </p15:guide>
        <p15:guide id="16" pos="7582">
          <p15:clr>
            <a:srgbClr val="F26B43"/>
          </p15:clr>
        </p15:guide>
        <p15:guide id="17" orient="horz" pos="210">
          <p15:clr>
            <a:srgbClr val="F26B43"/>
          </p15:clr>
        </p15:guide>
        <p15:guide id="18" orient="horz" pos="777">
          <p15:clr>
            <a:srgbClr val="F26B43"/>
          </p15:clr>
        </p15:guide>
        <p15:guide id="19" orient="horz" pos="890">
          <p15:clr>
            <a:srgbClr val="F26B43"/>
          </p15:clr>
        </p15:guide>
        <p15:guide id="21" pos="3863">
          <p15:clr>
            <a:srgbClr val="F26B43"/>
          </p15:clr>
        </p15:guide>
        <p15:guide id="22" pos="3817">
          <p15:clr>
            <a:srgbClr val="F26B43"/>
          </p15:clr>
        </p15:guide>
        <p15:guide id="23"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0198108-E9A9-389F-1BF8-05E15D987C24}"/>
              </a:ext>
            </a:extLst>
          </p:cNvPr>
          <p:cNvGraphicFramePr>
            <a:graphicFrameLocks noChangeAspect="1"/>
          </p:cNvGraphicFramePr>
          <p:nvPr userDrawn="1">
            <p:custDataLst>
              <p:tags r:id="rId22"/>
            </p:custDataLst>
            <p:extLst>
              <p:ext uri="{D42A27DB-BD31-4B8C-83A1-F6EECF244321}">
                <p14:modId xmlns:p14="http://schemas.microsoft.com/office/powerpoint/2010/main" val="295776151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3" imgW="592" imgH="595" progId="TCLayout.ActiveDocument.1">
                  <p:embed/>
                </p:oleObj>
              </mc:Choice>
              <mc:Fallback>
                <p:oleObj name="think-cell Slide" r:id="rId23" imgW="592" imgH="595" progId="TCLayout.ActiveDocument.1">
                  <p:embed/>
                  <p:pic>
                    <p:nvPicPr>
                      <p:cNvPr id="8" name="Object 7" hidden="1">
                        <a:extLst>
                          <a:ext uri="{FF2B5EF4-FFF2-40B4-BE49-F238E27FC236}">
                            <a16:creationId xmlns:a16="http://schemas.microsoft.com/office/drawing/2014/main" id="{20198108-E9A9-389F-1BF8-05E15D987C24}"/>
                          </a:ext>
                        </a:extLst>
                      </p:cNvPr>
                      <p:cNvPicPr/>
                      <p:nvPr/>
                    </p:nvPicPr>
                    <p:blipFill>
                      <a:blip r:embed="rId24"/>
                      <a:stretch>
                        <a:fillRect/>
                      </a:stretch>
                    </p:blipFill>
                    <p:spPr>
                      <a:xfrm>
                        <a:off x="1191" y="1191"/>
                        <a:ext cx="1191" cy="1191"/>
                      </a:xfrm>
                      <a:prstGeom prst="rect">
                        <a:avLst/>
                      </a:prstGeom>
                    </p:spPr>
                  </p:pic>
                </p:oleObj>
              </mc:Fallback>
            </mc:AlternateContent>
          </a:graphicData>
        </a:graphic>
      </p:graphicFrame>
      <p:sp>
        <p:nvSpPr>
          <p:cNvPr id="10" name="Title Placeholder 1">
            <a:extLst>
              <a:ext uri="{FF2B5EF4-FFF2-40B4-BE49-F238E27FC236}">
                <a16:creationId xmlns:a16="http://schemas.microsoft.com/office/drawing/2014/main" id="{9D0A7067-2E01-7007-834E-3C7D609AB9E7}"/>
              </a:ext>
            </a:extLst>
          </p:cNvPr>
          <p:cNvSpPr>
            <a:spLocks noGrp="1"/>
          </p:cNvSpPr>
          <p:nvPr>
            <p:ph type="title"/>
          </p:nvPr>
        </p:nvSpPr>
        <p:spPr>
          <a:xfrm>
            <a:off x="359568" y="249493"/>
            <a:ext cx="8424862" cy="594662"/>
          </a:xfrm>
          <a:prstGeom prst="rect">
            <a:avLst/>
          </a:prstGeom>
        </p:spPr>
        <p:txBody>
          <a:bodyPr vert="horz" wrap="square" lIns="91440" tIns="45720" rIns="91440" bIns="45720" rtlCol="0" anchor="ctr">
            <a:noAutofit/>
          </a:bodyPr>
          <a:lstStyle/>
          <a:p>
            <a:pPr lvl="0"/>
            <a:r>
              <a:rPr lang="af-ZA" noProof="0"/>
              <a:t>Lisää otsikko</a:t>
            </a:r>
          </a:p>
        </p:txBody>
      </p:sp>
      <p:cxnSp>
        <p:nvCxnSpPr>
          <p:cNvPr id="11" name="Straight Connector 10">
            <a:extLst>
              <a:ext uri="{FF2B5EF4-FFF2-40B4-BE49-F238E27FC236}">
                <a16:creationId xmlns:a16="http://schemas.microsoft.com/office/drawing/2014/main" id="{FCAFD73F-1A4C-D74D-D825-D035A88C6D16}"/>
              </a:ext>
            </a:extLst>
          </p:cNvPr>
          <p:cNvCxnSpPr>
            <a:cxnSpLocks/>
          </p:cNvCxnSpPr>
          <p:nvPr userDrawn="1"/>
        </p:nvCxnSpPr>
        <p:spPr>
          <a:xfrm flipV="1">
            <a:off x="359605" y="4840002"/>
            <a:ext cx="842486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541149BD-5FCA-5B50-D8E7-7CE0F631611E}"/>
              </a:ext>
            </a:extLst>
          </p:cNvPr>
          <p:cNvSpPr>
            <a:spLocks noGrp="1"/>
          </p:cNvSpPr>
          <p:nvPr>
            <p:ph type="ftr" sz="quarter" idx="3"/>
          </p:nvPr>
        </p:nvSpPr>
        <p:spPr>
          <a:xfrm>
            <a:off x="1331640" y="4883629"/>
            <a:ext cx="6264000" cy="164700"/>
          </a:xfrm>
          <a:prstGeom prst="rect">
            <a:avLst/>
          </a:prstGeom>
        </p:spPr>
        <p:txBody>
          <a:bodyPr vert="horz" wrap="square" lIns="91440" tIns="45720" rIns="91440" bIns="45720" rtlCol="0" anchor="ctr"/>
          <a:lstStyle>
            <a:lvl1pPr rtl="0">
              <a:defRPr lang="fi-FI" sz="675" dirty="0">
                <a:latin typeface="+mn-lt"/>
              </a:defRPr>
            </a:lvl1pPr>
          </a:lstStyle>
          <a:p>
            <a:pPr>
              <a:defRPr/>
            </a:pPr>
            <a:endParaRPr lang="af-ZA">
              <a:solidFill>
                <a:srgbClr val="000000"/>
              </a:solidFill>
            </a:endParaRPr>
          </a:p>
        </p:txBody>
      </p:sp>
      <p:sp>
        <p:nvSpPr>
          <p:cNvPr id="14" name="Slide Number Placeholder 8">
            <a:extLst>
              <a:ext uri="{FF2B5EF4-FFF2-40B4-BE49-F238E27FC236}">
                <a16:creationId xmlns:a16="http://schemas.microsoft.com/office/drawing/2014/main" id="{E79003B9-CB5C-4CD2-E761-63F2AA98F05C}"/>
              </a:ext>
            </a:extLst>
          </p:cNvPr>
          <p:cNvSpPr>
            <a:spLocks noGrp="1"/>
          </p:cNvSpPr>
          <p:nvPr>
            <p:ph type="sldNum" sz="quarter" idx="4"/>
          </p:nvPr>
        </p:nvSpPr>
        <p:spPr>
          <a:xfrm>
            <a:off x="8597027" y="4883629"/>
            <a:ext cx="510300" cy="164700"/>
          </a:xfrm>
          <a:prstGeom prst="rect">
            <a:avLst/>
          </a:prstGeom>
        </p:spPr>
        <p:txBody>
          <a:bodyPr vert="horz" lIns="91440" tIns="45720" rIns="91440" bIns="45720" rtlCol="0" anchor="ctr"/>
          <a:lstStyle>
            <a:lvl1pPr algn="l" rtl="0">
              <a:defRPr sz="750">
                <a:solidFill>
                  <a:schemeClr val="tx1"/>
                </a:solidFill>
                <a:latin typeface="+mn-lt"/>
              </a:defRPr>
            </a:lvl1pPr>
          </a:lstStyle>
          <a:p>
            <a:pPr>
              <a:defRPr/>
            </a:pPr>
            <a:fld id="{4053EE9D-34B3-514E-9B63-25914144127A}" type="slidenum">
              <a:rPr lang="af-ZA" smtClean="0">
                <a:solidFill>
                  <a:srgbClr val="000000"/>
                </a:solidFill>
              </a:rPr>
              <a:pPr>
                <a:defRPr/>
              </a:pPr>
              <a:t>‹#›</a:t>
            </a:fld>
            <a:endParaRPr lang="af-ZA">
              <a:solidFill>
                <a:srgbClr val="000000"/>
              </a:solidFill>
            </a:endParaRPr>
          </a:p>
        </p:txBody>
      </p:sp>
      <p:pic>
        <p:nvPicPr>
          <p:cNvPr id="15" name="Picture 14" descr="Logo&#10;&#10;Description automatically generated">
            <a:extLst>
              <a:ext uri="{FF2B5EF4-FFF2-40B4-BE49-F238E27FC236}">
                <a16:creationId xmlns:a16="http://schemas.microsoft.com/office/drawing/2014/main" id="{8164EC05-7BEC-0EB6-B522-3AB63D32A78B}"/>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
        <p:nvSpPr>
          <p:cNvPr id="3" name="TextBox 2">
            <a:extLst>
              <a:ext uri="{FF2B5EF4-FFF2-40B4-BE49-F238E27FC236}">
                <a16:creationId xmlns:a16="http://schemas.microsoft.com/office/drawing/2014/main" id="{39A1E9D6-D866-7E00-FFE2-4A5303CE7310}"/>
              </a:ext>
            </a:extLst>
          </p:cNvPr>
          <p:cNvSpPr txBox="1"/>
          <p:nvPr userDrawn="1"/>
        </p:nvSpPr>
        <p:spPr>
          <a:xfrm>
            <a:off x="3750466" y="2944415"/>
            <a:ext cx="2283620" cy="1181100"/>
          </a:xfrm>
          <a:prstGeom prst="rect">
            <a:avLst/>
          </a:prstGeom>
        </p:spPr>
        <p:txBody>
          <a:bodyPr vert="horz" wrap="square" lIns="68580" tIns="34290" rIns="68580" bIns="34290" rtlCol="0">
            <a:norm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900" b="0" i="0" u="none" strike="noStrike" kern="1200" cap="none" spc="0" normalizeH="0" baseline="0" noProof="0">
              <a:ln>
                <a:noFill/>
              </a:ln>
              <a:solidFill>
                <a:srgbClr val="000000"/>
              </a:solidFill>
              <a:effectLst/>
              <a:uLnTx/>
              <a:uFillTx/>
              <a:latin typeface="Arial Nova Light" panose="020B0304020202020204" pitchFamily="34" charset="0"/>
              <a:ea typeface="+mn-ea"/>
              <a:cs typeface="+mn-cs"/>
            </a:endParaRPr>
          </a:p>
        </p:txBody>
      </p:sp>
      <p:sp>
        <p:nvSpPr>
          <p:cNvPr id="2" name="Text Placeholder 1">
            <a:extLst>
              <a:ext uri="{FF2B5EF4-FFF2-40B4-BE49-F238E27FC236}">
                <a16:creationId xmlns:a16="http://schemas.microsoft.com/office/drawing/2014/main" id="{660A07FA-ED9C-BCC9-1F71-E229271BF078}"/>
              </a:ext>
            </a:extLst>
          </p:cNvPr>
          <p:cNvSpPr>
            <a:spLocks noGrp="1"/>
          </p:cNvSpPr>
          <p:nvPr>
            <p:ph type="body" idx="1"/>
          </p:nvPr>
        </p:nvSpPr>
        <p:spPr>
          <a:xfrm>
            <a:off x="359533" y="931422"/>
            <a:ext cx="8424899" cy="3854891"/>
          </a:xfrm>
          <a:prstGeom prst="rect">
            <a:avLst/>
          </a:prstGeom>
        </p:spPr>
        <p:txBody>
          <a:bodyPr vert="horz" lIns="91440" tIns="45720" rIns="91440" bIns="45720" rtlCol="0">
            <a:normAutofit/>
          </a:bodyPr>
          <a:lstStyle/>
          <a:p>
            <a:pPr lvl="0"/>
            <a:r>
              <a:rPr lang="af-ZA"/>
              <a:t>Click to edit Master text styles</a:t>
            </a:r>
          </a:p>
          <a:p>
            <a:pPr lvl="1"/>
            <a:r>
              <a:rPr lang="af-ZA"/>
              <a:t>Second level</a:t>
            </a:r>
          </a:p>
          <a:p>
            <a:pPr lvl="2"/>
            <a:r>
              <a:rPr lang="af-ZA"/>
              <a:t>Third level</a:t>
            </a:r>
          </a:p>
          <a:p>
            <a:pPr lvl="3"/>
            <a:r>
              <a:rPr lang="af-ZA"/>
              <a:t>Fourth level</a:t>
            </a:r>
          </a:p>
          <a:p>
            <a:pPr lvl="4"/>
            <a:r>
              <a:rPr lang="af-ZA"/>
              <a:t>Fifth level</a:t>
            </a:r>
          </a:p>
        </p:txBody>
      </p:sp>
    </p:spTree>
    <p:extLst>
      <p:ext uri="{BB962C8B-B14F-4D97-AF65-F5344CB8AC3E}">
        <p14:creationId xmlns:p14="http://schemas.microsoft.com/office/powerpoint/2010/main" val="9471126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823" r:id="rId15"/>
    <p:sldLayoutId id="2147483778" r:id="rId16"/>
    <p:sldLayoutId id="2147483779" r:id="rId17"/>
    <p:sldLayoutId id="2147483780" r:id="rId18"/>
    <p:sldLayoutId id="2147483781" r:id="rId19"/>
    <p:sldLayoutId id="2147483782" r:id="rId20"/>
  </p:sldLayoutIdLst>
  <p:hf hdr="0"/>
  <p:txStyles>
    <p:titleStyle>
      <a:lvl1pPr algn="l" defTabSz="685800" rtl="0" eaLnBrk="1" latinLnBrk="0" hangingPunct="1">
        <a:lnSpc>
          <a:spcPct val="90000"/>
        </a:lnSpc>
        <a:spcBef>
          <a:spcPct val="0"/>
        </a:spcBef>
        <a:buNone/>
        <a:defRPr lang="fi-FI" sz="3000" b="0" kern="1200" noProof="0" dirty="0">
          <a:solidFill>
            <a:schemeClr val="tx1"/>
          </a:solidFill>
          <a:latin typeface="Arial Nova Light" panose="020B0304020202020204" pitchFamily="34" charset="0"/>
          <a:ea typeface="+mj-ea"/>
          <a:cs typeface="Helvetica" panose="020B0604020202020204" pitchFamily="34" charset="0"/>
        </a:defRPr>
      </a:lvl1pPr>
    </p:titleStyle>
    <p:bodyStyle>
      <a:lvl1pPr marL="135000" indent="-135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lang="fi-FI" sz="1350" kern="1200" noProof="0" dirty="0">
          <a:solidFill>
            <a:schemeClr val="tx1"/>
          </a:solidFill>
          <a:latin typeface="+mn-lt"/>
          <a:ea typeface="+mn-ea"/>
          <a:cs typeface="Helvetica" panose="020B0604020202020204" pitchFamily="34" charset="0"/>
        </a:defRPr>
      </a:lvl1pPr>
      <a:lvl2pPr marL="270000" indent="-135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lang="fi-FI" sz="1350" kern="1200" noProof="0" dirty="0">
          <a:solidFill>
            <a:schemeClr val="tx1"/>
          </a:solidFill>
          <a:latin typeface="+mn-lt"/>
          <a:ea typeface="+mn-ea"/>
          <a:cs typeface="Helvetica" panose="020B0604020202020204" pitchFamily="34" charset="0"/>
        </a:defRPr>
      </a:lvl2pPr>
      <a:lvl3pPr marL="405000" indent="-135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350" kern="1200">
          <a:solidFill>
            <a:schemeClr val="tx1"/>
          </a:solidFill>
          <a:latin typeface="+mn-lt"/>
          <a:ea typeface="+mn-ea"/>
          <a:cs typeface="+mn-cs"/>
        </a:defRPr>
      </a:lvl3pPr>
      <a:lvl4pPr marL="540000" indent="-135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350" kern="1200">
          <a:solidFill>
            <a:schemeClr val="tx1"/>
          </a:solidFill>
          <a:latin typeface="+mn-lt"/>
          <a:ea typeface="+mn-ea"/>
          <a:cs typeface="+mn-cs"/>
        </a:defRPr>
      </a:lvl4pPr>
      <a:lvl5pPr marL="675000" indent="-135000" algn="l" defTabSz="685800" rtl="0" eaLnBrk="1" latinLnBrk="0" hangingPunct="1">
        <a:lnSpc>
          <a:spcPct val="100000"/>
        </a:lnSpc>
        <a:spcBef>
          <a:spcPts val="0"/>
        </a:spcBef>
        <a:spcAft>
          <a:spcPts val="450"/>
        </a:spcAft>
        <a:buClr>
          <a:schemeClr val="accent1"/>
        </a:buClr>
        <a:buFont typeface="Courier New" panose="02070309020205020404" pitchFamily="49" charset="0"/>
        <a:buChar char="o"/>
        <a:defRPr sz="7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709">
          <p15:clr>
            <a:srgbClr val="F26B43"/>
          </p15:clr>
        </p15:guide>
        <p15:guide id="4" orient="horz" pos="4020">
          <p15:clr>
            <a:srgbClr val="F26B43"/>
          </p15:clr>
        </p15:guide>
        <p15:guide id="5" pos="7378">
          <p15:clr>
            <a:srgbClr val="F26B43"/>
          </p15:clr>
        </p15:guide>
        <p15:guide id="6" pos="302">
          <p15:clr>
            <a:srgbClr val="F26B43"/>
          </p15:clr>
        </p15:guide>
        <p15:guide id="10" pos="2661">
          <p15:clr>
            <a:srgbClr val="F26B43"/>
          </p15:clr>
        </p15:guide>
        <p15:guide id="13" pos="5019">
          <p15:clr>
            <a:srgbClr val="F26B43"/>
          </p15:clr>
        </p15:guide>
        <p15:guide id="15" pos="98">
          <p15:clr>
            <a:srgbClr val="F26B43"/>
          </p15:clr>
        </p15:guide>
        <p15:guide id="16" pos="7582">
          <p15:clr>
            <a:srgbClr val="F26B43"/>
          </p15:clr>
        </p15:guide>
        <p15:guide id="17" orient="horz" pos="210">
          <p15:clr>
            <a:srgbClr val="F26B43"/>
          </p15:clr>
        </p15:guide>
        <p15:guide id="18" orient="horz" pos="777">
          <p15:clr>
            <a:srgbClr val="F26B43"/>
          </p15:clr>
        </p15:guide>
        <p15:guide id="19" orient="horz" pos="890">
          <p15:clr>
            <a:srgbClr val="F26B43"/>
          </p15:clr>
        </p15:guide>
        <p15:guide id="21" pos="3863">
          <p15:clr>
            <a:srgbClr val="F26B43"/>
          </p15:clr>
        </p15:guide>
        <p15:guide id="22" pos="3817">
          <p15:clr>
            <a:srgbClr val="F26B43"/>
          </p15:clr>
        </p15:guide>
        <p15:guide id="23"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0198108-E9A9-389F-1BF8-05E15D987C24}"/>
              </a:ext>
            </a:extLst>
          </p:cNvPr>
          <p:cNvGraphicFramePr>
            <a:graphicFrameLocks noChangeAspect="1"/>
          </p:cNvGraphicFramePr>
          <p:nvPr userDrawn="1">
            <p:custDataLst>
              <p:tags r:id="rId22"/>
            </p:custDataLst>
            <p:extLst>
              <p:ext uri="{D42A27DB-BD31-4B8C-83A1-F6EECF244321}">
                <p14:modId xmlns:p14="http://schemas.microsoft.com/office/powerpoint/2010/main" val="340792406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3" imgW="592" imgH="595" progId="TCLayout.ActiveDocument.1">
                  <p:embed/>
                </p:oleObj>
              </mc:Choice>
              <mc:Fallback>
                <p:oleObj name="think-cell Slide" r:id="rId23" imgW="592" imgH="595" progId="TCLayout.ActiveDocument.1">
                  <p:embed/>
                  <p:pic>
                    <p:nvPicPr>
                      <p:cNvPr id="8" name="Object 7" hidden="1">
                        <a:extLst>
                          <a:ext uri="{FF2B5EF4-FFF2-40B4-BE49-F238E27FC236}">
                            <a16:creationId xmlns:a16="http://schemas.microsoft.com/office/drawing/2014/main" id="{20198108-E9A9-389F-1BF8-05E15D987C24}"/>
                          </a:ext>
                        </a:extLst>
                      </p:cNvPr>
                      <p:cNvPicPr/>
                      <p:nvPr/>
                    </p:nvPicPr>
                    <p:blipFill>
                      <a:blip r:embed="rId24"/>
                      <a:stretch>
                        <a:fillRect/>
                      </a:stretch>
                    </p:blipFill>
                    <p:spPr>
                      <a:xfrm>
                        <a:off x="1191" y="1191"/>
                        <a:ext cx="1191" cy="1191"/>
                      </a:xfrm>
                      <a:prstGeom prst="rect">
                        <a:avLst/>
                      </a:prstGeom>
                    </p:spPr>
                  </p:pic>
                </p:oleObj>
              </mc:Fallback>
            </mc:AlternateContent>
          </a:graphicData>
        </a:graphic>
      </p:graphicFrame>
      <p:sp>
        <p:nvSpPr>
          <p:cNvPr id="10" name="Title Placeholder 1">
            <a:extLst>
              <a:ext uri="{FF2B5EF4-FFF2-40B4-BE49-F238E27FC236}">
                <a16:creationId xmlns:a16="http://schemas.microsoft.com/office/drawing/2014/main" id="{9D0A7067-2E01-7007-834E-3C7D609AB9E7}"/>
              </a:ext>
            </a:extLst>
          </p:cNvPr>
          <p:cNvSpPr>
            <a:spLocks noGrp="1"/>
          </p:cNvSpPr>
          <p:nvPr>
            <p:ph type="title"/>
          </p:nvPr>
        </p:nvSpPr>
        <p:spPr>
          <a:xfrm>
            <a:off x="359568" y="249493"/>
            <a:ext cx="8424862" cy="594662"/>
          </a:xfrm>
          <a:prstGeom prst="rect">
            <a:avLst/>
          </a:prstGeom>
        </p:spPr>
        <p:txBody>
          <a:bodyPr vert="horz" wrap="square" lIns="91440" tIns="45720" rIns="91440" bIns="45720" rtlCol="0" anchor="ctr">
            <a:noAutofit/>
          </a:bodyPr>
          <a:lstStyle/>
          <a:p>
            <a:pPr lvl="0"/>
            <a:r>
              <a:rPr lang="af-ZA" noProof="0"/>
              <a:t>Lisää otsikko</a:t>
            </a:r>
          </a:p>
        </p:txBody>
      </p:sp>
      <p:cxnSp>
        <p:nvCxnSpPr>
          <p:cNvPr id="11" name="Straight Connector 10">
            <a:extLst>
              <a:ext uri="{FF2B5EF4-FFF2-40B4-BE49-F238E27FC236}">
                <a16:creationId xmlns:a16="http://schemas.microsoft.com/office/drawing/2014/main" id="{FCAFD73F-1A4C-D74D-D825-D035A88C6D16}"/>
              </a:ext>
            </a:extLst>
          </p:cNvPr>
          <p:cNvCxnSpPr>
            <a:cxnSpLocks/>
          </p:cNvCxnSpPr>
          <p:nvPr userDrawn="1"/>
        </p:nvCxnSpPr>
        <p:spPr>
          <a:xfrm flipV="1">
            <a:off x="359605" y="4840002"/>
            <a:ext cx="842486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541149BD-5FCA-5B50-D8E7-7CE0F631611E}"/>
              </a:ext>
            </a:extLst>
          </p:cNvPr>
          <p:cNvSpPr>
            <a:spLocks noGrp="1"/>
          </p:cNvSpPr>
          <p:nvPr>
            <p:ph type="ftr" sz="quarter" idx="3"/>
          </p:nvPr>
        </p:nvSpPr>
        <p:spPr>
          <a:xfrm>
            <a:off x="1331640" y="4883629"/>
            <a:ext cx="6264000" cy="164700"/>
          </a:xfrm>
          <a:prstGeom prst="rect">
            <a:avLst/>
          </a:prstGeom>
        </p:spPr>
        <p:txBody>
          <a:bodyPr vert="horz" wrap="square" lIns="91440" tIns="45720" rIns="91440" bIns="45720" rtlCol="0" anchor="ctr"/>
          <a:lstStyle>
            <a:lvl1pPr rtl="0">
              <a:defRPr lang="fi-FI" sz="675" dirty="0">
                <a:latin typeface="+mn-lt"/>
              </a:defRPr>
            </a:lvl1pPr>
          </a:lstStyle>
          <a:p>
            <a:pPr>
              <a:defRPr/>
            </a:pPr>
            <a:endParaRPr lang="af-ZA">
              <a:solidFill>
                <a:srgbClr val="000000"/>
              </a:solidFill>
            </a:endParaRPr>
          </a:p>
        </p:txBody>
      </p:sp>
      <p:sp>
        <p:nvSpPr>
          <p:cNvPr id="14" name="Slide Number Placeholder 8">
            <a:extLst>
              <a:ext uri="{FF2B5EF4-FFF2-40B4-BE49-F238E27FC236}">
                <a16:creationId xmlns:a16="http://schemas.microsoft.com/office/drawing/2014/main" id="{E79003B9-CB5C-4CD2-E761-63F2AA98F05C}"/>
              </a:ext>
            </a:extLst>
          </p:cNvPr>
          <p:cNvSpPr>
            <a:spLocks noGrp="1"/>
          </p:cNvSpPr>
          <p:nvPr>
            <p:ph type="sldNum" sz="quarter" idx="4"/>
          </p:nvPr>
        </p:nvSpPr>
        <p:spPr>
          <a:xfrm>
            <a:off x="8597027" y="4883629"/>
            <a:ext cx="510300" cy="164700"/>
          </a:xfrm>
          <a:prstGeom prst="rect">
            <a:avLst/>
          </a:prstGeom>
        </p:spPr>
        <p:txBody>
          <a:bodyPr vert="horz" lIns="91440" tIns="45720" rIns="91440" bIns="45720" rtlCol="0" anchor="ctr"/>
          <a:lstStyle>
            <a:lvl1pPr algn="l" rtl="0">
              <a:defRPr sz="750">
                <a:solidFill>
                  <a:schemeClr val="tx1"/>
                </a:solidFill>
                <a:latin typeface="+mn-lt"/>
              </a:defRPr>
            </a:lvl1pPr>
          </a:lstStyle>
          <a:p>
            <a:pPr>
              <a:defRPr/>
            </a:pPr>
            <a:fld id="{4053EE9D-34B3-514E-9B63-25914144127A}" type="slidenum">
              <a:rPr lang="af-ZA" smtClean="0">
                <a:solidFill>
                  <a:srgbClr val="000000"/>
                </a:solidFill>
              </a:rPr>
              <a:pPr>
                <a:defRPr/>
              </a:pPr>
              <a:t>‹#›</a:t>
            </a:fld>
            <a:endParaRPr lang="af-ZA">
              <a:solidFill>
                <a:srgbClr val="000000"/>
              </a:solidFill>
            </a:endParaRPr>
          </a:p>
        </p:txBody>
      </p:sp>
      <p:pic>
        <p:nvPicPr>
          <p:cNvPr id="15" name="Picture 14" descr="Logo&#10;&#10;Description automatically generated">
            <a:extLst>
              <a:ext uri="{FF2B5EF4-FFF2-40B4-BE49-F238E27FC236}">
                <a16:creationId xmlns:a16="http://schemas.microsoft.com/office/drawing/2014/main" id="{8164EC05-7BEC-0EB6-B522-3AB63D32A78B}"/>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59532" y="4838871"/>
            <a:ext cx="457514" cy="245598"/>
          </a:xfrm>
          <a:prstGeom prst="rect">
            <a:avLst/>
          </a:prstGeom>
        </p:spPr>
      </p:pic>
      <p:sp>
        <p:nvSpPr>
          <p:cNvPr id="3" name="TextBox 2">
            <a:extLst>
              <a:ext uri="{FF2B5EF4-FFF2-40B4-BE49-F238E27FC236}">
                <a16:creationId xmlns:a16="http://schemas.microsoft.com/office/drawing/2014/main" id="{39A1E9D6-D866-7E00-FFE2-4A5303CE7310}"/>
              </a:ext>
            </a:extLst>
          </p:cNvPr>
          <p:cNvSpPr txBox="1"/>
          <p:nvPr userDrawn="1"/>
        </p:nvSpPr>
        <p:spPr>
          <a:xfrm>
            <a:off x="3750466" y="2944415"/>
            <a:ext cx="2283620" cy="1181100"/>
          </a:xfrm>
          <a:prstGeom prst="rect">
            <a:avLst/>
          </a:prstGeom>
        </p:spPr>
        <p:txBody>
          <a:bodyPr vert="horz" wrap="square" lIns="68580" tIns="34290" rIns="68580" bIns="34290" rtlCol="0">
            <a:norm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af-ZA" sz="900" b="0" i="0" u="none" strike="noStrike" kern="1200" cap="none" spc="0" normalizeH="0" baseline="0" noProof="0">
              <a:ln>
                <a:noFill/>
              </a:ln>
              <a:solidFill>
                <a:srgbClr val="000000"/>
              </a:solidFill>
              <a:effectLst/>
              <a:uLnTx/>
              <a:uFillTx/>
              <a:latin typeface="Arial Nova Light" panose="020B0304020202020204" pitchFamily="34" charset="0"/>
              <a:ea typeface="+mn-ea"/>
              <a:cs typeface="+mn-cs"/>
            </a:endParaRPr>
          </a:p>
        </p:txBody>
      </p:sp>
      <p:sp>
        <p:nvSpPr>
          <p:cNvPr id="2" name="Text Placeholder 1">
            <a:extLst>
              <a:ext uri="{FF2B5EF4-FFF2-40B4-BE49-F238E27FC236}">
                <a16:creationId xmlns:a16="http://schemas.microsoft.com/office/drawing/2014/main" id="{660A07FA-ED9C-BCC9-1F71-E229271BF078}"/>
              </a:ext>
            </a:extLst>
          </p:cNvPr>
          <p:cNvSpPr>
            <a:spLocks noGrp="1"/>
          </p:cNvSpPr>
          <p:nvPr>
            <p:ph type="body" idx="1"/>
          </p:nvPr>
        </p:nvSpPr>
        <p:spPr>
          <a:xfrm>
            <a:off x="359533" y="931422"/>
            <a:ext cx="8424899" cy="3854891"/>
          </a:xfrm>
          <a:prstGeom prst="rect">
            <a:avLst/>
          </a:prstGeom>
        </p:spPr>
        <p:txBody>
          <a:bodyPr vert="horz" lIns="91440" tIns="45720" rIns="91440" bIns="45720" rtlCol="0">
            <a:normAutofit/>
          </a:bodyPr>
          <a:lstStyle/>
          <a:p>
            <a:pPr lvl="0"/>
            <a:r>
              <a:rPr lang="af-ZA"/>
              <a:t>Click to edit Master text styles</a:t>
            </a:r>
          </a:p>
          <a:p>
            <a:pPr lvl="1"/>
            <a:r>
              <a:rPr lang="af-ZA"/>
              <a:t>Second level</a:t>
            </a:r>
          </a:p>
          <a:p>
            <a:pPr lvl="2"/>
            <a:r>
              <a:rPr lang="af-ZA"/>
              <a:t>Third level</a:t>
            </a:r>
          </a:p>
          <a:p>
            <a:pPr lvl="3"/>
            <a:r>
              <a:rPr lang="af-ZA"/>
              <a:t>Fourth level</a:t>
            </a:r>
          </a:p>
          <a:p>
            <a:pPr lvl="4"/>
            <a:r>
              <a:rPr lang="af-ZA"/>
              <a:t>Fifth level</a:t>
            </a:r>
          </a:p>
        </p:txBody>
      </p:sp>
    </p:spTree>
    <p:extLst>
      <p:ext uri="{BB962C8B-B14F-4D97-AF65-F5344CB8AC3E}">
        <p14:creationId xmlns:p14="http://schemas.microsoft.com/office/powerpoint/2010/main" val="14489043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777" r:id="rId20"/>
  </p:sldLayoutIdLst>
  <p:hf sldNum="0" hdr="0" dt="0"/>
  <p:txStyles>
    <p:titleStyle>
      <a:lvl1pPr algn="l" defTabSz="914400" rtl="0" eaLnBrk="1" latinLnBrk="0" hangingPunct="1">
        <a:lnSpc>
          <a:spcPct val="90000"/>
        </a:lnSpc>
        <a:spcBef>
          <a:spcPct val="0"/>
        </a:spcBef>
        <a:buNone/>
        <a:defRPr lang="fi-FI" sz="4000" b="0" kern="1200" noProof="0" dirty="0">
          <a:solidFill>
            <a:schemeClr val="tx1"/>
          </a:solidFill>
          <a:latin typeface="Arial Nova Light" panose="020B0304020202020204" pitchFamily="34" charset="0"/>
          <a:ea typeface="+mj-ea"/>
          <a:cs typeface="Helvetica" panose="020B0604020202020204" pitchFamily="34" charset="0"/>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lang="fi-FI" sz="1800" kern="1200" noProof="0" dirty="0">
          <a:solidFill>
            <a:schemeClr val="tx1"/>
          </a:solidFill>
          <a:latin typeface="+mn-lt"/>
          <a:ea typeface="+mn-ea"/>
          <a:cs typeface="Helvetica" panose="020B0604020202020204" pitchFamily="34" charset="0"/>
        </a:defRPr>
      </a:lvl1pPr>
      <a:lvl2pPr marL="36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lang="fi-FI" sz="1800" kern="1200" noProof="0" dirty="0">
          <a:solidFill>
            <a:schemeClr val="tx1"/>
          </a:solidFill>
          <a:latin typeface="+mn-lt"/>
          <a:ea typeface="+mn-ea"/>
          <a:cs typeface="Helvetica" panose="020B0604020202020204" pitchFamily="34" charset="0"/>
        </a:defRPr>
      </a:lvl2pPr>
      <a:lvl3pPr marL="54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532" userDrawn="1">
          <p15:clr>
            <a:srgbClr val="F26B43"/>
          </p15:clr>
        </p15:guide>
        <p15:guide id="4" orient="horz" pos="3015" userDrawn="1">
          <p15:clr>
            <a:srgbClr val="F26B43"/>
          </p15:clr>
        </p15:guide>
        <p15:guide id="5" pos="5534" userDrawn="1">
          <p15:clr>
            <a:srgbClr val="F26B43"/>
          </p15:clr>
        </p15:guide>
        <p15:guide id="6" pos="227" userDrawn="1">
          <p15:clr>
            <a:srgbClr val="F26B43"/>
          </p15:clr>
        </p15:guide>
        <p15:guide id="10" pos="1996" userDrawn="1">
          <p15:clr>
            <a:srgbClr val="F26B43"/>
          </p15:clr>
        </p15:guide>
        <p15:guide id="13" pos="3764" userDrawn="1">
          <p15:clr>
            <a:srgbClr val="F26B43"/>
          </p15:clr>
        </p15:guide>
        <p15:guide id="15" pos="74" userDrawn="1">
          <p15:clr>
            <a:srgbClr val="F26B43"/>
          </p15:clr>
        </p15:guide>
        <p15:guide id="16" pos="5687" userDrawn="1">
          <p15:clr>
            <a:srgbClr val="F26B43"/>
          </p15:clr>
        </p15:guide>
        <p15:guide id="17" orient="horz" pos="158" userDrawn="1">
          <p15:clr>
            <a:srgbClr val="F26B43"/>
          </p15:clr>
        </p15:guide>
        <p15:guide id="18" orient="horz" pos="583" userDrawn="1">
          <p15:clr>
            <a:srgbClr val="F26B43"/>
          </p15:clr>
        </p15:guide>
        <p15:guide id="19" orient="horz" pos="668" userDrawn="1">
          <p15:clr>
            <a:srgbClr val="F26B43"/>
          </p15:clr>
        </p15:guide>
        <p15:guide id="21" pos="2897" userDrawn="1">
          <p15:clr>
            <a:srgbClr val="F26B43"/>
          </p15:clr>
        </p15:guide>
        <p15:guide id="22" pos="2863" userDrawn="1">
          <p15:clr>
            <a:srgbClr val="F26B43"/>
          </p15:clr>
        </p15:guide>
        <p15:guide id="23"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90.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98.xml"/><Relationship Id="rId5" Type="http://schemas.openxmlformats.org/officeDocument/2006/relationships/image" Target="../media/image18.emf"/><Relationship Id="rId4" Type="http://schemas.openxmlformats.org/officeDocument/2006/relationships/oleObject" Target="../embeddings/oleObject95.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99.xml"/><Relationship Id="rId5" Type="http://schemas.openxmlformats.org/officeDocument/2006/relationships/image" Target="../media/image1.emf"/><Relationship Id="rId4" Type="http://schemas.openxmlformats.org/officeDocument/2006/relationships/oleObject" Target="../embeddings/oleObject9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4.xml"/><Relationship Id="rId5" Type="http://schemas.openxmlformats.org/officeDocument/2006/relationships/image" Target="../media/image1.emf"/><Relationship Id="rId4" Type="http://schemas.openxmlformats.org/officeDocument/2006/relationships/oleObject" Target="../embeddings/oleObject9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5.xml"/><Relationship Id="rId5" Type="http://schemas.openxmlformats.org/officeDocument/2006/relationships/image" Target="../media/image1.emf"/><Relationship Id="rId4" Type="http://schemas.openxmlformats.org/officeDocument/2006/relationships/oleObject" Target="../embeddings/oleObject9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6.xml"/><Relationship Id="rId5" Type="http://schemas.openxmlformats.org/officeDocument/2006/relationships/image" Target="../media/image1.emf"/><Relationship Id="rId4" Type="http://schemas.openxmlformats.org/officeDocument/2006/relationships/oleObject" Target="../embeddings/oleObject9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7.xml"/><Relationship Id="rId5" Type="http://schemas.openxmlformats.org/officeDocument/2006/relationships/image" Target="../media/image1.emf"/><Relationship Id="rId4" Type="http://schemas.openxmlformats.org/officeDocument/2006/relationships/oleObject" Target="../embeddings/oleObject9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6B37381-9FDB-047D-E947-316709584EC4}"/>
              </a:ext>
            </a:extLst>
          </p:cNvPr>
          <p:cNvGraphicFramePr>
            <a:graphicFrameLocks noChangeAspect="1"/>
          </p:cNvGraphicFramePr>
          <p:nvPr>
            <p:custDataLst>
              <p:tags r:id="rId1"/>
            </p:custDataLst>
            <p:extLst>
              <p:ext uri="{D42A27DB-BD31-4B8C-83A1-F6EECF244321}">
                <p14:modId xmlns:p14="http://schemas.microsoft.com/office/powerpoint/2010/main" val="802753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26B37381-9FDB-047D-E947-316709584E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231355" y="1368458"/>
            <a:ext cx="8781032" cy="1676181"/>
          </a:xfrm>
        </p:spPr>
        <p:txBody>
          <a:bodyPr vert="horz">
            <a:noAutofit/>
          </a:bodyPr>
          <a:lstStyle/>
          <a:p>
            <a:r>
              <a:rPr lang="af-ZA" sz="4400" dirty="0"/>
              <a:t>TEM:n esitys Tesin sijoitusstrategiaksi </a:t>
            </a:r>
            <a:br>
              <a:rPr lang="af-ZA" sz="4400" dirty="0"/>
            </a:br>
            <a:br>
              <a:rPr lang="af-ZA" sz="3600" dirty="0"/>
            </a:br>
            <a:endParaRPr lang="af-ZA" sz="2400" strike="sngStrike" dirty="0"/>
          </a:p>
        </p:txBody>
      </p:sp>
      <p:sp>
        <p:nvSpPr>
          <p:cNvPr id="3" name="Subtitle 2"/>
          <p:cNvSpPr>
            <a:spLocks noGrp="1"/>
          </p:cNvSpPr>
          <p:nvPr>
            <p:ph type="subTitle" idx="1"/>
          </p:nvPr>
        </p:nvSpPr>
        <p:spPr>
          <a:xfrm>
            <a:off x="1476113" y="2782740"/>
            <a:ext cx="6012965" cy="1130412"/>
          </a:xfrm>
        </p:spPr>
        <p:txBody>
          <a:bodyPr vert="horz" lIns="91440" tIns="45720" rIns="91440" bIns="45720" rtlCol="0">
            <a:normAutofit/>
          </a:bodyPr>
          <a:lstStyle/>
          <a:p>
            <a:endParaRPr lang="af-ZA" sz="1200" dirty="0"/>
          </a:p>
          <a:p>
            <a:r>
              <a:rPr lang="af-ZA" sz="2000" b="1" dirty="0"/>
              <a:t>Sidosryhmätilaisuus, Teams</a:t>
            </a:r>
          </a:p>
          <a:p>
            <a:r>
              <a:rPr lang="af-ZA" sz="2000" b="1" dirty="0"/>
              <a:t>9.12.2024 klo 16-16.45</a:t>
            </a:r>
          </a:p>
          <a:p>
            <a:endParaRPr lang="af-ZA" sz="2000" b="1" dirty="0"/>
          </a:p>
        </p:txBody>
      </p:sp>
    </p:spTree>
    <p:extLst>
      <p:ext uri="{BB962C8B-B14F-4D97-AF65-F5344CB8AC3E}">
        <p14:creationId xmlns:p14="http://schemas.microsoft.com/office/powerpoint/2010/main" val="67596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8688E3B-6EC2-D786-B97E-420B96322AB4}"/>
              </a:ext>
            </a:extLst>
          </p:cNvPr>
          <p:cNvGraphicFramePr>
            <a:graphicFrameLocks noChangeAspect="1"/>
          </p:cNvGraphicFramePr>
          <p:nvPr>
            <p:custDataLst>
              <p:tags r:id="rId1"/>
            </p:custDataLst>
            <p:extLst>
              <p:ext uri="{D42A27DB-BD31-4B8C-83A1-F6EECF244321}">
                <p14:modId xmlns:p14="http://schemas.microsoft.com/office/powerpoint/2010/main" val="128430335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6" name="think-cell data - do not delete" hidden="1">
                        <a:extLst>
                          <a:ext uri="{FF2B5EF4-FFF2-40B4-BE49-F238E27FC236}">
                            <a16:creationId xmlns:a16="http://schemas.microsoft.com/office/drawing/2014/main" id="{08688E3B-6EC2-D786-B97E-420B96322AB4}"/>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F5A6C8-5448-B87B-A6B7-0F743F279A50}"/>
              </a:ext>
            </a:extLst>
          </p:cNvPr>
          <p:cNvSpPr>
            <a:spLocks noGrp="1"/>
          </p:cNvSpPr>
          <p:nvPr>
            <p:ph type="title"/>
          </p:nvPr>
        </p:nvSpPr>
        <p:spPr>
          <a:xfrm>
            <a:off x="226960" y="118321"/>
            <a:ext cx="8784432" cy="594662"/>
          </a:xfrm>
        </p:spPr>
        <p:txBody>
          <a:bodyPr vert="horz"/>
          <a:lstStyle/>
          <a:p>
            <a:r>
              <a:rPr lang="af-ZA" sz="2800" b="1" dirty="0">
                <a:cs typeface="Helvetica"/>
              </a:rPr>
              <a:t>TEM:n ehdotus Tesin sijoitusstrategiaksi 1/4</a:t>
            </a:r>
          </a:p>
        </p:txBody>
      </p:sp>
      <p:sp>
        <p:nvSpPr>
          <p:cNvPr id="3" name="Footer Placeholder 2">
            <a:extLst>
              <a:ext uri="{FF2B5EF4-FFF2-40B4-BE49-F238E27FC236}">
                <a16:creationId xmlns:a16="http://schemas.microsoft.com/office/drawing/2014/main" id="{9FAB62EA-ACFC-A970-4313-0F61A683595F}"/>
              </a:ext>
            </a:extLst>
          </p:cNvPr>
          <p:cNvSpPr>
            <a:spLocks noGrp="1"/>
          </p:cNvSpPr>
          <p:nvPr>
            <p:ph type="ftr" sz="quarter" idx="11"/>
          </p:nvPr>
        </p:nvSpPr>
        <p:spPr/>
        <p:txBody>
          <a:bodyPr/>
          <a:lstStyle/>
          <a:p>
            <a:pPr>
              <a:defRPr/>
            </a:pPr>
            <a:endParaRPr lang="af-ZA">
              <a:solidFill>
                <a:srgbClr val="000000"/>
              </a:solidFill>
              <a:latin typeface="Arial Nova Light"/>
            </a:endParaRPr>
          </a:p>
        </p:txBody>
      </p:sp>
      <p:sp>
        <p:nvSpPr>
          <p:cNvPr id="4" name="Slide Number Placeholder 3">
            <a:extLst>
              <a:ext uri="{FF2B5EF4-FFF2-40B4-BE49-F238E27FC236}">
                <a16:creationId xmlns:a16="http://schemas.microsoft.com/office/drawing/2014/main" id="{E4108450-FAA4-1B58-3B89-0E1CCCE06821}"/>
              </a:ext>
            </a:extLst>
          </p:cNvPr>
          <p:cNvSpPr>
            <a:spLocks noGrp="1"/>
          </p:cNvSpPr>
          <p:nvPr>
            <p:ph type="sldNum" sz="quarter" idx="12"/>
          </p:nvPr>
        </p:nvSpPr>
        <p:spPr/>
        <p:txBody>
          <a:bodyPr/>
          <a:lstStyle/>
          <a:p>
            <a:pPr>
              <a:defRPr/>
            </a:pPr>
            <a:fld id="{CE9217F8-2013-4D97-8E96-94DD82EC3651}" type="slidenum">
              <a:rPr lang="af-ZA" smtClean="0">
                <a:solidFill>
                  <a:srgbClr val="000000"/>
                </a:solidFill>
                <a:latin typeface="Arial Nova Light"/>
              </a:rPr>
              <a:pPr>
                <a:defRPr/>
              </a:pPr>
              <a:t>10</a:t>
            </a:fld>
            <a:endParaRPr lang="af-ZA">
              <a:solidFill>
                <a:srgbClr val="000000"/>
              </a:solidFill>
              <a:latin typeface="Arial Nova Light"/>
            </a:endParaRPr>
          </a:p>
        </p:txBody>
      </p:sp>
      <p:sp>
        <p:nvSpPr>
          <p:cNvPr id="5" name="Text Placeholder 4">
            <a:extLst>
              <a:ext uri="{FF2B5EF4-FFF2-40B4-BE49-F238E27FC236}">
                <a16:creationId xmlns:a16="http://schemas.microsoft.com/office/drawing/2014/main" id="{75BC1652-A68F-BE4C-3001-898DD5E05058}"/>
              </a:ext>
            </a:extLst>
          </p:cNvPr>
          <p:cNvSpPr>
            <a:spLocks noGrp="1"/>
          </p:cNvSpPr>
          <p:nvPr>
            <p:ph type="body" sz="quarter" idx="13"/>
          </p:nvPr>
        </p:nvSpPr>
        <p:spPr>
          <a:xfrm>
            <a:off x="132608" y="719333"/>
            <a:ext cx="8424863" cy="3533365"/>
          </a:xfrm>
        </p:spPr>
        <p:txBody>
          <a:bodyPr vert="horz" wrap="square" lIns="68580" tIns="34290" rIns="68580" bIns="34290" rtlCol="0" anchor="t">
            <a:noAutofit/>
          </a:bodyPr>
          <a:lstStyle/>
          <a:p>
            <a:pPr marL="134779" lvl="1" indent="0">
              <a:buNone/>
            </a:pPr>
            <a:r>
              <a:rPr lang="af-ZA" sz="1800" b="1" dirty="0"/>
              <a:t>Tesin sijoitustoimintaa suunnataan uudelleen kasvun vauhdittamiseksi osana teollisuuspolitiikkaa, yhteistyössä yksityisten rahoittajien kanssa markkinakysyntä ja –tarjonta huomioiden. Laatu edellä, ei volyymi. Tesi ei syrjäytä yksityisiä sijoittajia.</a:t>
            </a:r>
            <a:endParaRPr lang="af-ZA" sz="1600" dirty="0"/>
          </a:p>
          <a:p>
            <a:pPr marL="539813" lvl="3" indent="-134779"/>
            <a:r>
              <a:rPr lang="af-ZA" sz="1600" dirty="0">
                <a:solidFill>
                  <a:schemeClr val="tx1"/>
                </a:solidFill>
                <a:latin typeface="+mj-lt"/>
                <a:ea typeface="Aptos" panose="020B0004020202020204" pitchFamily="34" charset="0"/>
                <a:cs typeface="Times New Roman" panose="02020603050405020304" pitchFamily="18" charset="0"/>
              </a:rPr>
              <a:t>Tavoitteena, että Tesin noin 1,8 mrd panoksella yhteistyössä muiden rahoittajien kanssa mahdollistaa noin 12 mrd lisärahoitus suomalaisten yritysten investointeihin ja kasvuun vuosina 2025-2029. Myönteinen signaali elinkeinoelämälle.</a:t>
            </a:r>
          </a:p>
          <a:p>
            <a:pPr marL="539813" lvl="3" indent="-134779"/>
            <a:r>
              <a:rPr lang="af-ZA" sz="1600" dirty="0">
                <a:solidFill>
                  <a:schemeClr val="tx1"/>
                </a:solidFill>
              </a:rPr>
              <a:t>Yhtiö kaksinkertaistaa koko sijoitusvolyyminsa kasvun vauhdittamiseksi.</a:t>
            </a:r>
          </a:p>
          <a:p>
            <a:pPr marL="539813" lvl="3" indent="-134779"/>
            <a:r>
              <a:rPr lang="af-ZA" sz="1600" dirty="0">
                <a:solidFill>
                  <a:schemeClr val="tx1"/>
                </a:solidFill>
                <a:latin typeface="+mj-lt"/>
              </a:rPr>
              <a:t>Tesi moninkertaistaa suorien sijoituksien volyyminsa – nopea, kohdennettu vaikuttavuus. Mm. 300 milj. Kasvu-sijoitusohjelma (kevään 2024 kehysriihi).</a:t>
            </a:r>
          </a:p>
          <a:p>
            <a:pPr marL="539813" lvl="3" indent="-134779"/>
            <a:r>
              <a:rPr lang="af-ZA" sz="1600" dirty="0">
                <a:solidFill>
                  <a:schemeClr val="tx1"/>
                </a:solidFill>
                <a:latin typeface="+mj-lt"/>
              </a:rPr>
              <a:t>Myös rahastosijoitusten volyymi kasvaa, mutta huomattavasti maltillisemmin.</a:t>
            </a:r>
            <a:endParaRPr lang="af-ZA" sz="1600" b="1" dirty="0">
              <a:solidFill>
                <a:schemeClr val="tx1"/>
              </a:solidFill>
              <a:latin typeface="+mj-lt"/>
              <a:ea typeface="Aptos" panose="020B0004020202020204" pitchFamily="34" charset="0"/>
              <a:cs typeface="Times New Roman" panose="02020603050405020304" pitchFamily="18" charset="0"/>
            </a:endParaRPr>
          </a:p>
          <a:p>
            <a:pPr marL="405034" lvl="3" indent="0">
              <a:buNone/>
            </a:pPr>
            <a:r>
              <a:rPr lang="af-ZA" sz="1800" b="1" dirty="0">
                <a:solidFill>
                  <a:schemeClr val="tx1"/>
                </a:solidFill>
                <a:latin typeface="+mj-lt"/>
                <a:ea typeface="Aptos" panose="020B0004020202020204" pitchFamily="34" charset="0"/>
                <a:cs typeface="Times New Roman" panose="02020603050405020304" pitchFamily="18" charset="0"/>
              </a:rPr>
              <a:t>Sijoitusallokaatio joustaa ja elää markkinoiden mukaan – valitaan paras keino/keinovalikoima.  Rahastosijoitusten osuus voi kasvaa. Yksityiset rahoittajat keskiössä jatkossakin.</a:t>
            </a:r>
          </a:p>
          <a:p>
            <a:pPr marL="134779" lvl="1" indent="0">
              <a:buNone/>
            </a:pPr>
            <a:endParaRPr lang="af-ZA" dirty="0"/>
          </a:p>
        </p:txBody>
      </p:sp>
    </p:spTree>
    <p:extLst>
      <p:ext uri="{BB962C8B-B14F-4D97-AF65-F5344CB8AC3E}">
        <p14:creationId xmlns:p14="http://schemas.microsoft.com/office/powerpoint/2010/main" val="106900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A3CDAC-7107-E79C-BD99-49D31B066558}"/>
              </a:ext>
            </a:extLst>
          </p:cNvPr>
          <p:cNvSpPr>
            <a:spLocks noGrp="1"/>
          </p:cNvSpPr>
          <p:nvPr>
            <p:ph type="title"/>
          </p:nvPr>
        </p:nvSpPr>
        <p:spPr>
          <a:xfrm>
            <a:off x="247650" y="-106060"/>
            <a:ext cx="8077200" cy="896748"/>
          </a:xfrm>
        </p:spPr>
        <p:txBody>
          <a:bodyPr>
            <a:normAutofit/>
          </a:bodyPr>
          <a:lstStyle/>
          <a:p>
            <a:r>
              <a:rPr lang="af-ZA" sz="2800" b="1" dirty="0">
                <a:cs typeface="Helvetica"/>
              </a:rPr>
              <a:t>TEM:n ehdotus Tesin sijoitusstrategiaksi 2/4</a:t>
            </a:r>
            <a:endParaRPr lang="fi-FI" dirty="0"/>
          </a:p>
        </p:txBody>
      </p:sp>
      <p:sp>
        <p:nvSpPr>
          <p:cNvPr id="3" name="Sisällön paikkamerkki 2">
            <a:extLst>
              <a:ext uri="{FF2B5EF4-FFF2-40B4-BE49-F238E27FC236}">
                <a16:creationId xmlns:a16="http://schemas.microsoft.com/office/drawing/2014/main" id="{FB1CE154-04BA-E7A6-C793-8F7C7FD19746}"/>
              </a:ext>
            </a:extLst>
          </p:cNvPr>
          <p:cNvSpPr>
            <a:spLocks noGrp="1"/>
          </p:cNvSpPr>
          <p:nvPr>
            <p:ph idx="1"/>
          </p:nvPr>
        </p:nvSpPr>
        <p:spPr>
          <a:xfrm>
            <a:off x="-215901" y="844550"/>
            <a:ext cx="8654091" cy="4196239"/>
          </a:xfrm>
        </p:spPr>
        <p:txBody>
          <a:bodyPr>
            <a:noAutofit/>
          </a:bodyPr>
          <a:lstStyle/>
          <a:p>
            <a:pPr marL="405034" lvl="3" indent="0">
              <a:buNone/>
            </a:pPr>
            <a:endParaRPr lang="af-ZA" b="1" dirty="0">
              <a:solidFill>
                <a:schemeClr val="tx1"/>
              </a:solidFill>
              <a:latin typeface="+mj-lt"/>
              <a:ea typeface="Aptos" panose="020B0004020202020204" pitchFamily="34" charset="0"/>
              <a:cs typeface="Times New Roman" panose="02020603050405020304" pitchFamily="18" charset="0"/>
            </a:endParaRPr>
          </a:p>
          <a:p>
            <a:pPr marL="405034" lvl="3" indent="0">
              <a:buNone/>
            </a:pPr>
            <a:r>
              <a:rPr lang="af-ZA" sz="1400" dirty="0">
                <a:solidFill>
                  <a:schemeClr val="tx1"/>
                </a:solidFill>
                <a:latin typeface="+mj-lt"/>
                <a:ea typeface="Aptos" panose="020B0004020202020204" pitchFamily="34" charset="0"/>
                <a:cs typeface="Times New Roman" panose="02020603050405020304" pitchFamily="18" charset="0"/>
              </a:rPr>
              <a:t>Yhtiö voi tehdä jatkossa entistä suurempia yksittäisiä suoria tai rahastosijoituksia yhdessä yks.sijoittajien kanssa. Tämä parantaa osaltaan kasvuyritysten rahoitustarjontaa ja vahvistaa kotimaista omistajuutta. Kotimainen ja kansainvälinen omistajuus täydentävät ja monipuolistavat rahoitusta ja avaavat mahdollisuuksia yrityksille eri vaiheissa ja erilaisiin tarpeisiin.</a:t>
            </a:r>
          </a:p>
          <a:p>
            <a:pPr marL="405034" lvl="3" indent="0">
              <a:buNone/>
            </a:pPr>
            <a:endParaRPr lang="af-ZA" sz="1400" dirty="0">
              <a:solidFill>
                <a:schemeClr val="tx1"/>
              </a:solidFill>
              <a:latin typeface="+mj-lt"/>
              <a:ea typeface="Aptos" panose="020B0004020202020204" pitchFamily="34" charset="0"/>
              <a:cs typeface="Times New Roman" panose="02020603050405020304" pitchFamily="18" charset="0"/>
            </a:endParaRPr>
          </a:p>
          <a:p>
            <a:pPr marL="405034" lvl="3" indent="0">
              <a:buNone/>
            </a:pPr>
            <a:r>
              <a:rPr lang="af-ZA" sz="1400" dirty="0">
                <a:solidFill>
                  <a:schemeClr val="tx1"/>
                </a:solidFill>
                <a:latin typeface="+mj-lt"/>
                <a:ea typeface="Aptos" panose="020B0004020202020204" pitchFamily="34" charset="0"/>
                <a:cs typeface="Times New Roman" panose="02020603050405020304" pitchFamily="18" charset="0"/>
              </a:rPr>
              <a:t>Tesi aloittaa kokonaan uuden teollisten investointien sijoituslinjan yhteistyössä yksityisten sijoittajien ja kanssarahoittajien kanssa. </a:t>
            </a:r>
            <a:endParaRPr lang="fi-FI" sz="1400" b="1" dirty="0">
              <a:solidFill>
                <a:schemeClr val="tx1"/>
              </a:solidFill>
              <a:latin typeface="+mj-lt"/>
              <a:ea typeface="Aptos" panose="020B0004020202020204" pitchFamily="34" charset="0"/>
              <a:cs typeface="Times New Roman" panose="02020603050405020304" pitchFamily="18" charset="0"/>
            </a:endParaRPr>
          </a:p>
          <a:p>
            <a:pPr marL="405034" lvl="3" indent="0">
              <a:buNone/>
            </a:pPr>
            <a:endParaRPr lang="fi-FI" sz="1400" dirty="0"/>
          </a:p>
          <a:p>
            <a:pPr marL="405034" lvl="3" indent="0">
              <a:buNone/>
            </a:pPr>
            <a:r>
              <a:rPr lang="fi-FI" sz="1400" dirty="0" err="1"/>
              <a:t>Tesillä</a:t>
            </a:r>
            <a:r>
              <a:rPr lang="fi-FI" sz="1400" dirty="0"/>
              <a:t> on mahdollisuus poikkeuksellisissa tilanteissa toimia </a:t>
            </a:r>
            <a:r>
              <a:rPr lang="fi-FI" sz="1400" dirty="0" err="1"/>
              <a:t>lead</a:t>
            </a:r>
            <a:r>
              <a:rPr lang="fi-FI" sz="1400" dirty="0"/>
              <a:t> -sijoittajana, jos yksityistä sijoittajaa ei löydy. Tesi väistyy heti, kun yksityinen </a:t>
            </a:r>
            <a:r>
              <a:rPr lang="fi-FI" sz="1400" dirty="0" err="1"/>
              <a:t>lead</a:t>
            </a:r>
            <a:r>
              <a:rPr lang="fi-FI" sz="1400" dirty="0"/>
              <a:t>-sijoittaja löytyy. Tesi toimii markkinaehtoisesti myös </a:t>
            </a:r>
            <a:r>
              <a:rPr lang="fi-FI" sz="1400" dirty="0" err="1"/>
              <a:t>lead</a:t>
            </a:r>
            <a:r>
              <a:rPr lang="fi-FI" sz="1400" dirty="0"/>
              <a:t> –sijoittajaroolissa.</a:t>
            </a:r>
          </a:p>
          <a:p>
            <a:pPr marL="405034" lvl="3" indent="0">
              <a:buNone/>
            </a:pPr>
            <a:endParaRPr lang="af-ZA" sz="1400" dirty="0">
              <a:solidFill>
                <a:schemeClr val="tx1"/>
              </a:solidFill>
              <a:cs typeface="Times New Roman" panose="02020603050405020304" pitchFamily="18" charset="0"/>
            </a:endParaRPr>
          </a:p>
          <a:p>
            <a:pPr marL="405034" lvl="3" indent="0">
              <a:buNone/>
            </a:pPr>
            <a:r>
              <a:rPr lang="af-ZA" sz="1400" dirty="0">
                <a:solidFill>
                  <a:schemeClr val="tx1"/>
                </a:solidFill>
                <a:cs typeface="Times New Roman" panose="02020603050405020304" pitchFamily="18" charset="0"/>
              </a:rPr>
              <a:t>Yhtiö kohdistaa rahastosijoitukset aiempaa selektiivisemmin niihin rahastoihin, joilla on kyky menestyä ja kasvaa kokonaan uuteen kansainvälisen tason kokoluokkaan omassa kategoriassaan.  Markkinapuutteet/kapeikot sekä yhtiölle asetetut strategiset tavoitteet näkyvät uusissa rahastosijoituksissa.</a:t>
            </a:r>
          </a:p>
          <a:p>
            <a:pPr marL="405034" lvl="3" indent="0">
              <a:buNone/>
            </a:pPr>
            <a:endParaRPr lang="af-ZA" sz="1400" kern="100" dirty="0">
              <a:solidFill>
                <a:schemeClr val="tx1"/>
              </a:solidFill>
              <a:ea typeface="Aptos" panose="020B0004020202020204" pitchFamily="34" charset="0"/>
              <a:cs typeface="Times New Roman" panose="02020603050405020304" pitchFamily="18" charset="0"/>
            </a:endParaRPr>
          </a:p>
          <a:p>
            <a:pPr marL="405034" lvl="3" indent="0">
              <a:buNone/>
            </a:pPr>
            <a:endParaRPr lang="af-ZA" sz="1400" kern="100" dirty="0">
              <a:solidFill>
                <a:schemeClr val="tx1"/>
              </a:solidFill>
              <a:latin typeface="+mj-lt"/>
              <a:ea typeface="Aptos" panose="020B0004020202020204" pitchFamily="34" charset="0"/>
              <a:cs typeface="Times New Roman"/>
            </a:endParaRPr>
          </a:p>
          <a:p>
            <a:pPr marL="405034" lvl="3" indent="0">
              <a:buNone/>
            </a:pPr>
            <a:endParaRPr lang="af-ZA" dirty="0">
              <a:solidFill>
                <a:schemeClr val="tx1"/>
              </a:solidFill>
              <a:cs typeface="Times New Roman" panose="02020603050405020304" pitchFamily="18" charset="0"/>
            </a:endParaRPr>
          </a:p>
        </p:txBody>
      </p:sp>
      <p:sp>
        <p:nvSpPr>
          <p:cNvPr id="4" name="Alatunnisteen paikkamerkki 3">
            <a:extLst>
              <a:ext uri="{FF2B5EF4-FFF2-40B4-BE49-F238E27FC236}">
                <a16:creationId xmlns:a16="http://schemas.microsoft.com/office/drawing/2014/main" id="{30B147B8-B1B4-E2D9-5ADC-5FDCD484CD27}"/>
              </a:ext>
            </a:extLst>
          </p:cNvPr>
          <p:cNvSpPr>
            <a:spLocks noGrp="1"/>
          </p:cNvSpPr>
          <p:nvPr>
            <p:ph type="ftr" sz="quarter" idx="11"/>
          </p:nvPr>
        </p:nvSpPr>
        <p:spPr/>
        <p:txBody>
          <a:bodyPr/>
          <a:lstStyle/>
          <a:p>
            <a:r>
              <a:rPr lang="af-ZA"/>
              <a:t>Työ- ja elinkeinoministeriö • www.tem.fi</a:t>
            </a:r>
          </a:p>
        </p:txBody>
      </p:sp>
      <p:sp>
        <p:nvSpPr>
          <p:cNvPr id="5" name="Päivämäärän paikkamerkki 4">
            <a:extLst>
              <a:ext uri="{FF2B5EF4-FFF2-40B4-BE49-F238E27FC236}">
                <a16:creationId xmlns:a16="http://schemas.microsoft.com/office/drawing/2014/main" id="{63AF941A-E712-E48B-D1B4-613349C39627}"/>
              </a:ext>
            </a:extLst>
          </p:cNvPr>
          <p:cNvSpPr>
            <a:spLocks noGrp="1"/>
          </p:cNvSpPr>
          <p:nvPr>
            <p:ph type="dt" sz="half" idx="10"/>
          </p:nvPr>
        </p:nvSpPr>
        <p:spPr/>
        <p:txBody>
          <a:bodyPr/>
          <a:lstStyle/>
          <a:p>
            <a:fld id="{CF0B024A-9348-8F4E-84E6-1AC861A3D50B}" type="datetime1">
              <a:rPr lang="af-ZA" smtClean="0"/>
              <a:pPr/>
              <a:t>2024-12-09</a:t>
            </a:fld>
            <a:endParaRPr lang="af-ZA"/>
          </a:p>
        </p:txBody>
      </p:sp>
      <p:sp>
        <p:nvSpPr>
          <p:cNvPr id="6" name="Dian numeron paikkamerkki 5">
            <a:extLst>
              <a:ext uri="{FF2B5EF4-FFF2-40B4-BE49-F238E27FC236}">
                <a16:creationId xmlns:a16="http://schemas.microsoft.com/office/drawing/2014/main" id="{E5584826-9888-4957-2C44-518A0140E47E}"/>
              </a:ext>
            </a:extLst>
          </p:cNvPr>
          <p:cNvSpPr>
            <a:spLocks noGrp="1"/>
          </p:cNvSpPr>
          <p:nvPr>
            <p:ph type="sldNum" sz="quarter" idx="12"/>
          </p:nvPr>
        </p:nvSpPr>
        <p:spPr/>
        <p:txBody>
          <a:bodyPr/>
          <a:lstStyle/>
          <a:p>
            <a:fld id="{3065C9E5-8AC3-DF4B-BA99-CB03B9370A98}" type="slidenum">
              <a:rPr lang="af-ZA" smtClean="0"/>
              <a:pPr/>
              <a:t>11</a:t>
            </a:fld>
            <a:endParaRPr lang="af-ZA"/>
          </a:p>
        </p:txBody>
      </p:sp>
    </p:spTree>
    <p:extLst>
      <p:ext uri="{BB962C8B-B14F-4D97-AF65-F5344CB8AC3E}">
        <p14:creationId xmlns:p14="http://schemas.microsoft.com/office/powerpoint/2010/main" val="84348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F849E1-CFBF-1888-EB3B-4E96D75CA0C7}"/>
              </a:ext>
            </a:extLst>
          </p:cNvPr>
          <p:cNvSpPr>
            <a:spLocks noGrp="1"/>
          </p:cNvSpPr>
          <p:nvPr>
            <p:ph type="title"/>
          </p:nvPr>
        </p:nvSpPr>
        <p:spPr>
          <a:xfrm>
            <a:off x="558800" y="194320"/>
            <a:ext cx="7203017" cy="746936"/>
          </a:xfrm>
        </p:spPr>
        <p:txBody>
          <a:bodyPr/>
          <a:lstStyle/>
          <a:p>
            <a:r>
              <a:rPr lang="af-ZA" sz="2400" b="1" dirty="0">
                <a:cs typeface="Helvetica"/>
              </a:rPr>
              <a:t>TEM:n ehdotus Tesin sijoitusstrategiaksi 3/4</a:t>
            </a:r>
            <a:endParaRPr lang="fi-FI" dirty="0"/>
          </a:p>
        </p:txBody>
      </p:sp>
      <p:sp>
        <p:nvSpPr>
          <p:cNvPr id="3" name="Sisällön paikkamerkki 2">
            <a:extLst>
              <a:ext uri="{FF2B5EF4-FFF2-40B4-BE49-F238E27FC236}">
                <a16:creationId xmlns:a16="http://schemas.microsoft.com/office/drawing/2014/main" id="{1025A2CE-CDED-27CB-797B-8336CD7E8387}"/>
              </a:ext>
            </a:extLst>
          </p:cNvPr>
          <p:cNvSpPr>
            <a:spLocks noGrp="1"/>
          </p:cNvSpPr>
          <p:nvPr>
            <p:ph idx="1"/>
          </p:nvPr>
        </p:nvSpPr>
        <p:spPr>
          <a:xfrm>
            <a:off x="120650" y="941256"/>
            <a:ext cx="7951258" cy="3557720"/>
          </a:xfrm>
        </p:spPr>
        <p:txBody>
          <a:bodyPr/>
          <a:lstStyle/>
          <a:p>
            <a:pPr marL="405034" lvl="3" indent="0">
              <a:buNone/>
            </a:pPr>
            <a:endParaRPr lang="af-ZA" kern="100" dirty="0">
              <a:solidFill>
                <a:schemeClr val="tx1"/>
              </a:solidFill>
              <a:latin typeface="+mj-lt"/>
              <a:ea typeface="Aptos" panose="020B0004020202020204" pitchFamily="34" charset="0"/>
              <a:cs typeface="Times New Roman"/>
            </a:endParaRPr>
          </a:p>
          <a:p>
            <a:pPr marL="405034" lvl="3" indent="0">
              <a:buNone/>
            </a:pPr>
            <a:r>
              <a:rPr lang="af-ZA" sz="1400" kern="100" dirty="0">
                <a:solidFill>
                  <a:schemeClr val="tx1"/>
                </a:solidFill>
                <a:ea typeface="Aptos" panose="020B0004020202020204" pitchFamily="34" charset="0"/>
                <a:cs typeface="Times New Roman" panose="02020603050405020304" pitchFamily="18" charset="0"/>
              </a:rPr>
              <a:t>Tesi kehittää uudenlaisia ja monipuolisia rahoitusratkaisuja yhdessä yksityisten toimijoiden kanssa yritysten kasvuun. Tehostetaan EU-rahoituksen hyödyntämistä. Verkostoidaan suomalaisia rahastoja/hallinnointiyhtiöitä ja Tesin kumppaneita aikaisempaa systemaattisemmin.</a:t>
            </a:r>
          </a:p>
          <a:p>
            <a:pPr marL="405034" lvl="3" indent="0">
              <a:buNone/>
            </a:pPr>
            <a:endParaRPr lang="af-ZA" sz="1400" kern="100" dirty="0">
              <a:solidFill>
                <a:schemeClr val="tx1"/>
              </a:solidFill>
              <a:latin typeface="+mj-lt"/>
              <a:ea typeface="Aptos" panose="020B0004020202020204" pitchFamily="34" charset="0"/>
              <a:cs typeface="Times New Roman" panose="02020603050405020304" pitchFamily="18" charset="0"/>
            </a:endParaRPr>
          </a:p>
          <a:p>
            <a:pPr marL="405034" lvl="3" indent="0">
              <a:buNone/>
            </a:pPr>
            <a:r>
              <a:rPr lang="af-ZA" sz="1400" kern="100" dirty="0">
                <a:solidFill>
                  <a:schemeClr val="tx1"/>
                </a:solidFill>
                <a:latin typeface="+mj-lt"/>
                <a:ea typeface="Aptos" panose="020B0004020202020204" pitchFamily="34" charset="0"/>
                <a:cs typeface="Times New Roman" panose="02020603050405020304" pitchFamily="18" charset="0"/>
              </a:rPr>
              <a:t>Yhtiö ottaa toiminnassaan huomioon uuden sijoitusstrategian tehokkaan ja vaikuttavan toimeenpanon.Tesi vahvistaa ja rakentaa eri keinoin uusissa tehtävissä tarvittavaa asiantuntemusta, verkostoja ja rahoitusmalleja yhteistyössä yksityisten toimijoiden kanssa. </a:t>
            </a:r>
            <a:endParaRPr lang="af-ZA" sz="1400" dirty="0"/>
          </a:p>
          <a:p>
            <a:pPr marL="405034" lvl="3" indent="0">
              <a:buNone/>
            </a:pPr>
            <a:endParaRPr lang="af-ZA" sz="1400" kern="100" dirty="0">
              <a:solidFill>
                <a:schemeClr val="tx1"/>
              </a:solidFill>
              <a:latin typeface="+mj-lt"/>
              <a:ea typeface="Aptos" panose="020B0004020202020204" pitchFamily="34" charset="0"/>
              <a:cs typeface="Times New Roman"/>
            </a:endParaRPr>
          </a:p>
          <a:p>
            <a:pPr marL="405034" lvl="3" indent="0">
              <a:buNone/>
            </a:pPr>
            <a:r>
              <a:rPr lang="af-ZA" sz="1400" kern="100" dirty="0">
                <a:solidFill>
                  <a:schemeClr val="tx1"/>
                </a:solidFill>
                <a:latin typeface="+mj-lt"/>
                <a:ea typeface="Aptos" panose="020B0004020202020204" pitchFamily="34" charset="0"/>
                <a:cs typeface="Times New Roman"/>
              </a:rPr>
              <a:t>Tesi vahvistaa yhteistyötä ja rajapintaa muiden julkisten rahoittajien kanssa (yhteinen näkymä, painopistealueet ja yhteistyömallit).</a:t>
            </a:r>
            <a:r>
              <a:rPr lang="af-ZA" sz="1400" dirty="0">
                <a:solidFill>
                  <a:schemeClr val="tx1"/>
                </a:solidFill>
                <a:cs typeface="Times New Roman" panose="02020603050405020304" pitchFamily="18" charset="0"/>
              </a:rPr>
              <a:t> </a:t>
            </a:r>
          </a:p>
          <a:p>
            <a:pPr marL="405034" lvl="3" indent="0">
              <a:buNone/>
            </a:pPr>
            <a:endParaRPr lang="af-ZA" sz="1400" dirty="0">
              <a:solidFill>
                <a:schemeClr val="tx1"/>
              </a:solidFill>
              <a:cs typeface="Times New Roman" panose="02020603050405020304" pitchFamily="18" charset="0"/>
            </a:endParaRPr>
          </a:p>
          <a:p>
            <a:pPr marL="405034" lvl="3" indent="0">
              <a:buNone/>
            </a:pPr>
            <a:r>
              <a:rPr lang="af-ZA" sz="1400" dirty="0">
                <a:solidFill>
                  <a:schemeClr val="tx1"/>
                </a:solidFill>
                <a:cs typeface="Times New Roman" panose="02020603050405020304" pitchFamily="18" charset="0"/>
              </a:rPr>
              <a:t>Tulevia sijoitustoiminnan painopistealueita voivat olla esim. syväteknologia ja kaksikäyttö/puolustus, avaruusteknologia, kyberturvallisuus, kvantti ja tekoäly, biopohjaiset ratkaisut ja uudet materiaalit, energiamurros ja puhdas ja digitaalinen siirtymä.</a:t>
            </a:r>
            <a:endParaRPr lang="af-ZA" sz="1400" dirty="0">
              <a:solidFill>
                <a:schemeClr val="tx1"/>
              </a:solidFill>
              <a:highlight>
                <a:srgbClr val="FFFF00"/>
              </a:highlight>
              <a:cs typeface="Times New Roman" panose="02020603050405020304" pitchFamily="18" charset="0"/>
            </a:endParaRPr>
          </a:p>
        </p:txBody>
      </p:sp>
      <p:sp>
        <p:nvSpPr>
          <p:cNvPr id="4" name="Alatunnisteen paikkamerkki 3">
            <a:extLst>
              <a:ext uri="{FF2B5EF4-FFF2-40B4-BE49-F238E27FC236}">
                <a16:creationId xmlns:a16="http://schemas.microsoft.com/office/drawing/2014/main" id="{5652F5FD-B00B-25ED-D95B-8E48E6DFC4AD}"/>
              </a:ext>
            </a:extLst>
          </p:cNvPr>
          <p:cNvSpPr>
            <a:spLocks noGrp="1"/>
          </p:cNvSpPr>
          <p:nvPr>
            <p:ph type="ftr" sz="quarter" idx="11"/>
          </p:nvPr>
        </p:nvSpPr>
        <p:spPr/>
        <p:txBody>
          <a:bodyPr/>
          <a:lstStyle/>
          <a:p>
            <a:r>
              <a:rPr lang="af-ZA"/>
              <a:t>Työ- ja elinkeinoministeriö • www.tem.fi</a:t>
            </a:r>
          </a:p>
        </p:txBody>
      </p:sp>
      <p:sp>
        <p:nvSpPr>
          <p:cNvPr id="5" name="Päivämäärän paikkamerkki 4">
            <a:extLst>
              <a:ext uri="{FF2B5EF4-FFF2-40B4-BE49-F238E27FC236}">
                <a16:creationId xmlns:a16="http://schemas.microsoft.com/office/drawing/2014/main" id="{E0FEAC6A-297C-2F03-57BF-24CACF49209C}"/>
              </a:ext>
            </a:extLst>
          </p:cNvPr>
          <p:cNvSpPr>
            <a:spLocks noGrp="1"/>
          </p:cNvSpPr>
          <p:nvPr>
            <p:ph type="dt" sz="half" idx="10"/>
          </p:nvPr>
        </p:nvSpPr>
        <p:spPr/>
        <p:txBody>
          <a:bodyPr/>
          <a:lstStyle/>
          <a:p>
            <a:fld id="{CF0B024A-9348-8F4E-84E6-1AC861A3D50B}" type="datetime1">
              <a:rPr lang="af-ZA" smtClean="0"/>
              <a:pPr/>
              <a:t>2024-12-09</a:t>
            </a:fld>
            <a:endParaRPr lang="af-ZA"/>
          </a:p>
        </p:txBody>
      </p:sp>
      <p:sp>
        <p:nvSpPr>
          <p:cNvPr id="6" name="Dian numeron paikkamerkki 5">
            <a:extLst>
              <a:ext uri="{FF2B5EF4-FFF2-40B4-BE49-F238E27FC236}">
                <a16:creationId xmlns:a16="http://schemas.microsoft.com/office/drawing/2014/main" id="{D41B46D6-FAB2-873E-C6FC-2A602664E339}"/>
              </a:ext>
            </a:extLst>
          </p:cNvPr>
          <p:cNvSpPr>
            <a:spLocks noGrp="1"/>
          </p:cNvSpPr>
          <p:nvPr>
            <p:ph type="sldNum" sz="quarter" idx="12"/>
          </p:nvPr>
        </p:nvSpPr>
        <p:spPr/>
        <p:txBody>
          <a:bodyPr/>
          <a:lstStyle/>
          <a:p>
            <a:fld id="{3065C9E5-8AC3-DF4B-BA99-CB03B9370A98}" type="slidenum">
              <a:rPr lang="af-ZA" smtClean="0"/>
              <a:pPr/>
              <a:t>12</a:t>
            </a:fld>
            <a:endParaRPr lang="af-ZA"/>
          </a:p>
        </p:txBody>
      </p:sp>
    </p:spTree>
    <p:extLst>
      <p:ext uri="{BB962C8B-B14F-4D97-AF65-F5344CB8AC3E}">
        <p14:creationId xmlns:p14="http://schemas.microsoft.com/office/powerpoint/2010/main" val="46599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D67CB4-5CDB-CCB8-499C-E197F316D3C3}"/>
              </a:ext>
            </a:extLst>
          </p:cNvPr>
          <p:cNvSpPr>
            <a:spLocks noGrp="1"/>
          </p:cNvSpPr>
          <p:nvPr>
            <p:ph type="title"/>
          </p:nvPr>
        </p:nvSpPr>
        <p:spPr>
          <a:xfrm>
            <a:off x="381000" y="103433"/>
            <a:ext cx="7476067" cy="649155"/>
          </a:xfrm>
        </p:spPr>
        <p:txBody>
          <a:bodyPr>
            <a:normAutofit fontScale="90000"/>
          </a:bodyPr>
          <a:lstStyle/>
          <a:p>
            <a:r>
              <a:rPr lang="fi-FI" dirty="0"/>
              <a:t>Keskeisimmät näkökohdat ja muutokset suhteessa työryhmän ehdotukseen 4/4</a:t>
            </a:r>
          </a:p>
        </p:txBody>
      </p:sp>
      <p:sp>
        <p:nvSpPr>
          <p:cNvPr id="3" name="Sisällön paikkamerkki 2">
            <a:extLst>
              <a:ext uri="{FF2B5EF4-FFF2-40B4-BE49-F238E27FC236}">
                <a16:creationId xmlns:a16="http://schemas.microsoft.com/office/drawing/2014/main" id="{F516D9C9-A13F-5D7C-229F-FCEE32245010}"/>
              </a:ext>
            </a:extLst>
          </p:cNvPr>
          <p:cNvSpPr>
            <a:spLocks noGrp="1"/>
          </p:cNvSpPr>
          <p:nvPr>
            <p:ph idx="1"/>
          </p:nvPr>
        </p:nvSpPr>
        <p:spPr>
          <a:xfrm>
            <a:off x="381000" y="874769"/>
            <a:ext cx="8216900" cy="3767081"/>
          </a:xfrm>
        </p:spPr>
        <p:txBody>
          <a:bodyPr>
            <a:normAutofit fontScale="92500" lnSpcReduction="20000"/>
          </a:bodyPr>
          <a:lstStyle/>
          <a:p>
            <a:pPr marL="0" indent="0">
              <a:buNone/>
            </a:pPr>
            <a:r>
              <a:rPr lang="fi-FI" b="1" dirty="0"/>
              <a:t>Myös työryhmän ehdotuksessa lähtökohtana oli, että Tesi toimii jatkossakin markkinaehtoisesti ja yhteistyössä yksityisten sijoittajien kanssa. Myös uudessa teollisuuspoliittisessa tehtävässä markkinatarvelähtöisyys ja laaja keinovalikoima korostuvat (ei volyymi).</a:t>
            </a:r>
          </a:p>
          <a:p>
            <a:pPr marL="0" indent="0">
              <a:buNone/>
            </a:pPr>
            <a:endParaRPr lang="fi-FI" b="1" dirty="0"/>
          </a:p>
          <a:p>
            <a:pPr marL="0" indent="0">
              <a:buNone/>
            </a:pPr>
            <a:r>
              <a:rPr lang="fi-FI" b="1" dirty="0"/>
              <a:t>Sijoitustoiminnan/allokaation jouston korostaminen eli markkinatarvelähtöisyys </a:t>
            </a:r>
          </a:p>
          <a:p>
            <a:pPr lvl="1"/>
            <a:r>
              <a:rPr lang="fi-FI" dirty="0"/>
              <a:t>markkinoiden kysynnän ja tarjonnan huomioiminen ml. suhdanteet </a:t>
            </a:r>
          </a:p>
          <a:p>
            <a:pPr lvl="1"/>
            <a:r>
              <a:rPr lang="fi-FI" dirty="0"/>
              <a:t>Tesi ei syrjäytä yksityistä rahaa, ei kilpaile hankkeista ja toimii markkinaehtoisesti.</a:t>
            </a:r>
          </a:p>
          <a:p>
            <a:pPr lvl="1"/>
            <a:r>
              <a:rPr lang="fi-FI" dirty="0"/>
              <a:t>laatu edellä/ei volyymi edellä. Lopullinen sijoitusallokaation toteuma elää ajassa ja markkinassa.</a:t>
            </a:r>
          </a:p>
          <a:p>
            <a:pPr marL="0" indent="0">
              <a:buNone/>
            </a:pPr>
            <a:endParaRPr lang="fi-FI" b="1" dirty="0"/>
          </a:p>
          <a:p>
            <a:pPr marL="0" indent="0">
              <a:buNone/>
            </a:pPr>
            <a:r>
              <a:rPr lang="fi-FI" b="1" dirty="0"/>
              <a:t>Tesi ei tee kategorisia poisrajauksia sijoitusvälineistä tai sijoituskohteista, vaan joustavuus ja tarve reagoida markkinoiden muutoksiin ja varmistaen, että sijoitukset edistävät yhtiölle asetettuja strategisia tavoitteita.</a:t>
            </a:r>
          </a:p>
          <a:p>
            <a:pPr lvl="1"/>
            <a:r>
              <a:rPr lang="fi-FI" dirty="0"/>
              <a:t>mahdollisuus tehdä selektiivisesti sijoituksia myös esim. 3. ja 4. rahastoon pienenevillä sijoituksilla, mikäli markkinapuute/kapeikko ja strategian mukainen –  samalla kannustetaan kuitenkin hallinnointitiimejä jo varhaisessa vaiheessa laajentamaan sijoittajajoukkoa myös </a:t>
            </a:r>
            <a:r>
              <a:rPr lang="fi-FI" dirty="0" err="1"/>
              <a:t>kv.sijoittajiin</a:t>
            </a:r>
            <a:r>
              <a:rPr lang="fi-FI" dirty="0"/>
              <a:t> (aikaa vievä prosessi).</a:t>
            </a:r>
          </a:p>
          <a:p>
            <a:pPr lvl="1"/>
            <a:r>
              <a:rPr lang="fi-FI" dirty="0"/>
              <a:t>mahdollisuus tehdä selektiivisesti sijoituksia kaikkiin rahastoluokkiin eli myös </a:t>
            </a:r>
            <a:r>
              <a:rPr lang="fi-FI" dirty="0" err="1"/>
              <a:t>buy</a:t>
            </a:r>
            <a:r>
              <a:rPr lang="fi-FI" dirty="0"/>
              <a:t>-out –rahastoihin, jos markkinapuute/kapeikko ja strategian mukainen</a:t>
            </a:r>
          </a:p>
          <a:p>
            <a:pPr lvl="1"/>
            <a:r>
              <a:rPr lang="fi-FI" dirty="0"/>
              <a:t>Tesi seuraa markkinoiden kehitystä ml. varainkeruumarkkina. Valtion erityistehtäväyhtiöllä jatkossakin vastasyklinen toiminta.</a:t>
            </a:r>
          </a:p>
          <a:p>
            <a:pPr lvl="1"/>
            <a:endParaRPr lang="fi-FI" dirty="0"/>
          </a:p>
        </p:txBody>
      </p:sp>
      <p:sp>
        <p:nvSpPr>
          <p:cNvPr id="4" name="Alatunnisteen paikkamerkki 3">
            <a:extLst>
              <a:ext uri="{FF2B5EF4-FFF2-40B4-BE49-F238E27FC236}">
                <a16:creationId xmlns:a16="http://schemas.microsoft.com/office/drawing/2014/main" id="{0E30EB56-AC24-771B-E4F5-470DA0624BBD}"/>
              </a:ext>
            </a:extLst>
          </p:cNvPr>
          <p:cNvSpPr>
            <a:spLocks noGrp="1"/>
          </p:cNvSpPr>
          <p:nvPr>
            <p:ph type="ftr" sz="quarter" idx="11"/>
          </p:nvPr>
        </p:nvSpPr>
        <p:spPr/>
        <p:txBody>
          <a:bodyPr/>
          <a:lstStyle/>
          <a:p>
            <a:r>
              <a:rPr lang="af-ZA"/>
              <a:t>Työ- ja elinkeinoministeriö • www.tem.fi</a:t>
            </a:r>
          </a:p>
        </p:txBody>
      </p:sp>
      <p:sp>
        <p:nvSpPr>
          <p:cNvPr id="5" name="Päivämäärän paikkamerkki 4">
            <a:extLst>
              <a:ext uri="{FF2B5EF4-FFF2-40B4-BE49-F238E27FC236}">
                <a16:creationId xmlns:a16="http://schemas.microsoft.com/office/drawing/2014/main" id="{189BE964-DBF7-CE1B-6CF2-9FF6028D7807}"/>
              </a:ext>
            </a:extLst>
          </p:cNvPr>
          <p:cNvSpPr>
            <a:spLocks noGrp="1"/>
          </p:cNvSpPr>
          <p:nvPr>
            <p:ph type="dt" sz="half" idx="10"/>
          </p:nvPr>
        </p:nvSpPr>
        <p:spPr/>
        <p:txBody>
          <a:bodyPr/>
          <a:lstStyle/>
          <a:p>
            <a:fld id="{CF0B024A-9348-8F4E-84E6-1AC861A3D50B}" type="datetime1">
              <a:rPr lang="af-ZA" smtClean="0"/>
              <a:pPr/>
              <a:t>2024-12-09</a:t>
            </a:fld>
            <a:endParaRPr lang="af-ZA"/>
          </a:p>
        </p:txBody>
      </p:sp>
      <p:sp>
        <p:nvSpPr>
          <p:cNvPr id="6" name="Dian numeron paikkamerkki 5">
            <a:extLst>
              <a:ext uri="{FF2B5EF4-FFF2-40B4-BE49-F238E27FC236}">
                <a16:creationId xmlns:a16="http://schemas.microsoft.com/office/drawing/2014/main" id="{0DE7AFDA-7898-4C78-D754-C5929E908F02}"/>
              </a:ext>
            </a:extLst>
          </p:cNvPr>
          <p:cNvSpPr>
            <a:spLocks noGrp="1"/>
          </p:cNvSpPr>
          <p:nvPr>
            <p:ph type="sldNum" sz="quarter" idx="12"/>
          </p:nvPr>
        </p:nvSpPr>
        <p:spPr/>
        <p:txBody>
          <a:bodyPr/>
          <a:lstStyle/>
          <a:p>
            <a:fld id="{3065C9E5-8AC3-DF4B-BA99-CB03B9370A98}" type="slidenum">
              <a:rPr lang="af-ZA" smtClean="0"/>
              <a:pPr/>
              <a:t>13</a:t>
            </a:fld>
            <a:endParaRPr lang="af-ZA"/>
          </a:p>
        </p:txBody>
      </p:sp>
    </p:spTree>
    <p:extLst>
      <p:ext uri="{BB962C8B-B14F-4D97-AF65-F5344CB8AC3E}">
        <p14:creationId xmlns:p14="http://schemas.microsoft.com/office/powerpoint/2010/main" val="199947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96BA1E33-8441-24C8-0AD0-132B989367FC}"/>
              </a:ext>
            </a:extLst>
          </p:cNvPr>
          <p:cNvGraphicFramePr>
            <a:graphicFrameLocks noChangeAspect="1"/>
          </p:cNvGraphicFramePr>
          <p:nvPr>
            <p:custDataLst>
              <p:tags r:id="rId1"/>
            </p:custDataLst>
            <p:extLst>
              <p:ext uri="{D42A27DB-BD31-4B8C-83A1-F6EECF244321}">
                <p14:modId xmlns:p14="http://schemas.microsoft.com/office/powerpoint/2010/main" val="413140639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26" name="think-cell data - do not delete" hidden="1">
                        <a:extLst>
                          <a:ext uri="{FF2B5EF4-FFF2-40B4-BE49-F238E27FC236}">
                            <a16:creationId xmlns:a16="http://schemas.microsoft.com/office/drawing/2014/main" id="{96BA1E33-8441-24C8-0AD0-132B989367FC}"/>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Otsikko 1"/>
          <p:cNvSpPr>
            <a:spLocks noGrp="1"/>
          </p:cNvSpPr>
          <p:nvPr>
            <p:ph type="title"/>
          </p:nvPr>
        </p:nvSpPr>
        <p:spPr/>
        <p:txBody>
          <a:bodyPr vert="horz">
            <a:normAutofit/>
          </a:bodyPr>
          <a:lstStyle/>
          <a:p>
            <a:r>
              <a:rPr lang="af-ZA"/>
              <a:t>Tesin sijoitustoiminnan yleisperiaatteet</a:t>
            </a:r>
          </a:p>
        </p:txBody>
      </p:sp>
      <p:sp>
        <p:nvSpPr>
          <p:cNvPr id="5" name="Päivämäärän paikkamerkki 4"/>
          <p:cNvSpPr>
            <a:spLocks noGrp="1"/>
          </p:cNvSpPr>
          <p:nvPr>
            <p:ph type="dt" sz="half" idx="10"/>
          </p:nvPr>
        </p:nvSpPr>
        <p:spPr/>
        <p:txBody>
          <a:bodyPr/>
          <a:lstStyle/>
          <a:p>
            <a:pPr defTabSz="685783">
              <a:defRPr/>
            </a:pPr>
            <a:fld id="{CF0B024A-9348-8F4E-84E6-1AC861A3D50B}" type="datetime1">
              <a:rPr lang="af-ZA" smtClean="0">
                <a:solidFill>
                  <a:srgbClr val="DDBF8C"/>
                </a:solidFill>
                <a:latin typeface="Arial" panose="020B0604020202020204"/>
              </a:rPr>
              <a:pPr defTabSz="685783">
                <a:defRPr/>
              </a:pPr>
              <a:t>2024-12-09</a:t>
            </a:fld>
            <a:endParaRPr lang="af-ZA">
              <a:solidFill>
                <a:srgbClr val="DDBF8C"/>
              </a:solidFill>
              <a:latin typeface="Arial" panose="020B0604020202020204"/>
            </a:endParaRPr>
          </a:p>
        </p:txBody>
      </p:sp>
      <p:sp>
        <p:nvSpPr>
          <p:cNvPr id="4" name="Alatunnisteen paikkamerkki 3"/>
          <p:cNvSpPr>
            <a:spLocks noGrp="1"/>
          </p:cNvSpPr>
          <p:nvPr>
            <p:ph type="ftr" sz="quarter" idx="11"/>
          </p:nvPr>
        </p:nvSpPr>
        <p:spPr/>
        <p:txBody>
          <a:bodyPr/>
          <a:lstStyle/>
          <a:p>
            <a:pPr defTabSz="685783">
              <a:defRPr/>
            </a:pPr>
            <a:endParaRPr lang="af-ZA">
              <a:solidFill>
                <a:srgbClr val="DDBF8C"/>
              </a:solidFill>
              <a:latin typeface="Arial" panose="020B0604020202020204"/>
            </a:endParaRPr>
          </a:p>
        </p:txBody>
      </p:sp>
      <p:sp>
        <p:nvSpPr>
          <p:cNvPr id="6" name="Dian numeron paikkamerkki 5"/>
          <p:cNvSpPr>
            <a:spLocks noGrp="1"/>
          </p:cNvSpPr>
          <p:nvPr>
            <p:ph type="sldNum" sz="quarter" idx="12"/>
          </p:nvPr>
        </p:nvSpPr>
        <p:spPr/>
        <p:txBody>
          <a:bodyPr/>
          <a:lstStyle/>
          <a:p>
            <a:pPr defTabSz="685783">
              <a:defRPr/>
            </a:pPr>
            <a:fld id="{3065C9E5-8AC3-DF4B-BA99-CB03B9370A98}" type="slidenum">
              <a:rPr lang="af-ZA" smtClean="0">
                <a:solidFill>
                  <a:srgbClr val="DDBF8C"/>
                </a:solidFill>
                <a:latin typeface="Arial" panose="020B0604020202020204"/>
              </a:rPr>
              <a:pPr defTabSz="685783">
                <a:defRPr/>
              </a:pPr>
              <a:t>14</a:t>
            </a:fld>
            <a:endParaRPr lang="af-ZA">
              <a:solidFill>
                <a:srgbClr val="DDBF8C"/>
              </a:solidFill>
              <a:latin typeface="Arial" panose="020B0604020202020204"/>
            </a:endParaRPr>
          </a:p>
        </p:txBody>
      </p:sp>
      <p:grpSp>
        <p:nvGrpSpPr>
          <p:cNvPr id="25" name="Group 24">
            <a:extLst>
              <a:ext uri="{FF2B5EF4-FFF2-40B4-BE49-F238E27FC236}">
                <a16:creationId xmlns:a16="http://schemas.microsoft.com/office/drawing/2014/main" id="{718B80FE-3283-8997-0F95-70F79F3DCB4C}"/>
              </a:ext>
            </a:extLst>
          </p:cNvPr>
          <p:cNvGrpSpPr/>
          <p:nvPr/>
        </p:nvGrpSpPr>
        <p:grpSpPr>
          <a:xfrm>
            <a:off x="203202" y="889608"/>
            <a:ext cx="8738534" cy="3588279"/>
            <a:chOff x="320844" y="1044680"/>
            <a:chExt cx="8738534" cy="3588279"/>
          </a:xfrm>
        </p:grpSpPr>
        <p:sp>
          <p:nvSpPr>
            <p:cNvPr id="7" name="Rectangle 6">
              <a:extLst>
                <a:ext uri="{FF2B5EF4-FFF2-40B4-BE49-F238E27FC236}">
                  <a16:creationId xmlns:a16="http://schemas.microsoft.com/office/drawing/2014/main" id="{CCEB0B80-9623-D7A0-09A5-2DCFB67BAFE2}"/>
                </a:ext>
              </a:extLst>
            </p:cNvPr>
            <p:cNvSpPr/>
            <p:nvPr/>
          </p:nvSpPr>
          <p:spPr>
            <a:xfrm>
              <a:off x="320844" y="1044680"/>
              <a:ext cx="2757637" cy="3967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r>
                <a:rPr lang="af-ZA" sz="1200">
                  <a:solidFill>
                    <a:srgbClr val="201E5B"/>
                  </a:solidFill>
                  <a:latin typeface="Arial" panose="020B0604020202020204"/>
                </a:rPr>
                <a:t>Markkinaehtoinen rahoitustoiminta</a:t>
              </a:r>
            </a:p>
          </p:txBody>
        </p:sp>
        <p:sp>
          <p:nvSpPr>
            <p:cNvPr id="11" name="Rectangle 10">
              <a:extLst>
                <a:ext uri="{FF2B5EF4-FFF2-40B4-BE49-F238E27FC236}">
                  <a16:creationId xmlns:a16="http://schemas.microsoft.com/office/drawing/2014/main" id="{08869D6C-1211-FB7A-038D-28B45C0B1167}"/>
                </a:ext>
              </a:extLst>
            </p:cNvPr>
            <p:cNvSpPr/>
            <p:nvPr/>
          </p:nvSpPr>
          <p:spPr>
            <a:xfrm>
              <a:off x="320844" y="2868414"/>
              <a:ext cx="2757637" cy="3967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defTabSz="685783">
                <a:defRPr/>
              </a:pPr>
              <a:r>
                <a:rPr lang="af-ZA" sz="1200">
                  <a:solidFill>
                    <a:srgbClr val="201E5B"/>
                  </a:solidFill>
                  <a:latin typeface="Arial" panose="020B0604020202020204"/>
                </a:rPr>
                <a:t>Vastasyklisyys</a:t>
              </a:r>
            </a:p>
          </p:txBody>
        </p:sp>
        <p:sp>
          <p:nvSpPr>
            <p:cNvPr id="12" name="Rectangle 11">
              <a:extLst>
                <a:ext uri="{FF2B5EF4-FFF2-40B4-BE49-F238E27FC236}">
                  <a16:creationId xmlns:a16="http://schemas.microsoft.com/office/drawing/2014/main" id="{B7D81A71-C023-8C1B-2E15-35E7EE245818}"/>
                </a:ext>
              </a:extLst>
            </p:cNvPr>
            <p:cNvSpPr/>
            <p:nvPr/>
          </p:nvSpPr>
          <p:spPr>
            <a:xfrm>
              <a:off x="320844" y="3324348"/>
              <a:ext cx="2757637" cy="3967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defTabSz="685783">
                <a:defRPr/>
              </a:pPr>
              <a:r>
                <a:rPr lang="af-ZA" sz="1200">
                  <a:solidFill>
                    <a:srgbClr val="201E5B"/>
                  </a:solidFill>
                  <a:latin typeface="Arial" panose="020B0604020202020204"/>
                </a:rPr>
                <a:t>Taloudellinen tuotto ja vaikuttavuus</a:t>
              </a:r>
            </a:p>
          </p:txBody>
        </p:sp>
        <p:sp>
          <p:nvSpPr>
            <p:cNvPr id="13" name="Rectangle 12">
              <a:extLst>
                <a:ext uri="{FF2B5EF4-FFF2-40B4-BE49-F238E27FC236}">
                  <a16:creationId xmlns:a16="http://schemas.microsoft.com/office/drawing/2014/main" id="{24352160-DB9B-E851-19BC-009F9A7C2FA4}"/>
                </a:ext>
              </a:extLst>
            </p:cNvPr>
            <p:cNvSpPr/>
            <p:nvPr/>
          </p:nvSpPr>
          <p:spPr>
            <a:xfrm>
              <a:off x="320844" y="3780282"/>
              <a:ext cx="2757637" cy="3967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defTabSz="685783">
                <a:defRPr/>
              </a:pPr>
              <a:r>
                <a:rPr lang="af-ZA" sz="1200">
                  <a:solidFill>
                    <a:srgbClr val="201E5B"/>
                  </a:solidFill>
                  <a:latin typeface="Arial" panose="020B0604020202020204"/>
                </a:rPr>
                <a:t>Kotimaisen omistajuuden vahvistaminen</a:t>
              </a:r>
            </a:p>
          </p:txBody>
        </p:sp>
        <p:sp>
          <p:nvSpPr>
            <p:cNvPr id="15" name="Rectangle 14">
              <a:extLst>
                <a:ext uri="{FF2B5EF4-FFF2-40B4-BE49-F238E27FC236}">
                  <a16:creationId xmlns:a16="http://schemas.microsoft.com/office/drawing/2014/main" id="{05BE3FAC-D5B3-A279-0CB5-21A427ECDBE0}"/>
                </a:ext>
              </a:extLst>
            </p:cNvPr>
            <p:cNvSpPr/>
            <p:nvPr/>
          </p:nvSpPr>
          <p:spPr>
            <a:xfrm>
              <a:off x="320844" y="4236214"/>
              <a:ext cx="2757637" cy="3967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defTabSz="685783">
                <a:defRPr/>
              </a:pPr>
              <a:r>
                <a:rPr lang="af-ZA" sz="1200">
                  <a:solidFill>
                    <a:srgbClr val="201E5B"/>
                  </a:solidFill>
                  <a:latin typeface="Arial" panose="020B0604020202020204"/>
                </a:rPr>
                <a:t>Valtiontuki-instrumentit käytössä poikkeustilanteissa</a:t>
              </a:r>
            </a:p>
          </p:txBody>
        </p:sp>
        <p:sp>
          <p:nvSpPr>
            <p:cNvPr id="16" name="Rectangle 15">
              <a:extLst>
                <a:ext uri="{FF2B5EF4-FFF2-40B4-BE49-F238E27FC236}">
                  <a16:creationId xmlns:a16="http://schemas.microsoft.com/office/drawing/2014/main" id="{EAB3F856-A42C-47E0-59D7-AAF55A95B4FF}"/>
                </a:ext>
              </a:extLst>
            </p:cNvPr>
            <p:cNvSpPr/>
            <p:nvPr/>
          </p:nvSpPr>
          <p:spPr>
            <a:xfrm>
              <a:off x="3154681" y="1044680"/>
              <a:ext cx="5904697" cy="396744"/>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171446" indent="-171446" defTabSz="685783">
                <a:buFont typeface="Arial" panose="020B0604020202020204" pitchFamily="34" charset="0"/>
                <a:buChar char="•"/>
                <a:defRPr/>
              </a:pPr>
              <a:r>
                <a:rPr lang="af-ZA" sz="1050" dirty="0">
                  <a:solidFill>
                    <a:srgbClr val="000000"/>
                  </a:solidFill>
                  <a:latin typeface="Arial" panose="020B0604020202020204"/>
                </a:rPr>
                <a:t>Tesin emoyhtiö toimii markkinaehtoisesti yhdessä yksityisten sijoittajien kanssa, vähemmistösijoittajana, markkinaehtoisesti ja samoilla ehdoilla. </a:t>
              </a:r>
            </a:p>
          </p:txBody>
        </p:sp>
        <p:sp>
          <p:nvSpPr>
            <p:cNvPr id="8" name="Rectangle 7">
              <a:extLst>
                <a:ext uri="{FF2B5EF4-FFF2-40B4-BE49-F238E27FC236}">
                  <a16:creationId xmlns:a16="http://schemas.microsoft.com/office/drawing/2014/main" id="{5F5F5107-6FD8-AA8D-E422-609DA3CE3930}"/>
                </a:ext>
              </a:extLst>
            </p:cNvPr>
            <p:cNvSpPr/>
            <p:nvPr/>
          </p:nvSpPr>
          <p:spPr>
            <a:xfrm>
              <a:off x="320844" y="1956547"/>
              <a:ext cx="2757637" cy="3967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r>
                <a:rPr lang="af-ZA" sz="1200">
                  <a:solidFill>
                    <a:srgbClr val="201E5B"/>
                  </a:solidFill>
                  <a:latin typeface="Arial" panose="020B0604020202020204"/>
                </a:rPr>
                <a:t>Kanssasijoittaminen</a:t>
              </a:r>
            </a:p>
          </p:txBody>
        </p:sp>
        <p:sp>
          <p:nvSpPr>
            <p:cNvPr id="17" name="Rectangle 16">
              <a:extLst>
                <a:ext uri="{FF2B5EF4-FFF2-40B4-BE49-F238E27FC236}">
                  <a16:creationId xmlns:a16="http://schemas.microsoft.com/office/drawing/2014/main" id="{A327976F-1C71-CC47-8D80-C25A0D106B48}"/>
                </a:ext>
              </a:extLst>
            </p:cNvPr>
            <p:cNvSpPr/>
            <p:nvPr/>
          </p:nvSpPr>
          <p:spPr>
            <a:xfrm>
              <a:off x="3154681" y="1956547"/>
              <a:ext cx="5904697" cy="396744"/>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171446" indent="-171446" defTabSz="685783">
                <a:buFont typeface="Arial" panose="020B0604020202020204" pitchFamily="34" charset="0"/>
                <a:buChar char="•"/>
                <a:defRPr/>
              </a:pPr>
              <a:r>
                <a:rPr lang="af-ZA" sz="1050">
                  <a:solidFill>
                    <a:srgbClr val="000000"/>
                  </a:solidFill>
                  <a:latin typeface="Arial" panose="020B0604020202020204"/>
                </a:rPr>
                <a:t>Tesi tekee pääsääntöisesti sijoitukset muiden sijoittajien kanssa samanaikaisesti yhtäläisin ehdoin (pari passu).</a:t>
              </a:r>
            </a:p>
          </p:txBody>
        </p:sp>
        <p:sp>
          <p:nvSpPr>
            <p:cNvPr id="9" name="Rectangle 8">
              <a:extLst>
                <a:ext uri="{FF2B5EF4-FFF2-40B4-BE49-F238E27FC236}">
                  <a16:creationId xmlns:a16="http://schemas.microsoft.com/office/drawing/2014/main" id="{7B71E1B4-8AC9-466C-A243-E417C88DB6D0}"/>
                </a:ext>
              </a:extLst>
            </p:cNvPr>
            <p:cNvSpPr/>
            <p:nvPr/>
          </p:nvSpPr>
          <p:spPr>
            <a:xfrm>
              <a:off x="320844" y="2412481"/>
              <a:ext cx="2757637" cy="3967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r>
                <a:rPr lang="af-ZA" sz="1200">
                  <a:solidFill>
                    <a:srgbClr val="201E5B"/>
                  </a:solidFill>
                  <a:latin typeface="Arial" panose="020B0604020202020204"/>
                </a:rPr>
                <a:t>Sijoitukset tehdään markkinatarve edellä</a:t>
              </a:r>
            </a:p>
          </p:txBody>
        </p:sp>
        <p:sp>
          <p:nvSpPr>
            <p:cNvPr id="18" name="Rectangle 17">
              <a:extLst>
                <a:ext uri="{FF2B5EF4-FFF2-40B4-BE49-F238E27FC236}">
                  <a16:creationId xmlns:a16="http://schemas.microsoft.com/office/drawing/2014/main" id="{1F091825-5193-06A1-7E6C-5F142870177C}"/>
                </a:ext>
              </a:extLst>
            </p:cNvPr>
            <p:cNvSpPr/>
            <p:nvPr/>
          </p:nvSpPr>
          <p:spPr>
            <a:xfrm>
              <a:off x="3154681" y="2412481"/>
              <a:ext cx="5904697" cy="396744"/>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171446" indent="-171446" defTabSz="685783">
                <a:buFont typeface="Arial" panose="020B0604020202020204" pitchFamily="34" charset="0"/>
                <a:buChar char="•"/>
                <a:defRPr/>
              </a:pPr>
              <a:r>
                <a:rPr lang="af-ZA" sz="1050">
                  <a:solidFill>
                    <a:srgbClr val="000000"/>
                  </a:solidFill>
                  <a:latin typeface="Arial" panose="020B0604020202020204"/>
                </a:rPr>
                <a:t>Tesi toteuttaa pääomasijoitustoimintaa sijoituskohde- ja tarvelähtöisesti markkinatarpeen mukaan eikä volyymilähtöisesti.</a:t>
              </a:r>
            </a:p>
          </p:txBody>
        </p:sp>
        <p:sp>
          <p:nvSpPr>
            <p:cNvPr id="10" name="Rectangle 9">
              <a:extLst>
                <a:ext uri="{FF2B5EF4-FFF2-40B4-BE49-F238E27FC236}">
                  <a16:creationId xmlns:a16="http://schemas.microsoft.com/office/drawing/2014/main" id="{FB4EB322-FF41-B3D5-A493-07A514E2C3CF}"/>
                </a:ext>
              </a:extLst>
            </p:cNvPr>
            <p:cNvSpPr/>
            <p:nvPr/>
          </p:nvSpPr>
          <p:spPr>
            <a:xfrm>
              <a:off x="320844" y="1500614"/>
              <a:ext cx="2757637" cy="3967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r>
                <a:rPr lang="af-ZA" sz="1200" dirty="0">
                  <a:solidFill>
                    <a:srgbClr val="201E5B"/>
                  </a:solidFill>
                  <a:latin typeface="Arial" panose="020B0604020202020204"/>
                </a:rPr>
                <a:t>Tesi ei kilpaile yksityisten toimijoiden kanssa</a:t>
              </a:r>
            </a:p>
          </p:txBody>
        </p:sp>
        <p:sp>
          <p:nvSpPr>
            <p:cNvPr id="19" name="Rectangle 18">
              <a:extLst>
                <a:ext uri="{FF2B5EF4-FFF2-40B4-BE49-F238E27FC236}">
                  <a16:creationId xmlns:a16="http://schemas.microsoft.com/office/drawing/2014/main" id="{25E78D71-0E4F-8781-E922-F644FE6B54F0}"/>
                </a:ext>
              </a:extLst>
            </p:cNvPr>
            <p:cNvSpPr/>
            <p:nvPr/>
          </p:nvSpPr>
          <p:spPr>
            <a:xfrm>
              <a:off x="3154681" y="1500614"/>
              <a:ext cx="5904697" cy="396744"/>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171446" indent="-171446" defTabSz="685783">
                <a:buFont typeface="Arial" panose="020B0604020202020204" pitchFamily="34" charset="0"/>
                <a:buChar char="•"/>
                <a:defRPr/>
              </a:pPr>
              <a:r>
                <a:rPr lang="af-ZA" sz="1050" dirty="0">
                  <a:solidFill>
                    <a:srgbClr val="000000"/>
                  </a:solidFill>
                  <a:latin typeface="Arial" panose="020B0604020202020204"/>
                </a:rPr>
                <a:t>Tesi ei kilpaile yksityisten rahoituksen kanssa, eikä syrjäytä sitä ja väistyy yksityisen sijoittajien ja toimijoiden tieltä.</a:t>
              </a:r>
            </a:p>
          </p:txBody>
        </p:sp>
        <p:sp>
          <p:nvSpPr>
            <p:cNvPr id="20" name="Rectangle 19">
              <a:extLst>
                <a:ext uri="{FF2B5EF4-FFF2-40B4-BE49-F238E27FC236}">
                  <a16:creationId xmlns:a16="http://schemas.microsoft.com/office/drawing/2014/main" id="{5196A264-DE3B-FF18-6B7F-AC35AA23A4BF}"/>
                </a:ext>
              </a:extLst>
            </p:cNvPr>
            <p:cNvSpPr/>
            <p:nvPr/>
          </p:nvSpPr>
          <p:spPr>
            <a:xfrm>
              <a:off x="3154681" y="2868414"/>
              <a:ext cx="5904697" cy="396744"/>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171446" indent="-171446" defTabSz="685783">
                <a:buFont typeface="Arial" panose="020B0604020202020204" pitchFamily="34" charset="0"/>
                <a:buChar char="•"/>
                <a:defRPr/>
              </a:pPr>
              <a:r>
                <a:rPr lang="af-ZA" sz="1050">
                  <a:solidFill>
                    <a:srgbClr val="000000"/>
                  </a:solidFill>
                  <a:latin typeface="Arial" panose="020B0604020202020204"/>
                </a:rPr>
                <a:t>Tesin toiminnassa otetaan huomioon julkiselle rahoitukselle tyypillinen vastasyklisyys, jonka tavoitteena on tasoittaa suhdannevaihteluiden vaikutuksia talouteen</a:t>
              </a:r>
            </a:p>
          </p:txBody>
        </p:sp>
        <p:sp>
          <p:nvSpPr>
            <p:cNvPr id="21" name="Rectangle 20">
              <a:extLst>
                <a:ext uri="{FF2B5EF4-FFF2-40B4-BE49-F238E27FC236}">
                  <a16:creationId xmlns:a16="http://schemas.microsoft.com/office/drawing/2014/main" id="{7720DA1D-7393-7D8D-93A0-43FB41CE9280}"/>
                </a:ext>
              </a:extLst>
            </p:cNvPr>
            <p:cNvSpPr/>
            <p:nvPr/>
          </p:nvSpPr>
          <p:spPr>
            <a:xfrm>
              <a:off x="3154681" y="3324348"/>
              <a:ext cx="5904697" cy="396744"/>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171446" indent="-171446" defTabSz="685783">
                <a:buFont typeface="Arial" panose="020B0604020202020204" pitchFamily="34" charset="0"/>
                <a:buChar char="•"/>
                <a:defRPr/>
              </a:pPr>
              <a:r>
                <a:rPr lang="af-ZA" sz="1050">
                  <a:solidFill>
                    <a:srgbClr val="000000"/>
                  </a:solidFill>
                  <a:latin typeface="Arial" panose="020B0604020202020204"/>
                </a:rPr>
                <a:t>Sijoituksille tavoitellaan taloudellista tuottoa huomioiden riskit. Taloudellisen tuoton lisäksi tuotto voi olla muuta tärkeää lisäarvoa, kuten osaamiskeskittymän/toimialan käynnistäminen.</a:t>
              </a:r>
            </a:p>
          </p:txBody>
        </p:sp>
        <p:sp>
          <p:nvSpPr>
            <p:cNvPr id="22" name="Rectangle 21">
              <a:extLst>
                <a:ext uri="{FF2B5EF4-FFF2-40B4-BE49-F238E27FC236}">
                  <a16:creationId xmlns:a16="http://schemas.microsoft.com/office/drawing/2014/main" id="{BB96E072-9CC1-F1BB-06F9-348410E0A95F}"/>
                </a:ext>
              </a:extLst>
            </p:cNvPr>
            <p:cNvSpPr/>
            <p:nvPr/>
          </p:nvSpPr>
          <p:spPr>
            <a:xfrm>
              <a:off x="3154681" y="3780282"/>
              <a:ext cx="5904697" cy="396744"/>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171446" indent="-171446" defTabSz="685783">
                <a:buFont typeface="Arial" panose="020B0604020202020204" pitchFamily="34" charset="0"/>
                <a:buChar char="•"/>
                <a:defRPr/>
              </a:pPr>
              <a:r>
                <a:rPr lang="af-ZA" sz="1050">
                  <a:solidFill>
                    <a:srgbClr val="000000"/>
                  </a:solidFill>
                  <a:latin typeface="Arial" panose="020B0604020202020204"/>
                </a:rPr>
                <a:t>Tesin toiminnassa pyritään vahvistamaan kotimaista omistajuutta eri keinoin, kuten uusilla toimintamalleilla ja yksityisen kotimaisen rahoituksen lisäämisellä.</a:t>
              </a:r>
            </a:p>
          </p:txBody>
        </p:sp>
        <p:sp>
          <p:nvSpPr>
            <p:cNvPr id="23" name="Rectangle 22">
              <a:extLst>
                <a:ext uri="{FF2B5EF4-FFF2-40B4-BE49-F238E27FC236}">
                  <a16:creationId xmlns:a16="http://schemas.microsoft.com/office/drawing/2014/main" id="{E1B22EAC-F6F0-2AC4-63BB-F32FB9A1152E}"/>
                </a:ext>
              </a:extLst>
            </p:cNvPr>
            <p:cNvSpPr/>
            <p:nvPr/>
          </p:nvSpPr>
          <p:spPr>
            <a:xfrm>
              <a:off x="3154681" y="4236215"/>
              <a:ext cx="5904697" cy="396744"/>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171446" indent="-171446" defTabSz="685783">
                <a:buFont typeface="Arial" panose="020B0604020202020204" pitchFamily="34" charset="0"/>
                <a:buChar char="•"/>
                <a:defRPr/>
              </a:pPr>
              <a:r>
                <a:rPr lang="af-ZA" sz="1050" dirty="0">
                  <a:solidFill>
                    <a:srgbClr val="000000"/>
                  </a:solidFill>
                  <a:latin typeface="Arial" panose="020B0604020202020204"/>
                </a:rPr>
                <a:t>Tesillä on mahdollisuus myöntää valtiontukea sisältävää rahoitusta tytäryhtiönsä Teollisuustuki Oy:n kautta ja poikkeustapauksissa Tesi voi olla myös ainoa sijoittaja.</a:t>
              </a:r>
            </a:p>
          </p:txBody>
        </p:sp>
      </p:grpSp>
    </p:spTree>
    <p:extLst>
      <p:ext uri="{BB962C8B-B14F-4D97-AF65-F5344CB8AC3E}">
        <p14:creationId xmlns:p14="http://schemas.microsoft.com/office/powerpoint/2010/main" val="64704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C875800-771F-B71A-A097-1BCE9079BFAA}"/>
              </a:ext>
            </a:extLst>
          </p:cNvPr>
          <p:cNvSpPr>
            <a:spLocks noGrp="1"/>
          </p:cNvSpPr>
          <p:nvPr>
            <p:ph type="body" sz="quarter" idx="10"/>
          </p:nvPr>
        </p:nvSpPr>
        <p:spPr/>
        <p:txBody>
          <a:bodyPr/>
          <a:lstStyle/>
          <a:p>
            <a:r>
              <a:rPr lang="fi-FI" b="1" dirty="0"/>
              <a:t>Keskustelua ja kysymyksiä</a:t>
            </a:r>
          </a:p>
        </p:txBody>
      </p:sp>
    </p:spTree>
    <p:extLst>
      <p:ext uri="{BB962C8B-B14F-4D97-AF65-F5344CB8AC3E}">
        <p14:creationId xmlns:p14="http://schemas.microsoft.com/office/powerpoint/2010/main" val="396559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b="1" dirty="0"/>
              <a:t>Kiitos</a:t>
            </a:r>
          </a:p>
        </p:txBody>
      </p:sp>
    </p:spTree>
    <p:extLst>
      <p:ext uri="{BB962C8B-B14F-4D97-AF65-F5344CB8AC3E}">
        <p14:creationId xmlns:p14="http://schemas.microsoft.com/office/powerpoint/2010/main" val="336455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CC9BFB4-8641-4C1B-F638-261B1CA92232}"/>
              </a:ext>
            </a:extLst>
          </p:cNvPr>
          <p:cNvGraphicFramePr>
            <a:graphicFrameLocks noChangeAspect="1"/>
          </p:cNvGraphicFramePr>
          <p:nvPr>
            <p:custDataLst>
              <p:tags r:id="rId1"/>
            </p:custDataLst>
            <p:extLst>
              <p:ext uri="{D42A27DB-BD31-4B8C-83A1-F6EECF244321}">
                <p14:modId xmlns:p14="http://schemas.microsoft.com/office/powerpoint/2010/main" val="2184322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7" name="think-cell data - do not delete" hidden="1">
                        <a:extLst>
                          <a:ext uri="{FF2B5EF4-FFF2-40B4-BE49-F238E27FC236}">
                            <a16:creationId xmlns:a16="http://schemas.microsoft.com/office/drawing/2014/main" id="{ACC9BFB4-8641-4C1B-F638-261B1CA922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title"/>
          </p:nvPr>
        </p:nvSpPr>
        <p:spPr>
          <a:xfrm>
            <a:off x="688123" y="553579"/>
            <a:ext cx="7203017" cy="746936"/>
          </a:xfrm>
        </p:spPr>
        <p:txBody>
          <a:bodyPr vert="horz">
            <a:normAutofit fontScale="90000"/>
          </a:bodyPr>
          <a:lstStyle/>
          <a:p>
            <a:r>
              <a:rPr lang="af-ZA" sz="2800" dirty="0"/>
              <a:t>Asialista: </a:t>
            </a:r>
            <a:br>
              <a:rPr lang="af-ZA" sz="3600" dirty="0"/>
            </a:br>
            <a:endParaRPr lang="af-ZA" dirty="0"/>
          </a:p>
        </p:txBody>
      </p:sp>
      <p:sp>
        <p:nvSpPr>
          <p:cNvPr id="4" name="Alatunnisteen paikkamerkki 3"/>
          <p:cNvSpPr>
            <a:spLocks noGrp="1"/>
          </p:cNvSpPr>
          <p:nvPr>
            <p:ph type="ftr" sz="quarter" idx="11"/>
          </p:nvPr>
        </p:nvSpPr>
        <p:spPr/>
        <p:txBody>
          <a:bodyPr/>
          <a:lstStyle/>
          <a:p>
            <a:r>
              <a:rPr lang="af-ZA"/>
              <a:t>Työ- ja elinkeinoministeriö • www.tem.fi</a:t>
            </a:r>
          </a:p>
        </p:txBody>
      </p:sp>
      <p:sp>
        <p:nvSpPr>
          <p:cNvPr id="5" name="Päivämäärän paikkamerkki 4"/>
          <p:cNvSpPr>
            <a:spLocks noGrp="1"/>
          </p:cNvSpPr>
          <p:nvPr>
            <p:ph type="dt" sz="half" idx="10"/>
          </p:nvPr>
        </p:nvSpPr>
        <p:spPr/>
        <p:txBody>
          <a:bodyPr/>
          <a:lstStyle/>
          <a:p>
            <a:fld id="{CF0B024A-9348-8F4E-84E6-1AC861A3D50B}" type="datetime1">
              <a:rPr lang="af-ZA" smtClean="0"/>
              <a:pPr/>
              <a:t>2024-12-09</a:t>
            </a:fld>
            <a:endParaRPr lang="af-ZA"/>
          </a:p>
        </p:txBody>
      </p:sp>
      <p:sp>
        <p:nvSpPr>
          <p:cNvPr id="6" name="Dian numeron paikkamerkki 5"/>
          <p:cNvSpPr>
            <a:spLocks noGrp="1"/>
          </p:cNvSpPr>
          <p:nvPr>
            <p:ph type="sldNum" sz="quarter" idx="12"/>
          </p:nvPr>
        </p:nvSpPr>
        <p:spPr/>
        <p:txBody>
          <a:bodyPr/>
          <a:lstStyle/>
          <a:p>
            <a:fld id="{3065C9E5-8AC3-DF4B-BA99-CB03B9370A98}" type="slidenum">
              <a:rPr lang="af-ZA" smtClean="0"/>
              <a:pPr/>
              <a:t>2</a:t>
            </a:fld>
            <a:endParaRPr lang="af-ZA"/>
          </a:p>
        </p:txBody>
      </p:sp>
      <p:sp>
        <p:nvSpPr>
          <p:cNvPr id="8" name="Sisällön paikkamerkki 7"/>
          <p:cNvSpPr>
            <a:spLocks noGrp="1"/>
          </p:cNvSpPr>
          <p:nvPr>
            <p:ph idx="1"/>
          </p:nvPr>
        </p:nvSpPr>
        <p:spPr>
          <a:xfrm>
            <a:off x="476250" y="1125915"/>
            <a:ext cx="7886700" cy="3335527"/>
          </a:xfrm>
        </p:spPr>
        <p:txBody>
          <a:bodyPr>
            <a:normAutofit lnSpcReduction="10000"/>
          </a:bodyPr>
          <a:lstStyle/>
          <a:p>
            <a:pPr marL="0" indent="0">
              <a:spcAft>
                <a:spcPts val="0"/>
              </a:spcAft>
              <a:buNone/>
            </a:pPr>
            <a:r>
              <a:rPr lang="af-ZA" sz="2000" b="1" dirty="0"/>
              <a:t>1. 	Avaus </a:t>
            </a:r>
            <a:r>
              <a:rPr lang="af-ZA" sz="2000" b="1" i="1" dirty="0"/>
              <a:t>(osastopäällikkö Juhapekka Ristola, TEM)</a:t>
            </a:r>
          </a:p>
          <a:p>
            <a:pPr marL="0" indent="0">
              <a:spcAft>
                <a:spcPts val="0"/>
              </a:spcAft>
              <a:buNone/>
            </a:pPr>
            <a:endParaRPr lang="af-ZA" sz="2000" b="1" dirty="0"/>
          </a:p>
          <a:p>
            <a:pPr marL="0" indent="0">
              <a:spcAft>
                <a:spcPts val="0"/>
              </a:spcAft>
              <a:buNone/>
            </a:pPr>
            <a:r>
              <a:rPr lang="af-ZA" sz="2000" b="1" dirty="0"/>
              <a:t>2. 	TEM:n ehdotus Tesin sijoitusstrategiaksi ml. 	lausuntopalautteen huomioiminen </a:t>
            </a:r>
            <a:r>
              <a:rPr lang="af-ZA" sz="2000" b="1" i="1" dirty="0"/>
              <a:t>(erityisasiantuntija 	Henri Tuominen ja teollisuusneuvos Tiina Ingman, TEM)</a:t>
            </a:r>
          </a:p>
          <a:p>
            <a:pPr marL="0" indent="0">
              <a:spcAft>
                <a:spcPts val="0"/>
              </a:spcAft>
              <a:buNone/>
            </a:pPr>
            <a:endParaRPr lang="af-ZA" sz="2000" b="1" dirty="0"/>
          </a:p>
          <a:p>
            <a:pPr marL="0" indent="0">
              <a:spcAft>
                <a:spcPts val="0"/>
              </a:spcAft>
              <a:buNone/>
            </a:pPr>
            <a:r>
              <a:rPr lang="af-ZA" sz="2000" b="1" dirty="0"/>
              <a:t>3. 	Keskustelu ja kysymykset</a:t>
            </a:r>
          </a:p>
          <a:p>
            <a:pPr marL="0" indent="0">
              <a:spcAft>
                <a:spcPts val="0"/>
              </a:spcAft>
              <a:buNone/>
            </a:pPr>
            <a:endParaRPr lang="af-ZA" sz="2000" b="1" dirty="0"/>
          </a:p>
          <a:p>
            <a:pPr marL="0" indent="0">
              <a:spcAft>
                <a:spcPts val="0"/>
              </a:spcAft>
              <a:buNone/>
            </a:pPr>
            <a:r>
              <a:rPr lang="af-ZA" sz="2000" b="1" dirty="0"/>
              <a:t>4. 	Tilaisuuden päätös </a:t>
            </a:r>
            <a:r>
              <a:rPr lang="af-ZA" sz="2000" b="1" i="1" dirty="0"/>
              <a:t>(osastopäällikkö Juhapekka Ristola, 	TEM) </a:t>
            </a:r>
          </a:p>
          <a:p>
            <a:pPr marL="0" indent="0">
              <a:spcAft>
                <a:spcPts val="0"/>
              </a:spcAft>
              <a:buNone/>
            </a:pPr>
            <a:endParaRPr lang="af-ZA" sz="2000" dirty="0"/>
          </a:p>
          <a:p>
            <a:endParaRPr lang="af-ZA" dirty="0"/>
          </a:p>
        </p:txBody>
      </p:sp>
    </p:spTree>
    <p:extLst>
      <p:ext uri="{BB962C8B-B14F-4D97-AF65-F5344CB8AC3E}">
        <p14:creationId xmlns:p14="http://schemas.microsoft.com/office/powerpoint/2010/main" val="164304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C903744-9F63-3932-51F2-44F91B6B34AA}"/>
              </a:ext>
            </a:extLst>
          </p:cNvPr>
          <p:cNvGraphicFramePr>
            <a:graphicFrameLocks noChangeAspect="1"/>
          </p:cNvGraphicFramePr>
          <p:nvPr>
            <p:custDataLst>
              <p:tags r:id="rId1"/>
            </p:custDataLst>
            <p:extLst>
              <p:ext uri="{D42A27DB-BD31-4B8C-83A1-F6EECF244321}">
                <p14:modId xmlns:p14="http://schemas.microsoft.com/office/powerpoint/2010/main" val="422922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think-cell data - do not delete" hidden="1">
                        <a:extLst>
                          <a:ext uri="{FF2B5EF4-FFF2-40B4-BE49-F238E27FC236}">
                            <a16:creationId xmlns:a16="http://schemas.microsoft.com/office/drawing/2014/main" id="{AC903744-9F63-3932-51F2-44F91B6B34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ctrTitle"/>
          </p:nvPr>
        </p:nvSpPr>
        <p:spPr>
          <a:xfrm>
            <a:off x="963806" y="1340257"/>
            <a:ext cx="7361663" cy="1790700"/>
          </a:xfrm>
        </p:spPr>
        <p:txBody>
          <a:bodyPr vert="horz">
            <a:normAutofit fontScale="90000"/>
          </a:bodyPr>
          <a:lstStyle/>
          <a:p>
            <a:r>
              <a:rPr lang="af-ZA" dirty="0"/>
              <a:t>Lausuntokierroksen palaute koskien työryhmän ehdotusta</a:t>
            </a:r>
          </a:p>
        </p:txBody>
      </p:sp>
      <p:sp>
        <p:nvSpPr>
          <p:cNvPr id="3" name="Alaotsikko 2">
            <a:extLst>
              <a:ext uri="{FF2B5EF4-FFF2-40B4-BE49-F238E27FC236}">
                <a16:creationId xmlns:a16="http://schemas.microsoft.com/office/drawing/2014/main" id="{2F3D1E1B-17D6-6A01-831F-7243B5F32D36}"/>
              </a:ext>
            </a:extLst>
          </p:cNvPr>
          <p:cNvSpPr>
            <a:spLocks noGrp="1"/>
          </p:cNvSpPr>
          <p:nvPr>
            <p:ph type="subTitle" idx="1"/>
          </p:nvPr>
        </p:nvSpPr>
        <p:spPr>
          <a:xfrm>
            <a:off x="1143000" y="3130957"/>
            <a:ext cx="6858000" cy="675291"/>
          </a:xfrm>
        </p:spPr>
        <p:txBody>
          <a:bodyPr/>
          <a:lstStyle/>
          <a:p>
            <a:r>
              <a:rPr lang="af-ZA" dirty="0"/>
              <a:t>Henri Tuominen, erityisasaintuntija</a:t>
            </a:r>
          </a:p>
        </p:txBody>
      </p:sp>
    </p:spTree>
    <p:extLst>
      <p:ext uri="{BB962C8B-B14F-4D97-AF65-F5344CB8AC3E}">
        <p14:creationId xmlns:p14="http://schemas.microsoft.com/office/powerpoint/2010/main" val="312727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4142F-ECC5-79B5-C088-D93CBF8AA979}"/>
              </a:ext>
            </a:extLst>
          </p:cNvPr>
          <p:cNvSpPr>
            <a:spLocks noGrp="1"/>
          </p:cNvSpPr>
          <p:nvPr>
            <p:ph type="title"/>
          </p:nvPr>
        </p:nvSpPr>
        <p:spPr/>
        <p:txBody>
          <a:bodyPr/>
          <a:lstStyle/>
          <a:p>
            <a:r>
              <a:rPr lang="fi-FI" dirty="0"/>
              <a:t>Lausuntojen yhteenveto</a:t>
            </a:r>
          </a:p>
        </p:txBody>
      </p:sp>
      <p:sp>
        <p:nvSpPr>
          <p:cNvPr id="3" name="Sisällön paikkamerkki 2">
            <a:extLst>
              <a:ext uri="{FF2B5EF4-FFF2-40B4-BE49-F238E27FC236}">
                <a16:creationId xmlns:a16="http://schemas.microsoft.com/office/drawing/2014/main" id="{5BDFF5DA-E55A-2E77-D258-298FF3811A72}"/>
              </a:ext>
            </a:extLst>
          </p:cNvPr>
          <p:cNvSpPr>
            <a:spLocks noGrp="1"/>
          </p:cNvSpPr>
          <p:nvPr>
            <p:ph idx="1"/>
          </p:nvPr>
        </p:nvSpPr>
        <p:spPr/>
        <p:txBody>
          <a:bodyPr>
            <a:normAutofit/>
          </a:bodyPr>
          <a:lstStyle/>
          <a:p>
            <a:r>
              <a:rPr lang="fi-FI" dirty="0"/>
              <a:t>Lausuntojen määrä: 62 kpl</a:t>
            </a:r>
          </a:p>
          <a:p>
            <a:r>
              <a:rPr lang="fi-FI" dirty="0"/>
              <a:t>Tulkinnat tehty objektiivisesti työryhmän sihteeristön toimesta.</a:t>
            </a:r>
          </a:p>
          <a:p>
            <a:r>
              <a:rPr lang="fi-FI" dirty="0"/>
              <a:t>Vastaukset luokiteltu </a:t>
            </a:r>
          </a:p>
          <a:p>
            <a:pPr lvl="1"/>
            <a:r>
              <a:rPr lang="fi-FI" dirty="0"/>
              <a:t>positiivisiin, negatiivisiin ja neutraaleihin.</a:t>
            </a:r>
          </a:p>
          <a:p>
            <a:pPr lvl="1"/>
            <a:r>
              <a:rPr lang="fi-FI" dirty="0"/>
              <a:t>Teemoihin joita lausunnoista oli selvästi nostettavissa</a:t>
            </a:r>
          </a:p>
          <a:p>
            <a:r>
              <a:rPr lang="fi-FI" dirty="0"/>
              <a:t>Vastaajaluokat:</a:t>
            </a:r>
          </a:p>
          <a:p>
            <a:pPr lvl="1"/>
            <a:r>
              <a:rPr lang="fi-FI" dirty="0"/>
              <a:t>Pääomasijoittajat: 21</a:t>
            </a:r>
          </a:p>
          <a:p>
            <a:pPr lvl="1"/>
            <a:r>
              <a:rPr lang="fi-FI" dirty="0"/>
              <a:t>Edunvalvontatoimijat: 21</a:t>
            </a:r>
          </a:p>
          <a:p>
            <a:pPr lvl="1"/>
            <a:r>
              <a:rPr lang="fi-FI" dirty="0"/>
              <a:t>Akateemiset toimijat: 7</a:t>
            </a:r>
          </a:p>
          <a:p>
            <a:pPr lvl="1"/>
            <a:r>
              <a:rPr lang="fi-FI" dirty="0"/>
              <a:t>Valtio-omisteiset toimijat: 6</a:t>
            </a:r>
          </a:p>
          <a:p>
            <a:pPr lvl="1"/>
            <a:r>
              <a:rPr lang="fi-FI" dirty="0"/>
              <a:t>Muut toimijat: 7</a:t>
            </a:r>
          </a:p>
        </p:txBody>
      </p:sp>
    </p:spTree>
    <p:extLst>
      <p:ext uri="{BB962C8B-B14F-4D97-AF65-F5344CB8AC3E}">
        <p14:creationId xmlns:p14="http://schemas.microsoft.com/office/powerpoint/2010/main" val="67089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4142F-ECC5-79B5-C088-D93CBF8AA979}"/>
              </a:ext>
            </a:extLst>
          </p:cNvPr>
          <p:cNvSpPr>
            <a:spLocks noGrp="1"/>
          </p:cNvSpPr>
          <p:nvPr>
            <p:ph type="title"/>
          </p:nvPr>
        </p:nvSpPr>
        <p:spPr/>
        <p:txBody>
          <a:bodyPr/>
          <a:lstStyle/>
          <a:p>
            <a:r>
              <a:rPr lang="fi-FI" dirty="0"/>
              <a:t>Lausuntopalautteiden yhteenveto</a:t>
            </a:r>
          </a:p>
        </p:txBody>
      </p:sp>
      <p:sp>
        <p:nvSpPr>
          <p:cNvPr id="3" name="Sisällön paikkamerkki 2">
            <a:extLst>
              <a:ext uri="{FF2B5EF4-FFF2-40B4-BE49-F238E27FC236}">
                <a16:creationId xmlns:a16="http://schemas.microsoft.com/office/drawing/2014/main" id="{5BDFF5DA-E55A-2E77-D258-298FF3811A72}"/>
              </a:ext>
            </a:extLst>
          </p:cNvPr>
          <p:cNvSpPr>
            <a:spLocks noGrp="1"/>
          </p:cNvSpPr>
          <p:nvPr>
            <p:ph idx="1"/>
          </p:nvPr>
        </p:nvSpPr>
        <p:spPr>
          <a:xfrm>
            <a:off x="476410" y="1144398"/>
            <a:ext cx="8038940" cy="3601640"/>
          </a:xfrm>
        </p:spPr>
        <p:txBody>
          <a:bodyPr>
            <a:noAutofit/>
          </a:bodyPr>
          <a:lstStyle/>
          <a:p>
            <a:pPr marL="0" indent="0">
              <a:buNone/>
            </a:pPr>
            <a:r>
              <a:rPr lang="fi-FI" sz="1500" b="1" dirty="0"/>
              <a:t>1. </a:t>
            </a:r>
            <a:r>
              <a:rPr lang="fi-FI" sz="1500" b="1" dirty="0" err="1"/>
              <a:t>Tesin</a:t>
            </a:r>
            <a:r>
              <a:rPr lang="fi-FI" sz="1500" b="1" dirty="0"/>
              <a:t> rooli markkinoiden täydentäjänä ja ankkurisijoittajana</a:t>
            </a:r>
            <a:endParaRPr lang="fi-FI" sz="1500" dirty="0"/>
          </a:p>
          <a:p>
            <a:pPr>
              <a:buFont typeface="Arial" panose="020B0604020202020204" pitchFamily="34" charset="0"/>
              <a:buChar char="•"/>
            </a:pPr>
            <a:r>
              <a:rPr lang="fi-FI" sz="1500" dirty="0" err="1"/>
              <a:t>Tesin</a:t>
            </a:r>
            <a:r>
              <a:rPr lang="fi-FI" sz="1500" dirty="0"/>
              <a:t> rooli markkinapuutteiden täydentäjänä ja pääomasijoitusmarkkinan kehittäjänä saa laajaa tukea.</a:t>
            </a:r>
          </a:p>
          <a:p>
            <a:pPr>
              <a:buFont typeface="Arial" panose="020B0604020202020204" pitchFamily="34" charset="0"/>
              <a:buChar char="•"/>
            </a:pPr>
            <a:r>
              <a:rPr lang="fi-FI" sz="1500" dirty="0" err="1"/>
              <a:t>Tesin</a:t>
            </a:r>
            <a:r>
              <a:rPr lang="fi-FI" sz="1500" dirty="0"/>
              <a:t> rooli rahastosijoituksissa koetaan merkittävänä ja ankkurisijoittajana toimiminen nähdään kriittisenä markkinan luottamuksen säilyttämiseksi.</a:t>
            </a:r>
          </a:p>
          <a:p>
            <a:pPr>
              <a:buFont typeface="Arial" panose="020B0604020202020204" pitchFamily="34" charset="0"/>
              <a:buChar char="•"/>
            </a:pPr>
            <a:r>
              <a:rPr lang="fi-FI" sz="1500" dirty="0"/>
              <a:t>Lausuntopalautteissa painotettiin sijoitustoiminnan johdonmukaisuuden ja markkinaehtoisuuden merkitystä </a:t>
            </a:r>
            <a:r>
              <a:rPr lang="fi-FI" sz="1500" dirty="0" err="1"/>
              <a:t>Tesin</a:t>
            </a:r>
            <a:r>
              <a:rPr lang="fi-FI" sz="1500" dirty="0"/>
              <a:t> toiminnassa.</a:t>
            </a:r>
          </a:p>
          <a:p>
            <a:pPr marL="0" indent="0">
              <a:buNone/>
            </a:pPr>
            <a:r>
              <a:rPr lang="fi-FI" sz="1500" b="1" dirty="0"/>
              <a:t>2. Suorien sijoitusten kasvattaminen ja resurssitarpeet</a:t>
            </a:r>
            <a:endParaRPr lang="fi-FI" sz="1500" dirty="0"/>
          </a:p>
          <a:p>
            <a:pPr>
              <a:buFont typeface="Arial" panose="020B0604020202020204" pitchFamily="34" charset="0"/>
              <a:buChar char="•"/>
            </a:pPr>
            <a:r>
              <a:rPr lang="fi-FI" sz="1500" dirty="0"/>
              <a:t>Suorien sijoitusten kasvu herättää huolia yksityisen pääoman syrjäyttämisestä ja markkinavaikutuksista.</a:t>
            </a:r>
          </a:p>
          <a:p>
            <a:pPr>
              <a:buFont typeface="Arial" panose="020B0604020202020204" pitchFamily="34" charset="0"/>
              <a:buChar char="•"/>
            </a:pPr>
            <a:r>
              <a:rPr lang="fi-FI" sz="1500" dirty="0"/>
              <a:t>Suorasijoitustoiminnan volyymien merkittävän kasvun hallinta edellyttää huomattavaa lisäresursointia ja osaamisen kehittämistä, mikä koettiin haastavaksi.</a:t>
            </a:r>
          </a:p>
        </p:txBody>
      </p:sp>
    </p:spTree>
    <p:extLst>
      <p:ext uri="{BB962C8B-B14F-4D97-AF65-F5344CB8AC3E}">
        <p14:creationId xmlns:p14="http://schemas.microsoft.com/office/powerpoint/2010/main" val="397220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4142F-ECC5-79B5-C088-D93CBF8AA979}"/>
              </a:ext>
            </a:extLst>
          </p:cNvPr>
          <p:cNvSpPr>
            <a:spLocks noGrp="1"/>
          </p:cNvSpPr>
          <p:nvPr>
            <p:ph type="title"/>
          </p:nvPr>
        </p:nvSpPr>
        <p:spPr/>
        <p:txBody>
          <a:bodyPr/>
          <a:lstStyle/>
          <a:p>
            <a:r>
              <a:rPr lang="fi-FI" dirty="0"/>
              <a:t>Lausuntopalautteiden yhteenveto</a:t>
            </a:r>
          </a:p>
        </p:txBody>
      </p:sp>
      <p:sp>
        <p:nvSpPr>
          <p:cNvPr id="3" name="Sisällön paikkamerkki 2">
            <a:extLst>
              <a:ext uri="{FF2B5EF4-FFF2-40B4-BE49-F238E27FC236}">
                <a16:creationId xmlns:a16="http://schemas.microsoft.com/office/drawing/2014/main" id="{5BDFF5DA-E55A-2E77-D258-298FF3811A72}"/>
              </a:ext>
            </a:extLst>
          </p:cNvPr>
          <p:cNvSpPr>
            <a:spLocks noGrp="1"/>
          </p:cNvSpPr>
          <p:nvPr>
            <p:ph idx="1"/>
          </p:nvPr>
        </p:nvSpPr>
        <p:spPr/>
        <p:txBody>
          <a:bodyPr>
            <a:normAutofit/>
          </a:bodyPr>
          <a:lstStyle/>
          <a:p>
            <a:pPr marL="0" indent="0">
              <a:buNone/>
            </a:pPr>
            <a:r>
              <a:rPr lang="fi-FI" b="1" dirty="0"/>
              <a:t>3</a:t>
            </a:r>
            <a:r>
              <a:rPr lang="fi-FI" sz="1500" b="1" dirty="0"/>
              <a:t>. Rahastosijoitusten rajaaminen ja niiden merkitys</a:t>
            </a:r>
            <a:endParaRPr lang="fi-FI" sz="1500" dirty="0"/>
          </a:p>
          <a:p>
            <a:pPr>
              <a:buFont typeface="Arial" panose="020B0604020202020204" pitchFamily="34" charset="0"/>
              <a:buChar char="•"/>
            </a:pPr>
            <a:r>
              <a:rPr lang="fi-FI" sz="1500" dirty="0"/>
              <a:t>Rahastosijoitusten rajaaminen kahteen varainkeruukierrokseen saa laajaa kritiikkiä.</a:t>
            </a:r>
          </a:p>
          <a:p>
            <a:pPr>
              <a:buFont typeface="Arial" panose="020B0604020202020204" pitchFamily="34" charset="0"/>
              <a:buChar char="•"/>
            </a:pPr>
            <a:r>
              <a:rPr lang="fi-FI" sz="1500" dirty="0"/>
              <a:t>Arvioidaan, että rajoitukset heikentävät rahastojen varainkeruun edellytyksiä, kasvumahdollisuuksia ja vähentävät yksityisten sijoittajien kiinnostusta.</a:t>
            </a:r>
          </a:p>
          <a:p>
            <a:pPr>
              <a:buFont typeface="Arial" panose="020B0604020202020204" pitchFamily="34" charset="0"/>
              <a:buChar char="•"/>
            </a:pPr>
            <a:r>
              <a:rPr lang="fi-FI" sz="1500" dirty="0"/>
              <a:t>Useat lausujat ehdottavat joustavampaa mallia rahastosijoitusten jatkamiseksi.</a:t>
            </a:r>
          </a:p>
          <a:p>
            <a:pPr marL="0" indent="0">
              <a:buNone/>
            </a:pPr>
            <a:endParaRPr lang="fi-FI" sz="1500" dirty="0"/>
          </a:p>
          <a:p>
            <a:pPr marL="0" indent="0">
              <a:buNone/>
            </a:pPr>
            <a:r>
              <a:rPr lang="fi-FI" sz="1500" b="1" dirty="0"/>
              <a:t>4. </a:t>
            </a:r>
            <a:r>
              <a:rPr lang="fi-FI" sz="1500" b="1" dirty="0" err="1"/>
              <a:t>Buyout</a:t>
            </a:r>
            <a:r>
              <a:rPr lang="fi-FI" sz="1500" b="1" dirty="0"/>
              <a:t>-sijoitukset</a:t>
            </a:r>
            <a:endParaRPr lang="fi-FI" sz="1500" dirty="0"/>
          </a:p>
          <a:p>
            <a:pPr>
              <a:buFont typeface="Arial" panose="020B0604020202020204" pitchFamily="34" charset="0"/>
              <a:buChar char="•"/>
            </a:pPr>
            <a:r>
              <a:rPr lang="fi-FI" sz="1500" dirty="0" err="1"/>
              <a:t>Buyout</a:t>
            </a:r>
            <a:r>
              <a:rPr lang="fi-FI" sz="1500" dirty="0"/>
              <a:t>-rahastot nähdään tärkeinä pk-yritysten kasvattajina ja kansantalouden kehittäjinä.</a:t>
            </a:r>
          </a:p>
          <a:p>
            <a:pPr>
              <a:buFont typeface="Arial" panose="020B0604020202020204" pitchFamily="34" charset="0"/>
              <a:buChar char="•"/>
            </a:pPr>
            <a:r>
              <a:rPr lang="fi-FI" sz="1500" dirty="0"/>
              <a:t>Lakkauttaminen voisi heikentää pk-sektorin kasvua ja olla ristiriidassa talouskasvutavoitteiden kanssa.</a:t>
            </a:r>
          </a:p>
        </p:txBody>
      </p:sp>
    </p:spTree>
    <p:extLst>
      <p:ext uri="{BB962C8B-B14F-4D97-AF65-F5344CB8AC3E}">
        <p14:creationId xmlns:p14="http://schemas.microsoft.com/office/powerpoint/2010/main" val="200091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4142F-ECC5-79B5-C088-D93CBF8AA979}"/>
              </a:ext>
            </a:extLst>
          </p:cNvPr>
          <p:cNvSpPr>
            <a:spLocks noGrp="1"/>
          </p:cNvSpPr>
          <p:nvPr>
            <p:ph type="title"/>
          </p:nvPr>
        </p:nvSpPr>
        <p:spPr/>
        <p:txBody>
          <a:bodyPr/>
          <a:lstStyle/>
          <a:p>
            <a:r>
              <a:rPr lang="fi-FI" dirty="0"/>
              <a:t>Lausuntopalautteiden yhteenveto</a:t>
            </a:r>
          </a:p>
        </p:txBody>
      </p:sp>
      <p:sp>
        <p:nvSpPr>
          <p:cNvPr id="3" name="Sisällön paikkamerkki 2">
            <a:extLst>
              <a:ext uri="{FF2B5EF4-FFF2-40B4-BE49-F238E27FC236}">
                <a16:creationId xmlns:a16="http://schemas.microsoft.com/office/drawing/2014/main" id="{5BDFF5DA-E55A-2E77-D258-298FF3811A72}"/>
              </a:ext>
            </a:extLst>
          </p:cNvPr>
          <p:cNvSpPr>
            <a:spLocks noGrp="1"/>
          </p:cNvSpPr>
          <p:nvPr>
            <p:ph idx="1"/>
          </p:nvPr>
        </p:nvSpPr>
        <p:spPr/>
        <p:txBody>
          <a:bodyPr>
            <a:normAutofit fontScale="25000" lnSpcReduction="20000"/>
          </a:bodyPr>
          <a:lstStyle/>
          <a:p>
            <a:pPr marL="0" indent="0">
              <a:buNone/>
            </a:pPr>
            <a:r>
              <a:rPr lang="fi-FI" sz="5600" b="1" dirty="0"/>
              <a:t>5. </a:t>
            </a:r>
            <a:r>
              <a:rPr lang="fi-FI" sz="5600" b="1" dirty="0" err="1">
                <a:latin typeface="+mj-lt"/>
              </a:rPr>
              <a:t>Lead</a:t>
            </a:r>
            <a:r>
              <a:rPr lang="fi-FI" sz="5600" b="1" dirty="0">
                <a:latin typeface="+mj-lt"/>
              </a:rPr>
              <a:t>-sijoittajana toimiminen ja kilpailuvaikutukset</a:t>
            </a:r>
            <a:endParaRPr lang="fi-FI" sz="5600" dirty="0">
              <a:latin typeface="+mj-lt"/>
            </a:endParaRPr>
          </a:p>
          <a:p>
            <a:pPr>
              <a:buFont typeface="Arial" panose="020B0604020202020204" pitchFamily="34" charset="0"/>
              <a:buChar char="•"/>
            </a:pPr>
            <a:r>
              <a:rPr lang="fi-FI" sz="5600" dirty="0" err="1">
                <a:latin typeface="+mj-lt"/>
              </a:rPr>
              <a:t>Tesin</a:t>
            </a:r>
            <a:r>
              <a:rPr lang="fi-FI" sz="5600" dirty="0">
                <a:latin typeface="+mj-lt"/>
              </a:rPr>
              <a:t> </a:t>
            </a:r>
            <a:r>
              <a:rPr lang="fi-FI" sz="5600" dirty="0" err="1">
                <a:latin typeface="+mj-lt"/>
              </a:rPr>
              <a:t>lead</a:t>
            </a:r>
            <a:r>
              <a:rPr lang="fi-FI" sz="5600" dirty="0">
                <a:latin typeface="+mj-lt"/>
              </a:rPr>
              <a:t>-sijoittajarooli nähdään mahdollisesti kilpailua vääristävänä.</a:t>
            </a:r>
          </a:p>
          <a:p>
            <a:pPr>
              <a:buFont typeface="Arial" panose="020B0604020202020204" pitchFamily="34" charset="0"/>
              <a:buChar char="•"/>
            </a:pPr>
            <a:r>
              <a:rPr lang="fi-FI" sz="5600" dirty="0">
                <a:latin typeface="+mj-lt"/>
              </a:rPr>
              <a:t>Lausujat painottivat markkinaehtoisuutta ja </a:t>
            </a:r>
            <a:r>
              <a:rPr lang="fi-FI" sz="5600" dirty="0" err="1">
                <a:latin typeface="+mj-lt"/>
              </a:rPr>
              <a:t>Tesin</a:t>
            </a:r>
            <a:r>
              <a:rPr lang="fi-FI" sz="5600" dirty="0">
                <a:latin typeface="+mj-lt"/>
              </a:rPr>
              <a:t> kyvykkyyksien rajoitteita.</a:t>
            </a:r>
          </a:p>
          <a:p>
            <a:pPr marL="0" indent="0">
              <a:buNone/>
            </a:pPr>
            <a:endParaRPr lang="fi-FI" sz="5600" dirty="0">
              <a:latin typeface="+mj-lt"/>
            </a:endParaRPr>
          </a:p>
          <a:p>
            <a:pPr marL="0" indent="0">
              <a:buNone/>
            </a:pPr>
            <a:r>
              <a:rPr lang="fi-FI" sz="5600" b="1" dirty="0">
                <a:latin typeface="+mj-lt"/>
              </a:rPr>
              <a:t>6. Strategian vaikutukset kansainväliseen houkuttelevuuteen</a:t>
            </a:r>
            <a:endParaRPr lang="fi-FI" sz="5600" dirty="0">
              <a:latin typeface="+mj-lt"/>
            </a:endParaRPr>
          </a:p>
          <a:p>
            <a:pPr>
              <a:buFont typeface="Arial" panose="020B0604020202020204" pitchFamily="34" charset="0"/>
              <a:buChar char="•"/>
            </a:pPr>
            <a:r>
              <a:rPr lang="fi-FI" sz="5600" dirty="0">
                <a:latin typeface="+mj-lt"/>
              </a:rPr>
              <a:t>Lausujat korostivat </a:t>
            </a:r>
            <a:r>
              <a:rPr lang="fi-FI" sz="5600" dirty="0" err="1">
                <a:latin typeface="+mj-lt"/>
              </a:rPr>
              <a:t>Tesin</a:t>
            </a:r>
            <a:r>
              <a:rPr lang="fi-FI" sz="5600" dirty="0">
                <a:latin typeface="+mj-lt"/>
              </a:rPr>
              <a:t> roolia kansainvälisen pääoman houkuttelijana.</a:t>
            </a:r>
          </a:p>
          <a:p>
            <a:pPr>
              <a:buFont typeface="Arial" panose="020B0604020202020204" pitchFamily="34" charset="0"/>
              <a:buChar char="•"/>
            </a:pPr>
            <a:r>
              <a:rPr lang="fi-FI" sz="5600" dirty="0">
                <a:latin typeface="+mj-lt"/>
              </a:rPr>
              <a:t>Johdonmukaisuus ja pitkäjänteisyys sijoitustoiminnassa nähtiin tärkeinä luottamuksen säilyttämiseksi.</a:t>
            </a:r>
          </a:p>
          <a:p>
            <a:pPr marL="0" indent="0">
              <a:buNone/>
            </a:pPr>
            <a:endParaRPr lang="fi-FI" sz="5600" b="1" dirty="0">
              <a:latin typeface="+mj-lt"/>
            </a:endParaRPr>
          </a:p>
          <a:p>
            <a:pPr marL="0" indent="0">
              <a:buNone/>
            </a:pPr>
            <a:r>
              <a:rPr lang="fi-FI" sz="5600" b="1" dirty="0">
                <a:latin typeface="+mj-lt"/>
              </a:rPr>
              <a:t>7.Positiiviset näkemykset </a:t>
            </a:r>
            <a:r>
              <a:rPr lang="fi-FI" sz="5600" b="1" dirty="0" err="1">
                <a:latin typeface="+mj-lt"/>
              </a:rPr>
              <a:t>Tesin</a:t>
            </a:r>
            <a:r>
              <a:rPr lang="fi-FI" sz="5600" b="1" dirty="0">
                <a:latin typeface="+mj-lt"/>
              </a:rPr>
              <a:t> roolista ja vaikutuksista</a:t>
            </a:r>
            <a:endParaRPr lang="fi-FI" sz="5600" dirty="0">
              <a:latin typeface="+mj-lt"/>
            </a:endParaRPr>
          </a:p>
          <a:p>
            <a:pPr>
              <a:buFont typeface="Arial" panose="020B0604020202020204" pitchFamily="34" charset="0"/>
              <a:buChar char="•"/>
            </a:pPr>
            <a:r>
              <a:rPr lang="fi-FI" sz="5600" kern="100" dirty="0">
                <a:effectLst/>
                <a:latin typeface="+mj-lt"/>
                <a:ea typeface="Aptos" panose="020B0004020202020204" pitchFamily="34" charset="0"/>
                <a:cs typeface="Arial" panose="020B0604020202020204" pitchFamily="34" charset="0"/>
              </a:rPr>
              <a:t>Lausunnoissa suhtauduttiin erittäin positiivisesti </a:t>
            </a:r>
            <a:r>
              <a:rPr lang="fi-FI" sz="5600" kern="100" dirty="0" err="1">
                <a:effectLst/>
                <a:latin typeface="+mj-lt"/>
                <a:ea typeface="Aptos" panose="020B0004020202020204" pitchFamily="34" charset="0"/>
                <a:cs typeface="Arial" panose="020B0604020202020204" pitchFamily="34" charset="0"/>
              </a:rPr>
              <a:t>Tesin</a:t>
            </a:r>
            <a:r>
              <a:rPr lang="fi-FI" sz="5600" kern="100" dirty="0">
                <a:effectLst/>
                <a:latin typeface="+mj-lt"/>
                <a:ea typeface="Aptos" panose="020B0004020202020204" pitchFamily="34" charset="0"/>
                <a:cs typeface="Arial" panose="020B0604020202020204" pitchFamily="34" charset="0"/>
              </a:rPr>
              <a:t> kasvaviin sijoitusvolyymeihin. </a:t>
            </a:r>
            <a:endParaRPr lang="fi-FI" sz="5600" dirty="0">
              <a:effectLst/>
              <a:latin typeface="+mj-lt"/>
              <a:ea typeface="Aptos" panose="020B0004020202020204" pitchFamily="34" charset="0"/>
              <a:cs typeface="Arial" panose="020B0604020202020204" pitchFamily="34" charset="0"/>
            </a:endParaRPr>
          </a:p>
          <a:p>
            <a:pPr>
              <a:buFont typeface="Arial" panose="020B0604020202020204" pitchFamily="34" charset="0"/>
              <a:buChar char="•"/>
            </a:pPr>
            <a:r>
              <a:rPr lang="fi-FI" sz="5600" dirty="0">
                <a:effectLst/>
                <a:latin typeface="+mj-lt"/>
                <a:ea typeface="Aptos" panose="020B0004020202020204" pitchFamily="34" charset="0"/>
                <a:cs typeface="Arial" panose="020B0604020202020204" pitchFamily="34" charset="0"/>
              </a:rPr>
              <a:t>Lausujilla on yleisesti tuki </a:t>
            </a:r>
            <a:r>
              <a:rPr lang="fi-FI" sz="5600" dirty="0" err="1">
                <a:effectLst/>
                <a:latin typeface="+mj-lt"/>
                <a:ea typeface="Aptos" panose="020B0004020202020204" pitchFamily="34" charset="0"/>
                <a:cs typeface="Arial" panose="020B0604020202020204" pitchFamily="34" charset="0"/>
              </a:rPr>
              <a:t>Tesin</a:t>
            </a:r>
            <a:r>
              <a:rPr lang="fi-FI" sz="5600" dirty="0">
                <a:effectLst/>
                <a:latin typeface="+mj-lt"/>
                <a:ea typeface="Aptos" panose="020B0004020202020204" pitchFamily="34" charset="0"/>
                <a:cs typeface="Arial" panose="020B0604020202020204" pitchFamily="34" charset="0"/>
              </a:rPr>
              <a:t> roolille markkinapuutteiden täydentäjänä ja pääomasijoitusmarkkinan kehittäjänä. </a:t>
            </a:r>
          </a:p>
          <a:p>
            <a:pPr>
              <a:buFont typeface="Arial" panose="020B0604020202020204" pitchFamily="34" charset="0"/>
              <a:buChar char="•"/>
            </a:pPr>
            <a:r>
              <a:rPr lang="fi-FI" sz="5600" dirty="0">
                <a:latin typeface="+mj-lt"/>
              </a:rPr>
              <a:t>Lausujat arvostavat </a:t>
            </a:r>
            <a:r>
              <a:rPr lang="fi-FI" sz="5600" dirty="0" err="1">
                <a:latin typeface="+mj-lt"/>
              </a:rPr>
              <a:t>Tesin</a:t>
            </a:r>
            <a:r>
              <a:rPr lang="fi-FI" sz="5600" dirty="0">
                <a:latin typeface="+mj-lt"/>
              </a:rPr>
              <a:t> kykyä reagoida markkinapuutteisiin ja toimia pitkäjänteisesti.</a:t>
            </a:r>
          </a:p>
          <a:p>
            <a:endParaRPr lang="fi-FI" dirty="0"/>
          </a:p>
        </p:txBody>
      </p:sp>
    </p:spTree>
    <p:extLst>
      <p:ext uri="{BB962C8B-B14F-4D97-AF65-F5344CB8AC3E}">
        <p14:creationId xmlns:p14="http://schemas.microsoft.com/office/powerpoint/2010/main" val="379059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5005320-F68A-7E72-256C-418B9990B72E}"/>
              </a:ext>
            </a:extLst>
          </p:cNvPr>
          <p:cNvGraphicFramePr>
            <a:graphicFrameLocks noChangeAspect="1"/>
          </p:cNvGraphicFramePr>
          <p:nvPr>
            <p:custDataLst>
              <p:tags r:id="rId1"/>
            </p:custDataLst>
            <p:extLst>
              <p:ext uri="{D42A27DB-BD31-4B8C-83A1-F6EECF244321}">
                <p14:modId xmlns:p14="http://schemas.microsoft.com/office/powerpoint/2010/main" val="653502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85005320-F68A-7E72-256C-418B9990B7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p:cNvSpPr>
            <a:spLocks noGrp="1"/>
          </p:cNvSpPr>
          <p:nvPr>
            <p:ph type="ctrTitle"/>
          </p:nvPr>
        </p:nvSpPr>
        <p:spPr>
          <a:xfrm>
            <a:off x="1092200" y="1191574"/>
            <a:ext cx="6858000" cy="1790700"/>
          </a:xfrm>
        </p:spPr>
        <p:txBody>
          <a:bodyPr vert="horz">
            <a:normAutofit/>
          </a:bodyPr>
          <a:lstStyle/>
          <a:p>
            <a:r>
              <a:rPr lang="af-ZA" dirty="0"/>
              <a:t>TEM:n ehdotus Tesin  sijoitusstrategiaksi</a:t>
            </a:r>
          </a:p>
        </p:txBody>
      </p:sp>
      <p:sp>
        <p:nvSpPr>
          <p:cNvPr id="3" name="Alaotsikko 2"/>
          <p:cNvSpPr>
            <a:spLocks noGrp="1"/>
          </p:cNvSpPr>
          <p:nvPr>
            <p:ph type="subTitle" idx="1"/>
          </p:nvPr>
        </p:nvSpPr>
        <p:spPr>
          <a:xfrm>
            <a:off x="1143000" y="3334873"/>
            <a:ext cx="6858000" cy="675291"/>
          </a:xfrm>
        </p:spPr>
        <p:txBody>
          <a:bodyPr/>
          <a:lstStyle/>
          <a:p>
            <a:r>
              <a:rPr lang="af-ZA" dirty="0"/>
              <a:t>Tiina Ingman, teollisuusneuvos</a:t>
            </a:r>
          </a:p>
        </p:txBody>
      </p:sp>
    </p:spTree>
    <p:extLst>
      <p:ext uri="{BB962C8B-B14F-4D97-AF65-F5344CB8AC3E}">
        <p14:creationId xmlns:p14="http://schemas.microsoft.com/office/powerpoint/2010/main" val="128265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443058A-491B-6BF1-B521-48FAD5428A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7" name="think-cell data - do not delete" hidden="1">
                        <a:extLst>
                          <a:ext uri="{FF2B5EF4-FFF2-40B4-BE49-F238E27FC236}">
                            <a16:creationId xmlns:a16="http://schemas.microsoft.com/office/drawing/2014/main" id="{1443058A-491B-6BF1-B521-48FAD5428A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isällön paikkamerkki 2"/>
          <p:cNvSpPr>
            <a:spLocks noGrp="1"/>
          </p:cNvSpPr>
          <p:nvPr>
            <p:ph idx="1"/>
          </p:nvPr>
        </p:nvSpPr>
        <p:spPr>
          <a:xfrm>
            <a:off x="312670" y="701787"/>
            <a:ext cx="8169971" cy="3948589"/>
          </a:xfrm>
        </p:spPr>
        <p:txBody>
          <a:bodyPr>
            <a:noAutofit/>
          </a:bodyPr>
          <a:lstStyle/>
          <a:p>
            <a:pPr marL="0" indent="0">
              <a:buNone/>
            </a:pPr>
            <a:r>
              <a:rPr lang="af-ZA" sz="2000" b="1" dirty="0">
                <a:solidFill>
                  <a:schemeClr val="tx2"/>
                </a:solidFill>
              </a:rPr>
              <a:t>Pääministeri Orpon hallituksen ohjelma uudistuvasta Tesistä  -Tesille vahvempi teollisuuspoliittinen rooli</a:t>
            </a:r>
            <a:br>
              <a:rPr lang="af-ZA" sz="2000" b="1" dirty="0">
                <a:solidFill>
                  <a:schemeClr val="tx2"/>
                </a:solidFill>
              </a:rPr>
            </a:br>
            <a:br>
              <a:rPr lang="af-ZA" sz="2000" dirty="0">
                <a:solidFill>
                  <a:schemeClr val="tx2"/>
                </a:solidFill>
              </a:rPr>
            </a:br>
            <a:r>
              <a:rPr lang="af-ZA" sz="1600" dirty="0"/>
              <a:t>"Uudelle toimijalle (Tesille) annetaan nykyistä </a:t>
            </a:r>
            <a:r>
              <a:rPr lang="af-ZA" sz="1600" b="1" dirty="0"/>
              <a:t>vahvemmin talouden kasvuun ja uudistumiseen sekä investointien edistämiseen keskittyvä teollisuuspoliittinen tehtävä</a:t>
            </a:r>
            <a:r>
              <a:rPr lang="af-ZA" sz="1600" dirty="0"/>
              <a:t>. </a:t>
            </a:r>
          </a:p>
          <a:p>
            <a:pPr marL="0" indent="0">
              <a:buNone/>
            </a:pPr>
            <a:r>
              <a:rPr lang="af-ZA" sz="1600" dirty="0"/>
              <a:t>Tavoitteena on myös </a:t>
            </a:r>
            <a:r>
              <a:rPr lang="af-ZA" sz="1600" b="1" dirty="0"/>
              <a:t>uusien teknologioiden ja puhtaan siirtymän luomiin mahdollisuuksiin liittyvien investointien ja viennin vauhdittaminen</a:t>
            </a:r>
            <a:r>
              <a:rPr lang="af-ZA" sz="1600" dirty="0"/>
              <a:t>. </a:t>
            </a:r>
          </a:p>
          <a:p>
            <a:pPr marL="0" indent="0">
              <a:buNone/>
            </a:pPr>
            <a:r>
              <a:rPr lang="af-ZA" sz="1600" dirty="0"/>
              <a:t>Tavoitteena on, että </a:t>
            </a:r>
            <a:r>
              <a:rPr lang="af-ZA" sz="1600" b="1" dirty="0"/>
              <a:t>yhdessä yksityisen sektorin sijoitusten kanssa innovaatioiden kaupallistaminen, skaalaaminen ja yritysten sekä viennin kasvu vauhdittuvat</a:t>
            </a:r>
            <a:r>
              <a:rPr lang="af-ZA" sz="1600" dirty="0"/>
              <a:t>. </a:t>
            </a:r>
          </a:p>
          <a:p>
            <a:pPr marL="0" indent="0">
              <a:buNone/>
            </a:pPr>
            <a:r>
              <a:rPr lang="af-ZA" sz="1600" dirty="0"/>
              <a:t>Samalla on mahdollista vauhdittaa esimerkiksi </a:t>
            </a:r>
            <a:r>
              <a:rPr lang="af-ZA" sz="1600" b="1" dirty="0"/>
              <a:t>teknologioiden ympärille muodostuneita innovaatio- ja yritysekosysteemejä </a:t>
            </a:r>
            <a:r>
              <a:rPr lang="af-ZA" sz="1600" dirty="0"/>
              <a:t>ja </a:t>
            </a:r>
            <a:r>
              <a:rPr lang="af-ZA" sz="1600" b="1" dirty="0"/>
              <a:t>toimia osaavana omistajana yhdessä Suomessa toimivan yksityisen osaavan pääoman kanssa</a:t>
            </a:r>
            <a:r>
              <a:rPr lang="af-ZA" sz="1600" dirty="0"/>
              <a:t>.”</a:t>
            </a:r>
            <a:br>
              <a:rPr lang="af-ZA" sz="1600" dirty="0"/>
            </a:br>
            <a:endParaRPr lang="af-ZA" sz="1600" dirty="0"/>
          </a:p>
          <a:p>
            <a:pPr marL="0" indent="0">
              <a:buNone/>
            </a:pPr>
            <a:br>
              <a:rPr lang="af-ZA" sz="1600" dirty="0"/>
            </a:br>
            <a:br>
              <a:rPr lang="af-ZA" sz="1000" dirty="0"/>
            </a:br>
            <a:r>
              <a:rPr lang="af-ZA" sz="1000" dirty="0"/>
              <a:t> </a:t>
            </a:r>
          </a:p>
        </p:txBody>
      </p:sp>
      <p:sp>
        <p:nvSpPr>
          <p:cNvPr id="4" name="Alatunnisteen paikkamerkki 3"/>
          <p:cNvSpPr>
            <a:spLocks noGrp="1"/>
          </p:cNvSpPr>
          <p:nvPr>
            <p:ph type="ftr" sz="quarter" idx="11"/>
          </p:nvPr>
        </p:nvSpPr>
        <p:spPr/>
        <p:txBody>
          <a:bodyPr/>
          <a:lstStyle/>
          <a:p>
            <a:r>
              <a:rPr lang="af-ZA"/>
              <a:t>Työ- ja elinkeinoministeriö • www.tem.fi</a:t>
            </a:r>
          </a:p>
        </p:txBody>
      </p:sp>
      <p:sp>
        <p:nvSpPr>
          <p:cNvPr id="5" name="Päivämäärän paikkamerkki 4"/>
          <p:cNvSpPr>
            <a:spLocks noGrp="1"/>
          </p:cNvSpPr>
          <p:nvPr>
            <p:ph type="dt" sz="half" idx="10"/>
          </p:nvPr>
        </p:nvSpPr>
        <p:spPr/>
        <p:txBody>
          <a:bodyPr/>
          <a:lstStyle/>
          <a:p>
            <a:fld id="{CF0B024A-9348-8F4E-84E6-1AC861A3D50B}" type="datetime1">
              <a:rPr lang="af-ZA" smtClean="0"/>
              <a:pPr/>
              <a:t>2024-12-09</a:t>
            </a:fld>
            <a:endParaRPr lang="af-ZA"/>
          </a:p>
        </p:txBody>
      </p:sp>
      <p:sp>
        <p:nvSpPr>
          <p:cNvPr id="6" name="Dian numeron paikkamerkki 5"/>
          <p:cNvSpPr>
            <a:spLocks noGrp="1"/>
          </p:cNvSpPr>
          <p:nvPr>
            <p:ph type="sldNum" sz="quarter" idx="12"/>
          </p:nvPr>
        </p:nvSpPr>
        <p:spPr/>
        <p:txBody>
          <a:bodyPr/>
          <a:lstStyle/>
          <a:p>
            <a:fld id="{3065C9E5-8AC3-DF4B-BA99-CB03B9370A98}" type="slidenum">
              <a:rPr lang="af-ZA" smtClean="0"/>
              <a:pPr/>
              <a:t>9</a:t>
            </a:fld>
            <a:endParaRPr lang="af-ZA"/>
          </a:p>
        </p:txBody>
      </p:sp>
    </p:spTree>
    <p:extLst>
      <p:ext uri="{BB962C8B-B14F-4D97-AF65-F5344CB8AC3E}">
        <p14:creationId xmlns:p14="http://schemas.microsoft.com/office/powerpoint/2010/main" val="3247351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tWIoaVLpTQS26IEJ_9k9M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tWIoaVLpTQS26IEJ_9k9M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
  <a:themeElements>
    <a:clrScheme name="TEM 2021 01">
      <a:dk1>
        <a:srgbClr val="000000"/>
      </a:dk1>
      <a:lt1>
        <a:srgbClr val="FFFFFF"/>
      </a:lt1>
      <a:dk2>
        <a:srgbClr val="201E5B"/>
      </a:dk2>
      <a:lt2>
        <a:srgbClr val="DDBF8C"/>
      </a:lt2>
      <a:accent1>
        <a:srgbClr val="554596"/>
      </a:accent1>
      <a:accent2>
        <a:srgbClr val="008B3B"/>
      </a:accent2>
      <a:accent3>
        <a:srgbClr val="4565AD"/>
      </a:accent3>
      <a:accent4>
        <a:srgbClr val="E5231B"/>
      </a:accent4>
      <a:accent5>
        <a:srgbClr val="B63E8F"/>
      </a:accent5>
      <a:accent6>
        <a:srgbClr val="894997"/>
      </a:accent6>
      <a:hlink>
        <a:srgbClr val="0066CF"/>
      </a:hlink>
      <a:folHlink>
        <a:srgbClr val="485C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50" dirty="0" err="1" smtClean="0"/>
        </a:defPPr>
      </a:lstStyle>
    </a:txDef>
  </a:objectDefaults>
  <a:extraClrSchemeLst/>
  <a:extLst>
    <a:ext uri="{05A4C25C-085E-4340-85A3-A5531E510DB2}">
      <thm15:themeFamily xmlns:thm15="http://schemas.microsoft.com/office/thememl/2012/main" name="TEM_DB01_laaja__FI_V____RGB.potx" id="{3FA3402B-2EFC-473D-AB43-9B110CE0CE1F}" vid="{EB4504F2-DA96-4563-B70F-974AD9BA3603}"/>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si theme_esitystempla">
  <a:themeElements>
    <a:clrScheme name="Tesi 2022">
      <a:dk1>
        <a:srgbClr val="000000"/>
      </a:dk1>
      <a:lt1>
        <a:sysClr val="window" lastClr="FFFFFF"/>
      </a:lt1>
      <a:dk2>
        <a:srgbClr val="555552"/>
      </a:dk2>
      <a:lt2>
        <a:srgbClr val="D8D8D8"/>
      </a:lt2>
      <a:accent1>
        <a:srgbClr val="23727D"/>
      </a:accent1>
      <a:accent2>
        <a:srgbClr val="59C5CA"/>
      </a:accent2>
      <a:accent3>
        <a:srgbClr val="50A050"/>
      </a:accent3>
      <a:accent4>
        <a:srgbClr val="EAB818"/>
      </a:accent4>
      <a:accent5>
        <a:srgbClr val="F7941D"/>
      </a:accent5>
      <a:accent6>
        <a:srgbClr val="C20E1A"/>
      </a:accent6>
      <a:hlink>
        <a:srgbClr val="23727D"/>
      </a:hlink>
      <a:folHlink>
        <a:srgbClr val="59C5CA"/>
      </a:folHlink>
    </a:clrScheme>
    <a:fontScheme name="Tesi fontit">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wrap="square" lIns="91440" tIns="45720" rIns="91440" bIns="45720" rtlCol="0" anchor="t" anchorCtr="0">
        <a:noAutofit/>
      </a:bodyPr>
      <a:lstStyle>
        <a:defPPr marL="0" indent="0" algn="l">
          <a:lnSpc>
            <a:spcPct val="90000"/>
          </a:lnSpc>
          <a:spcBef>
            <a:spcPts val="0"/>
          </a:spcBef>
          <a:spcAft>
            <a:spcPts val="600"/>
          </a:spcAft>
          <a:buClr>
            <a:srgbClr val="23727D"/>
          </a:buClr>
          <a:buSzPct val="100000"/>
          <a:buFont typeface="Courier New" panose="02070309020205020404" pitchFamily="49" charset="0"/>
          <a:buNone/>
          <a:defRPr sz="1200" noProof="0" dirty="0">
            <a:solidFill>
              <a:schemeClr val="bg1"/>
            </a:solidFill>
            <a:latin typeface="Arial Nova Light" panose="020B0304020202020204" pitchFamily="34" charset="0"/>
            <a:cs typeface="Helvetica" panose="020B0604020202020204" pitchFamily="34" charset="0"/>
          </a:defRPr>
        </a:defPPr>
      </a:lstStyle>
    </a:spDef>
    <a:txDef>
      <a:spPr/>
      <a:bodyPr vert="horz" wrap="square" lIns="91440" tIns="45720" rIns="91440" bIns="45720" rtlCol="0">
        <a:noAutofit/>
      </a:bodyPr>
      <a:lstStyle>
        <a:defPPr marL="180000" indent="-180000" algn="l">
          <a:lnSpc>
            <a:spcPct val="100000"/>
          </a:lnSpc>
          <a:spcAft>
            <a:spcPts val="600"/>
          </a:spcAft>
          <a:buClr>
            <a:schemeClr val="accent1"/>
          </a:buClr>
          <a:buFont typeface="Courier New" panose="02070309020205020404" pitchFamily="49" charset="0"/>
          <a:buChar char="o"/>
          <a:defRPr sz="1200" dirty="0" smtClean="0">
            <a:latin typeface="Arial Nova Light" panose="020B03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si theme_esitystempla">
  <a:themeElements>
    <a:clrScheme name="Tesi 2022">
      <a:dk1>
        <a:srgbClr val="000000"/>
      </a:dk1>
      <a:lt1>
        <a:sysClr val="window" lastClr="FFFFFF"/>
      </a:lt1>
      <a:dk2>
        <a:srgbClr val="555552"/>
      </a:dk2>
      <a:lt2>
        <a:srgbClr val="D8D8D8"/>
      </a:lt2>
      <a:accent1>
        <a:srgbClr val="23727D"/>
      </a:accent1>
      <a:accent2>
        <a:srgbClr val="59C5CA"/>
      </a:accent2>
      <a:accent3>
        <a:srgbClr val="50A050"/>
      </a:accent3>
      <a:accent4>
        <a:srgbClr val="EAB818"/>
      </a:accent4>
      <a:accent5>
        <a:srgbClr val="F7941D"/>
      </a:accent5>
      <a:accent6>
        <a:srgbClr val="C20E1A"/>
      </a:accent6>
      <a:hlink>
        <a:srgbClr val="23727D"/>
      </a:hlink>
      <a:folHlink>
        <a:srgbClr val="59C5CA"/>
      </a:folHlink>
    </a:clrScheme>
    <a:fontScheme name="Tesi fontit">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wrap="square" lIns="91440" tIns="45720" rIns="91440" bIns="45720" rtlCol="0" anchor="t" anchorCtr="0">
        <a:noAutofit/>
      </a:bodyPr>
      <a:lstStyle>
        <a:defPPr marL="0" indent="0" algn="l">
          <a:lnSpc>
            <a:spcPct val="90000"/>
          </a:lnSpc>
          <a:spcBef>
            <a:spcPts val="0"/>
          </a:spcBef>
          <a:spcAft>
            <a:spcPts val="600"/>
          </a:spcAft>
          <a:buClr>
            <a:srgbClr val="23727D"/>
          </a:buClr>
          <a:buSzPct val="100000"/>
          <a:buFont typeface="Courier New" panose="02070309020205020404" pitchFamily="49" charset="0"/>
          <a:buNone/>
          <a:defRPr sz="1200" noProof="0" dirty="0">
            <a:solidFill>
              <a:schemeClr val="bg1"/>
            </a:solidFill>
            <a:latin typeface="Arial Nova Light" panose="020B0304020202020204" pitchFamily="34" charset="0"/>
            <a:cs typeface="Helvetica" panose="020B0604020202020204" pitchFamily="34" charset="0"/>
          </a:defRPr>
        </a:defPPr>
      </a:lstStyle>
    </a:spDef>
    <a:txDef>
      <a:spPr/>
      <a:bodyPr vert="horz" wrap="square" lIns="91440" tIns="45720" rIns="91440" bIns="45720" rtlCol="0">
        <a:noAutofit/>
      </a:bodyPr>
      <a:lstStyle>
        <a:defPPr marL="180000" indent="-180000" algn="l">
          <a:lnSpc>
            <a:spcPct val="100000"/>
          </a:lnSpc>
          <a:spcAft>
            <a:spcPts val="600"/>
          </a:spcAft>
          <a:buClr>
            <a:schemeClr val="accent1"/>
          </a:buClr>
          <a:buFont typeface="Courier New" panose="02070309020205020404" pitchFamily="49" charset="0"/>
          <a:buChar char="o"/>
          <a:defRPr sz="1200" dirty="0" smtClean="0">
            <a:latin typeface="Arial Nova Light" panose="020B03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si theme_esitystempla">
  <a:themeElements>
    <a:clrScheme name="Tesi 2022">
      <a:dk1>
        <a:srgbClr val="000000"/>
      </a:dk1>
      <a:lt1>
        <a:sysClr val="window" lastClr="FFFFFF"/>
      </a:lt1>
      <a:dk2>
        <a:srgbClr val="555552"/>
      </a:dk2>
      <a:lt2>
        <a:srgbClr val="D8D8D8"/>
      </a:lt2>
      <a:accent1>
        <a:srgbClr val="23727D"/>
      </a:accent1>
      <a:accent2>
        <a:srgbClr val="59C5CA"/>
      </a:accent2>
      <a:accent3>
        <a:srgbClr val="50A050"/>
      </a:accent3>
      <a:accent4>
        <a:srgbClr val="EAB818"/>
      </a:accent4>
      <a:accent5>
        <a:srgbClr val="F7941D"/>
      </a:accent5>
      <a:accent6>
        <a:srgbClr val="C20E1A"/>
      </a:accent6>
      <a:hlink>
        <a:srgbClr val="23727D"/>
      </a:hlink>
      <a:folHlink>
        <a:srgbClr val="59C5CA"/>
      </a:folHlink>
    </a:clrScheme>
    <a:fontScheme name="Tesi fontit">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wrap="square" lIns="91440" tIns="45720" rIns="91440" bIns="45720" rtlCol="0" anchor="t" anchorCtr="0">
        <a:noAutofit/>
      </a:bodyPr>
      <a:lstStyle>
        <a:defPPr marL="0" indent="0" algn="l">
          <a:lnSpc>
            <a:spcPct val="90000"/>
          </a:lnSpc>
          <a:spcBef>
            <a:spcPts val="0"/>
          </a:spcBef>
          <a:spcAft>
            <a:spcPts val="600"/>
          </a:spcAft>
          <a:buClr>
            <a:srgbClr val="23727D"/>
          </a:buClr>
          <a:buSzPct val="100000"/>
          <a:buFont typeface="Courier New" panose="02070309020205020404" pitchFamily="49" charset="0"/>
          <a:buNone/>
          <a:defRPr sz="1200" noProof="0" dirty="0">
            <a:solidFill>
              <a:schemeClr val="bg1"/>
            </a:solidFill>
            <a:latin typeface="Arial Nova Light" panose="020B0304020202020204" pitchFamily="34" charset="0"/>
            <a:cs typeface="Helvetica" panose="020B0604020202020204" pitchFamily="34" charset="0"/>
          </a:defRPr>
        </a:defPPr>
      </a:lstStyle>
    </a:spDef>
    <a:txDef>
      <a:spPr/>
      <a:bodyPr vert="horz" wrap="square" lIns="91440" tIns="45720" rIns="91440" bIns="45720" rtlCol="0">
        <a:noAutofit/>
      </a:bodyPr>
      <a:lstStyle>
        <a:defPPr marL="180000" indent="-180000" algn="l">
          <a:lnSpc>
            <a:spcPct val="100000"/>
          </a:lnSpc>
          <a:spcAft>
            <a:spcPts val="600"/>
          </a:spcAft>
          <a:buClr>
            <a:schemeClr val="accent1"/>
          </a:buClr>
          <a:buFont typeface="Courier New" panose="02070309020205020404" pitchFamily="49" charset="0"/>
          <a:buChar char="o"/>
          <a:defRPr sz="1200" dirty="0" smtClean="0">
            <a:latin typeface="Arial Nova Light" panose="020B03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35F29843C361E4F899035C28A643F8B" ma:contentTypeVersion="10" ma:contentTypeDescription="Luo uusi asiakirja." ma:contentTypeScope="" ma:versionID="88a83869cef6cbeaae6d8756f73e639c">
  <xsd:schema xmlns:xsd="http://www.w3.org/2001/XMLSchema" xmlns:xs="http://www.w3.org/2001/XMLSchema" xmlns:p="http://schemas.microsoft.com/office/2006/metadata/properties" xmlns:ns2="cf26bb0d-57b9-4e4f-a130-58f05ff76b4a" xmlns:ns3="dbeb149d-1a0f-4769-baff-4fc943ce2a08" targetNamespace="http://schemas.microsoft.com/office/2006/metadata/properties" ma:root="true" ma:fieldsID="327ffe909beccdf28f1433bf329ce415" ns2:_="" ns3:_="">
    <xsd:import namespace="cf26bb0d-57b9-4e4f-a130-58f05ff76b4a"/>
    <xsd:import namespace="dbeb149d-1a0f-4769-baff-4fc943ce2a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6bb0d-57b9-4e4f-a130-58f05ff76b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eb149d-1a0f-4769-baff-4fc943ce2a08"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101234-116C-47B3-9877-F5A29031B374}">
  <ds:schemaRefs>
    <ds:schemaRef ds:uri="cf26bb0d-57b9-4e4f-a130-58f05ff76b4a"/>
    <ds:schemaRef ds:uri="dbeb149d-1a0f-4769-baff-4fc943ce2a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64EE32-B1A1-4A07-9B13-1D6DB709A1F0}">
  <ds:schemaRefs>
    <ds:schemaRef ds:uri="http://schemas.microsoft.com/sharepoint/v3/contenttype/forms"/>
  </ds:schemaRefs>
</ds:datastoreItem>
</file>

<file path=customXml/itemProps3.xml><?xml version="1.0" encoding="utf-8"?>
<ds:datastoreItem xmlns:ds="http://schemas.openxmlformats.org/officeDocument/2006/customXml" ds:itemID="{1E8FE6E6-BAA9-4DEF-8023-18F6AA342FA4}">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dbeb149d-1a0f-4769-baff-4fc943ce2a08"/>
    <ds:schemaRef ds:uri="cf26bb0d-57b9-4e4f-a130-58f05ff76b4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869</TotalTime>
  <Words>1256</Words>
  <Application>Microsoft Office PowerPoint</Application>
  <PresentationFormat>Näytössä katseltava esitys (16:9)</PresentationFormat>
  <Paragraphs>145</Paragraphs>
  <Slides>16</Slides>
  <Notes>7</Notes>
  <HiddenSlides>0</HiddenSlides>
  <MMClips>0</MMClips>
  <ScaleCrop>false</ScaleCrop>
  <HeadingPairs>
    <vt:vector size="8" baseType="variant">
      <vt:variant>
        <vt:lpstr>Käytetyt fontit</vt:lpstr>
      </vt:variant>
      <vt:variant>
        <vt:i4>10</vt:i4>
      </vt:variant>
      <vt:variant>
        <vt:lpstr>Teema</vt:lpstr>
      </vt:variant>
      <vt:variant>
        <vt:i4>5</vt:i4>
      </vt:variant>
      <vt:variant>
        <vt:lpstr>Upotetut OLE-palvelimet</vt:lpstr>
      </vt:variant>
      <vt:variant>
        <vt:i4>1</vt:i4>
      </vt:variant>
      <vt:variant>
        <vt:lpstr>Dian otsikot</vt:lpstr>
      </vt:variant>
      <vt:variant>
        <vt:i4>16</vt:i4>
      </vt:variant>
    </vt:vector>
  </HeadingPairs>
  <TitlesOfParts>
    <vt:vector size="32" baseType="lpstr">
      <vt:lpstr>Aptos</vt:lpstr>
      <vt:lpstr>Arial</vt:lpstr>
      <vt:lpstr>Arial Nova</vt:lpstr>
      <vt:lpstr>Arial Nova Light</vt:lpstr>
      <vt:lpstr>Calibri</vt:lpstr>
      <vt:lpstr>Calibri Light</vt:lpstr>
      <vt:lpstr>Courier New</vt:lpstr>
      <vt:lpstr>Helvetica</vt:lpstr>
      <vt:lpstr>Rockwell</vt:lpstr>
      <vt:lpstr>Times New Roman</vt:lpstr>
      <vt:lpstr>TEM</vt:lpstr>
      <vt:lpstr>Mukautettu suunnittelumalli</vt:lpstr>
      <vt:lpstr>3_Tesi theme_esitystempla</vt:lpstr>
      <vt:lpstr>1_Tesi theme_esitystempla</vt:lpstr>
      <vt:lpstr>Tesi theme_esitystempla</vt:lpstr>
      <vt:lpstr>think-cell Slide</vt:lpstr>
      <vt:lpstr>TEM:n esitys Tesin sijoitusstrategiaksi   </vt:lpstr>
      <vt:lpstr>Asialista:  </vt:lpstr>
      <vt:lpstr>Lausuntokierroksen palaute koskien työryhmän ehdotusta</vt:lpstr>
      <vt:lpstr>Lausuntojen yhteenveto</vt:lpstr>
      <vt:lpstr>Lausuntopalautteiden yhteenveto</vt:lpstr>
      <vt:lpstr>Lausuntopalautteiden yhteenveto</vt:lpstr>
      <vt:lpstr>Lausuntopalautteiden yhteenveto</vt:lpstr>
      <vt:lpstr>TEM:n ehdotus Tesin  sijoitusstrategiaksi</vt:lpstr>
      <vt:lpstr>PowerPoint-esitys</vt:lpstr>
      <vt:lpstr>TEM:n ehdotus Tesin sijoitusstrategiaksi 1/4</vt:lpstr>
      <vt:lpstr>TEM:n ehdotus Tesin sijoitusstrategiaksi 2/4</vt:lpstr>
      <vt:lpstr>TEM:n ehdotus Tesin sijoitusstrategiaksi 3/4</vt:lpstr>
      <vt:lpstr>Keskeisimmät näkökohdat ja muutokset suhteessa työryhmän ehdotukseen 4/4</vt:lpstr>
      <vt:lpstr>Tesin sijoitustoiminnan yleisperiaatteet</vt:lpstr>
      <vt:lpstr>PowerPoint-esitys</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 esittelydiojen esimerkkejä</dc:title>
  <dc:creator>Ryytty Kikka (TEM)</dc:creator>
  <cp:lastModifiedBy>Ingman Tiina (TEM)</cp:lastModifiedBy>
  <cp:revision>54</cp:revision>
  <cp:lastPrinted>2024-10-10T15:17:46Z</cp:lastPrinted>
  <dcterms:created xsi:type="dcterms:W3CDTF">2021-03-24T13:15:33Z</dcterms:created>
  <dcterms:modified xsi:type="dcterms:W3CDTF">2024-12-09T14:44:24Z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0x010100D35F29843C361E4F899035C28A643F8B</vt:lpwstr>
  </property>
</Properties>
</file>