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6" r:id="rId5"/>
  </p:sldMasterIdLst>
  <p:notesMasterIdLst>
    <p:notesMasterId r:id="rId8"/>
  </p:notesMasterIdLst>
  <p:sldIdLst>
    <p:sldId id="284" r:id="rId6"/>
    <p:sldId id="364" r:id="rId7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ander Marit VNK" initials="OMV" lastIdx="4" clrIdx="0"/>
  <p:cmAuthor id="1" name="Nurminen Päivi VNK" initials="NP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77BC0"/>
    <a:srgbClr val="E6F3F8"/>
    <a:srgbClr val="EBF6F9"/>
    <a:srgbClr val="CCE7F0"/>
    <a:srgbClr val="C0D6EC"/>
    <a:srgbClr val="D7EDF4"/>
    <a:srgbClr val="DCDCDC"/>
    <a:srgbClr val="80C4D9"/>
    <a:srgbClr val="B6D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88547" autoAdjust="0"/>
  </p:normalViewPr>
  <p:slideViewPr>
    <p:cSldViewPr showGuides="1">
      <p:cViewPr>
        <p:scale>
          <a:sx n="80" d="100"/>
          <a:sy n="80" d="100"/>
        </p:scale>
        <p:origin x="-149" y="-6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13.3.2017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2950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0" tIns="46089" rIns="92180" bIns="4608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2180" tIns="46089" rIns="92180" bIns="46089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309257"/>
            <a:ext cx="5855530" cy="107528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9" name="Kuva 8" descr="linna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19554" y="1175926"/>
            <a:ext cx="241239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2" y="1545772"/>
            <a:ext cx="8066855" cy="1187996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755576" y="2733768"/>
            <a:ext cx="7677224" cy="20142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43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745364"/>
            <a:ext cx="5855530" cy="772300"/>
          </a:xfrm>
        </p:spPr>
        <p:txBody>
          <a:bodyPr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517672"/>
            <a:ext cx="5855530" cy="186687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7" name="Kuva 6" descr="linna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19554" y="1175926"/>
            <a:ext cx="241239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309257"/>
            <a:ext cx="5855530" cy="107528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28400"/>
            <a:ext cx="2296886" cy="3591148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7AD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28400"/>
            <a:ext cx="2296886" cy="3591148"/>
            <a:chOff x="3073400" y="304801"/>
            <a:chExt cx="3019425" cy="6294437"/>
          </a:xfrm>
          <a:solidFill>
            <a:srgbClr val="077BC0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4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CC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28400"/>
            <a:ext cx="2296886" cy="3591148"/>
            <a:chOff x="3073400" y="304801"/>
            <a:chExt cx="3019425" cy="6294437"/>
          </a:xfrm>
          <a:solidFill>
            <a:srgbClr val="80C4D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51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274401"/>
            <a:ext cx="3891592" cy="3349578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74401"/>
            <a:ext cx="4038600" cy="3349578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2DBC-6BFC-4547-B9F4-C15A5BEFC137}" type="datetimeFigureOut">
              <a:rPr lang="fi-FI" smtClean="0"/>
              <a:pPr/>
              <a:t>13.3.2017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1275606"/>
            <a:ext cx="7995600" cy="259349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2000" y="3969000"/>
            <a:ext cx="7992448" cy="531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7AD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7" name="Kuva 6" descr="linna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02418" y="1149303"/>
            <a:ext cx="2429543" cy="37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358800"/>
            <a:ext cx="8064000" cy="12366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2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917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07182" y="1268188"/>
            <a:ext cx="8513291" cy="3482321"/>
          </a:xfrm>
          <a:prstGeom prst="rect">
            <a:avLst/>
          </a:prstGeom>
          <a:solidFill>
            <a:srgbClr val="D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358800"/>
            <a:ext cx="8064000" cy="12366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2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494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1" y="1545772"/>
            <a:ext cx="4754488" cy="30488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399314" y="1638300"/>
            <a:ext cx="3033486" cy="31104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40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2" y="1545772"/>
            <a:ext cx="8066855" cy="118799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755576" y="2733768"/>
            <a:ext cx="7677224" cy="20142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393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745364"/>
            <a:ext cx="5855530" cy="772300"/>
          </a:xfrm>
        </p:spPr>
        <p:txBody>
          <a:bodyPr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517667"/>
            <a:ext cx="5855530" cy="186687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33446"/>
            <a:ext cx="2296886" cy="3591148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CC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7" name="Kuva 6" descr="linna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02418" y="1149303"/>
            <a:ext cx="2429543" cy="37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1005"/>
            <a:ext cx="8077199" cy="3104969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5340"/>
            <a:ext cx="8077199" cy="9742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411200"/>
            <a:ext cx="3891592" cy="3248782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11200"/>
            <a:ext cx="4038600" cy="3248782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2DBC-6BFC-4547-B9F4-C15A5BEFC137}" type="datetimeFigureOut">
              <a:rPr lang="fi-FI" smtClean="0"/>
              <a:pPr/>
              <a:t>13.3.2017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1411200"/>
            <a:ext cx="7995600" cy="245669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2000" y="3969000"/>
            <a:ext cx="7992448" cy="531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435846"/>
            <a:ext cx="8064000" cy="108012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4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</a:t>
            </a:r>
            <a:r>
              <a:rPr lang="fi-FI" err="1" smtClean="0"/>
              <a:t>ClipArt-kuva</a:t>
            </a:r>
            <a:r>
              <a:rPr lang="fi-FI" smtClean="0"/>
              <a:t>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9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07182" y="1268193"/>
            <a:ext cx="8513291" cy="3482321"/>
          </a:xfrm>
          <a:prstGeom prst="rect">
            <a:avLst/>
          </a:prstGeom>
          <a:solidFill>
            <a:srgbClr val="D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435846"/>
            <a:ext cx="8064000" cy="115955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lang="fi-FI" dirty="0" smtClean="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4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4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4" y="1545772"/>
            <a:ext cx="5186535" cy="304885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940152" y="1638300"/>
            <a:ext cx="2492648" cy="31104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3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77136" y="4819501"/>
            <a:ext cx="8271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4819501"/>
            <a:ext cx="2736304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97656" y="4819501"/>
            <a:ext cx="3859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52" y="4819500"/>
            <a:ext cx="2032571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fi-FI" sz="900" smtClean="0">
                <a:solidFill>
                  <a:srgbClr val="077BC0"/>
                </a:solidFill>
              </a:rPr>
              <a:t>I </a:t>
            </a:r>
            <a:r>
              <a:rPr lang="fi-FI" sz="900" smtClean="0">
                <a:solidFill>
                  <a:srgbClr val="000000"/>
                </a:solidFill>
              </a:rPr>
              <a:t>   Valtioneuvoston kanslia    </a:t>
            </a:r>
            <a:r>
              <a:rPr lang="fi-FI" sz="900" smtClean="0">
                <a:solidFill>
                  <a:srgbClr val="077BC0"/>
                </a:solidFill>
              </a:rPr>
              <a:t>I</a:t>
            </a:r>
            <a:r>
              <a:rPr lang="fi-FI" sz="900" smtClean="0">
                <a:solidFill>
                  <a:srgbClr val="000000"/>
                </a:solidFill>
              </a:rPr>
              <a:t>    </a:t>
            </a:r>
            <a:r>
              <a:rPr lang="fi-FI" sz="900" err="1" smtClean="0">
                <a:solidFill>
                  <a:srgbClr val="000000"/>
                </a:solidFill>
              </a:rPr>
              <a:t>vnk.fi</a:t>
            </a:r>
            <a:endParaRPr lang="fi-FI" sz="900">
              <a:solidFill>
                <a:srgbClr val="000000"/>
              </a:solidFill>
            </a:endParaRPr>
          </a:p>
        </p:txBody>
      </p:sp>
      <p:grpSp>
        <p:nvGrpSpPr>
          <p:cNvPr id="15" name="Ryhmä 14"/>
          <p:cNvGrpSpPr/>
          <p:nvPr/>
        </p:nvGrpSpPr>
        <p:grpSpPr>
          <a:xfrm>
            <a:off x="306860" y="4759205"/>
            <a:ext cx="8512387" cy="0"/>
            <a:chOff x="306859" y="6237312"/>
            <a:chExt cx="8512387" cy="0"/>
          </a:xfrm>
        </p:grpSpPr>
        <p:cxnSp>
          <p:nvCxnSpPr>
            <p:cNvPr id="12" name="Suora yhdysviiva 11"/>
            <p:cNvCxnSpPr/>
            <p:nvPr userDrawn="1"/>
          </p:nvCxnSpPr>
          <p:spPr>
            <a:xfrm>
              <a:off x="306859" y="6237312"/>
              <a:ext cx="213154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 userDrawn="1"/>
          </p:nvCxnSpPr>
          <p:spPr>
            <a:xfrm>
              <a:off x="2433202" y="6237312"/>
              <a:ext cx="21315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 userDrawn="1"/>
          </p:nvCxnSpPr>
          <p:spPr>
            <a:xfrm>
              <a:off x="4561362" y="6237312"/>
              <a:ext cx="2131541" cy="0"/>
            </a:xfrm>
            <a:prstGeom prst="line">
              <a:avLst/>
            </a:prstGeom>
            <a:ln w="25400">
              <a:solidFill>
                <a:srgbClr val="9AD0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 userDrawn="1"/>
          </p:nvCxnSpPr>
          <p:spPr>
            <a:xfrm>
              <a:off x="6687705" y="6237312"/>
              <a:ext cx="2131541" cy="0"/>
            </a:xfrm>
            <a:prstGeom prst="line">
              <a:avLst/>
            </a:prstGeom>
            <a:ln w="25400">
              <a:solidFill>
                <a:srgbClr val="FACD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69" r:id="rId5"/>
    <p:sldLayoutId id="2147483666" r:id="rId6"/>
    <p:sldLayoutId id="2147483664" r:id="rId7"/>
    <p:sldLayoutId id="2147483667" r:id="rId8"/>
    <p:sldLayoutId id="2147483661" r:id="rId9"/>
    <p:sldLayoutId id="2147483662" r:id="rId10"/>
    <p:sldLayoutId id="2147483668" r:id="rId11"/>
    <p:sldLayoutId id="2147483655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077BC0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97972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273629"/>
            <a:ext cx="8077199" cy="3320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77136" y="4819501"/>
            <a:ext cx="8271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4819501"/>
            <a:ext cx="2736304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97656" y="4819501"/>
            <a:ext cx="3859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52" y="4819500"/>
            <a:ext cx="2032571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fi-FI" sz="900" smtClean="0">
                <a:solidFill>
                  <a:srgbClr val="077BC0"/>
                </a:solidFill>
              </a:rPr>
              <a:t>I </a:t>
            </a:r>
            <a:r>
              <a:rPr lang="fi-FI" sz="900" smtClean="0">
                <a:solidFill>
                  <a:srgbClr val="000000"/>
                </a:solidFill>
              </a:rPr>
              <a:t>   Valtioneuvoston kanslia    </a:t>
            </a:r>
            <a:r>
              <a:rPr lang="fi-FI" sz="900" smtClean="0">
                <a:solidFill>
                  <a:srgbClr val="077BC0"/>
                </a:solidFill>
              </a:rPr>
              <a:t>I</a:t>
            </a:r>
            <a:r>
              <a:rPr lang="fi-FI" sz="900" smtClean="0">
                <a:solidFill>
                  <a:srgbClr val="000000"/>
                </a:solidFill>
              </a:rPr>
              <a:t>    </a:t>
            </a:r>
            <a:r>
              <a:rPr lang="fi-FI" sz="900" err="1" smtClean="0">
                <a:solidFill>
                  <a:srgbClr val="000000"/>
                </a:solidFill>
              </a:rPr>
              <a:t>vnk.fi</a:t>
            </a:r>
            <a:endParaRPr lang="fi-FI" sz="900">
              <a:solidFill>
                <a:srgbClr val="000000"/>
              </a:solidFill>
            </a:endParaRPr>
          </a:p>
        </p:txBody>
      </p:sp>
      <p:grpSp>
        <p:nvGrpSpPr>
          <p:cNvPr id="7" name="Ryhmä 14"/>
          <p:cNvGrpSpPr/>
          <p:nvPr/>
        </p:nvGrpSpPr>
        <p:grpSpPr>
          <a:xfrm>
            <a:off x="306860" y="4759205"/>
            <a:ext cx="8512387" cy="0"/>
            <a:chOff x="306859" y="6237312"/>
            <a:chExt cx="8512387" cy="0"/>
          </a:xfrm>
        </p:grpSpPr>
        <p:cxnSp>
          <p:nvCxnSpPr>
            <p:cNvPr id="12" name="Suora yhdysviiva 11"/>
            <p:cNvCxnSpPr/>
            <p:nvPr userDrawn="1"/>
          </p:nvCxnSpPr>
          <p:spPr>
            <a:xfrm>
              <a:off x="306859" y="6237312"/>
              <a:ext cx="213154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 userDrawn="1"/>
          </p:nvCxnSpPr>
          <p:spPr>
            <a:xfrm>
              <a:off x="2433202" y="6237312"/>
              <a:ext cx="21315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 userDrawn="1"/>
          </p:nvCxnSpPr>
          <p:spPr>
            <a:xfrm>
              <a:off x="4561362" y="6237312"/>
              <a:ext cx="2131541" cy="0"/>
            </a:xfrm>
            <a:prstGeom prst="line">
              <a:avLst/>
            </a:prstGeom>
            <a:ln w="25400">
              <a:solidFill>
                <a:srgbClr val="9AD0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 userDrawn="1"/>
          </p:nvCxnSpPr>
          <p:spPr>
            <a:xfrm>
              <a:off x="6687705" y="6237312"/>
              <a:ext cx="2131541" cy="0"/>
            </a:xfrm>
            <a:prstGeom prst="line">
              <a:avLst/>
            </a:prstGeom>
            <a:ln w="25400">
              <a:solidFill>
                <a:srgbClr val="FACD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077BC0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6783536" cy="2698593"/>
          </a:xfrm>
        </p:spPr>
        <p:txBody>
          <a:bodyPr/>
          <a:lstStyle/>
          <a:p>
            <a:r>
              <a:rPr lang="fi-FI" dirty="0" smtClean="0"/>
              <a:t>Valtioneuvoston hankeikkuna</a:t>
            </a:r>
            <a:br>
              <a:rPr lang="fi-FI" dirty="0" smtClean="0"/>
            </a:br>
            <a:r>
              <a:rPr lang="fi-FI" dirty="0" smtClean="0"/>
              <a:t>-</a:t>
            </a:r>
            <a:r>
              <a:rPr lang="fi-FI" sz="2800" dirty="0" smtClean="0"/>
              <a:t>tilannekatsaus maaliskuu 2017</a:t>
            </a:r>
            <a:endParaRPr lang="fi-F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>
          <a:xfrm>
            <a:off x="274588" y="4803998"/>
            <a:ext cx="2281188" cy="288032"/>
          </a:xfrm>
        </p:spPr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 dirty="0" smtClean="0"/>
              <a:t>                 Päivi Nurminen, VNK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11560" y="195486"/>
            <a:ext cx="8147247" cy="504056"/>
          </a:xfrm>
        </p:spPr>
        <p:txBody>
          <a:bodyPr/>
          <a:lstStyle/>
          <a:p>
            <a:r>
              <a:rPr lang="fi-FI" sz="3600" dirty="0" smtClean="0"/>
              <a:t>Korostettavaa</a:t>
            </a:r>
            <a:endParaRPr lang="fi-FI" sz="3600" dirty="0"/>
          </a:p>
        </p:txBody>
      </p:sp>
      <p:sp>
        <p:nvSpPr>
          <p:cNvPr id="5" name="Suorakulmio 4"/>
          <p:cNvSpPr/>
          <p:nvPr/>
        </p:nvSpPr>
        <p:spPr>
          <a:xfrm>
            <a:off x="448956" y="98757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 smtClean="0"/>
              <a:t>Hankeikkunan virkamiehen syöttämää tietoa hyödynnetään julkisella puolella monipuolisesti – tietoa siis kannattaa ylläpitää palvelussa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fi-FI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 smtClean="0"/>
              <a:t>Eniten esille tulleita asioita huomioitavaksi organisaatiotasolla: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dirty="0" smtClean="0"/>
              <a:t>Palveluun kirjautuminen </a:t>
            </a:r>
            <a:r>
              <a:rPr lang="fi-FI" dirty="0" err="1" smtClean="0"/>
              <a:t>Virtun</a:t>
            </a:r>
            <a:r>
              <a:rPr lang="fi-FI" dirty="0" smtClean="0"/>
              <a:t> kautta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dirty="0" smtClean="0"/>
              <a:t>Henkilötietojen yhdistäminen ”Olen tämä henkilö”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dirty="0" smtClean="0"/>
              <a:t>Kärkihankkeiden yhdistäminen hallitusohjelman toimeenpanoon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dirty="0" smtClean="0"/>
              <a:t>Etappi-toiminnon käyttöönottaminen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5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K_powerpoint_v27062014_FIN">
  <a:themeElements>
    <a:clrScheme name="VNK">
      <a:dk1>
        <a:sysClr val="windowText" lastClr="000000"/>
      </a:dk1>
      <a:lt1>
        <a:sysClr val="window" lastClr="FFFFFF"/>
      </a:lt1>
      <a:dk2>
        <a:srgbClr val="077BC0"/>
      </a:dk2>
      <a:lt2>
        <a:srgbClr val="EEECE1"/>
      </a:lt2>
      <a:accent1>
        <a:srgbClr val="21BDED"/>
      </a:accent1>
      <a:accent2>
        <a:srgbClr val="077BC0"/>
      </a:accent2>
      <a:accent3>
        <a:srgbClr val="81C5DA"/>
      </a:accent3>
      <a:accent4>
        <a:srgbClr val="BBE1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VNK_powerpoint_v27062014_FIN">
  <a:themeElements>
    <a:clrScheme name="VNK">
      <a:dk1>
        <a:sysClr val="windowText" lastClr="000000"/>
      </a:dk1>
      <a:lt1>
        <a:sysClr val="window" lastClr="FFFFFF"/>
      </a:lt1>
      <a:dk2>
        <a:srgbClr val="077BC0"/>
      </a:dk2>
      <a:lt2>
        <a:srgbClr val="EEECE1"/>
      </a:lt2>
      <a:accent1>
        <a:srgbClr val="21BDED"/>
      </a:accent1>
      <a:accent2>
        <a:srgbClr val="077BC0"/>
      </a:accent2>
      <a:accent3>
        <a:srgbClr val="81C5DA"/>
      </a:accent3>
      <a:accent4>
        <a:srgbClr val="BBE1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0E57E200860D748A14D9233C3F6BE86" ma:contentTypeVersion="0" ma:contentTypeDescription="Luo uusi asiakirja." ma:contentTypeScope="" ma:versionID="15e84fc79538223b80bf59e62d737b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C96721-BA52-42AC-BEB4-3B3AF8DE9B4F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546002-0C39-439E-BC99-80F3448122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03FAF9-AFAF-45B6-AC79-8EC1B3DB8D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VNK_powerpoint_v27062014_FIN</Template>
  <TotalTime>17245</TotalTime>
  <Words>46</Words>
  <Application>Microsoft Office PowerPoint</Application>
  <PresentationFormat>Näytössä katseltava esitys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4" baseType="lpstr">
      <vt:lpstr>VNK_powerpoint_v27062014_FIN</vt:lpstr>
      <vt:lpstr>3_VNK_powerpoint_v27062014_FIN</vt:lpstr>
      <vt:lpstr>Valtioneuvoston hankeikkuna -tilannekatsaus maaliskuu 2017</vt:lpstr>
      <vt:lpstr>Korostettavaa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 tähän, max. 3 riviä, fontti Arial regular 34 pt</dc:title>
  <dc:creator>vnkvastam</dc:creator>
  <cp:lastModifiedBy>Poikonen Jaakko VNK</cp:lastModifiedBy>
  <cp:revision>317</cp:revision>
  <cp:lastPrinted>2017-01-11T13:49:10Z</cp:lastPrinted>
  <dcterms:created xsi:type="dcterms:W3CDTF">2014-08-25T12:14:43Z</dcterms:created>
  <dcterms:modified xsi:type="dcterms:W3CDTF">2017-03-13T08:15:25Z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0x01010020E57E200860D748A14D9233C3F6BE86</vt:lpwstr>
  </property>
  <property fmtid="{D5CDD505-2E9C-101B-9397-08002B2CF9AE}" pid="3" name="TwebKey">
    <vt:lpwstr>16c7351648e66770df4bc22fab4c1e52#vnk.mahti2.vn.fi!/TWeb/toaxfront!80!0</vt:lpwstr>
  </property>
</Properties>
</file>